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91" r:id="rId4"/>
    <p:sldId id="297" r:id="rId5"/>
    <p:sldId id="296" r:id="rId6"/>
    <p:sldId id="298" r:id="rId7"/>
    <p:sldId id="299" r:id="rId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C56F-ADD5-4DFD-BCE4-48F482A990E5}" v="24" dt="2023-05-30T04:36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oi rin" userId="20e98af66c876ad4" providerId="LiveId" clId="{3F15C56F-ADD5-4DFD-BCE4-48F482A990E5}"/>
    <pc:docChg chg="modSld">
      <pc:chgData name="tsuboi rin" userId="20e98af66c876ad4" providerId="LiveId" clId="{3F15C56F-ADD5-4DFD-BCE4-48F482A990E5}" dt="2023-05-30T04:36:36.471" v="80"/>
      <pc:docMkLst>
        <pc:docMk/>
      </pc:docMkLst>
      <pc:sldChg chg="modSp mod">
        <pc:chgData name="tsuboi rin" userId="20e98af66c876ad4" providerId="LiveId" clId="{3F15C56F-ADD5-4DFD-BCE4-48F482A990E5}" dt="2023-05-30T04:36:36.471" v="80"/>
        <pc:sldMkLst>
          <pc:docMk/>
          <pc:sldMk cId="2969495088" sldId="256"/>
        </pc:sldMkLst>
        <pc:spChg chg="mod">
          <ac:chgData name="tsuboi rin" userId="20e98af66c876ad4" providerId="LiveId" clId="{3F15C56F-ADD5-4DFD-BCE4-48F482A990E5}" dt="2023-05-30T04:36:25.935" v="54"/>
          <ac:spMkLst>
            <pc:docMk/>
            <pc:sldMk cId="2969495088" sldId="256"/>
            <ac:spMk id="2" creationId="{28CC3049-1B28-133F-6523-C2FFE5BB3651}"/>
          </ac:spMkLst>
        </pc:spChg>
        <pc:spChg chg="mod">
          <ac:chgData name="tsuboi rin" userId="20e98af66c876ad4" providerId="LiveId" clId="{3F15C56F-ADD5-4DFD-BCE4-48F482A990E5}" dt="2023-05-30T04:36:36.471" v="80"/>
          <ac:spMkLst>
            <pc:docMk/>
            <pc:sldMk cId="2969495088" sldId="256"/>
            <ac:spMk id="3" creationId="{67243A32-4E19-9CF4-18A1-BE32B9B8C8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2GC\2GC_D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90048118985128"/>
          <c:y val="5.0925925925925923E-2"/>
          <c:w val="0.71323818897637792"/>
          <c:h val="0.74350320793234181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'2GC_2_ac'!$A$2:$A$22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0.1</c:v>
                </c:pt>
              </c:numCache>
            </c:numRef>
          </c:xVal>
          <c:yVal>
            <c:numRef>
              <c:f>'2GC_2_ac'!$B$2:$B$22</c:f>
              <c:numCache>
                <c:formatCode>General</c:formatCode>
                <c:ptCount val="21"/>
                <c:pt idx="0">
                  <c:v>0.50337286754357602</c:v>
                </c:pt>
                <c:pt idx="1">
                  <c:v>0.49779853657147199</c:v>
                </c:pt>
                <c:pt idx="2">
                  <c:v>0.49037443540430098</c:v>
                </c:pt>
                <c:pt idx="3">
                  <c:v>0.48093663474076898</c:v>
                </c:pt>
                <c:pt idx="4">
                  <c:v>0.46938822633372801</c:v>
                </c:pt>
                <c:pt idx="5">
                  <c:v>0.455711821657177</c:v>
                </c:pt>
                <c:pt idx="6">
                  <c:v>0.43997952899472897</c:v>
                </c:pt>
                <c:pt idx="7">
                  <c:v>0.42236241394973201</c:v>
                </c:pt>
                <c:pt idx="8">
                  <c:v>0.40313853119161802</c:v>
                </c:pt>
                <c:pt idx="9">
                  <c:v>0.38269285892774302</c:v>
                </c:pt>
                <c:pt idx="10">
                  <c:v>0.36150036555362902</c:v>
                </c:pt>
                <c:pt idx="11">
                  <c:v>0.34008744085907999</c:v>
                </c:pt>
                <c:pt idx="12">
                  <c:v>0.31897757045348302</c:v>
                </c:pt>
                <c:pt idx="13">
                  <c:v>0.29864221094165699</c:v>
                </c:pt>
                <c:pt idx="14">
                  <c:v>0.27945991446975998</c:v>
                </c:pt>
                <c:pt idx="15">
                  <c:v>0.26170532395996299</c:v>
                </c:pt>
                <c:pt idx="16">
                  <c:v>0.245551927659551</c:v>
                </c:pt>
                <c:pt idx="17">
                  <c:v>0.23108488411698699</c:v>
                </c:pt>
                <c:pt idx="18">
                  <c:v>0.218315210752518</c:v>
                </c:pt>
                <c:pt idx="19">
                  <c:v>0.20719343716115801</c:v>
                </c:pt>
                <c:pt idx="20">
                  <c:v>0.19762232961961701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C3-47A6-BB4B-CD506B3F6346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'2GC_2_ac'!$C$2:$C$22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0.1</c:v>
                </c:pt>
              </c:numCache>
            </c:numRef>
          </c:xVal>
          <c:yVal>
            <c:numRef>
              <c:f>'2GC_2_ac'!$D$2:$D$22</c:f>
              <c:numCache>
                <c:formatCode>General</c:formatCode>
                <c:ptCount val="21"/>
                <c:pt idx="0">
                  <c:v>0.19762059900790099</c:v>
                </c:pt>
                <c:pt idx="1">
                  <c:v>0.20719371221566399</c:v>
                </c:pt>
                <c:pt idx="2">
                  <c:v>0.218315422568195</c:v>
                </c:pt>
                <c:pt idx="3">
                  <c:v>0.23108500992290301</c:v>
                </c:pt>
                <c:pt idx="4">
                  <c:v>0.245551956131869</c:v>
                </c:pt>
                <c:pt idx="5">
                  <c:v>0.26170525708681902</c:v>
                </c:pt>
                <c:pt idx="6">
                  <c:v>0.27945976307526799</c:v>
                </c:pt>
                <c:pt idx="7">
                  <c:v>0.29864199404036501</c:v>
                </c:pt>
                <c:pt idx="8">
                  <c:v>0.318977495683477</c:v>
                </c:pt>
                <c:pt idx="9">
                  <c:v>0.34008695618333601</c:v>
                </c:pt>
                <c:pt idx="10">
                  <c:v>0.36150011065098497</c:v>
                </c:pt>
                <c:pt idx="11">
                  <c:v>0.38269244502941302</c:v>
                </c:pt>
                <c:pt idx="12">
                  <c:v>0.403138537882475</c:v>
                </c:pt>
                <c:pt idx="13">
                  <c:v>0.42236219416071002</c:v>
                </c:pt>
                <c:pt idx="14">
                  <c:v>0.439979375961004</c:v>
                </c:pt>
                <c:pt idx="15">
                  <c:v>0.45571175666549002</c:v>
                </c:pt>
                <c:pt idx="16">
                  <c:v>0.46938826254481802</c:v>
                </c:pt>
                <c:pt idx="17">
                  <c:v>0.48093677518533401</c:v>
                </c:pt>
                <c:pt idx="18">
                  <c:v>0.490374666688696</c:v>
                </c:pt>
                <c:pt idx="19">
                  <c:v>0.497798829897863</c:v>
                </c:pt>
                <c:pt idx="20">
                  <c:v>0.50337394496626298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FC3-47A6-BB4B-CD506B3F6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751456"/>
        <c:axId val="1596567024"/>
      </c:scatterChart>
      <c:valAx>
        <c:axId val="1557751456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vin</a:t>
                </a:r>
                <a:r>
                  <a:rPr lang="en-US" altLang="ja-JP" sz="1600" baseline="0"/>
                  <a:t> [V]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6567024"/>
        <c:crosses val="autoZero"/>
        <c:crossBetween val="midCat"/>
      </c:valAx>
      <c:valAx>
        <c:axId val="1596567024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Vout</a:t>
                </a:r>
                <a:r>
                  <a:rPr lang="en-US" altLang="ja-JP" sz="1600" baseline="0"/>
                  <a:t> [V]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7751456"/>
        <c:crossesAt val="-0.1"/>
        <c:crossBetween val="midCat"/>
      </c:valAx>
    </c:plotArea>
    <c:legend>
      <c:legendPos val="r"/>
      <c:layout>
        <c:manualLayout>
          <c:xMode val="edge"/>
          <c:yMode val="edge"/>
          <c:x val="0.4485135608048994"/>
          <c:y val="0.54591243802857981"/>
          <c:w val="0.21537532808398951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45974979131919"/>
          <c:y val="5.0925925925925923E-2"/>
          <c:w val="0.7616927471449727"/>
          <c:h val="0.74350320793234181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Sheet1!$A$2:$A$202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Sheet1!$B$2:$B$202</c:f>
              <c:numCache>
                <c:formatCode>General</c:formatCode>
                <c:ptCount val="201"/>
                <c:pt idx="0">
                  <c:v>0.62162312323146696</c:v>
                </c:pt>
                <c:pt idx="1">
                  <c:v>0.62135246089120799</c:v>
                </c:pt>
                <c:pt idx="2">
                  <c:v>0.62107273960724196</c:v>
                </c:pt>
                <c:pt idx="3">
                  <c:v>0.62078377809091101</c:v>
                </c:pt>
                <c:pt idx="4">
                  <c:v>0.62048545095578</c:v>
                </c:pt>
                <c:pt idx="5">
                  <c:v>0.62017763628823597</c:v>
                </c:pt>
                <c:pt idx="6">
                  <c:v>0.61986021573821604</c:v>
                </c:pt>
                <c:pt idx="7">
                  <c:v>0.619533074551744</c:v>
                </c:pt>
                <c:pt idx="8">
                  <c:v>0.61919610153556304</c:v>
                </c:pt>
                <c:pt idx="9">
                  <c:v>0.61884918894555496</c:v>
                </c:pt>
                <c:pt idx="10">
                  <c:v>0.61849223229292605</c:v>
                </c:pt>
                <c:pt idx="11">
                  <c:v>0.61812513006572101</c:v>
                </c:pt>
                <c:pt idx="12">
                  <c:v>0.61774778336764602</c:v>
                </c:pt>
                <c:pt idx="13">
                  <c:v>0.617360095481435</c:v>
                </c:pt>
                <c:pt idx="14">
                  <c:v>0.61696197136959197</c:v>
                </c:pt>
                <c:pt idx="15">
                  <c:v>0.61655331713053196</c:v>
                </c:pt>
                <c:pt idx="16">
                  <c:v>0.616134039432361</c:v>
                </c:pt>
                <c:pt idx="17">
                  <c:v>0.61570404494949504</c:v>
                </c:pt>
                <c:pt idx="18">
                  <c:v>0.61526323982932196</c:v>
                </c:pt>
                <c:pt idx="19">
                  <c:v>0.61481152921635396</c:v>
                </c:pt>
                <c:pt idx="20">
                  <c:v>0.614348816857061</c:v>
                </c:pt>
                <c:pt idx="21">
                  <c:v>0.61387500480135604</c:v>
                </c:pt>
                <c:pt idx="22">
                  <c:v>0.61338999321026</c:v>
                </c:pt>
                <c:pt idx="23">
                  <c:v>0.61289368027378499</c:v>
                </c:pt>
                <c:pt idx="24">
                  <c:v>0.61238596223709796</c:v>
                </c:pt>
                <c:pt idx="25">
                  <c:v>0.61186673352764298</c:v>
                </c:pt>
                <c:pt idx="26">
                  <c:v>0.61133588697154495</c:v>
                </c:pt>
                <c:pt idx="27">
                  <c:v>0.61079331408500603</c:v>
                </c:pt>
                <c:pt idx="28">
                  <c:v>0.61023890542508796</c:v>
                </c:pt>
                <c:pt idx="29">
                  <c:v>0.609672550984378</c:v>
                </c:pt>
                <c:pt idx="30">
                  <c:v>0.60909414061520495</c:v>
                </c:pt>
                <c:pt idx="31">
                  <c:v>0.60850356447206899</c:v>
                </c:pt>
                <c:pt idx="32">
                  <c:v>0.60790091526902301</c:v>
                </c:pt>
                <c:pt idx="33">
                  <c:v>0.60728642820768697</c:v>
                </c:pt>
                <c:pt idx="34">
                  <c:v>0.60666001772268696</c:v>
                </c:pt>
                <c:pt idx="35">
                  <c:v>0.60602159665911903</c:v>
                </c:pt>
                <c:pt idx="36">
                  <c:v>0.60537108205559498</c:v>
                </c:pt>
                <c:pt idx="37">
                  <c:v>0.60470839606206095</c:v>
                </c:pt>
                <c:pt idx="38">
                  <c:v>0.60403346698013505</c:v>
                </c:pt>
                <c:pt idx="39">
                  <c:v>0.60334623041235103</c:v>
                </c:pt>
                <c:pt idx="40">
                  <c:v>0.60264663049433498</c:v>
                </c:pt>
                <c:pt idx="41">
                  <c:v>0.60193462117075902</c:v>
                </c:pt>
                <c:pt idx="42">
                  <c:v>0.60121016746248501</c:v>
                </c:pt>
                <c:pt idx="43">
                  <c:v>0.60047324666063495</c:v>
                </c:pt>
                <c:pt idx="44">
                  <c:v>0.59972384937557999</c:v>
                </c:pt>
                <c:pt idx="45">
                  <c:v>0.59896198036774395</c:v>
                </c:pt>
                <c:pt idx="46">
                  <c:v>0.59818765909451999</c:v>
                </c:pt>
                <c:pt idx="47">
                  <c:v>0.59740091992403499</c:v>
                </c:pt>
                <c:pt idx="48">
                  <c:v>0.59660181199155804</c:v>
                </c:pt>
                <c:pt idx="49">
                  <c:v>0.59579039870438399</c:v>
                </c:pt>
                <c:pt idx="50">
                  <c:v>0.59496675693226497</c:v>
                </c:pt>
                <c:pt idx="51">
                  <c:v>0.59413097594747699</c:v>
                </c:pt>
                <c:pt idx="52">
                  <c:v>0.59328315619726002</c:v>
                </c:pt>
                <c:pt idx="53">
                  <c:v>0.59242340799904403</c:v>
                </c:pt>
                <c:pt idx="54">
                  <c:v>0.59155185024534396</c:v>
                </c:pt>
                <c:pt idx="55">
                  <c:v>0.59066860919216702</c:v>
                </c:pt>
                <c:pt idx="56">
                  <c:v>0.58977381738592605</c:v>
                </c:pt>
                <c:pt idx="57">
                  <c:v>0.58886761276256605</c:v>
                </c:pt>
                <c:pt idx="58">
                  <c:v>0.58795013793258499</c:v>
                </c:pt>
                <c:pt idx="59">
                  <c:v>0.58702153964884696</c:v>
                </c:pt>
                <c:pt idx="60">
                  <c:v>0.58608196844204796</c:v>
                </c:pt>
                <c:pt idx="61">
                  <c:v>0.58513157840112295</c:v>
                </c:pt>
                <c:pt idx="62">
                  <c:v>0.58417052707253203</c:v>
                </c:pt>
                <c:pt idx="63">
                  <c:v>0.58319897545208499</c:v>
                </c:pt>
                <c:pt idx="64">
                  <c:v>0.58221708804479999</c:v>
                </c:pt>
                <c:pt idx="65">
                  <c:v>0.58122503297130201</c:v>
                </c:pt>
                <c:pt idx="66">
                  <c:v>0.58022298210286205</c:v>
                </c:pt>
                <c:pt idx="67">
                  <c:v>0.57921111121072499</c:v>
                </c:pt>
                <c:pt idx="68">
                  <c:v>0.57818960011856602</c:v>
                </c:pt>
                <c:pt idx="69">
                  <c:v>0.57715863284982805</c:v>
                </c:pt>
                <c:pt idx="70">
                  <c:v>0.57611839776394203</c:v>
                </c:pt>
                <c:pt idx="71">
                  <c:v>0.57506908767731801</c:v>
                </c:pt>
                <c:pt idx="72">
                  <c:v>0.57401089996639398</c:v>
                </c:pt>
                <c:pt idx="73">
                  <c:v>0.57294403665109805</c:v>
                </c:pt>
                <c:pt idx="74">
                  <c:v>0.57186870445787197</c:v>
                </c:pt>
                <c:pt idx="75">
                  <c:v>0.57078511486192696</c:v>
                </c:pt>
                <c:pt idx="76">
                  <c:v>0.56969348410876897</c:v>
                </c:pt>
                <c:pt idx="77">
                  <c:v>0.56859403321533397</c:v>
                </c:pt>
                <c:pt idx="78">
                  <c:v>0.56748698795116503</c:v>
                </c:pt>
                <c:pt idx="79">
                  <c:v>0.56637257880018499</c:v>
                </c:pt>
                <c:pt idx="80">
                  <c:v>0.56525104090370903</c:v>
                </c:pt>
                <c:pt idx="81">
                  <c:v>0.56412261398528296</c:v>
                </c:pt>
                <c:pt idx="82">
                  <c:v>0.56298754225805703</c:v>
                </c:pt>
                <c:pt idx="83">
                  <c:v>0.561846074315277</c:v>
                </c:pt>
                <c:pt idx="84">
                  <c:v>0.56069846300463899</c:v>
                </c:pt>
                <c:pt idx="85">
                  <c:v>0.55954496528709996</c:v>
                </c:pt>
                <c:pt idx="86">
                  <c:v>0.55838584208091702</c:v>
                </c:pt>
                <c:pt idx="87">
                  <c:v>0.55722135809156004</c:v>
                </c:pt>
                <c:pt idx="88">
                  <c:v>0.55605178162831403</c:v>
                </c:pt>
                <c:pt idx="89">
                  <c:v>0.55487738440828804</c:v>
                </c:pt>
                <c:pt idx="90">
                  <c:v>0.55369844134856205</c:v>
                </c:pt>
                <c:pt idx="91">
                  <c:v>0.55251524936600005</c:v>
                </c:pt>
                <c:pt idx="92">
                  <c:v>0.55132805287906295</c:v>
                </c:pt>
                <c:pt idx="93">
                  <c:v>0.55013715241560801</c:v>
                </c:pt>
                <c:pt idx="94">
                  <c:v>0.54894283341069905</c:v>
                </c:pt>
                <c:pt idx="95">
                  <c:v>0.54774538330918898</c:v>
                </c:pt>
                <c:pt idx="96">
                  <c:v>0.54654509130092199</c:v>
                </c:pt>
                <c:pt idx="97">
                  <c:v>0.54534224805151599</c:v>
                </c:pt>
                <c:pt idx="98">
                  <c:v>0.54413714543228597</c:v>
                </c:pt>
                <c:pt idx="99">
                  <c:v>0.54293007622175204</c:v>
                </c:pt>
                <c:pt idx="100">
                  <c:v>0.54172133386548005</c:v>
                </c:pt>
                <c:pt idx="101">
                  <c:v>0.54051121215240405</c:v>
                </c:pt>
                <c:pt idx="102">
                  <c:v>0.53930000495156305</c:v>
                </c:pt>
                <c:pt idx="103">
                  <c:v>0.53808800592453698</c:v>
                </c:pt>
                <c:pt idx="104">
                  <c:v>0.536875508243291</c:v>
                </c:pt>
                <c:pt idx="105">
                  <c:v>0.53566280430666802</c:v>
                </c:pt>
                <c:pt idx="106">
                  <c:v>0.53445018548247103</c:v>
                </c:pt>
                <c:pt idx="107">
                  <c:v>0.53323794179864703</c:v>
                </c:pt>
                <c:pt idx="108">
                  <c:v>0.53202636171374496</c:v>
                </c:pt>
                <c:pt idx="109">
                  <c:v>0.53081573183837405</c:v>
                </c:pt>
                <c:pt idx="110">
                  <c:v>0.529606354652153</c:v>
                </c:pt>
                <c:pt idx="111">
                  <c:v>0.52839847490582104</c:v>
                </c:pt>
                <c:pt idx="112">
                  <c:v>0.52719239166226906</c:v>
                </c:pt>
                <c:pt idx="113">
                  <c:v>0.52598838181229601</c:v>
                </c:pt>
                <c:pt idx="114">
                  <c:v>0.524786719113425</c:v>
                </c:pt>
                <c:pt idx="115">
                  <c:v>0.52358767409850604</c:v>
                </c:pt>
                <c:pt idx="116">
                  <c:v>0.52239151388451699</c:v>
                </c:pt>
                <c:pt idx="117">
                  <c:v>0.52119850199489703</c:v>
                </c:pt>
                <c:pt idx="118">
                  <c:v>0.52000889819611296</c:v>
                </c:pt>
                <c:pt idx="119">
                  <c:v>0.51882295834907699</c:v>
                </c:pt>
                <c:pt idx="120">
                  <c:v>0.51764093427602798</c:v>
                </c:pt>
                <c:pt idx="121">
                  <c:v>0.51646307364350597</c:v>
                </c:pt>
                <c:pt idx="122">
                  <c:v>0.51528961986212896</c:v>
                </c:pt>
                <c:pt idx="123">
                  <c:v>0.51412081200381199</c:v>
                </c:pt>
                <c:pt idx="124">
                  <c:v>0.51295688473711198</c:v>
                </c:pt>
                <c:pt idx="125">
                  <c:v>0.51179806828140395</c:v>
                </c:pt>
                <c:pt idx="126">
                  <c:v>0.51064458838052895</c:v>
                </c:pt>
                <c:pt idx="127">
                  <c:v>0.509496666296537</c:v>
                </c:pt>
                <c:pt idx="128">
                  <c:v>0.50835451882417204</c:v>
                </c:pt>
                <c:pt idx="129">
                  <c:v>0.50721835832649798</c:v>
                </c:pt>
                <c:pt idx="130">
                  <c:v>0.506088392792018</c:v>
                </c:pt>
                <c:pt idx="131">
                  <c:v>0.50496482591335701</c:v>
                </c:pt>
                <c:pt idx="132">
                  <c:v>0.50384785718713898</c:v>
                </c:pt>
                <c:pt idx="133">
                  <c:v>0.50273768203420099</c:v>
                </c:pt>
                <c:pt idx="134">
                  <c:v>0.50163449193840803</c:v>
                </c:pt>
                <c:pt idx="135">
                  <c:v>0.50053847460134704</c:v>
                </c:pt>
                <c:pt idx="136">
                  <c:v>0.49944981410859601</c:v>
                </c:pt>
                <c:pt idx="137">
                  <c:v>0.49836869110149601</c:v>
                </c:pt>
                <c:pt idx="138">
                  <c:v>0.49729528294587599</c:v>
                </c:pt>
                <c:pt idx="139">
                  <c:v>0.49622976388637102</c:v>
                </c:pt>
                <c:pt idx="140">
                  <c:v>0.49517230517164201</c:v>
                </c:pt>
                <c:pt idx="141">
                  <c:v>0.49412307513210701</c:v>
                </c:pt>
                <c:pt idx="142">
                  <c:v>0.49308223918830801</c:v>
                </c:pt>
                <c:pt idx="143">
                  <c:v>0.49204995976482302</c:v>
                </c:pt>
                <c:pt idx="144">
                  <c:v>0.491026396082891</c:v>
                </c:pt>
                <c:pt idx="145">
                  <c:v>0.49001170380510201</c:v>
                </c:pt>
                <c:pt idx="146">
                  <c:v>0.48900603450913199</c:v>
                </c:pt>
                <c:pt idx="147">
                  <c:v>0.488009534975123</c:v>
                </c:pt>
                <c:pt idx="148">
                  <c:v>0.48702234628369001</c:v>
                </c:pt>
                <c:pt idx="149">
                  <c:v>0.486044602738743</c:v>
                </c:pt>
                <c:pt idx="150">
                  <c:v>0.48507643064966999</c:v>
                </c:pt>
                <c:pt idx="151">
                  <c:v>0.48411794702919397</c:v>
                </c:pt>
                <c:pt idx="152">
                  <c:v>0.48316925828246998</c:v>
                </c:pt>
                <c:pt idx="153">
                  <c:v>0.48223045897607097</c:v>
                </c:pt>
                <c:pt idx="154">
                  <c:v>0.48130163077914301</c:v>
                </c:pt>
                <c:pt idx="155">
                  <c:v>0.48038284166101902</c:v>
                </c:pt>
                <c:pt idx="156">
                  <c:v>0.47947414541035599</c:v>
                </c:pt>
                <c:pt idx="157">
                  <c:v>0.47857558151330298</c:v>
                </c:pt>
                <c:pt idx="158">
                  <c:v>0.47768717539616501</c:v>
                </c:pt>
                <c:pt idx="159">
                  <c:v>0.476808939007342</c:v>
                </c:pt>
                <c:pt idx="160">
                  <c:v>0.47594087168781901</c:v>
                </c:pt>
                <c:pt idx="161">
                  <c:v>0.47508296126273503</c:v>
                </c:pt>
                <c:pt idx="162">
                  <c:v>0.47423518527896902</c:v>
                </c:pt>
                <c:pt idx="163">
                  <c:v>0.47339751231504401</c:v>
                </c:pt>
                <c:pt idx="164">
                  <c:v>0.472569903297482</c:v>
                </c:pt>
                <c:pt idx="165">
                  <c:v>0.47175231276976098</c:v>
                </c:pt>
                <c:pt idx="166">
                  <c:v>0.47094469007371798</c:v>
                </c:pt>
                <c:pt idx="167">
                  <c:v>0.47014698041678299</c:v>
                </c:pt>
                <c:pt idx="168">
                  <c:v>0.46935912581073103</c:v>
                </c:pt>
                <c:pt idx="169">
                  <c:v>0.46858107099511898</c:v>
                </c:pt>
                <c:pt idx="170">
                  <c:v>0.46781308816922701</c:v>
                </c:pt>
                <c:pt idx="171">
                  <c:v>0.46705530496813302</c:v>
                </c:pt>
                <c:pt idx="172">
                  <c:v>0.46630764419385501</c:v>
                </c:pt>
                <c:pt idx="173">
                  <c:v>0.46557002938060299</c:v>
                </c:pt>
                <c:pt idx="174">
                  <c:v>0.46484238523318799</c:v>
                </c:pt>
                <c:pt idx="175">
                  <c:v>0.46412463804063903</c:v>
                </c:pt>
                <c:pt idx="176">
                  <c:v>0.46341671605609402</c:v>
                </c:pt>
                <c:pt idx="177">
                  <c:v>0.46271854982822702</c:v>
                </c:pt>
                <c:pt idx="178">
                  <c:v>0.46203007246859401</c:v>
                </c:pt>
                <c:pt idx="179">
                  <c:v>0.46135121983925798</c:v>
                </c:pt>
                <c:pt idx="180">
                  <c:v>0.46068193064628699</c:v>
                </c:pt>
                <c:pt idx="181">
                  <c:v>0.46002214642746497</c:v>
                </c:pt>
                <c:pt idx="182">
                  <c:v>0.45937181142679201</c:v>
                </c:pt>
                <c:pt idx="183">
                  <c:v>0.458730872353874</c:v>
                </c:pt>
                <c:pt idx="184">
                  <c:v>0.45809927803287998</c:v>
                </c:pt>
                <c:pt idx="185">
                  <c:v>0.45747697895261102</c:v>
                </c:pt>
                <c:pt idx="186">
                  <c:v>0.45686392673558801</c:v>
                </c:pt>
                <c:pt idx="187">
                  <c:v>0.456260073549</c:v>
                </c:pt>
                <c:pt idx="188">
                  <c:v>0.45566537148375202</c:v>
                </c:pt>
                <c:pt idx="189">
                  <c:v>0.45507977192897497</c:v>
                </c:pt>
                <c:pt idx="190">
                  <c:v>0.45450322496845802</c:v>
                </c:pt>
                <c:pt idx="191">
                  <c:v>0.45393567882230901</c:v>
                </c:pt>
                <c:pt idx="192">
                  <c:v>0.45337707935238503</c:v>
                </c:pt>
                <c:pt idx="193">
                  <c:v>0.45282736964469</c:v>
                </c:pt>
                <c:pt idx="194">
                  <c:v>0.45228648967603102</c:v>
                </c:pt>
                <c:pt idx="195">
                  <c:v>0.45175437606700403</c:v>
                </c:pt>
                <c:pt idx="196">
                  <c:v>0.45123096191878997</c:v>
                </c:pt>
                <c:pt idx="197">
                  <c:v>0.45071617672773201</c:v>
                </c:pt>
                <c:pt idx="198">
                  <c:v>0.45020994636932998</c:v>
                </c:pt>
                <c:pt idx="199">
                  <c:v>0.44971219314190702</c:v>
                </c:pt>
                <c:pt idx="200">
                  <c:v>0.44922283585977701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7D-4A6B-B7BB-BF1663B7F841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Sheet1!$D$2:$D$202</c:f>
              <c:numCache>
                <c:formatCode>General</c:formatCode>
                <c:ptCount val="201"/>
                <c:pt idx="0">
                  <c:v>0.44922279900345202</c:v>
                </c:pt>
                <c:pt idx="1">
                  <c:v>0.44971219314058802</c:v>
                </c:pt>
                <c:pt idx="2">
                  <c:v>0.45020994636811001</c:v>
                </c:pt>
                <c:pt idx="3">
                  <c:v>0.45071617672653302</c:v>
                </c:pt>
                <c:pt idx="4">
                  <c:v>0.45123096191761197</c:v>
                </c:pt>
                <c:pt idx="5">
                  <c:v>0.45175437606584301</c:v>
                </c:pt>
                <c:pt idx="6">
                  <c:v>0.452286489674882</c:v>
                </c:pt>
                <c:pt idx="7">
                  <c:v>0.45282736964355402</c:v>
                </c:pt>
                <c:pt idx="8">
                  <c:v>0.45337707935125499</c:v>
                </c:pt>
                <c:pt idx="9">
                  <c:v>0.45393567882117603</c:v>
                </c:pt>
                <c:pt idx="10">
                  <c:v>0.45450322496731899</c:v>
                </c:pt>
                <c:pt idx="11">
                  <c:v>0.45507977192781601</c:v>
                </c:pt>
                <c:pt idx="12">
                  <c:v>0.45566537148256903</c:v>
                </c:pt>
                <c:pt idx="13">
                  <c:v>0.45626007354778098</c:v>
                </c:pt>
                <c:pt idx="14">
                  <c:v>0.45686392673432402</c:v>
                </c:pt>
                <c:pt idx="15">
                  <c:v>0.45747697895129702</c:v>
                </c:pt>
                <c:pt idx="16">
                  <c:v>0.45809927803150502</c:v>
                </c:pt>
                <c:pt idx="17">
                  <c:v>0.45873087235243398</c:v>
                </c:pt>
                <c:pt idx="18">
                  <c:v>0.45937181142528699</c:v>
                </c:pt>
                <c:pt idx="19">
                  <c:v>0.46002214642589201</c:v>
                </c:pt>
                <c:pt idx="20">
                  <c:v>0.46068193064464602</c:v>
                </c:pt>
                <c:pt idx="21">
                  <c:v>0.461351219837555</c:v>
                </c:pt>
                <c:pt idx="22">
                  <c:v>0.46203007246682998</c:v>
                </c:pt>
                <c:pt idx="23">
                  <c:v>0.46271854982640898</c:v>
                </c:pt>
                <c:pt idx="24">
                  <c:v>0.46341671605422702</c:v>
                </c:pt>
                <c:pt idx="25">
                  <c:v>0.46412463803873</c:v>
                </c:pt>
                <c:pt idx="26">
                  <c:v>0.464842385231241</c:v>
                </c:pt>
                <c:pt idx="27">
                  <c:v>0.46557002937862302</c:v>
                </c:pt>
                <c:pt idx="28">
                  <c:v>0.46630764419184501</c:v>
                </c:pt>
                <c:pt idx="29">
                  <c:v>0.46705530496609698</c:v>
                </c:pt>
                <c:pt idx="30">
                  <c:v>0.46781308816716299</c:v>
                </c:pt>
                <c:pt idx="31">
                  <c:v>0.46858107099781099</c:v>
                </c:pt>
                <c:pt idx="32">
                  <c:v>0.46935912581012201</c:v>
                </c:pt>
                <c:pt idx="33">
                  <c:v>0.47014698041491099</c:v>
                </c:pt>
                <c:pt idx="34">
                  <c:v>0.470944690071877</c:v>
                </c:pt>
                <c:pt idx="35">
                  <c:v>0.47175231276795598</c:v>
                </c:pt>
                <c:pt idx="36">
                  <c:v>0.47256990329572002</c:v>
                </c:pt>
                <c:pt idx="37">
                  <c:v>0.47339751231332899</c:v>
                </c:pt>
                <c:pt idx="38">
                  <c:v>0.47423518527731201</c:v>
                </c:pt>
                <c:pt idx="39">
                  <c:v>0.47508296126114502</c:v>
                </c:pt>
                <c:pt idx="40">
                  <c:v>0.475940871686306</c:v>
                </c:pt>
                <c:pt idx="41">
                  <c:v>0.47680893900591698</c:v>
                </c:pt>
                <c:pt idx="42">
                  <c:v>0.47768717539483802</c:v>
                </c:pt>
                <c:pt idx="43">
                  <c:v>0.47857558151207602</c:v>
                </c:pt>
                <c:pt idx="44">
                  <c:v>0.479474145409235</c:v>
                </c:pt>
                <c:pt idx="45">
                  <c:v>0.48038284165999401</c:v>
                </c:pt>
                <c:pt idx="46">
                  <c:v>0.48130163077820198</c:v>
                </c:pt>
                <c:pt idx="47">
                  <c:v>0.48223045897518402</c:v>
                </c:pt>
                <c:pt idx="48">
                  <c:v>0.483169258281609</c:v>
                </c:pt>
                <c:pt idx="49">
                  <c:v>0.48411794702831801</c:v>
                </c:pt>
                <c:pt idx="50">
                  <c:v>0.48507643064872902</c:v>
                </c:pt>
                <c:pt idx="51">
                  <c:v>0.48604460273768502</c:v>
                </c:pt>
                <c:pt idx="52">
                  <c:v>0.487022346282456</c:v>
                </c:pt>
                <c:pt idx="53">
                  <c:v>0.48800953497365301</c:v>
                </c:pt>
                <c:pt idx="54">
                  <c:v>0.48900603450736502</c:v>
                </c:pt>
                <c:pt idx="55">
                  <c:v>0.49001170380297099</c:v>
                </c:pt>
                <c:pt idx="56">
                  <c:v>0.491026396080329</c:v>
                </c:pt>
                <c:pt idx="57">
                  <c:v>0.49204995976175803</c:v>
                </c:pt>
                <c:pt idx="58">
                  <c:v>0.49308223918465899</c:v>
                </c:pt>
                <c:pt idx="59">
                  <c:v>0.49412307512779102</c:v>
                </c:pt>
                <c:pt idx="60">
                  <c:v>0.49517230516656102</c:v>
                </c:pt>
                <c:pt idx="61">
                  <c:v>0.49622976388041901</c:v>
                </c:pt>
                <c:pt idx="62">
                  <c:v>0.49729528293893099</c:v>
                </c:pt>
                <c:pt idx="63">
                  <c:v>0.49836869109342702</c:v>
                </c:pt>
                <c:pt idx="64">
                  <c:v>0.49944981409925099</c:v>
                </c:pt>
                <c:pt idx="65">
                  <c:v>0.50053847459055301</c:v>
                </c:pt>
                <c:pt idx="66">
                  <c:v>0.50163449192597498</c:v>
                </c:pt>
                <c:pt idx="67">
                  <c:v>0.50273768201991498</c:v>
                </c:pt>
                <c:pt idx="68">
                  <c:v>0.50384785717076197</c:v>
                </c:pt>
                <c:pt idx="69">
                  <c:v>0.50496482589462</c:v>
                </c:pt>
                <c:pt idx="70">
                  <c:v>0.50608839277062301</c:v>
                </c:pt>
                <c:pt idx="71">
                  <c:v>0.50721835830211204</c:v>
                </c:pt>
                <c:pt idx="72">
                  <c:v>0.50835451879642102</c:v>
                </c:pt>
                <c:pt idx="73">
                  <c:v>0.509496666265007</c:v>
                </c:pt>
                <c:pt idx="74">
                  <c:v>0.51064458834475801</c:v>
                </c:pt>
                <c:pt idx="75">
                  <c:v>0.51179806824088503</c:v>
                </c:pt>
                <c:pt idx="76">
                  <c:v>0.51295688469126899</c:v>
                </c:pt>
                <c:pt idx="77">
                  <c:v>0.51412081195201798</c:v>
                </c:pt>
                <c:pt idx="78">
                  <c:v>0.51528961980368804</c:v>
                </c:pt>
                <c:pt idx="79">
                  <c:v>0.51646307357764598</c:v>
                </c:pt>
                <c:pt idx="80">
                  <c:v>0.51764093420189605</c:v>
                </c:pt>
                <c:pt idx="81">
                  <c:v>0.51882295826572999</c:v>
                </c:pt>
                <c:pt idx="82">
                  <c:v>0.52000889810251305</c:v>
                </c:pt>
                <c:pt idx="83">
                  <c:v>0.52119850188990202</c:v>
                </c:pt>
                <c:pt idx="84">
                  <c:v>0.52239151376687798</c:v>
                </c:pt>
                <c:pt idx="85">
                  <c:v>0.52358767396683903</c:v>
                </c:pt>
                <c:pt idx="86">
                  <c:v>0.52478671896622697</c:v>
                </c:pt>
                <c:pt idx="87">
                  <c:v>0.52598838164791195</c:v>
                </c:pt>
                <c:pt idx="88">
                  <c:v>0.52719239147889296</c:v>
                </c:pt>
                <c:pt idx="89">
                  <c:v>0.52839847470148704</c:v>
                </c:pt>
                <c:pt idx="90">
                  <c:v>0.52960635453736304</c:v>
                </c:pt>
                <c:pt idx="91">
                  <c:v>0.53081573183689001</c:v>
                </c:pt>
                <c:pt idx="92">
                  <c:v>0.53202636171349704</c:v>
                </c:pt>
                <c:pt idx="93">
                  <c:v>0.53323794179839201</c:v>
                </c:pt>
                <c:pt idx="94">
                  <c:v>0.53445018548220802</c:v>
                </c:pt>
                <c:pt idx="95">
                  <c:v>0.53566280431008795</c:v>
                </c:pt>
                <c:pt idx="96">
                  <c:v>0.536875508243013</c:v>
                </c:pt>
                <c:pt idx="97">
                  <c:v>0.53808800592425199</c:v>
                </c:pt>
                <c:pt idx="98">
                  <c:v>0.53930000494851205</c:v>
                </c:pt>
                <c:pt idx="99">
                  <c:v>0.54051121215210696</c:v>
                </c:pt>
                <c:pt idx="100">
                  <c:v>0.54172133386517396</c:v>
                </c:pt>
                <c:pt idx="101">
                  <c:v>0.54293007622144296</c:v>
                </c:pt>
                <c:pt idx="102">
                  <c:v>0.54413714542788705</c:v>
                </c:pt>
                <c:pt idx="103">
                  <c:v>0.54534224805119502</c:v>
                </c:pt>
                <c:pt idx="104">
                  <c:v>0.54654509130059403</c:v>
                </c:pt>
                <c:pt idx="105">
                  <c:v>0.54774538331432399</c:v>
                </c:pt>
                <c:pt idx="106">
                  <c:v>0.54894283341036099</c:v>
                </c:pt>
                <c:pt idx="107">
                  <c:v>0.55013715241526395</c:v>
                </c:pt>
                <c:pt idx="108">
                  <c:v>0.551328052878714</c:v>
                </c:pt>
                <c:pt idx="109">
                  <c:v>0.55251524936413099</c:v>
                </c:pt>
                <c:pt idx="110">
                  <c:v>0.55369844123617096</c:v>
                </c:pt>
                <c:pt idx="111">
                  <c:v>0.55487738420818999</c:v>
                </c:pt>
                <c:pt idx="112">
                  <c:v>0.55605178144863898</c:v>
                </c:pt>
                <c:pt idx="113">
                  <c:v>0.55722135793038896</c:v>
                </c:pt>
                <c:pt idx="114">
                  <c:v>0.55838584193649798</c:v>
                </c:pt>
                <c:pt idx="115">
                  <c:v>0.55954496515782404</c:v>
                </c:pt>
                <c:pt idx="116">
                  <c:v>0.56069846288903702</c:v>
                </c:pt>
                <c:pt idx="117">
                  <c:v>0.56184607421201305</c:v>
                </c:pt>
                <c:pt idx="118">
                  <c:v>0.56298754216590696</c:v>
                </c:pt>
                <c:pt idx="119">
                  <c:v>0.56412261390313501</c:v>
                </c:pt>
                <c:pt idx="120">
                  <c:v>0.565251040830553</c:v>
                </c:pt>
                <c:pt idx="121">
                  <c:v>0.56637257873511204</c:v>
                </c:pt>
                <c:pt idx="122">
                  <c:v>0.56748698789333896</c:v>
                </c:pt>
                <c:pt idx="123">
                  <c:v>0.56859403316400603</c:v>
                </c:pt>
                <c:pt idx="124">
                  <c:v>0.56969348406325604</c:v>
                </c:pt>
                <c:pt idx="125">
                  <c:v>0.57078511482161698</c:v>
                </c:pt>
                <c:pt idx="126">
                  <c:v>0.57186870442221305</c:v>
                </c:pt>
                <c:pt idx="127">
                  <c:v>0.57294403661958604</c:v>
                </c:pt>
                <c:pt idx="128">
                  <c:v>0.57401089993858501</c:v>
                </c:pt>
                <c:pt idx="129">
                  <c:v>0.57506908765280795</c:v>
                </c:pt>
                <c:pt idx="130">
                  <c:v>0.57611839774236795</c:v>
                </c:pt>
                <c:pt idx="131">
                  <c:v>0.57715863283086399</c:v>
                </c:pt>
                <c:pt idx="132">
                  <c:v>0.57818960010192</c:v>
                </c:pt>
                <c:pt idx="133">
                  <c:v>0.579211111196136</c:v>
                </c:pt>
                <c:pt idx="134">
                  <c:v>0.58022298209009604</c:v>
                </c:pt>
                <c:pt idx="135">
                  <c:v>0.58122503296015005</c:v>
                </c:pt>
                <c:pt idx="136">
                  <c:v>0.58221708803507799</c:v>
                </c:pt>
                <c:pt idx="137">
                  <c:v>0.58319897544362298</c:v>
                </c:pt>
                <c:pt idx="138">
                  <c:v>0.58417052706518502</c:v>
                </c:pt>
                <c:pt idx="139">
                  <c:v>0.58513157839475805</c:v>
                </c:pt>
                <c:pt idx="140">
                  <c:v>0.58608196843655103</c:v>
                </c:pt>
                <c:pt idx="141">
                  <c:v>0.58702153964410997</c:v>
                </c:pt>
                <c:pt idx="142">
                  <c:v>0.58795013792851702</c:v>
                </c:pt>
                <c:pt idx="143">
                  <c:v>0.58886761275908295</c:v>
                </c:pt>
                <c:pt idx="144">
                  <c:v>0.58977381738294998</c:v>
                </c:pt>
                <c:pt idx="145">
                  <c:v>0.59066860918963204</c:v>
                </c:pt>
                <c:pt idx="146">
                  <c:v>0.59155185024318102</c:v>
                </c:pt>
                <c:pt idx="147">
                  <c:v>0.59242340799719495</c:v>
                </c:pt>
                <c:pt idx="148">
                  <c:v>0.59328315619566196</c:v>
                </c:pt>
                <c:pt idx="149">
                  <c:v>0.594130975946076</c:v>
                </c:pt>
                <c:pt idx="150">
                  <c:v>0.59496675693100898</c:v>
                </c:pt>
                <c:pt idx="151">
                  <c:v>0.59579039870322303</c:v>
                </c:pt>
                <c:pt idx="152">
                  <c:v>0.59660181199044804</c:v>
                </c:pt>
                <c:pt idx="153">
                  <c:v>0.59740091992293798</c:v>
                </c:pt>
                <c:pt idx="154">
                  <c:v>0.59818765909340199</c:v>
                </c:pt>
                <c:pt idx="155">
                  <c:v>0.59896198036658599</c:v>
                </c:pt>
                <c:pt idx="156">
                  <c:v>0.59972384937436496</c:v>
                </c:pt>
                <c:pt idx="157">
                  <c:v>0.60047324665936297</c:v>
                </c:pt>
                <c:pt idx="158">
                  <c:v>0.60121016746114797</c:v>
                </c:pt>
                <c:pt idx="159">
                  <c:v>0.60193462116936403</c:v>
                </c:pt>
                <c:pt idx="160">
                  <c:v>0.60264663049288802</c:v>
                </c:pt>
                <c:pt idx="161">
                  <c:v>0.603346230410857</c:v>
                </c:pt>
                <c:pt idx="162">
                  <c:v>0.60403346697860405</c:v>
                </c:pt>
                <c:pt idx="163">
                  <c:v>0.60470839606050297</c:v>
                </c:pt>
                <c:pt idx="164">
                  <c:v>0.60537108205401302</c:v>
                </c:pt>
                <c:pt idx="165">
                  <c:v>0.60602159665751898</c:v>
                </c:pt>
                <c:pt idx="166">
                  <c:v>0.60666001772107103</c:v>
                </c:pt>
                <c:pt idx="167">
                  <c:v>0.60728642820605805</c:v>
                </c:pt>
                <c:pt idx="168">
                  <c:v>0.60790091526829604</c:v>
                </c:pt>
                <c:pt idx="169">
                  <c:v>0.60850356447355003</c:v>
                </c:pt>
                <c:pt idx="170">
                  <c:v>0.609094140613471</c:v>
                </c:pt>
                <c:pt idx="171">
                  <c:v>0.60967255098267703</c:v>
                </c:pt>
                <c:pt idx="172">
                  <c:v>0.61023890542342396</c:v>
                </c:pt>
                <c:pt idx="173">
                  <c:v>0.610793314083379</c:v>
                </c:pt>
                <c:pt idx="174">
                  <c:v>0.611335886969958</c:v>
                </c:pt>
                <c:pt idx="175">
                  <c:v>0.61186673352609999</c:v>
                </c:pt>
                <c:pt idx="176">
                  <c:v>0.61238596223560204</c:v>
                </c:pt>
                <c:pt idx="177">
                  <c:v>0.61289368027234203</c:v>
                </c:pt>
                <c:pt idx="178">
                  <c:v>0.613389993208873</c:v>
                </c:pt>
                <c:pt idx="179">
                  <c:v>0.61387500480003099</c:v>
                </c:pt>
                <c:pt idx="180">
                  <c:v>0.614348816855802</c:v>
                </c:pt>
                <c:pt idx="181">
                  <c:v>0.61481152921516402</c:v>
                </c:pt>
                <c:pt idx="182">
                  <c:v>0.61526323982820597</c:v>
                </c:pt>
                <c:pt idx="183">
                  <c:v>0.61570404494845499</c:v>
                </c:pt>
                <c:pt idx="184">
                  <c:v>0.616134039431394</c:v>
                </c:pt>
                <c:pt idx="185">
                  <c:v>0.61655331712963202</c:v>
                </c:pt>
                <c:pt idx="186">
                  <c:v>0.61696197136875797</c:v>
                </c:pt>
                <c:pt idx="187">
                  <c:v>0.61736009548066195</c:v>
                </c:pt>
                <c:pt idx="188">
                  <c:v>0.61774778336692404</c:v>
                </c:pt>
                <c:pt idx="189">
                  <c:v>0.61812513006504799</c:v>
                </c:pt>
                <c:pt idx="190">
                  <c:v>0.618492232292293</c:v>
                </c:pt>
                <c:pt idx="191">
                  <c:v>0.61884918894495999</c:v>
                </c:pt>
                <c:pt idx="192">
                  <c:v>0.61919610153499804</c:v>
                </c:pt>
                <c:pt idx="193">
                  <c:v>0.61953307455120599</c:v>
                </c:pt>
                <c:pt idx="194">
                  <c:v>0.619860215737705</c:v>
                </c:pt>
                <c:pt idx="195">
                  <c:v>0.62017763628774603</c:v>
                </c:pt>
                <c:pt idx="196">
                  <c:v>0.62048545095530905</c:v>
                </c:pt>
                <c:pt idx="197">
                  <c:v>0.62078377809046104</c:v>
                </c:pt>
                <c:pt idx="198">
                  <c:v>0.62107273960680898</c:v>
                </c:pt>
                <c:pt idx="199">
                  <c:v>0.62135246089069496</c:v>
                </c:pt>
                <c:pt idx="200">
                  <c:v>0.62162307066227696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F7D-4A6B-B7BB-BF1663B7F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229279"/>
        <c:axId val="1347230111"/>
      </c:scatterChart>
      <c:valAx>
        <c:axId val="1347229279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vin</a:t>
                </a:r>
                <a:r>
                  <a:rPr lang="en-US" altLang="ja-JP" sz="1600" baseline="0"/>
                  <a:t> [V]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7230111"/>
        <c:crossesAt val="0.4"/>
        <c:crossBetween val="midCat"/>
      </c:valAx>
      <c:valAx>
        <c:axId val="1347230111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vout [V]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7229279"/>
        <c:crossesAt val="-0.1"/>
        <c:crossBetween val="midCat"/>
      </c:valAx>
    </c:plotArea>
    <c:legend>
      <c:legendPos val="r"/>
      <c:layout>
        <c:manualLayout>
          <c:xMode val="edge"/>
          <c:yMode val="edge"/>
          <c:x val="0.67170295157072302"/>
          <c:y val="0.33294947506561678"/>
          <c:w val="0.2477551922186283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3049-1B28-133F-6523-C2FFE5BB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441094" cy="1470025"/>
          </a:xfrm>
        </p:spPr>
        <p:txBody>
          <a:bodyPr/>
          <a:lstStyle/>
          <a:p>
            <a:pPr algn="ctr"/>
            <a:r>
              <a:rPr lang="ja-JP" altLang="en-US" dirty="0"/>
              <a:t>現状の整理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43A32-4E19-9CF4-18A1-BE32B9B8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草野圭祐</a:t>
            </a:r>
          </a:p>
        </p:txBody>
      </p:sp>
    </p:spTree>
    <p:extLst>
      <p:ext uri="{BB962C8B-B14F-4D97-AF65-F5344CB8AC3E}">
        <p14:creationId xmlns:p14="http://schemas.microsoft.com/office/powerpoint/2010/main" val="29694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パターンについて　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1425" y="1412330"/>
            <a:ext cx="7851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入力の乗算回路をチップの外で接続し、信号を加算する</a:t>
            </a:r>
            <a:endParaRPr lang="en-US" altLang="ja-JP" dirty="0" smtClean="0"/>
          </a:p>
          <a:p>
            <a:r>
              <a:rPr lang="ja-JP" altLang="en-US" dirty="0" smtClean="0"/>
              <a:t>・電圧を加算するパターン</a:t>
            </a:r>
            <a:endParaRPr lang="en-US" altLang="ja-JP" dirty="0"/>
          </a:p>
          <a:p>
            <a:r>
              <a:rPr lang="ja-JP" altLang="en-US" dirty="0" smtClean="0"/>
              <a:t>・電流を加算するパターン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電圧加算＋オペアンプの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電流</a:t>
            </a:r>
            <a:r>
              <a:rPr lang="ja-JP" altLang="en-US" dirty="0" smtClean="0"/>
              <a:t>加算＋オペアンプのパターン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95" y="3891303"/>
            <a:ext cx="2710117" cy="23144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40" y="3891303"/>
            <a:ext cx="3099414" cy="2314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3" y="3891303"/>
            <a:ext cx="1924187" cy="23144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30" y="3891303"/>
            <a:ext cx="1876774" cy="23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外側で電圧</a:t>
            </a:r>
            <a:r>
              <a:rPr kumimoji="1" lang="ja-JP" altLang="en-US" dirty="0" smtClean="0"/>
              <a:t>を加算するパターンについて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1643" y="1579418"/>
            <a:ext cx="5566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確認できている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</a:t>
            </a:r>
            <a:r>
              <a:rPr lang="ja-JP" altLang="en-US" dirty="0" smtClean="0"/>
              <a:t>入力の乗算回路の出力を直接つないだ時の動作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/>
              <a:t>直流</a:t>
            </a:r>
            <a:r>
              <a:rPr lang="ja-JP" altLang="en-US" dirty="0" smtClean="0"/>
              <a:t>特性</a:t>
            </a:r>
            <a:endParaRPr lang="en-US" altLang="ja-JP" dirty="0" smtClean="0"/>
          </a:p>
          <a:p>
            <a:r>
              <a:rPr lang="ja-JP" altLang="en-US" dirty="0" smtClean="0"/>
              <a:t>・乗算回路単体の周波数特性</a:t>
            </a:r>
            <a:endParaRPr lang="en-US" altLang="ja-JP" dirty="0" smtClean="0"/>
          </a:p>
          <a:p>
            <a:r>
              <a:rPr lang="ja-JP" altLang="en-US" dirty="0" smtClean="0"/>
              <a:t>課題点</a:t>
            </a:r>
            <a:endParaRPr lang="en-US" altLang="ja-JP" dirty="0" smtClean="0"/>
          </a:p>
          <a:p>
            <a:r>
              <a:rPr lang="ja-JP" altLang="en-US" dirty="0" smtClean="0"/>
              <a:t>・ボンディングワイヤ・パッドの容量を含めた周波数特性</a:t>
            </a:r>
            <a:endParaRPr lang="en-US" altLang="ja-JP" dirty="0"/>
          </a:p>
          <a:p>
            <a:endParaRPr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50524"/>
              </p:ext>
            </p:extLst>
          </p:nvPr>
        </p:nvGraphicFramePr>
        <p:xfrm>
          <a:off x="6647574" y="4926788"/>
          <a:ext cx="4520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10">
                  <a:extLst>
                    <a:ext uri="{9D8B030D-6E8A-4147-A177-3AD203B41FA5}">
                      <a16:colId xmlns:a16="http://schemas.microsoft.com/office/drawing/2014/main" val="3363835165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895199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90364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入力数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遮断周波数 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GHz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1GHz</a:t>
                      </a:r>
                      <a:r>
                        <a:rPr kumimoji="1" lang="ja-JP" altLang="en-US" dirty="0" err="1" smtClean="0">
                          <a:solidFill>
                            <a:schemeClr val="tx1"/>
                          </a:solidFill>
                        </a:rPr>
                        <a:t>での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位相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7.09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-10.96°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7.08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-10.96 °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1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８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7.07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-10.96 ° 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9858"/>
                  </a:ext>
                </a:extLst>
              </a:tr>
            </a:tbl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263167"/>
              </p:ext>
            </p:extLst>
          </p:nvPr>
        </p:nvGraphicFramePr>
        <p:xfrm>
          <a:off x="6461759" y="1230612"/>
          <a:ext cx="4572000" cy="286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991301" y="4098175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　直流特性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33951" y="4557456"/>
            <a:ext cx="37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　入力数を変えた時の周波数特性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 smtClean="0"/>
              <a:t>外側</a:t>
            </a:r>
            <a:r>
              <a:rPr lang="ja-JP" altLang="en-US" dirty="0"/>
              <a:t>で電流を加算するパターンについて　</a:t>
            </a:r>
            <a:endParaRPr kumimoji="1" lang="ja-JP" altLang="en-US" dirty="0"/>
          </a:p>
        </p:txBody>
      </p:sp>
      <p:sp>
        <p:nvSpPr>
          <p:cNvPr id="446" name="正方形/長方形 445"/>
          <p:cNvSpPr/>
          <p:nvPr/>
        </p:nvSpPr>
        <p:spPr bwMode="auto">
          <a:xfrm>
            <a:off x="8465885" y="606829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6482" y="1681200"/>
            <a:ext cx="5727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確認できていること</a:t>
            </a:r>
            <a:endParaRPr lang="en-US" altLang="ja-JP" dirty="0" smtClean="0"/>
          </a:p>
          <a:p>
            <a:r>
              <a:rPr lang="ja-JP" altLang="en-US" dirty="0" smtClean="0"/>
              <a:t>・カレントミラーを用いた場合の動作</a:t>
            </a:r>
            <a:endParaRPr lang="en-US" altLang="ja-JP" dirty="0" smtClean="0"/>
          </a:p>
          <a:p>
            <a:r>
              <a:rPr lang="ja-JP" altLang="en-US" dirty="0" smtClean="0"/>
              <a:t>・直流特性　</a:t>
            </a:r>
            <a:endParaRPr lang="en-US" altLang="ja-JP" dirty="0" smtClean="0"/>
          </a:p>
          <a:p>
            <a:r>
              <a:rPr lang="ja-JP" altLang="en-US" dirty="0" smtClean="0"/>
              <a:t>・乗算回路単体の周波数特性</a:t>
            </a:r>
            <a:endParaRPr lang="en-US" altLang="ja-JP" dirty="0" smtClean="0"/>
          </a:p>
          <a:p>
            <a:r>
              <a:rPr lang="ja-JP" altLang="en-US" dirty="0" smtClean="0"/>
              <a:t>課題点</a:t>
            </a:r>
            <a:endParaRPr lang="en-US" altLang="ja-JP" dirty="0" smtClean="0"/>
          </a:p>
          <a:p>
            <a:r>
              <a:rPr lang="ja-JP" altLang="en-US" dirty="0" smtClean="0"/>
              <a:t>・ボンディングワイヤ・パッドの容量を含めた周波数特性</a:t>
            </a:r>
            <a:endParaRPr lang="en-US" altLang="ja-JP" dirty="0" smtClean="0"/>
          </a:p>
          <a:p>
            <a:r>
              <a:rPr lang="ja-JP" altLang="en-US" dirty="0" smtClean="0"/>
              <a:t>・どのように整合をとるのか</a:t>
            </a:r>
            <a:endParaRPr lang="en-US" altLang="ja-JP" dirty="0" smtClean="0"/>
          </a:p>
        </p:txBody>
      </p:sp>
      <p:graphicFrame>
        <p:nvGraphicFramePr>
          <p:cNvPr id="49" name="グラフ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651813"/>
              </p:ext>
            </p:extLst>
          </p:nvPr>
        </p:nvGraphicFramePr>
        <p:xfrm>
          <a:off x="6683813" y="1226790"/>
          <a:ext cx="4417033" cy="258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94614"/>
              </p:ext>
            </p:extLst>
          </p:nvPr>
        </p:nvGraphicFramePr>
        <p:xfrm>
          <a:off x="6311890" y="4804752"/>
          <a:ext cx="51608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18116182"/>
                    </a:ext>
                  </a:extLst>
                </a:gridCol>
                <a:gridCol w="1956877">
                  <a:extLst>
                    <a:ext uri="{9D8B030D-6E8A-4147-A177-3AD203B41FA5}">
                      <a16:colId xmlns:a16="http://schemas.microsoft.com/office/drawing/2014/main" val="86429345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73104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入力数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遮断周波数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 GHz</a:t>
                      </a:r>
                      <a:r>
                        <a:rPr kumimoji="1" lang="ja-JP" altLang="en-US" dirty="0" err="1" smtClean="0">
                          <a:solidFill>
                            <a:schemeClr val="tx1"/>
                          </a:solidFill>
                        </a:rPr>
                        <a:t>での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位相 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7.37 GHz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-10.56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7.36 GHz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-10.56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８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7.38 GHz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-10.56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2862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28097" y="380237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　直流特性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3195" y="4378824"/>
            <a:ext cx="380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　入力数を変えた時の周波数特性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4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オペアンプを使うパターンについて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8045" y="1203099"/>
            <a:ext cx="605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課題点</a:t>
            </a:r>
            <a:endParaRPr lang="en-US" altLang="ja-JP" dirty="0" smtClean="0"/>
          </a:p>
          <a:p>
            <a:r>
              <a:rPr lang="ja-JP" altLang="en-US" dirty="0" smtClean="0"/>
              <a:t>・オペアンプはどのような動作をするものを使えばよいのか</a:t>
            </a:r>
            <a:endParaRPr kumimoji="1" lang="en-US" altLang="ja-JP" dirty="0" smtClean="0"/>
          </a:p>
        </p:txBody>
      </p:sp>
      <p:cxnSp>
        <p:nvCxnSpPr>
          <p:cNvPr id="258" name="直線コネクタ 257"/>
          <p:cNvCxnSpPr/>
          <p:nvPr/>
        </p:nvCxnSpPr>
        <p:spPr bwMode="auto">
          <a:xfrm flipH="1" flipV="1">
            <a:off x="9120458" y="2863364"/>
            <a:ext cx="0" cy="21137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" name="直線コネクタ 258"/>
          <p:cNvCxnSpPr/>
          <p:nvPr/>
        </p:nvCxnSpPr>
        <p:spPr bwMode="auto">
          <a:xfrm flipH="1" flipV="1">
            <a:off x="9484823" y="2643449"/>
            <a:ext cx="9694" cy="21142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" name="直線コネクタ 259"/>
          <p:cNvCxnSpPr/>
          <p:nvPr/>
        </p:nvCxnSpPr>
        <p:spPr bwMode="auto">
          <a:xfrm>
            <a:off x="8754686" y="2633922"/>
            <a:ext cx="1170711" cy="95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線コネクタ 260"/>
          <p:cNvCxnSpPr/>
          <p:nvPr/>
        </p:nvCxnSpPr>
        <p:spPr bwMode="auto">
          <a:xfrm>
            <a:off x="8758848" y="2854548"/>
            <a:ext cx="3755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2" name="二等辺三角形 261"/>
          <p:cNvSpPr/>
          <p:nvPr/>
        </p:nvSpPr>
        <p:spPr bwMode="auto">
          <a:xfrm rot="5400000">
            <a:off x="9995682" y="2414155"/>
            <a:ext cx="611737" cy="7578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3" name="直線コネクタ 262"/>
          <p:cNvCxnSpPr/>
          <p:nvPr/>
        </p:nvCxnSpPr>
        <p:spPr bwMode="auto">
          <a:xfrm flipV="1">
            <a:off x="8763783" y="4736278"/>
            <a:ext cx="741228" cy="1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" name="楕円 263"/>
          <p:cNvSpPr/>
          <p:nvPr/>
        </p:nvSpPr>
        <p:spPr bwMode="auto">
          <a:xfrm>
            <a:off x="9447414" y="2606040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5" name="直線コネクタ 264"/>
          <p:cNvCxnSpPr/>
          <p:nvPr/>
        </p:nvCxnSpPr>
        <p:spPr bwMode="auto">
          <a:xfrm>
            <a:off x="8767945" y="4957016"/>
            <a:ext cx="1173484" cy="60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楕円 265"/>
          <p:cNvSpPr/>
          <p:nvPr/>
        </p:nvSpPr>
        <p:spPr bwMode="auto">
          <a:xfrm>
            <a:off x="9087986" y="492148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67" name="二等辺三角形 266"/>
          <p:cNvSpPr/>
          <p:nvPr/>
        </p:nvSpPr>
        <p:spPr bwMode="auto">
          <a:xfrm rot="5400000">
            <a:off x="10014482" y="4414167"/>
            <a:ext cx="611737" cy="7578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8" name="直線コネクタ 267"/>
          <p:cNvCxnSpPr/>
          <p:nvPr/>
        </p:nvCxnSpPr>
        <p:spPr bwMode="auto">
          <a:xfrm>
            <a:off x="9716190" y="2968826"/>
            <a:ext cx="2050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" name="直線コネクタ 268"/>
          <p:cNvCxnSpPr/>
          <p:nvPr/>
        </p:nvCxnSpPr>
        <p:spPr bwMode="auto">
          <a:xfrm>
            <a:off x="9724502" y="2978570"/>
            <a:ext cx="0" cy="15170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直線コネクタ 269"/>
          <p:cNvCxnSpPr/>
          <p:nvPr/>
        </p:nvCxnSpPr>
        <p:spPr bwMode="auto">
          <a:xfrm>
            <a:off x="9583186" y="3143417"/>
            <a:ext cx="3075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コネクタ 270"/>
          <p:cNvCxnSpPr/>
          <p:nvPr/>
        </p:nvCxnSpPr>
        <p:spPr bwMode="auto">
          <a:xfrm>
            <a:off x="9634449" y="3202875"/>
            <a:ext cx="1995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" name="直線コネクタ 271"/>
          <p:cNvCxnSpPr/>
          <p:nvPr/>
        </p:nvCxnSpPr>
        <p:spPr bwMode="auto">
          <a:xfrm>
            <a:off x="9669083" y="3238943"/>
            <a:ext cx="11637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" name="直線コネクタ 272"/>
          <p:cNvCxnSpPr/>
          <p:nvPr/>
        </p:nvCxnSpPr>
        <p:spPr bwMode="auto">
          <a:xfrm flipV="1">
            <a:off x="9570817" y="4962605"/>
            <a:ext cx="2078" cy="3559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" name="直線コネクタ 273"/>
          <p:cNvCxnSpPr/>
          <p:nvPr/>
        </p:nvCxnSpPr>
        <p:spPr bwMode="auto">
          <a:xfrm flipV="1">
            <a:off x="9572900" y="5318532"/>
            <a:ext cx="4294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" name="直線コネクタ 274"/>
          <p:cNvCxnSpPr/>
          <p:nvPr/>
        </p:nvCxnSpPr>
        <p:spPr bwMode="auto">
          <a:xfrm>
            <a:off x="10296102" y="5318532"/>
            <a:ext cx="588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" name="直線コネクタ 275"/>
          <p:cNvCxnSpPr/>
          <p:nvPr/>
        </p:nvCxnSpPr>
        <p:spPr bwMode="auto">
          <a:xfrm>
            <a:off x="10699273" y="4802383"/>
            <a:ext cx="58466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" name="直線コネクタ 276"/>
          <p:cNvCxnSpPr/>
          <p:nvPr/>
        </p:nvCxnSpPr>
        <p:spPr bwMode="auto">
          <a:xfrm flipV="1">
            <a:off x="10884924" y="4802383"/>
            <a:ext cx="0" cy="5347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8" name="楕円 277"/>
          <p:cNvSpPr/>
          <p:nvPr/>
        </p:nvSpPr>
        <p:spPr bwMode="auto">
          <a:xfrm>
            <a:off x="10847516" y="4780664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79" name="直線コネクタ 278"/>
          <p:cNvCxnSpPr/>
          <p:nvPr/>
        </p:nvCxnSpPr>
        <p:spPr bwMode="auto">
          <a:xfrm>
            <a:off x="9655233" y="2251998"/>
            <a:ext cx="30756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0" name="直線コネクタ 279"/>
          <p:cNvCxnSpPr/>
          <p:nvPr/>
        </p:nvCxnSpPr>
        <p:spPr bwMode="auto">
          <a:xfrm>
            <a:off x="10256515" y="2251998"/>
            <a:ext cx="588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1" name="直線コネクタ 280"/>
          <p:cNvCxnSpPr/>
          <p:nvPr/>
        </p:nvCxnSpPr>
        <p:spPr bwMode="auto">
          <a:xfrm>
            <a:off x="10679084" y="2792455"/>
            <a:ext cx="58466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直線コネクタ 281"/>
          <p:cNvCxnSpPr/>
          <p:nvPr/>
        </p:nvCxnSpPr>
        <p:spPr bwMode="auto">
          <a:xfrm flipV="1">
            <a:off x="10848110" y="2260441"/>
            <a:ext cx="0" cy="5347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コネクタ 282"/>
          <p:cNvCxnSpPr/>
          <p:nvPr/>
        </p:nvCxnSpPr>
        <p:spPr bwMode="auto">
          <a:xfrm flipV="1">
            <a:off x="9655233" y="2261844"/>
            <a:ext cx="0" cy="3947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楕円 283"/>
          <p:cNvSpPr/>
          <p:nvPr/>
        </p:nvSpPr>
        <p:spPr bwMode="auto">
          <a:xfrm>
            <a:off x="9628214" y="2590725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5" name="楕円 284"/>
          <p:cNvSpPr/>
          <p:nvPr/>
        </p:nvSpPr>
        <p:spPr bwMode="auto">
          <a:xfrm>
            <a:off x="9538263" y="4930175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6" name="楕円 285"/>
          <p:cNvSpPr/>
          <p:nvPr/>
        </p:nvSpPr>
        <p:spPr bwMode="auto">
          <a:xfrm>
            <a:off x="11230495" y="2765962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7" name="楕円 286"/>
          <p:cNvSpPr/>
          <p:nvPr/>
        </p:nvSpPr>
        <p:spPr bwMode="auto">
          <a:xfrm>
            <a:off x="11254841" y="4769132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8" name="直線コネクタ 287"/>
          <p:cNvCxnSpPr/>
          <p:nvPr/>
        </p:nvCxnSpPr>
        <p:spPr bwMode="auto">
          <a:xfrm>
            <a:off x="9730836" y="4585515"/>
            <a:ext cx="2050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9" name="直線コネクタ 288"/>
          <p:cNvCxnSpPr/>
          <p:nvPr/>
        </p:nvCxnSpPr>
        <p:spPr bwMode="auto">
          <a:xfrm>
            <a:off x="9739148" y="4595259"/>
            <a:ext cx="0" cy="15170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コネクタ 289"/>
          <p:cNvCxnSpPr/>
          <p:nvPr/>
        </p:nvCxnSpPr>
        <p:spPr bwMode="auto">
          <a:xfrm>
            <a:off x="9597832" y="4760106"/>
            <a:ext cx="3075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/>
          <p:cNvCxnSpPr/>
          <p:nvPr/>
        </p:nvCxnSpPr>
        <p:spPr bwMode="auto">
          <a:xfrm>
            <a:off x="9649095" y="4819564"/>
            <a:ext cx="1995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" name="直線コネクタ 291"/>
          <p:cNvCxnSpPr/>
          <p:nvPr/>
        </p:nvCxnSpPr>
        <p:spPr bwMode="auto">
          <a:xfrm>
            <a:off x="9683729" y="4855632"/>
            <a:ext cx="11637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直線コネクタ 292"/>
          <p:cNvCxnSpPr/>
          <p:nvPr/>
        </p:nvCxnSpPr>
        <p:spPr bwMode="auto">
          <a:xfrm flipV="1">
            <a:off x="8311436" y="4957016"/>
            <a:ext cx="162794" cy="17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直線コネクタ 293"/>
          <p:cNvCxnSpPr/>
          <p:nvPr/>
        </p:nvCxnSpPr>
        <p:spPr bwMode="auto">
          <a:xfrm flipV="1">
            <a:off x="8307274" y="4736390"/>
            <a:ext cx="16279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コネクタ 294"/>
          <p:cNvCxnSpPr/>
          <p:nvPr/>
        </p:nvCxnSpPr>
        <p:spPr bwMode="auto">
          <a:xfrm flipV="1">
            <a:off x="8302339" y="2854548"/>
            <a:ext cx="16279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直線コネクタ 295"/>
          <p:cNvCxnSpPr/>
          <p:nvPr/>
        </p:nvCxnSpPr>
        <p:spPr bwMode="auto">
          <a:xfrm flipV="1">
            <a:off x="8298177" y="2633922"/>
            <a:ext cx="16279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正方形/長方形 296"/>
          <p:cNvSpPr/>
          <p:nvPr/>
        </p:nvSpPr>
        <p:spPr bwMode="auto">
          <a:xfrm>
            <a:off x="6132017" y="1930487"/>
            <a:ext cx="2086495" cy="200539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98" name="正方形/長方形 297"/>
          <p:cNvSpPr/>
          <p:nvPr/>
        </p:nvSpPr>
        <p:spPr bwMode="auto">
          <a:xfrm>
            <a:off x="6722222" y="3087982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6830287" y="326165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2GC</a:t>
            </a:r>
            <a:endParaRPr kumimoji="1" lang="ja-JP" altLang="en-US" dirty="0"/>
          </a:p>
        </p:txBody>
      </p:sp>
      <p:cxnSp>
        <p:nvCxnSpPr>
          <p:cNvPr id="300" name="直線コネクタ 299"/>
          <p:cNvCxnSpPr/>
          <p:nvPr/>
        </p:nvCxnSpPr>
        <p:spPr bwMode="auto">
          <a:xfrm flipH="1" flipV="1">
            <a:off x="6988228" y="2532324"/>
            <a:ext cx="2" cy="5556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線コネクタ 300"/>
          <p:cNvCxnSpPr/>
          <p:nvPr/>
        </p:nvCxnSpPr>
        <p:spPr bwMode="auto">
          <a:xfrm flipH="1" flipV="1">
            <a:off x="7352599" y="2532324"/>
            <a:ext cx="4161" cy="555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" name="直線コネクタ 301"/>
          <p:cNvCxnSpPr/>
          <p:nvPr/>
        </p:nvCxnSpPr>
        <p:spPr bwMode="auto">
          <a:xfrm>
            <a:off x="6531028" y="2065516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直線コネクタ 302"/>
          <p:cNvCxnSpPr>
            <a:endCxn id="311" idx="3"/>
          </p:cNvCxnSpPr>
          <p:nvPr/>
        </p:nvCxnSpPr>
        <p:spPr bwMode="auto">
          <a:xfrm flipV="1">
            <a:off x="7352599" y="2599834"/>
            <a:ext cx="34175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4" name="直線コネクタ 303"/>
          <p:cNvCxnSpPr/>
          <p:nvPr/>
        </p:nvCxnSpPr>
        <p:spPr bwMode="auto">
          <a:xfrm>
            <a:off x="6988228" y="2809059"/>
            <a:ext cx="2867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5" name="正方形/長方形 304"/>
          <p:cNvSpPr/>
          <p:nvPr/>
        </p:nvSpPr>
        <p:spPr bwMode="auto">
          <a:xfrm>
            <a:off x="8101578" y="2504133"/>
            <a:ext cx="220419" cy="20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8102612" y="2738849"/>
            <a:ext cx="200439" cy="1983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07" name="直線コネクタ 306"/>
          <p:cNvCxnSpPr>
            <a:endCxn id="312" idx="3"/>
          </p:cNvCxnSpPr>
          <p:nvPr/>
        </p:nvCxnSpPr>
        <p:spPr bwMode="auto">
          <a:xfrm>
            <a:off x="7467594" y="2820736"/>
            <a:ext cx="228594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" name="楕円 307"/>
          <p:cNvSpPr/>
          <p:nvPr/>
        </p:nvSpPr>
        <p:spPr bwMode="auto">
          <a:xfrm>
            <a:off x="7323510" y="258090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9" name="楕円 308"/>
          <p:cNvSpPr/>
          <p:nvPr/>
        </p:nvSpPr>
        <p:spPr bwMode="auto">
          <a:xfrm>
            <a:off x="6943893" y="275779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10" name="フリーフォーム 309"/>
          <p:cNvSpPr/>
          <p:nvPr/>
        </p:nvSpPr>
        <p:spPr bwMode="auto">
          <a:xfrm>
            <a:off x="7284714" y="2721776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11" name="二等辺三角形 310"/>
          <p:cNvSpPr/>
          <p:nvPr/>
        </p:nvSpPr>
        <p:spPr bwMode="auto">
          <a:xfrm rot="5400000">
            <a:off x="7700825" y="2516250"/>
            <a:ext cx="154233" cy="1671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12" name="二等辺三角形 311"/>
          <p:cNvSpPr/>
          <p:nvPr/>
        </p:nvSpPr>
        <p:spPr bwMode="auto">
          <a:xfrm rot="5400000">
            <a:off x="7684072" y="2738988"/>
            <a:ext cx="187727" cy="16349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13" name="直線コネクタ 312"/>
          <p:cNvCxnSpPr>
            <a:endCxn id="305" idx="1"/>
          </p:cNvCxnSpPr>
          <p:nvPr/>
        </p:nvCxnSpPr>
        <p:spPr bwMode="auto">
          <a:xfrm flipV="1">
            <a:off x="7841030" y="2604591"/>
            <a:ext cx="26054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" name="直線コネクタ 313"/>
          <p:cNvCxnSpPr/>
          <p:nvPr/>
        </p:nvCxnSpPr>
        <p:spPr bwMode="auto">
          <a:xfrm>
            <a:off x="7859684" y="2809059"/>
            <a:ext cx="2258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直線コネクタ 316"/>
          <p:cNvCxnSpPr/>
          <p:nvPr/>
        </p:nvCxnSpPr>
        <p:spPr bwMode="auto">
          <a:xfrm flipV="1">
            <a:off x="6997225" y="2073886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線コネクタ 317"/>
          <p:cNvCxnSpPr/>
          <p:nvPr/>
        </p:nvCxnSpPr>
        <p:spPr bwMode="auto">
          <a:xfrm flipV="1">
            <a:off x="7356760" y="2070120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" name="正方形/長方形 318"/>
          <p:cNvSpPr/>
          <p:nvPr/>
        </p:nvSpPr>
        <p:spPr bwMode="auto">
          <a:xfrm>
            <a:off x="6133959" y="4083585"/>
            <a:ext cx="2086495" cy="200539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20" name="正方形/長方形 319"/>
          <p:cNvSpPr/>
          <p:nvPr/>
        </p:nvSpPr>
        <p:spPr bwMode="auto">
          <a:xfrm>
            <a:off x="6724164" y="5241080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6832229" y="5414754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2GC</a:t>
            </a:r>
            <a:endParaRPr kumimoji="1" lang="ja-JP" altLang="en-US" dirty="0"/>
          </a:p>
        </p:txBody>
      </p:sp>
      <p:cxnSp>
        <p:nvCxnSpPr>
          <p:cNvPr id="322" name="直線コネクタ 321"/>
          <p:cNvCxnSpPr/>
          <p:nvPr/>
        </p:nvCxnSpPr>
        <p:spPr bwMode="auto">
          <a:xfrm flipH="1" flipV="1">
            <a:off x="6990170" y="4685422"/>
            <a:ext cx="2" cy="5556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" name="直線コネクタ 322"/>
          <p:cNvCxnSpPr/>
          <p:nvPr/>
        </p:nvCxnSpPr>
        <p:spPr bwMode="auto">
          <a:xfrm flipH="1" flipV="1">
            <a:off x="7354541" y="4685422"/>
            <a:ext cx="4161" cy="555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直線コネクタ 323"/>
          <p:cNvCxnSpPr/>
          <p:nvPr/>
        </p:nvCxnSpPr>
        <p:spPr bwMode="auto">
          <a:xfrm>
            <a:off x="6532970" y="4218614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直線コネクタ 324"/>
          <p:cNvCxnSpPr>
            <a:endCxn id="333" idx="3"/>
          </p:cNvCxnSpPr>
          <p:nvPr/>
        </p:nvCxnSpPr>
        <p:spPr bwMode="auto">
          <a:xfrm flipV="1">
            <a:off x="7354541" y="4752932"/>
            <a:ext cx="341759" cy="62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直線コネクタ 325"/>
          <p:cNvCxnSpPr/>
          <p:nvPr/>
        </p:nvCxnSpPr>
        <p:spPr bwMode="auto">
          <a:xfrm>
            <a:off x="7006235" y="4942049"/>
            <a:ext cx="2867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" name="正方形/長方形 326"/>
          <p:cNvSpPr/>
          <p:nvPr/>
        </p:nvSpPr>
        <p:spPr bwMode="auto">
          <a:xfrm>
            <a:off x="8103520" y="4657231"/>
            <a:ext cx="220419" cy="20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28" name="正方形/長方形 327"/>
          <p:cNvSpPr/>
          <p:nvPr/>
        </p:nvSpPr>
        <p:spPr bwMode="auto">
          <a:xfrm>
            <a:off x="8104554" y="4891947"/>
            <a:ext cx="200439" cy="1983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29" name="直線コネクタ 328"/>
          <p:cNvCxnSpPr>
            <a:endCxn id="334" idx="3"/>
          </p:cNvCxnSpPr>
          <p:nvPr/>
        </p:nvCxnSpPr>
        <p:spPr bwMode="auto">
          <a:xfrm>
            <a:off x="7469536" y="4973834"/>
            <a:ext cx="228594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" name="楕円 329"/>
          <p:cNvSpPr/>
          <p:nvPr/>
        </p:nvSpPr>
        <p:spPr bwMode="auto">
          <a:xfrm>
            <a:off x="7325452" y="4734006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1" name="楕円 330"/>
          <p:cNvSpPr/>
          <p:nvPr/>
        </p:nvSpPr>
        <p:spPr bwMode="auto">
          <a:xfrm>
            <a:off x="6945835" y="4910896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2" name="フリーフォーム 331"/>
          <p:cNvSpPr/>
          <p:nvPr/>
        </p:nvSpPr>
        <p:spPr bwMode="auto">
          <a:xfrm>
            <a:off x="7286656" y="4874874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3" name="二等辺三角形 332"/>
          <p:cNvSpPr/>
          <p:nvPr/>
        </p:nvSpPr>
        <p:spPr bwMode="auto">
          <a:xfrm rot="5400000">
            <a:off x="7702767" y="4669348"/>
            <a:ext cx="154233" cy="16716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4" name="二等辺三角形 333"/>
          <p:cNvSpPr/>
          <p:nvPr/>
        </p:nvSpPr>
        <p:spPr bwMode="auto">
          <a:xfrm rot="5400000">
            <a:off x="7686014" y="4892086"/>
            <a:ext cx="187727" cy="16349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35" name="直線コネクタ 334"/>
          <p:cNvCxnSpPr>
            <a:endCxn id="327" idx="1"/>
          </p:cNvCxnSpPr>
          <p:nvPr/>
        </p:nvCxnSpPr>
        <p:spPr bwMode="auto">
          <a:xfrm flipV="1">
            <a:off x="7842972" y="4757689"/>
            <a:ext cx="26054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線コネクタ 335"/>
          <p:cNvCxnSpPr/>
          <p:nvPr/>
        </p:nvCxnSpPr>
        <p:spPr bwMode="auto">
          <a:xfrm>
            <a:off x="7861626" y="4962157"/>
            <a:ext cx="2258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" name="直線コネクタ 338"/>
          <p:cNvCxnSpPr/>
          <p:nvPr/>
        </p:nvCxnSpPr>
        <p:spPr bwMode="auto">
          <a:xfrm flipV="1">
            <a:off x="6999167" y="4226984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直線コネクタ 339"/>
          <p:cNvCxnSpPr/>
          <p:nvPr/>
        </p:nvCxnSpPr>
        <p:spPr bwMode="auto">
          <a:xfrm flipV="1">
            <a:off x="7358702" y="4223218"/>
            <a:ext cx="699" cy="177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テキスト ボックス 340"/>
              <p:cNvSpPr txBox="1"/>
              <p:nvPr/>
            </p:nvSpPr>
            <p:spPr>
              <a:xfrm>
                <a:off x="6029253" y="1986370"/>
                <a:ext cx="6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1" name="テキスト ボックス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53" y="1986370"/>
                <a:ext cx="615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テキスト ボックス 341"/>
              <p:cNvSpPr txBox="1"/>
              <p:nvPr/>
            </p:nvSpPr>
            <p:spPr>
              <a:xfrm>
                <a:off x="6064397" y="4112680"/>
                <a:ext cx="6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2" name="テキスト ボックス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97" y="4112680"/>
                <a:ext cx="615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3" name="図 3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1434" y="2469331"/>
            <a:ext cx="151296" cy="290965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4353" y="2696127"/>
            <a:ext cx="151296" cy="290965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5741" y="4581251"/>
            <a:ext cx="151296" cy="290965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2056" y="4796567"/>
            <a:ext cx="151296" cy="290965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6069" y="5171244"/>
            <a:ext cx="151296" cy="290965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52612" y="2096342"/>
            <a:ext cx="151296" cy="290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/>
              <p:cNvSpPr txBox="1"/>
              <p:nvPr/>
            </p:nvSpPr>
            <p:spPr>
              <a:xfrm>
                <a:off x="9818025" y="2480874"/>
                <a:ext cx="48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9" name="テキスト ボックス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25" y="2480874"/>
                <a:ext cx="48213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テキスト ボックス 349"/>
              <p:cNvSpPr txBox="1"/>
              <p:nvPr/>
            </p:nvSpPr>
            <p:spPr>
              <a:xfrm>
                <a:off x="9811834" y="2791540"/>
                <a:ext cx="48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0" name="テキスト ボックス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834" y="2791540"/>
                <a:ext cx="4821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テキスト ボックス 350"/>
              <p:cNvSpPr txBox="1"/>
              <p:nvPr/>
            </p:nvSpPr>
            <p:spPr>
              <a:xfrm>
                <a:off x="9822974" y="4800575"/>
                <a:ext cx="48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1" name="テキスト ボックス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974" y="4800575"/>
                <a:ext cx="48213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テキスト ボックス 351"/>
              <p:cNvSpPr txBox="1"/>
              <p:nvPr/>
            </p:nvSpPr>
            <p:spPr>
              <a:xfrm>
                <a:off x="9808281" y="4479377"/>
                <a:ext cx="482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2" name="テキスト ボックス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281" y="4479377"/>
                <a:ext cx="4821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直線コネクタ 352"/>
          <p:cNvCxnSpPr/>
          <p:nvPr/>
        </p:nvCxnSpPr>
        <p:spPr bwMode="auto">
          <a:xfrm flipH="1" flipV="1">
            <a:off x="3583593" y="2851414"/>
            <a:ext cx="9698" cy="199876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" name="直線コネクタ 353"/>
          <p:cNvCxnSpPr/>
          <p:nvPr/>
        </p:nvCxnSpPr>
        <p:spPr bwMode="auto">
          <a:xfrm flipV="1">
            <a:off x="3972908" y="2623262"/>
            <a:ext cx="1" cy="20001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線コネクタ 354"/>
          <p:cNvCxnSpPr/>
          <p:nvPr/>
        </p:nvCxnSpPr>
        <p:spPr bwMode="auto">
          <a:xfrm>
            <a:off x="3377162" y="2623261"/>
            <a:ext cx="103632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6" name="直線コネクタ 355"/>
          <p:cNvCxnSpPr/>
          <p:nvPr/>
        </p:nvCxnSpPr>
        <p:spPr bwMode="auto">
          <a:xfrm>
            <a:off x="3377162" y="2851413"/>
            <a:ext cx="2161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" name="二等辺三角形 356"/>
          <p:cNvSpPr/>
          <p:nvPr/>
        </p:nvSpPr>
        <p:spPr bwMode="auto">
          <a:xfrm rot="5400000">
            <a:off x="4483768" y="2393968"/>
            <a:ext cx="611737" cy="7578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58" name="直線コネクタ 357"/>
          <p:cNvCxnSpPr/>
          <p:nvPr/>
        </p:nvCxnSpPr>
        <p:spPr bwMode="auto">
          <a:xfrm flipV="1">
            <a:off x="3377162" y="4623402"/>
            <a:ext cx="5957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" name="楕円 358"/>
          <p:cNvSpPr/>
          <p:nvPr/>
        </p:nvSpPr>
        <p:spPr bwMode="auto">
          <a:xfrm>
            <a:off x="3935500" y="2585853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60" name="直線コネクタ 359"/>
          <p:cNvCxnSpPr/>
          <p:nvPr/>
        </p:nvCxnSpPr>
        <p:spPr bwMode="auto">
          <a:xfrm>
            <a:off x="3377162" y="4850176"/>
            <a:ext cx="10321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" name="楕円 360"/>
          <p:cNvSpPr/>
          <p:nvPr/>
        </p:nvSpPr>
        <p:spPr bwMode="auto">
          <a:xfrm>
            <a:off x="3555883" y="4808612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62" name="二等辺三角形 361"/>
          <p:cNvSpPr/>
          <p:nvPr/>
        </p:nvSpPr>
        <p:spPr bwMode="auto">
          <a:xfrm rot="5400000">
            <a:off x="4482379" y="4301291"/>
            <a:ext cx="611737" cy="7578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63" name="直線コネクタ 362"/>
          <p:cNvCxnSpPr/>
          <p:nvPr/>
        </p:nvCxnSpPr>
        <p:spPr bwMode="auto">
          <a:xfrm>
            <a:off x="4204276" y="2948639"/>
            <a:ext cx="2050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4" name="直線コネクタ 363"/>
          <p:cNvCxnSpPr/>
          <p:nvPr/>
        </p:nvCxnSpPr>
        <p:spPr bwMode="auto">
          <a:xfrm>
            <a:off x="4212588" y="2958383"/>
            <a:ext cx="0" cy="15170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5" name="直線コネクタ 364"/>
          <p:cNvCxnSpPr/>
          <p:nvPr/>
        </p:nvCxnSpPr>
        <p:spPr bwMode="auto">
          <a:xfrm>
            <a:off x="4071272" y="3123230"/>
            <a:ext cx="3075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直線コネクタ 365"/>
          <p:cNvCxnSpPr/>
          <p:nvPr/>
        </p:nvCxnSpPr>
        <p:spPr bwMode="auto">
          <a:xfrm>
            <a:off x="4122535" y="3182688"/>
            <a:ext cx="1995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直線コネクタ 366"/>
          <p:cNvCxnSpPr/>
          <p:nvPr/>
        </p:nvCxnSpPr>
        <p:spPr bwMode="auto">
          <a:xfrm>
            <a:off x="4157169" y="3218756"/>
            <a:ext cx="11637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直線コネクタ 367"/>
          <p:cNvCxnSpPr/>
          <p:nvPr/>
        </p:nvCxnSpPr>
        <p:spPr bwMode="auto">
          <a:xfrm flipV="1">
            <a:off x="4038714" y="4849729"/>
            <a:ext cx="2078" cy="3559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直線コネクタ 368"/>
          <p:cNvCxnSpPr/>
          <p:nvPr/>
        </p:nvCxnSpPr>
        <p:spPr bwMode="auto">
          <a:xfrm flipV="1">
            <a:off x="4040797" y="5205656"/>
            <a:ext cx="4294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0" name="直線コネクタ 369"/>
          <p:cNvCxnSpPr/>
          <p:nvPr/>
        </p:nvCxnSpPr>
        <p:spPr bwMode="auto">
          <a:xfrm>
            <a:off x="4763999" y="5205656"/>
            <a:ext cx="588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1" name="直線コネクタ 370"/>
          <p:cNvCxnSpPr/>
          <p:nvPr/>
        </p:nvCxnSpPr>
        <p:spPr bwMode="auto">
          <a:xfrm>
            <a:off x="5167170" y="4689507"/>
            <a:ext cx="58466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" name="直線コネクタ 371"/>
          <p:cNvCxnSpPr/>
          <p:nvPr/>
        </p:nvCxnSpPr>
        <p:spPr bwMode="auto">
          <a:xfrm flipV="1">
            <a:off x="5352821" y="4689507"/>
            <a:ext cx="0" cy="5347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3" name="楕円 372"/>
          <p:cNvSpPr/>
          <p:nvPr/>
        </p:nvSpPr>
        <p:spPr bwMode="auto">
          <a:xfrm>
            <a:off x="5315413" y="466778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74" name="直線コネクタ 373"/>
          <p:cNvCxnSpPr/>
          <p:nvPr/>
        </p:nvCxnSpPr>
        <p:spPr bwMode="auto">
          <a:xfrm>
            <a:off x="4143319" y="2231811"/>
            <a:ext cx="30756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" name="直線コネクタ 374"/>
          <p:cNvCxnSpPr/>
          <p:nvPr/>
        </p:nvCxnSpPr>
        <p:spPr bwMode="auto">
          <a:xfrm>
            <a:off x="4744601" y="2231811"/>
            <a:ext cx="588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6" name="直線コネクタ 375"/>
          <p:cNvCxnSpPr/>
          <p:nvPr/>
        </p:nvCxnSpPr>
        <p:spPr bwMode="auto">
          <a:xfrm>
            <a:off x="5167170" y="2772268"/>
            <a:ext cx="58466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" name="直線コネクタ 376"/>
          <p:cNvCxnSpPr/>
          <p:nvPr/>
        </p:nvCxnSpPr>
        <p:spPr bwMode="auto">
          <a:xfrm flipV="1">
            <a:off x="5336196" y="2240254"/>
            <a:ext cx="0" cy="5347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" name="直線コネクタ 377"/>
          <p:cNvCxnSpPr/>
          <p:nvPr/>
        </p:nvCxnSpPr>
        <p:spPr bwMode="auto">
          <a:xfrm flipV="1">
            <a:off x="4143319" y="2241657"/>
            <a:ext cx="0" cy="3947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" name="楕円 378"/>
          <p:cNvSpPr/>
          <p:nvPr/>
        </p:nvSpPr>
        <p:spPr bwMode="auto">
          <a:xfrm>
            <a:off x="4116300" y="257053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80" name="楕円 379"/>
          <p:cNvSpPr/>
          <p:nvPr/>
        </p:nvSpPr>
        <p:spPr bwMode="auto">
          <a:xfrm>
            <a:off x="4006160" y="4817299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81" name="楕円 380"/>
          <p:cNvSpPr/>
          <p:nvPr/>
        </p:nvSpPr>
        <p:spPr bwMode="auto">
          <a:xfrm>
            <a:off x="5740757" y="2762745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82" name="楕円 381"/>
          <p:cNvSpPr/>
          <p:nvPr/>
        </p:nvSpPr>
        <p:spPr bwMode="auto">
          <a:xfrm>
            <a:off x="5722738" y="4656256"/>
            <a:ext cx="66502" cy="665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83" name="直線コネクタ 382"/>
          <p:cNvCxnSpPr/>
          <p:nvPr/>
        </p:nvCxnSpPr>
        <p:spPr bwMode="auto">
          <a:xfrm>
            <a:off x="4198733" y="4472639"/>
            <a:ext cx="2050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" name="直線コネクタ 383"/>
          <p:cNvCxnSpPr/>
          <p:nvPr/>
        </p:nvCxnSpPr>
        <p:spPr bwMode="auto">
          <a:xfrm>
            <a:off x="4207045" y="4482383"/>
            <a:ext cx="0" cy="15170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5" name="直線コネクタ 384"/>
          <p:cNvCxnSpPr/>
          <p:nvPr/>
        </p:nvCxnSpPr>
        <p:spPr bwMode="auto">
          <a:xfrm>
            <a:off x="4065729" y="4647230"/>
            <a:ext cx="3075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" name="直線コネクタ 385"/>
          <p:cNvCxnSpPr/>
          <p:nvPr/>
        </p:nvCxnSpPr>
        <p:spPr bwMode="auto">
          <a:xfrm>
            <a:off x="4116992" y="4706688"/>
            <a:ext cx="1995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" name="直線コネクタ 386"/>
          <p:cNvCxnSpPr/>
          <p:nvPr/>
        </p:nvCxnSpPr>
        <p:spPr bwMode="auto">
          <a:xfrm>
            <a:off x="4151626" y="4742756"/>
            <a:ext cx="11637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8" name="テキスト ボックス 387"/>
          <p:cNvSpPr txBox="1"/>
          <p:nvPr/>
        </p:nvSpPr>
        <p:spPr>
          <a:xfrm>
            <a:off x="4385774" y="2816383"/>
            <a:ext cx="29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+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テキスト ボックス 388"/>
              <p:cNvSpPr txBox="1"/>
              <p:nvPr/>
            </p:nvSpPr>
            <p:spPr>
              <a:xfrm>
                <a:off x="4371913" y="2471508"/>
                <a:ext cx="29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9" name="テキスト ボックス 3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13" y="2471508"/>
                <a:ext cx="290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テキスト ボックス 389"/>
          <p:cNvSpPr txBox="1"/>
          <p:nvPr/>
        </p:nvSpPr>
        <p:spPr>
          <a:xfrm>
            <a:off x="4351135" y="4366607"/>
            <a:ext cx="29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+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テキスト ボックス 390"/>
              <p:cNvSpPr txBox="1"/>
              <p:nvPr/>
            </p:nvSpPr>
            <p:spPr>
              <a:xfrm>
                <a:off x="4347558" y="4689258"/>
                <a:ext cx="29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91" name="テキスト ボックス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58" y="4689258"/>
                <a:ext cx="290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正方形/長方形 391"/>
          <p:cNvSpPr/>
          <p:nvPr/>
        </p:nvSpPr>
        <p:spPr bwMode="auto">
          <a:xfrm>
            <a:off x="1190222" y="2007598"/>
            <a:ext cx="2086495" cy="19784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93" name="正方形/長方形 392"/>
          <p:cNvSpPr/>
          <p:nvPr/>
        </p:nvSpPr>
        <p:spPr bwMode="auto">
          <a:xfrm>
            <a:off x="1780427" y="3138129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94" name="テキスト ボックス 393"/>
          <p:cNvSpPr txBox="1"/>
          <p:nvPr/>
        </p:nvSpPr>
        <p:spPr>
          <a:xfrm>
            <a:off x="1888492" y="3311803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2GC</a:t>
            </a:r>
            <a:endParaRPr kumimoji="1" lang="ja-JP" altLang="en-US" dirty="0"/>
          </a:p>
        </p:txBody>
      </p:sp>
      <p:cxnSp>
        <p:nvCxnSpPr>
          <p:cNvPr id="395" name="直線コネクタ 394"/>
          <p:cNvCxnSpPr/>
          <p:nvPr/>
        </p:nvCxnSpPr>
        <p:spPr bwMode="auto">
          <a:xfrm flipV="1">
            <a:off x="2046435" y="2571971"/>
            <a:ext cx="6579" cy="5661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線コネクタ 395"/>
          <p:cNvCxnSpPr/>
          <p:nvPr/>
        </p:nvCxnSpPr>
        <p:spPr bwMode="auto">
          <a:xfrm flipV="1">
            <a:off x="2414965" y="2535904"/>
            <a:ext cx="2771" cy="6022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直線コネクタ 396"/>
          <p:cNvCxnSpPr/>
          <p:nvPr/>
        </p:nvCxnSpPr>
        <p:spPr bwMode="auto">
          <a:xfrm>
            <a:off x="1589233" y="2177593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8" name="直線コネクタ 397"/>
          <p:cNvCxnSpPr>
            <a:endCxn id="400" idx="1"/>
          </p:cNvCxnSpPr>
          <p:nvPr/>
        </p:nvCxnSpPr>
        <p:spPr bwMode="auto">
          <a:xfrm>
            <a:off x="2393489" y="2623950"/>
            <a:ext cx="78139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" name="直線コネクタ 398"/>
          <p:cNvCxnSpPr/>
          <p:nvPr/>
        </p:nvCxnSpPr>
        <p:spPr bwMode="auto">
          <a:xfrm>
            <a:off x="2018723" y="2853293"/>
            <a:ext cx="3241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" name="正方形/長方形 399"/>
          <p:cNvSpPr/>
          <p:nvPr/>
        </p:nvSpPr>
        <p:spPr bwMode="auto">
          <a:xfrm>
            <a:off x="3174884" y="2549509"/>
            <a:ext cx="192583" cy="168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01" name="正方形/長方形 400"/>
          <p:cNvSpPr/>
          <p:nvPr/>
        </p:nvSpPr>
        <p:spPr bwMode="auto">
          <a:xfrm>
            <a:off x="3194274" y="2788374"/>
            <a:ext cx="173185" cy="169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02" name="直線コネクタ 401"/>
          <p:cNvCxnSpPr>
            <a:stCxn id="405" idx="2"/>
            <a:endCxn id="401" idx="1"/>
          </p:cNvCxnSpPr>
          <p:nvPr/>
        </p:nvCxnSpPr>
        <p:spPr bwMode="auto">
          <a:xfrm>
            <a:off x="2525799" y="2863364"/>
            <a:ext cx="6684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" name="楕円 402"/>
          <p:cNvSpPr/>
          <p:nvPr/>
        </p:nvSpPr>
        <p:spPr bwMode="auto">
          <a:xfrm>
            <a:off x="2381715" y="2581177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04" name="楕円 403"/>
          <p:cNvSpPr/>
          <p:nvPr/>
        </p:nvSpPr>
        <p:spPr bwMode="auto">
          <a:xfrm>
            <a:off x="2002098" y="2807945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05" name="フリーフォーム 404"/>
          <p:cNvSpPr/>
          <p:nvPr/>
        </p:nvSpPr>
        <p:spPr bwMode="auto">
          <a:xfrm>
            <a:off x="2342919" y="2771923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テキスト ボックス 405"/>
              <p:cNvSpPr txBox="1"/>
              <p:nvPr/>
            </p:nvSpPr>
            <p:spPr>
              <a:xfrm>
                <a:off x="1098783" y="2023704"/>
                <a:ext cx="6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6" name="テキスト ボックス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83" y="2023704"/>
                <a:ext cx="6151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楕円 406"/>
          <p:cNvSpPr/>
          <p:nvPr/>
        </p:nvSpPr>
        <p:spPr bwMode="auto">
          <a:xfrm>
            <a:off x="1950837" y="2361209"/>
            <a:ext cx="210591" cy="20935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08" name="直線矢印コネクタ 407"/>
          <p:cNvCxnSpPr>
            <a:stCxn id="407" idx="0"/>
            <a:endCxn id="407" idx="4"/>
          </p:cNvCxnSpPr>
          <p:nvPr/>
        </p:nvCxnSpPr>
        <p:spPr bwMode="auto">
          <a:xfrm>
            <a:off x="2056133" y="2361209"/>
            <a:ext cx="0" cy="2093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" name="楕円 408"/>
          <p:cNvSpPr/>
          <p:nvPr/>
        </p:nvSpPr>
        <p:spPr bwMode="auto">
          <a:xfrm>
            <a:off x="2303086" y="2363931"/>
            <a:ext cx="210591" cy="20935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10" name="直線矢印コネクタ 409"/>
          <p:cNvCxnSpPr>
            <a:stCxn id="409" idx="0"/>
            <a:endCxn id="409" idx="4"/>
          </p:cNvCxnSpPr>
          <p:nvPr/>
        </p:nvCxnSpPr>
        <p:spPr bwMode="auto">
          <a:xfrm>
            <a:off x="2408382" y="2363931"/>
            <a:ext cx="0" cy="2093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" name="直線コネクタ 410"/>
          <p:cNvCxnSpPr/>
          <p:nvPr/>
        </p:nvCxnSpPr>
        <p:spPr bwMode="auto">
          <a:xfrm flipV="1">
            <a:off x="2053014" y="2177593"/>
            <a:ext cx="0" cy="1925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" name="直線コネクタ 411"/>
          <p:cNvCxnSpPr/>
          <p:nvPr/>
        </p:nvCxnSpPr>
        <p:spPr bwMode="auto">
          <a:xfrm flipV="1">
            <a:off x="2416004" y="2177593"/>
            <a:ext cx="0" cy="1925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" name="正方形/長方形 412"/>
          <p:cNvSpPr/>
          <p:nvPr/>
        </p:nvSpPr>
        <p:spPr bwMode="auto">
          <a:xfrm>
            <a:off x="1192292" y="4028483"/>
            <a:ext cx="2086495" cy="19784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14" name="正方形/長方形 413"/>
          <p:cNvSpPr/>
          <p:nvPr/>
        </p:nvSpPr>
        <p:spPr bwMode="auto">
          <a:xfrm>
            <a:off x="1782497" y="5159014"/>
            <a:ext cx="889462" cy="716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15" name="テキスト ボックス 414"/>
          <p:cNvSpPr txBox="1"/>
          <p:nvPr/>
        </p:nvSpPr>
        <p:spPr>
          <a:xfrm>
            <a:off x="1890562" y="5332688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2GC</a:t>
            </a:r>
            <a:endParaRPr kumimoji="1" lang="ja-JP" altLang="en-US" dirty="0"/>
          </a:p>
        </p:txBody>
      </p:sp>
      <p:cxnSp>
        <p:nvCxnSpPr>
          <p:cNvPr id="416" name="直線コネクタ 415"/>
          <p:cNvCxnSpPr/>
          <p:nvPr/>
        </p:nvCxnSpPr>
        <p:spPr bwMode="auto">
          <a:xfrm flipV="1">
            <a:off x="2048505" y="4592856"/>
            <a:ext cx="6579" cy="5661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7" name="直線コネクタ 416"/>
          <p:cNvCxnSpPr/>
          <p:nvPr/>
        </p:nvCxnSpPr>
        <p:spPr bwMode="auto">
          <a:xfrm flipV="1">
            <a:off x="2417035" y="4556789"/>
            <a:ext cx="2771" cy="6022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8" name="直線コネクタ 417"/>
          <p:cNvCxnSpPr/>
          <p:nvPr/>
        </p:nvCxnSpPr>
        <p:spPr bwMode="auto">
          <a:xfrm>
            <a:off x="1591303" y="4198478"/>
            <a:ext cx="136328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" name="直線コネクタ 418"/>
          <p:cNvCxnSpPr>
            <a:endCxn id="421" idx="1"/>
          </p:cNvCxnSpPr>
          <p:nvPr/>
        </p:nvCxnSpPr>
        <p:spPr bwMode="auto">
          <a:xfrm>
            <a:off x="2395559" y="4644835"/>
            <a:ext cx="78139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" name="直線コネクタ 419"/>
          <p:cNvCxnSpPr/>
          <p:nvPr/>
        </p:nvCxnSpPr>
        <p:spPr bwMode="auto">
          <a:xfrm>
            <a:off x="2029224" y="4871477"/>
            <a:ext cx="3241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" name="正方形/長方形 420"/>
          <p:cNvSpPr/>
          <p:nvPr/>
        </p:nvSpPr>
        <p:spPr bwMode="auto">
          <a:xfrm>
            <a:off x="3176954" y="4570394"/>
            <a:ext cx="192583" cy="168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22" name="正方形/長方形 421"/>
          <p:cNvSpPr/>
          <p:nvPr/>
        </p:nvSpPr>
        <p:spPr bwMode="auto">
          <a:xfrm>
            <a:off x="3196344" y="4809259"/>
            <a:ext cx="173185" cy="169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23" name="直線コネクタ 422"/>
          <p:cNvCxnSpPr>
            <a:stCxn id="426" idx="2"/>
            <a:endCxn id="422" idx="1"/>
          </p:cNvCxnSpPr>
          <p:nvPr/>
        </p:nvCxnSpPr>
        <p:spPr bwMode="auto">
          <a:xfrm>
            <a:off x="2527869" y="4884249"/>
            <a:ext cx="6684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" name="楕円 423"/>
          <p:cNvSpPr/>
          <p:nvPr/>
        </p:nvSpPr>
        <p:spPr bwMode="auto">
          <a:xfrm>
            <a:off x="2383785" y="4618688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25" name="楕円 424"/>
          <p:cNvSpPr/>
          <p:nvPr/>
        </p:nvSpPr>
        <p:spPr bwMode="auto">
          <a:xfrm>
            <a:off x="2004168" y="4828830"/>
            <a:ext cx="74815" cy="7481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26" name="フリーフォーム 425"/>
          <p:cNvSpPr/>
          <p:nvPr/>
        </p:nvSpPr>
        <p:spPr bwMode="auto">
          <a:xfrm>
            <a:off x="2344989" y="4792808"/>
            <a:ext cx="182880" cy="91441"/>
          </a:xfrm>
          <a:custGeom>
            <a:avLst/>
            <a:gdLst>
              <a:gd name="connsiteX0" fmla="*/ 0 w 241069"/>
              <a:gd name="connsiteY0" fmla="*/ 532266 h 590456"/>
              <a:gd name="connsiteX1" fmla="*/ 108066 w 241069"/>
              <a:gd name="connsiteY1" fmla="*/ 252 h 590456"/>
              <a:gd name="connsiteX2" fmla="*/ 241069 w 241069"/>
              <a:gd name="connsiteY2" fmla="*/ 590456 h 5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" h="590456">
                <a:moveTo>
                  <a:pt x="0" y="532266"/>
                </a:moveTo>
                <a:cubicBezTo>
                  <a:pt x="33944" y="261410"/>
                  <a:pt x="67888" y="-9446"/>
                  <a:pt x="108066" y="252"/>
                </a:cubicBezTo>
                <a:cubicBezTo>
                  <a:pt x="148244" y="9950"/>
                  <a:pt x="200891" y="528111"/>
                  <a:pt x="241069" y="59045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テキスト ボックス 426"/>
              <p:cNvSpPr txBox="1"/>
              <p:nvPr/>
            </p:nvSpPr>
            <p:spPr>
              <a:xfrm>
                <a:off x="1100853" y="4044589"/>
                <a:ext cx="6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7" name="テキスト ボックス 4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53" y="4044589"/>
                <a:ext cx="61514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楕円 427"/>
          <p:cNvSpPr/>
          <p:nvPr/>
        </p:nvSpPr>
        <p:spPr bwMode="auto">
          <a:xfrm>
            <a:off x="1952907" y="4382094"/>
            <a:ext cx="210591" cy="20935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29" name="直線矢印コネクタ 428"/>
          <p:cNvCxnSpPr>
            <a:stCxn id="428" idx="0"/>
            <a:endCxn id="428" idx="4"/>
          </p:cNvCxnSpPr>
          <p:nvPr/>
        </p:nvCxnSpPr>
        <p:spPr bwMode="auto">
          <a:xfrm>
            <a:off x="2058203" y="4382094"/>
            <a:ext cx="0" cy="2093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" name="楕円 429"/>
          <p:cNvSpPr/>
          <p:nvPr/>
        </p:nvSpPr>
        <p:spPr bwMode="auto">
          <a:xfrm>
            <a:off x="2305156" y="4384816"/>
            <a:ext cx="210591" cy="20935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31" name="直線矢印コネクタ 430"/>
          <p:cNvCxnSpPr>
            <a:stCxn id="430" idx="0"/>
            <a:endCxn id="430" idx="4"/>
          </p:cNvCxnSpPr>
          <p:nvPr/>
        </p:nvCxnSpPr>
        <p:spPr bwMode="auto">
          <a:xfrm>
            <a:off x="2410452" y="4384816"/>
            <a:ext cx="0" cy="2093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直線コネクタ 431"/>
          <p:cNvCxnSpPr/>
          <p:nvPr/>
        </p:nvCxnSpPr>
        <p:spPr bwMode="auto">
          <a:xfrm flipV="1">
            <a:off x="2055084" y="4198478"/>
            <a:ext cx="0" cy="1925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" name="直線コネクタ 432"/>
          <p:cNvCxnSpPr/>
          <p:nvPr/>
        </p:nvCxnSpPr>
        <p:spPr bwMode="auto">
          <a:xfrm flipV="1">
            <a:off x="2418074" y="4198478"/>
            <a:ext cx="0" cy="1925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34" name="図 4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36295" y="2073016"/>
            <a:ext cx="151296" cy="290965"/>
          </a:xfrm>
          <a:prstGeom prst="rect">
            <a:avLst/>
          </a:prstGeom>
        </p:spPr>
      </p:pic>
      <p:pic>
        <p:nvPicPr>
          <p:cNvPr id="435" name="図 4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2567" y="5042440"/>
            <a:ext cx="151296" cy="290965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94" y="4405639"/>
            <a:ext cx="150867" cy="29014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54" y="4414151"/>
            <a:ext cx="150867" cy="290140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27" y="2244468"/>
            <a:ext cx="150867" cy="29014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87" y="2252980"/>
            <a:ext cx="15086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 bwMode="auto">
          <a:xfrm>
            <a:off x="2579195" y="2606108"/>
            <a:ext cx="3108865" cy="24757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 smtClean="0"/>
              <a:t>外側</a:t>
            </a:r>
            <a:r>
              <a:rPr lang="ja-JP" altLang="en-US" dirty="0"/>
              <a:t>で電流を加算するパターンについて　</a:t>
            </a:r>
            <a:endParaRPr kumimoji="1" lang="ja-JP" altLang="en-US" dirty="0"/>
          </a:p>
        </p:txBody>
      </p:sp>
      <p:sp>
        <p:nvSpPr>
          <p:cNvPr id="446" name="正方形/長方形 445"/>
          <p:cNvSpPr/>
          <p:nvPr/>
        </p:nvSpPr>
        <p:spPr bwMode="auto">
          <a:xfrm>
            <a:off x="8465885" y="606829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7609299" y="2966837"/>
            <a:ext cx="1978431" cy="17269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981122" y="3169364"/>
            <a:ext cx="1396540" cy="1246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4386475" y="3435359"/>
            <a:ext cx="3803332" cy="97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4865693" y="3445117"/>
            <a:ext cx="0" cy="3906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4782565" y="3835815"/>
            <a:ext cx="174568" cy="324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11" idx="2"/>
          </p:cNvCxnSpPr>
          <p:nvPr/>
        </p:nvCxnSpPr>
        <p:spPr bwMode="auto">
          <a:xfrm flipH="1">
            <a:off x="4865693" y="4160012"/>
            <a:ext cx="0" cy="2992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129457" y="2789028"/>
                <a:ext cx="1158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伝送線路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50 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57" y="2789028"/>
                <a:ext cx="1158240" cy="646331"/>
              </a:xfrm>
              <a:prstGeom prst="rect">
                <a:avLst/>
              </a:prstGeom>
              <a:blipFill>
                <a:blip r:embed="rId2"/>
                <a:stretch>
                  <a:fillRect l="-4211" t="-7547" r="-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8109446" y="2951836"/>
            <a:ext cx="8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オシロ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8189807" y="3453260"/>
            <a:ext cx="0" cy="3906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正方形/長方形 15"/>
          <p:cNvSpPr/>
          <p:nvPr/>
        </p:nvSpPr>
        <p:spPr bwMode="auto">
          <a:xfrm>
            <a:off x="8106679" y="3843958"/>
            <a:ext cx="174568" cy="324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7" name="直線コネクタ 16"/>
          <p:cNvCxnSpPr>
            <a:stCxn id="16" idx="2"/>
          </p:cNvCxnSpPr>
          <p:nvPr/>
        </p:nvCxnSpPr>
        <p:spPr bwMode="auto">
          <a:xfrm flipH="1">
            <a:off x="8189807" y="4168155"/>
            <a:ext cx="0" cy="2992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262546" y="3643115"/>
                <a:ext cx="1198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>
                    <a:latin typeface="Cambria Math" panose="02040503050406030204" pitchFamily="18" charset="0"/>
                  </a:rPr>
                  <a:t>終端抵抗</a:t>
                </a:r>
                <a:endParaRPr kumimoji="1" lang="en-US" altLang="ja-JP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50 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546" y="3643115"/>
                <a:ext cx="1198418" cy="646331"/>
              </a:xfrm>
              <a:prstGeom prst="rect">
                <a:avLst/>
              </a:prstGeom>
              <a:blipFill>
                <a:blip r:embed="rId3"/>
                <a:stretch>
                  <a:fillRect l="-4061" t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3298241" y="3581554"/>
            <a:ext cx="8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チップ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8056805" y="4467413"/>
            <a:ext cx="26600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8081737" y="4504236"/>
            <a:ext cx="2161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8131618" y="4504236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>
            <a:off x="8131618" y="4504236"/>
            <a:ext cx="1579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8106678" y="4545801"/>
            <a:ext cx="16625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4732690" y="4447383"/>
            <a:ext cx="26600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757622" y="4484206"/>
            <a:ext cx="2161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4807503" y="4484206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>
            <a:off x="4807503" y="4484206"/>
            <a:ext cx="1579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4782563" y="4525771"/>
            <a:ext cx="16625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テキスト ボックス 40"/>
          <p:cNvSpPr txBox="1"/>
          <p:nvPr/>
        </p:nvSpPr>
        <p:spPr>
          <a:xfrm>
            <a:off x="4934363" y="3826883"/>
            <a:ext cx="75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250 Ω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557472" y="2748891"/>
            <a:ext cx="8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基板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11425" y="1355673"/>
            <a:ext cx="80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・オシロ</a:t>
            </a:r>
            <a:r>
              <a:rPr lang="ja-JP" altLang="en-US" dirty="0"/>
              <a:t>スコープ</a:t>
            </a:r>
            <a:r>
              <a:rPr kumimoji="1" lang="ja-JP" altLang="en-US" dirty="0" smtClean="0"/>
              <a:t>側から基板を見ると負荷抵抗、チップの出力抵抗が並列に見える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25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27505</TotalTime>
  <Words>265</Words>
  <Application>Microsoft Office PowerPoint</Application>
  <PresentationFormat>ワイド画面</PresentationFormat>
  <Paragraphs>86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現状の整理</vt:lpstr>
      <vt:lpstr>4パターンについて　</vt:lpstr>
      <vt:lpstr>外側で電圧を加算するパターンについて</vt:lpstr>
      <vt:lpstr>外側で電流を加算するパターンについて　</vt:lpstr>
      <vt:lpstr>オペアンプを使うパターンについて</vt:lpstr>
      <vt:lpstr>外側で電流を加算するパターンについて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Windows ユーザー</cp:lastModifiedBy>
  <cp:revision>316</cp:revision>
  <dcterms:created xsi:type="dcterms:W3CDTF">2023-05-20T13:33:17Z</dcterms:created>
  <dcterms:modified xsi:type="dcterms:W3CDTF">2024-07-24T06:51:48Z</dcterms:modified>
</cp:coreProperties>
</file>