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5.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9" r:id="rId3"/>
    <p:sldId id="270" r:id="rId4"/>
    <p:sldId id="273" r:id="rId5"/>
    <p:sldId id="274" r:id="rId6"/>
    <p:sldId id="275" r:id="rId7"/>
    <p:sldId id="276" r:id="rId8"/>
    <p:sldId id="277" r:id="rId9"/>
    <p:sldId id="271" r:id="rId10"/>
    <p:sldId id="289" r:id="rId11"/>
    <p:sldId id="290" r:id="rId12"/>
    <p:sldId id="282" r:id="rId13"/>
    <p:sldId id="292" r:id="rId14"/>
    <p:sldId id="283" r:id="rId15"/>
    <p:sldId id="263" r:id="rId16"/>
    <p:sldId id="284" r:id="rId17"/>
    <p:sldId id="286" r:id="rId18"/>
    <p:sldId id="293" r:id="rId19"/>
    <p:sldId id="287" r:id="rId20"/>
    <p:sldId id="294" r:id="rId21"/>
    <p:sldId id="295" r:id="rId22"/>
    <p:sldId id="288" r:id="rId23"/>
    <p:sldId id="291" r:id="rId24"/>
    <p:sldId id="261" r:id="rId25"/>
    <p:sldId id="264" r:id="rId26"/>
    <p:sldId id="262" r:id="rId27"/>
    <p:sldId id="280"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54"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358792650918636"/>
          <c:y val="5.706000291630213E-2"/>
          <c:w val="0.64982414698162727"/>
          <c:h val="0.70341097987751533"/>
        </c:manualLayout>
      </c:layout>
      <c:scatterChart>
        <c:scatterStyle val="lineMarker"/>
        <c:varyColors val="0"/>
        <c:ser>
          <c:idx val="1"/>
          <c:order val="0"/>
          <c:tx>
            <c:v>GIL+TIA</c:v>
          </c:tx>
          <c:spPr>
            <a:ln w="19050">
              <a:solidFill>
                <a:srgbClr val="FF0000"/>
              </a:solidFill>
            </a:ln>
          </c:spPr>
          <c:marker>
            <c:symbol val="none"/>
          </c:marker>
          <c:xVal>
            <c:numRef>
              <c:f>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GIL_prallel_ac!$G$2:$G$42</c:f>
              <c:numCache>
                <c:formatCode>General</c:formatCode>
                <c:ptCount val="41"/>
                <c:pt idx="0">
                  <c:v>33.043625854571026</c:v>
                </c:pt>
                <c:pt idx="1">
                  <c:v>33.008847131202486</c:v>
                </c:pt>
                <c:pt idx="2">
                  <c:v>32.965571434620024</c:v>
                </c:pt>
                <c:pt idx="3">
                  <c:v>32.915706980966206</c:v>
                </c:pt>
                <c:pt idx="4">
                  <c:v>32.86228068017347</c:v>
                </c:pt>
                <c:pt idx="5">
                  <c:v>32.807673883743121</c:v>
                </c:pt>
                <c:pt idx="6">
                  <c:v>32.75165489255717</c:v>
                </c:pt>
                <c:pt idx="7">
                  <c:v>32.690182037835676</c:v>
                </c:pt>
                <c:pt idx="8">
                  <c:v>32.614901283029091</c:v>
                </c:pt>
                <c:pt idx="9">
                  <c:v>32.512496452787985</c:v>
                </c:pt>
                <c:pt idx="10">
                  <c:v>32.363153026665799</c:v>
                </c:pt>
                <c:pt idx="11">
                  <c:v>32.139167504277005</c:v>
                </c:pt>
                <c:pt idx="12">
                  <c:v>31.798930981045498</c:v>
                </c:pt>
                <c:pt idx="13">
                  <c:v>31.284635017712702</c:v>
                </c:pt>
                <c:pt idx="14">
                  <c:v>30.520347067158209</c:v>
                </c:pt>
                <c:pt idx="15">
                  <c:v>29.416837804993296</c:v>
                </c:pt>
                <c:pt idx="16">
                  <c:v>27.888392896229369</c:v>
                </c:pt>
                <c:pt idx="17">
                  <c:v>25.885059065600103</c:v>
                </c:pt>
                <c:pt idx="18">
                  <c:v>23.431024354543943</c:v>
                </c:pt>
                <c:pt idx="19">
                  <c:v>20.642628820186385</c:v>
                </c:pt>
                <c:pt idx="20">
                  <c:v>17.704176958894845</c:v>
                </c:pt>
                <c:pt idx="21">
                  <c:v>14.813221756842527</c:v>
                </c:pt>
                <c:pt idx="22">
                  <c:v>12.126943108935263</c:v>
                </c:pt>
                <c:pt idx="23">
                  <c:v>9.7327262771583438</c:v>
                </c:pt>
                <c:pt idx="24">
                  <c:v>7.6592877531320864</c:v>
                </c:pt>
                <c:pt idx="25">
                  <c:v>5.8984342150428413</c:v>
                </c:pt>
                <c:pt idx="26">
                  <c:v>4.4260281821696887</c:v>
                </c:pt>
                <c:pt idx="27">
                  <c:v>3.2144681026636461</c:v>
                </c:pt>
                <c:pt idx="28">
                  <c:v>2.2398118818725896</c:v>
                </c:pt>
                <c:pt idx="29">
                  <c:v>1.4819110309694716</c:v>
                </c:pt>
                <c:pt idx="30">
                  <c:v>0.92173781746121097</c:v>
                </c:pt>
                <c:pt idx="31">
                  <c:v>0.53483162640611026</c:v>
                </c:pt>
                <c:pt idx="32">
                  <c:v>0.28700971406412856</c:v>
                </c:pt>
                <c:pt idx="33">
                  <c:v>0.14094807534076154</c:v>
                </c:pt>
                <c:pt idx="34">
                  <c:v>6.2926816704018576E-2</c:v>
                </c:pt>
                <c:pt idx="35">
                  <c:v>2.5302982070734663E-2</c:v>
                </c:pt>
                <c:pt idx="36">
                  <c:v>9.5862674373146141E-3</c:v>
                </c:pt>
                <c:pt idx="37">
                  <c:v>4.6468034188289114E-3</c:v>
                </c:pt>
                <c:pt idx="38">
                  <c:v>2.9318961730417604E-3</c:v>
                </c:pt>
                <c:pt idx="39">
                  <c:v>2.105913906589635E-3</c:v>
                </c:pt>
                <c:pt idx="40">
                  <c:v>1.3537689534619899E-3</c:v>
                </c:pt>
              </c:numCache>
            </c:numRef>
          </c:yVal>
          <c:smooth val="0"/>
          <c:extLst>
            <c:ext xmlns:c16="http://schemas.microsoft.com/office/drawing/2014/chart" uri="{C3380CC4-5D6E-409C-BE32-E72D297353CC}">
              <c16:uniqueId val="{00000000-91A0-4A33-9964-4C3660E58B8C}"/>
            </c:ext>
          </c:extLst>
        </c:ser>
        <c:ser>
          <c:idx val="0"/>
          <c:order val="2"/>
          <c:tx>
            <c:v>TIA</c:v>
          </c:tx>
          <c:spPr>
            <a:ln w="19050">
              <a:solidFill>
                <a:srgbClr val="00B0F0"/>
              </a:solidFill>
            </a:ln>
          </c:spPr>
          <c:marker>
            <c:symbol val="none"/>
          </c:marker>
          <c:xVal>
            <c:numRef>
              <c:f>[1]GIL_prallel_ac!$F$2:$F$42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[1]GIL_prallel_ac!$G$2:$G$42</c:f>
              <c:numCache>
                <c:formatCode>General</c:formatCode>
                <c:ptCount val="41"/>
                <c:pt idx="0">
                  <c:v>9.9617114449145934</c:v>
                </c:pt>
                <c:pt idx="1">
                  <c:v>9.9611689291350771</c:v>
                </c:pt>
                <c:pt idx="2">
                  <c:v>9.9604952812532588</c:v>
                </c:pt>
                <c:pt idx="3">
                  <c:v>9.9597232068548838</c:v>
                </c:pt>
                <c:pt idx="4">
                  <c:v>9.958905700254352</c:v>
                </c:pt>
                <c:pt idx="5">
                  <c:v>9.9580892319809209</c:v>
                </c:pt>
                <c:pt idx="6">
                  <c:v>9.9572835557578294</c:v>
                </c:pt>
                <c:pt idx="7">
                  <c:v>9.9564442254228496</c:v>
                </c:pt>
                <c:pt idx="8">
                  <c:v>9.9554673104907909</c:v>
                </c:pt>
                <c:pt idx="9">
                  <c:v>9.9541827894875681</c:v>
                </c:pt>
                <c:pt idx="10">
                  <c:v>9.9523333033502439</c:v>
                </c:pt>
                <c:pt idx="11">
                  <c:v>9.9499049261350514</c:v>
                </c:pt>
                <c:pt idx="12">
                  <c:v>9.9464130771256922</c:v>
                </c:pt>
                <c:pt idx="13">
                  <c:v>9.9412233256175178</c:v>
                </c:pt>
                <c:pt idx="14">
                  <c:v>9.9333708971089987</c:v>
                </c:pt>
                <c:pt idx="15">
                  <c:v>9.9214045816313909</c:v>
                </c:pt>
                <c:pt idx="16">
                  <c:v>9.9030051550276301</c:v>
                </c:pt>
                <c:pt idx="17">
                  <c:v>9.8745119885742021</c:v>
                </c:pt>
                <c:pt idx="18">
                  <c:v>9.8303673422950713</c:v>
                </c:pt>
                <c:pt idx="19">
                  <c:v>9.7619236795614022</c:v>
                </c:pt>
                <c:pt idx="20">
                  <c:v>9.6558108975356145</c:v>
                </c:pt>
                <c:pt idx="21">
                  <c:v>9.493661523164155</c:v>
                </c:pt>
                <c:pt idx="22">
                  <c:v>9.2526060368223426</c:v>
                </c:pt>
                <c:pt idx="23">
                  <c:v>8.9024696797647351</c:v>
                </c:pt>
                <c:pt idx="24">
                  <c:v>8.4117163343174095</c:v>
                </c:pt>
                <c:pt idx="25">
                  <c:v>7.758059829973301</c:v>
                </c:pt>
                <c:pt idx="26">
                  <c:v>6.943727880301922</c:v>
                </c:pt>
                <c:pt idx="27">
                  <c:v>6.0037945100304793</c:v>
                </c:pt>
                <c:pt idx="28">
                  <c:v>5.0026007833454775</c:v>
                </c:pt>
                <c:pt idx="29">
                  <c:v>4.0141338680332854</c:v>
                </c:pt>
                <c:pt idx="30">
                  <c:v>3.1056798205692964</c:v>
                </c:pt>
                <c:pt idx="31">
                  <c:v>2.3251878100065797</c:v>
                </c:pt>
                <c:pt idx="32">
                  <c:v>1.6883666265904984</c:v>
                </c:pt>
                <c:pt idx="33">
                  <c:v>1.1901851481800685</c:v>
                </c:pt>
                <c:pt idx="34">
                  <c:v>0.8206602754163469</c:v>
                </c:pt>
                <c:pt idx="35">
                  <c:v>0.55472020521154242</c:v>
                </c:pt>
                <c:pt idx="36">
                  <c:v>0.36762976877919074</c:v>
                </c:pt>
                <c:pt idx="37">
                  <c:v>0.24428976804554683</c:v>
                </c:pt>
                <c:pt idx="38">
                  <c:v>0.1507339246641459</c:v>
                </c:pt>
                <c:pt idx="39">
                  <c:v>0.10677046498512378</c:v>
                </c:pt>
                <c:pt idx="40">
                  <c:v>7.712599838058308E-2</c:v>
                </c:pt>
              </c:numCache>
            </c:numRef>
          </c:yVal>
          <c:smooth val="0"/>
          <c:extLst>
            <c:ext xmlns:c16="http://schemas.microsoft.com/office/drawing/2014/chart" uri="{C3380CC4-5D6E-409C-BE32-E72D297353CC}">
              <c16:uniqueId val="{00000001-91A0-4A33-9964-4C3660E58B8C}"/>
            </c:ext>
          </c:extLst>
        </c:ser>
        <c:dLbls>
          <c:showLegendKey val="0"/>
          <c:showVal val="0"/>
          <c:showCatName val="0"/>
          <c:showSerName val="0"/>
          <c:showPercent val="0"/>
          <c:showBubbleSize val="0"/>
        </c:dLbls>
        <c:axId val="51993248"/>
        <c:axId val="52003328"/>
      </c:scatterChart>
      <c:scatterChart>
        <c:scatterStyle val="lineMarker"/>
        <c:varyColors val="0"/>
        <c:ser>
          <c:idx val="3"/>
          <c:order val="1"/>
          <c:tx>
            <c:v>GIL</c:v>
          </c:tx>
          <c:spPr>
            <a:ln w="19050">
              <a:solidFill>
                <a:srgbClr val="7030A0"/>
              </a:solidFill>
            </a:ln>
          </c:spPr>
          <c:marker>
            <c:symbol val="none"/>
          </c:marker>
          <c:xVal>
            <c:numRef>
              <c:f>[1]GIL_prallel_ac!$F$2:$F$42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[1]GIL_prallel_ac!$G$2:$G$42</c:f>
              <c:numCache>
                <c:formatCode>General</c:formatCode>
                <c:ptCount val="41"/>
                <c:pt idx="0">
                  <c:v>14.046072576976201</c:v>
                </c:pt>
                <c:pt idx="1">
                  <c:v>14.0376773722229</c:v>
                </c:pt>
                <c:pt idx="2">
                  <c:v>14.0274312502025</c:v>
                </c:pt>
                <c:pt idx="3">
                  <c:v>14.016027845113801</c:v>
                </c:pt>
                <c:pt idx="4">
                  <c:v>14.0045665717701</c:v>
                </c:pt>
                <c:pt idx="5">
                  <c:v>13.9941644169113</c:v>
                </c:pt>
                <c:pt idx="6">
                  <c:v>13.985553433630701</c:v>
                </c:pt>
                <c:pt idx="7">
                  <c:v>13.978935888653799</c:v>
                </c:pt>
                <c:pt idx="8">
                  <c:v>13.9741070080604</c:v>
                </c:pt>
                <c:pt idx="9">
                  <c:v>13.9706679789732</c:v>
                </c:pt>
                <c:pt idx="10">
                  <c:v>13.9681857484302</c:v>
                </c:pt>
                <c:pt idx="11">
                  <c:v>13.9662639998368</c:v>
                </c:pt>
                <c:pt idx="12">
                  <c:v>13.9645482051772</c:v>
                </c:pt>
                <c:pt idx="13">
                  <c:v>13.9626934647528</c:v>
                </c:pt>
                <c:pt idx="14">
                  <c:v>13.9603103388168</c:v>
                </c:pt>
                <c:pt idx="15">
                  <c:v>13.956889942469299</c:v>
                </c:pt>
                <c:pt idx="16">
                  <c:v>13.951698915138399</c:v>
                </c:pt>
                <c:pt idx="17">
                  <c:v>13.9436255429961</c:v>
                </c:pt>
                <c:pt idx="18">
                  <c:v>13.9309476871186</c:v>
                </c:pt>
                <c:pt idx="19">
                  <c:v>13.910979407686799</c:v>
                </c:pt>
                <c:pt idx="20">
                  <c:v>13.8795360319438</c:v>
                </c:pt>
                <c:pt idx="21">
                  <c:v>13.8301404118905</c:v>
                </c:pt>
                <c:pt idx="22">
                  <c:v>13.752888851498399</c:v>
                </c:pt>
                <c:pt idx="23">
                  <c:v>13.632935439525401</c:v>
                </c:pt>
                <c:pt idx="24">
                  <c:v>13.4487016882745</c:v>
                </c:pt>
                <c:pt idx="25">
                  <c:v>13.170263153659301</c:v>
                </c:pt>
                <c:pt idx="26">
                  <c:v>12.7589307249921</c:v>
                </c:pt>
                <c:pt idx="27">
                  <c:v>12.1695333751289</c:v>
                </c:pt>
                <c:pt idx="28">
                  <c:v>11.3564195349849</c:v>
                </c:pt>
                <c:pt idx="29">
                  <c:v>10.2817453781153</c:v>
                </c:pt>
                <c:pt idx="30">
                  <c:v>8.9211659205224194</c:v>
                </c:pt>
                <c:pt idx="31">
                  <c:v>7.2613498281120403</c:v>
                </c:pt>
                <c:pt idx="32">
                  <c:v>5.2879411981495199</c:v>
                </c:pt>
                <c:pt idx="33">
                  <c:v>2.9679449815432899</c:v>
                </c:pt>
                <c:pt idx="34">
                  <c:v>0.23300676340722401</c:v>
                </c:pt>
                <c:pt idx="35">
                  <c:v>-3.0267169004352201</c:v>
                </c:pt>
                <c:pt idx="36">
                  <c:v>-6.9329286600354596</c:v>
                </c:pt>
                <c:pt idx="37">
                  <c:v>-11.476226566919999</c:v>
                </c:pt>
                <c:pt idx="38">
                  <c:v>-16.121695732759999</c:v>
                </c:pt>
                <c:pt idx="39">
                  <c:v>-19.7862920509364</c:v>
                </c:pt>
                <c:pt idx="40">
                  <c:v>-22.6755470063651</c:v>
                </c:pt>
              </c:numCache>
            </c:numRef>
          </c:yVal>
          <c:smooth val="0"/>
          <c:extLst>
            <c:ext xmlns:c16="http://schemas.microsoft.com/office/drawing/2014/chart" uri="{C3380CC4-5D6E-409C-BE32-E72D297353CC}">
              <c16:uniqueId val="{00000002-91A0-4A33-9964-4C3660E58B8C}"/>
            </c:ext>
          </c:extLst>
        </c:ser>
        <c:dLbls>
          <c:showLegendKey val="0"/>
          <c:showVal val="0"/>
          <c:showCatName val="0"/>
          <c:showSerName val="0"/>
          <c:showPercent val="0"/>
          <c:showBubbleSize val="0"/>
        </c:dLbls>
        <c:axId val="120331376"/>
        <c:axId val="120330416"/>
      </c:scatterChart>
      <c:valAx>
        <c:axId val="5199324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a:lstStyle/>
              <a:p>
                <a:pPr>
                  <a:defRPr b="0"/>
                </a:pPr>
                <a:r>
                  <a:rPr lang="ja-JP" b="0"/>
                  <a:t>周波数 </a:t>
                </a:r>
                <a:r>
                  <a:rPr lang="en-US" b="0"/>
                  <a:t>[GHz]</a:t>
                </a:r>
                <a:endParaRPr lang="ja-JP" b="0"/>
              </a:p>
            </c:rich>
          </c:tx>
          <c:overlay val="0"/>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vert="horz"/>
          <a:lstStyle/>
          <a:p>
            <a:pPr>
              <a:defRPr/>
            </a:pPr>
            <a:endParaRPr lang="ja-JP"/>
          </a:p>
        </c:txPr>
        <c:crossAx val="52003328"/>
        <c:crosses val="autoZero"/>
        <c:crossBetween val="midCat"/>
      </c:valAx>
      <c:valAx>
        <c:axId val="5200332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b="0"/>
                </a:pPr>
                <a:r>
                  <a:rPr lang="ja-JP" altLang="en-US" b="0"/>
                  <a:t>伝達インピーダンス</a:t>
                </a:r>
                <a:r>
                  <a:rPr lang="ja-JP" b="0"/>
                  <a:t> </a:t>
                </a:r>
                <a:r>
                  <a:rPr lang="en-US" b="0"/>
                  <a:t>[k</a:t>
                </a:r>
                <a:r>
                  <a:rPr lang="en-US" altLang="ja-JP" b="0"/>
                  <a:t>Ω</a:t>
                </a:r>
                <a:r>
                  <a:rPr lang="en-US" b="0"/>
                  <a:t>]</a:t>
                </a:r>
                <a:endParaRPr lang="ja-JP" b="0"/>
              </a:p>
            </c:rich>
          </c:tx>
          <c:overlay val="0"/>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vert="horz"/>
          <a:lstStyle/>
          <a:p>
            <a:pPr>
              <a:defRPr/>
            </a:pPr>
            <a:endParaRPr lang="ja-JP"/>
          </a:p>
        </c:txPr>
        <c:crossAx val="51993248"/>
        <c:crosses val="autoZero"/>
        <c:crossBetween val="midCat"/>
      </c:valAx>
      <c:valAx>
        <c:axId val="120330416"/>
        <c:scaling>
          <c:orientation val="minMax"/>
        </c:scaling>
        <c:delete val="0"/>
        <c:axPos val="r"/>
        <c:title>
          <c:tx>
            <c:rich>
              <a:bodyPr/>
              <a:lstStyle/>
              <a:p>
                <a:pPr>
                  <a:defRPr b="0"/>
                </a:pPr>
                <a:r>
                  <a:rPr lang="ja-JP" b="0"/>
                  <a:t>利得 </a:t>
                </a:r>
                <a:r>
                  <a:rPr lang="en-US" b="0"/>
                  <a:t>[dB]</a:t>
                </a:r>
                <a:endParaRPr lang="ja-JP" b="0"/>
              </a:p>
            </c:rich>
          </c:tx>
          <c:overlay val="0"/>
        </c:title>
        <c:numFmt formatCode="General" sourceLinked="1"/>
        <c:majorTickMark val="none"/>
        <c:minorTickMark val="none"/>
        <c:tickLblPos val="nextTo"/>
        <c:spPr>
          <a:ln w="6350">
            <a:solidFill>
              <a:schemeClr val="bg1">
                <a:lumMod val="85000"/>
              </a:schemeClr>
            </a:solidFill>
          </a:ln>
        </c:spPr>
        <c:crossAx val="120331376"/>
        <c:crosses val="max"/>
        <c:crossBetween val="midCat"/>
      </c:valAx>
      <c:valAx>
        <c:axId val="120331376"/>
        <c:scaling>
          <c:logBase val="10"/>
          <c:orientation val="minMax"/>
        </c:scaling>
        <c:delete val="1"/>
        <c:axPos val="b"/>
        <c:numFmt formatCode="General" sourceLinked="1"/>
        <c:majorTickMark val="out"/>
        <c:minorTickMark val="none"/>
        <c:tickLblPos val="nextTo"/>
        <c:crossAx val="120330416"/>
        <c:crosses val="autoZero"/>
        <c:crossBetween val="midCat"/>
      </c:valAx>
    </c:plotArea>
    <c:legend>
      <c:legendPos val="b"/>
      <c:layout>
        <c:manualLayout>
          <c:xMode val="edge"/>
          <c:yMode val="edge"/>
          <c:x val="0.19690310169992545"/>
          <c:y val="0.33721413834776998"/>
          <c:w val="0.37019526109588097"/>
          <c:h val="0.10522985423249238"/>
        </c:manualLayout>
      </c:layout>
      <c:overlay val="1"/>
      <c:spPr>
        <a:solidFill>
          <a:schemeClr val="bg1"/>
        </a:solidFill>
        <a:ln>
          <a:solidFill>
            <a:schemeClr val="tx1"/>
          </a:solidFill>
        </a:ln>
        <a:effectLst/>
      </c:spPr>
      <c:txPr>
        <a:bodyPr rot="0" vert="horz"/>
        <a:lstStyle/>
        <a:p>
          <a:pPr>
            <a:defRPr/>
          </a:pPr>
          <a:endParaRPr lang="ja-JP"/>
        </a:p>
      </c:txPr>
    </c:legend>
    <c:plotVisOnly val="1"/>
    <c:dispBlanksAs val="gap"/>
    <c:showDLblsOverMax val="0"/>
    <c:extLst/>
  </c:chart>
  <c:spPr>
    <a:ln w="6350">
      <a:noFill/>
    </a:ln>
  </c:spPr>
  <c:txPr>
    <a:bodyPr/>
    <a:lstStyle/>
    <a:p>
      <a:pPr>
        <a:defRPr sz="1800">
          <a:solidFill>
            <a:schemeClr val="tx1"/>
          </a:solidFill>
        </a:defRPr>
      </a:pPr>
      <a:endParaRPr lang="ja-JP"/>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358792650918636"/>
          <c:y val="5.706000291630213E-2"/>
          <c:w val="0.75407969206773418"/>
          <c:h val="0.70341097987751533"/>
        </c:manualLayout>
      </c:layout>
      <c:scatterChart>
        <c:scatterStyle val="lineMarker"/>
        <c:varyColors val="0"/>
        <c:ser>
          <c:idx val="1"/>
          <c:order val="0"/>
          <c:tx>
            <c:v>GIL+TIA</c:v>
          </c:tx>
          <c:spPr>
            <a:ln w="19050">
              <a:solidFill>
                <a:srgbClr val="FF0000"/>
              </a:solidFill>
            </a:ln>
          </c:spPr>
          <c:marker>
            <c:symbol val="none"/>
          </c:marker>
          <c:xVal>
            <c:numRef>
              <c:f>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GIL_prallel_ac!$H$2:$H$42</c:f>
              <c:numCache>
                <c:formatCode>General</c:formatCode>
                <c:ptCount val="41"/>
                <c:pt idx="0">
                  <c:v>178.62794920327499</c:v>
                </c:pt>
                <c:pt idx="1">
                  <c:v>178.30782397268499</c:v>
                </c:pt>
                <c:pt idx="2">
                  <c:v>177.92373130627499</c:v>
                </c:pt>
                <c:pt idx="3">
                  <c:v>177.46200050474999</c:v>
                </c:pt>
                <c:pt idx="4">
                  <c:v>176.901058162027</c:v>
                </c:pt>
                <c:pt idx="5">
                  <c:v>176.208930147123</c:v>
                </c:pt>
                <c:pt idx="6">
                  <c:v>175.342806257224</c:v>
                </c:pt>
                <c:pt idx="7">
                  <c:v>174.249703983068</c:v>
                </c:pt>
                <c:pt idx="8">
                  <c:v>172.866412795548</c:v>
                </c:pt>
                <c:pt idx="9">
                  <c:v>171.11799487241501</c:v>
                </c:pt>
                <c:pt idx="10">
                  <c:v>168.915472943596</c:v>
                </c:pt>
                <c:pt idx="11">
                  <c:v>166.41832110269601</c:v>
                </c:pt>
                <c:pt idx="12">
                  <c:v>163.31007458849899</c:v>
                </c:pt>
                <c:pt idx="13">
                  <c:v>159.47397115678399</c:v>
                </c:pt>
                <c:pt idx="14">
                  <c:v>154.797530721562</c:v>
                </c:pt>
                <c:pt idx="15">
                  <c:v>149.19412011685799</c:v>
                </c:pt>
                <c:pt idx="16">
                  <c:v>142.635409451464</c:v>
                </c:pt>
                <c:pt idx="17">
                  <c:v>135.177631273343</c:v>
                </c:pt>
                <c:pt idx="18">
                  <c:v>126.96657721107501</c:v>
                </c:pt>
                <c:pt idx="19">
                  <c:v>118.206003645446</c:v>
                </c:pt>
                <c:pt idx="20">
                  <c:v>109.067496100112</c:v>
                </c:pt>
                <c:pt idx="21">
                  <c:v>99.6912296152355</c:v>
                </c:pt>
                <c:pt idx="22">
                  <c:v>90.093242575672207</c:v>
                </c:pt>
                <c:pt idx="23">
                  <c:v>80.120234106929203</c:v>
                </c:pt>
                <c:pt idx="24">
                  <c:v>69.525367862760703</c:v>
                </c:pt>
                <c:pt idx="25">
                  <c:v>58.029737148457102</c:v>
                </c:pt>
                <c:pt idx="26">
                  <c:v>45.3641187320098</c:v>
                </c:pt>
                <c:pt idx="27">
                  <c:v>31.356635430145602</c:v>
                </c:pt>
                <c:pt idx="28">
                  <c:v>15.893331495891401</c:v>
                </c:pt>
                <c:pt idx="29">
                  <c:v>-0.96534221773239803</c:v>
                </c:pt>
                <c:pt idx="30">
                  <c:v>-18.7200412008131</c:v>
                </c:pt>
                <c:pt idx="31">
                  <c:v>-37.063135738662197</c:v>
                </c:pt>
                <c:pt idx="32">
                  <c:v>-55.248319536453799</c:v>
                </c:pt>
                <c:pt idx="33">
                  <c:v>-72.381279532855501</c:v>
                </c:pt>
                <c:pt idx="34">
                  <c:v>-86.868318874489702</c:v>
                </c:pt>
                <c:pt idx="35">
                  <c:v>-96.291506003007001</c:v>
                </c:pt>
                <c:pt idx="36">
                  <c:v>-93.533510427959897</c:v>
                </c:pt>
                <c:pt idx="37">
                  <c:v>-77.970925265693396</c:v>
                </c:pt>
                <c:pt idx="38">
                  <c:v>-74.1823323467449</c:v>
                </c:pt>
                <c:pt idx="39">
                  <c:v>-85.733527367684403</c:v>
                </c:pt>
                <c:pt idx="40">
                  <c:v>-112.82701544251699</c:v>
                </c:pt>
              </c:numCache>
            </c:numRef>
          </c:yVal>
          <c:smooth val="0"/>
          <c:extLst>
            <c:ext xmlns:c16="http://schemas.microsoft.com/office/drawing/2014/chart" uri="{C3380CC4-5D6E-409C-BE32-E72D297353CC}">
              <c16:uniqueId val="{00000000-DEE2-4E1C-BC5B-57C0352567F6}"/>
            </c:ext>
          </c:extLst>
        </c:ser>
        <c:ser>
          <c:idx val="0"/>
          <c:order val="1"/>
          <c:tx>
            <c:v>GIL</c:v>
          </c:tx>
          <c:spPr>
            <a:ln w="19050">
              <a:solidFill>
                <a:srgbClr val="7030A0"/>
              </a:solidFill>
            </a:ln>
          </c:spPr>
          <c:marker>
            <c:symbol val="none"/>
          </c:marker>
          <c:xVal>
            <c:numRef>
              <c:f>[2]GIL_prallel_ac!$F$2:$F$42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[2]GIL_prallel_ac!$H$2:$H$42</c:f>
              <c:numCache>
                <c:formatCode>General</c:formatCode>
                <c:ptCount val="41"/>
                <c:pt idx="0">
                  <c:v>-0.379044735326307</c:v>
                </c:pt>
                <c:pt idx="1">
                  <c:v>-0.44260747142183998</c:v>
                </c:pt>
                <c:pt idx="2">
                  <c:v>-0.50408547263845904</c:v>
                </c:pt>
                <c:pt idx="3">
                  <c:v>-0.56019749513900197</c:v>
                </c:pt>
                <c:pt idx="4">
                  <c:v>-0.611157582106157</c:v>
                </c:pt>
                <c:pt idx="5">
                  <c:v>-0.66203761823520102</c:v>
                </c:pt>
                <c:pt idx="6">
                  <c:v>-0.72188104641981599</c:v>
                </c:pt>
                <c:pt idx="7">
                  <c:v>-0.80152327688529101</c:v>
                </c:pt>
                <c:pt idx="8">
                  <c:v>-0.911925762111234</c:v>
                </c:pt>
                <c:pt idx="9">
                  <c:v>-1.0638346886705501</c:v>
                </c:pt>
                <c:pt idx="10">
                  <c:v>-1.26844055806557</c:v>
                </c:pt>
                <c:pt idx="11">
                  <c:v>-1.53844905930446</c:v>
                </c:pt>
                <c:pt idx="12">
                  <c:v>-1.8892264644193499</c:v>
                </c:pt>
                <c:pt idx="13">
                  <c:v>-2.3399487774841301</c:v>
                </c:pt>
                <c:pt idx="14">
                  <c:v>-2.9148132843978201</c:v>
                </c:pt>
                <c:pt idx="15">
                  <c:v>-3.6444051000547701</c:v>
                </c:pt>
                <c:pt idx="16">
                  <c:v>-4.5673060959911602</c:v>
                </c:pt>
                <c:pt idx="17">
                  <c:v>-5.7320143861031099</c:v>
                </c:pt>
                <c:pt idx="18">
                  <c:v>-7.1992091450653204</c:v>
                </c:pt>
                <c:pt idx="19">
                  <c:v>-9.0443303586748094</c:v>
                </c:pt>
                <c:pt idx="20">
                  <c:v>-11.3603110534854</c:v>
                </c:pt>
                <c:pt idx="21">
                  <c:v>-14.2600428503854</c:v>
                </c:pt>
                <c:pt idx="22">
                  <c:v>-17.877694490919399</c:v>
                </c:pt>
                <c:pt idx="23">
                  <c:v>-22.367271507706199</c:v>
                </c:pt>
                <c:pt idx="24">
                  <c:v>-27.895894649559299</c:v>
                </c:pt>
                <c:pt idx="25">
                  <c:v>-34.628791634143802</c:v>
                </c:pt>
                <c:pt idx="26">
                  <c:v>-42.704591399832097</c:v>
                </c:pt>
                <c:pt idx="27">
                  <c:v>-52.205711899925902</c:v>
                </c:pt>
                <c:pt idx="28">
                  <c:v>-63.139764302237197</c:v>
                </c:pt>
                <c:pt idx="29">
                  <c:v>-75.455779629096</c:v>
                </c:pt>
                <c:pt idx="30">
                  <c:v>-89.108058907737501</c:v>
                </c:pt>
                <c:pt idx="31">
                  <c:v>-104.149188418758</c:v>
                </c:pt>
                <c:pt idx="32">
                  <c:v>-120.81175911099299</c:v>
                </c:pt>
                <c:pt idx="33">
                  <c:v>-139.55229878175399</c:v>
                </c:pt>
                <c:pt idx="34">
                  <c:v>-161.067329978961</c:v>
                </c:pt>
                <c:pt idx="35">
                  <c:v>-186.331370265494</c:v>
                </c:pt>
                <c:pt idx="36">
                  <c:v>-216.763649781297</c:v>
                </c:pt>
                <c:pt idx="37">
                  <c:v>-254.58559040442799</c:v>
                </c:pt>
                <c:pt idx="38">
                  <c:v>-302.08868889152598</c:v>
                </c:pt>
                <c:pt idx="39">
                  <c:v>-355.64625610901999</c:v>
                </c:pt>
                <c:pt idx="40">
                  <c:v>-405.75127211341601</c:v>
                </c:pt>
              </c:numCache>
            </c:numRef>
          </c:yVal>
          <c:smooth val="0"/>
          <c:extLst>
            <c:ext xmlns:c16="http://schemas.microsoft.com/office/drawing/2014/chart" uri="{C3380CC4-5D6E-409C-BE32-E72D297353CC}">
              <c16:uniqueId val="{00000001-DEE2-4E1C-BC5B-57C0352567F6}"/>
            </c:ext>
          </c:extLst>
        </c:ser>
        <c:ser>
          <c:idx val="2"/>
          <c:order val="2"/>
          <c:tx>
            <c:v>TIA</c:v>
          </c:tx>
          <c:spPr>
            <a:ln w="19050">
              <a:solidFill>
                <a:srgbClr val="00B0F0"/>
              </a:solidFill>
            </a:ln>
          </c:spPr>
          <c:marker>
            <c:symbol val="none"/>
          </c:marker>
          <c:xVal>
            <c:numRef>
              <c:f>[1]GIL_prallel_ac!$F$2:$F$42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[1]GIL_prallel_ac!$H$2:$H$42</c:f>
              <c:numCache>
                <c:formatCode>General</c:formatCode>
                <c:ptCount val="41"/>
                <c:pt idx="0">
                  <c:v>179.725293014919</c:v>
                </c:pt>
                <c:pt idx="1">
                  <c:v>179.65600259547799</c:v>
                </c:pt>
                <c:pt idx="2">
                  <c:v>179.56976483365401</c:v>
                </c:pt>
                <c:pt idx="3">
                  <c:v>179.46234578694001</c:v>
                </c:pt>
                <c:pt idx="4">
                  <c:v>179.328183950252</c:v>
                </c:pt>
                <c:pt idx="5">
                  <c:v>179.16001745717099</c:v>
                </c:pt>
                <c:pt idx="6">
                  <c:v>178.94855614002199</c:v>
                </c:pt>
                <c:pt idx="7">
                  <c:v>178.682130669473</c:v>
                </c:pt>
                <c:pt idx="8">
                  <c:v>178.34619647059</c:v>
                </c:pt>
                <c:pt idx="9">
                  <c:v>177.922615996068</c:v>
                </c:pt>
                <c:pt idx="10">
                  <c:v>177.388698464708</c:v>
                </c:pt>
                <c:pt idx="11">
                  <c:v>176.980429144461</c:v>
                </c:pt>
                <c:pt idx="12">
                  <c:v>176.466057387484</c:v>
                </c:pt>
                <c:pt idx="13">
                  <c:v>175.81572316840899</c:v>
                </c:pt>
                <c:pt idx="14">
                  <c:v>174.99203372788301</c:v>
                </c:pt>
                <c:pt idx="15">
                  <c:v>173.94742723788099</c:v>
                </c:pt>
                <c:pt idx="16">
                  <c:v>172.622984137538</c:v>
                </c:pt>
                <c:pt idx="17">
                  <c:v>170.94156265985899</c:v>
                </c:pt>
                <c:pt idx="18">
                  <c:v>168.80177838036599</c:v>
                </c:pt>
                <c:pt idx="19">
                  <c:v>166.07962056128801</c:v>
                </c:pt>
                <c:pt idx="20">
                  <c:v>162.614266617429</c:v>
                </c:pt>
                <c:pt idx="21">
                  <c:v>158.29324463338</c:v>
                </c:pt>
                <c:pt idx="22">
                  <c:v>153.01410745076899</c:v>
                </c:pt>
                <c:pt idx="23">
                  <c:v>146.653648031106</c:v>
                </c:pt>
                <c:pt idx="24">
                  <c:v>139.13854404263</c:v>
                </c:pt>
                <c:pt idx="25">
                  <c:v>130.49786724780401</c:v>
                </c:pt>
                <c:pt idx="26">
                  <c:v>120.881585123875</c:v>
                </c:pt>
                <c:pt idx="27">
                  <c:v>110.584619503326</c:v>
                </c:pt>
                <c:pt idx="28">
                  <c:v>99.890977296835104</c:v>
                </c:pt>
                <c:pt idx="29">
                  <c:v>89.072150679612307</c:v>
                </c:pt>
                <c:pt idx="30">
                  <c:v>78.600400994336994</c:v>
                </c:pt>
                <c:pt idx="31">
                  <c:v>68.488452807529995</c:v>
                </c:pt>
                <c:pt idx="32">
                  <c:v>58.9772799779957</c:v>
                </c:pt>
                <c:pt idx="33">
                  <c:v>50.172902411231</c:v>
                </c:pt>
                <c:pt idx="34">
                  <c:v>42.280891272584498</c:v>
                </c:pt>
                <c:pt idx="35">
                  <c:v>34.708040131491501</c:v>
                </c:pt>
                <c:pt idx="36">
                  <c:v>27.907588526820199</c:v>
                </c:pt>
                <c:pt idx="37">
                  <c:v>20.597718726581501</c:v>
                </c:pt>
                <c:pt idx="38">
                  <c:v>12.443659543402999</c:v>
                </c:pt>
                <c:pt idx="39">
                  <c:v>6.4202109863393799</c:v>
                </c:pt>
                <c:pt idx="40">
                  <c:v>-3.8319110239877499</c:v>
                </c:pt>
              </c:numCache>
            </c:numRef>
          </c:yVal>
          <c:smooth val="0"/>
          <c:extLst>
            <c:ext xmlns:c16="http://schemas.microsoft.com/office/drawing/2014/chart" uri="{C3380CC4-5D6E-409C-BE32-E72D297353CC}">
              <c16:uniqueId val="{00000002-DEE2-4E1C-BC5B-57C0352567F6}"/>
            </c:ext>
          </c:extLst>
        </c:ser>
        <c:dLbls>
          <c:showLegendKey val="0"/>
          <c:showVal val="0"/>
          <c:showCatName val="0"/>
          <c:showSerName val="0"/>
          <c:showPercent val="0"/>
          <c:showBubbleSize val="0"/>
        </c:dLbls>
        <c:axId val="51993248"/>
        <c:axId val="52003328"/>
      </c:scatterChart>
      <c:valAx>
        <c:axId val="5199324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a:lstStyle/>
              <a:p>
                <a:pPr>
                  <a:defRPr b="0"/>
                </a:pPr>
                <a:r>
                  <a:rPr lang="ja-JP" b="0"/>
                  <a:t>周波数 </a:t>
                </a:r>
                <a:r>
                  <a:rPr lang="en-US" b="0"/>
                  <a:t>[GHz]</a:t>
                </a:r>
                <a:endParaRPr lang="ja-JP" b="0"/>
              </a:p>
            </c:rich>
          </c:tx>
          <c:overlay val="0"/>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vert="horz"/>
          <a:lstStyle/>
          <a:p>
            <a:pPr>
              <a:defRPr/>
            </a:pPr>
            <a:endParaRPr lang="ja-JP"/>
          </a:p>
        </c:txPr>
        <c:crossAx val="52003328"/>
        <c:crosses val="autoZero"/>
        <c:crossBetween val="midCat"/>
      </c:valAx>
      <c:valAx>
        <c:axId val="52003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b="0"/>
                </a:pPr>
                <a:r>
                  <a:rPr lang="ja-JP" altLang="en-US" b="0"/>
                  <a:t>位相 </a:t>
                </a:r>
                <a:r>
                  <a:rPr lang="en-US" altLang="ja-JP" b="0"/>
                  <a:t>[deg]</a:t>
                </a:r>
                <a:endParaRPr lang="ja-JP" b="0"/>
              </a:p>
            </c:rich>
          </c:tx>
          <c:overlay val="0"/>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vert="horz"/>
          <a:lstStyle/>
          <a:p>
            <a:pPr>
              <a:defRPr/>
            </a:pPr>
            <a:endParaRPr lang="ja-JP"/>
          </a:p>
        </c:txPr>
        <c:crossAx val="51993248"/>
        <c:crosses val="autoZero"/>
        <c:crossBetween val="midCat"/>
      </c:valAx>
    </c:plotArea>
    <c:legend>
      <c:legendPos val="b"/>
      <c:layout>
        <c:manualLayout>
          <c:xMode val="edge"/>
          <c:yMode val="edge"/>
          <c:x val="0.23087744581617403"/>
          <c:y val="0.36397638851623282"/>
          <c:w val="0.43278624814499705"/>
          <c:h val="0.11097955606492171"/>
        </c:manualLayout>
      </c:layout>
      <c:overlay val="1"/>
      <c:spPr>
        <a:solidFill>
          <a:schemeClr val="bg1"/>
        </a:solidFill>
        <a:ln>
          <a:solidFill>
            <a:schemeClr val="tx1"/>
          </a:solidFill>
        </a:ln>
        <a:effectLst/>
      </c:spPr>
      <c:txPr>
        <a:bodyPr rot="0" vert="horz"/>
        <a:lstStyle/>
        <a:p>
          <a:pPr>
            <a:defRPr/>
          </a:pPr>
          <a:endParaRPr lang="ja-JP"/>
        </a:p>
      </c:txPr>
    </c:legend>
    <c:plotVisOnly val="1"/>
    <c:dispBlanksAs val="gap"/>
    <c:showDLblsOverMax val="0"/>
    <c:extLst/>
  </c:chart>
  <c:spPr>
    <a:ln w="6350">
      <a:noFill/>
    </a:ln>
  </c:spPr>
  <c:txPr>
    <a:bodyPr/>
    <a:lstStyle/>
    <a:p>
      <a:pPr>
        <a:defRPr sz="1800">
          <a:solidFill>
            <a:schemeClr val="tx1"/>
          </a:solidFill>
        </a:defRPr>
      </a:pPr>
      <a:endParaRPr lang="ja-JP"/>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358792650918636"/>
          <c:y val="5.706000291630213E-2"/>
          <c:w val="0.64982414698162727"/>
          <c:h val="0.70341097987751533"/>
        </c:manualLayout>
      </c:layout>
      <c:scatterChart>
        <c:scatterStyle val="lineMarker"/>
        <c:varyColors val="0"/>
        <c:ser>
          <c:idx val="1"/>
          <c:order val="0"/>
          <c:tx>
            <c:v>GIL+TIA</c:v>
          </c:tx>
          <c:spPr>
            <a:ln w="19050">
              <a:solidFill>
                <a:srgbClr val="FF0000"/>
              </a:solidFill>
            </a:ln>
          </c:spPr>
          <c:marker>
            <c:symbol val="none"/>
          </c:marker>
          <c:xVal>
            <c:numRef>
              <c:f>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GIL_prallel_ac!$G$2:$G$42</c:f>
              <c:numCache>
                <c:formatCode>General</c:formatCode>
                <c:ptCount val="41"/>
                <c:pt idx="0">
                  <c:v>3.5090271207862878</c:v>
                </c:pt>
                <c:pt idx="1">
                  <c:v>3.505002501975202</c:v>
                </c:pt>
                <c:pt idx="2">
                  <c:v>3.500088550974028</c:v>
                </c:pt>
                <c:pt idx="3">
                  <c:v>3.4946163322171278</c:v>
                </c:pt>
                <c:pt idx="4">
                  <c:v>3.4891113561711964</c:v>
                </c:pt>
                <c:pt idx="5">
                  <c:v>3.4841074189401011</c:v>
                </c:pt>
                <c:pt idx="6">
                  <c:v>3.4799529903468764</c:v>
                </c:pt>
                <c:pt idx="7">
                  <c:v>3.4767406644272039</c:v>
                </c:pt>
                <c:pt idx="8">
                  <c:v>3.4743646692614534</c:v>
                </c:pt>
                <c:pt idx="9">
                  <c:v>3.4726212659268691</c:v>
                </c:pt>
                <c:pt idx="10">
                  <c:v>3.4712827524550387</c:v>
                </c:pt>
                <c:pt idx="11">
                  <c:v>3.4700860305255299</c:v>
                </c:pt>
                <c:pt idx="12">
                  <c:v>3.4688471985666203</c:v>
                </c:pt>
                <c:pt idx="13">
                  <c:v>3.4673183056110162</c:v>
                </c:pt>
                <c:pt idx="14">
                  <c:v>3.4651838294673545</c:v>
                </c:pt>
                <c:pt idx="15">
                  <c:v>3.4620008196970544</c:v>
                </c:pt>
                <c:pt idx="16">
                  <c:v>3.4571028004254449</c:v>
                </c:pt>
                <c:pt idx="17">
                  <c:v>3.4494647665570559</c:v>
                </c:pt>
                <c:pt idx="18">
                  <c:v>3.4375108716967824</c:v>
                </c:pt>
                <c:pt idx="19">
                  <c:v>3.4188066579062335</c:v>
                </c:pt>
                <c:pt idx="20">
                  <c:v>3.3896338279268008</c:v>
                </c:pt>
                <c:pt idx="21">
                  <c:v>3.3444778874029795</c:v>
                </c:pt>
                <c:pt idx="22">
                  <c:v>3.2755321089178167</c:v>
                </c:pt>
                <c:pt idx="23">
                  <c:v>3.1721486838730071</c:v>
                </c:pt>
                <c:pt idx="24">
                  <c:v>3.0213391992813641</c:v>
                </c:pt>
                <c:pt idx="25">
                  <c:v>2.8099995275939689</c:v>
                </c:pt>
                <c:pt idx="26">
                  <c:v>2.5298289498593447</c:v>
                </c:pt>
                <c:pt idx="27">
                  <c:v>2.1838766065260291</c:v>
                </c:pt>
                <c:pt idx="28">
                  <c:v>1.7914934516156336</c:v>
                </c:pt>
                <c:pt idx="29">
                  <c:v>1.3856880359430945</c:v>
                </c:pt>
                <c:pt idx="30">
                  <c:v>1.0027909103965</c:v>
                </c:pt>
                <c:pt idx="31">
                  <c:v>0.67294648964709236</c:v>
                </c:pt>
                <c:pt idx="32">
                  <c:v>0.41345226603857305</c:v>
                </c:pt>
                <c:pt idx="33">
                  <c:v>0.22931523121238712</c:v>
                </c:pt>
                <c:pt idx="34">
                  <c:v>0.1132225607319834</c:v>
                </c:pt>
                <c:pt idx="35">
                  <c:v>4.8770317089472853E-2</c:v>
                </c:pt>
                <c:pt idx="36">
                  <c:v>1.8267788506809886E-2</c:v>
                </c:pt>
                <c:pt idx="37">
                  <c:v>9.3266245329790224E-3</c:v>
                </c:pt>
                <c:pt idx="38">
                  <c:v>8.1033139734158419E-3</c:v>
                </c:pt>
                <c:pt idx="39">
                  <c:v>6.8201312253271867E-3</c:v>
                </c:pt>
                <c:pt idx="40">
                  <c:v>4.9942841176843396E-3</c:v>
                </c:pt>
              </c:numCache>
            </c:numRef>
          </c:yVal>
          <c:smooth val="0"/>
          <c:extLst>
            <c:ext xmlns:c16="http://schemas.microsoft.com/office/drawing/2014/chart" uri="{C3380CC4-5D6E-409C-BE32-E72D297353CC}">
              <c16:uniqueId val="{00000000-3696-4D4A-A7EA-ABADBFE9D88A}"/>
            </c:ext>
          </c:extLst>
        </c:ser>
        <c:ser>
          <c:idx val="0"/>
          <c:order val="2"/>
          <c:tx>
            <c:v>TIA</c:v>
          </c:tx>
          <c:spPr>
            <a:ln w="19050">
              <a:solidFill>
                <a:srgbClr val="00B0F0"/>
              </a:solidFill>
            </a:ln>
          </c:spPr>
          <c:marker>
            <c:symbol val="none"/>
          </c:marker>
          <c:xVal>
            <c:numRef>
              <c:f>[1]GIL_prallel_ac!$F$2:$F$42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[1]GIL_prallel_ac!$G$2:$G$42</c:f>
              <c:numCache>
                <c:formatCode>General</c:formatCode>
                <c:ptCount val="41"/>
                <c:pt idx="0">
                  <c:v>0.90302500224616078</c:v>
                </c:pt>
                <c:pt idx="1">
                  <c:v>0.90277219579108192</c:v>
                </c:pt>
                <c:pt idx="2">
                  <c:v>0.90246268280809627</c:v>
                </c:pt>
                <c:pt idx="3">
                  <c:v>0.90211698859371625</c:v>
                </c:pt>
                <c:pt idx="4">
                  <c:v>0.90176832403294227</c:v>
                </c:pt>
                <c:pt idx="5">
                  <c:v>0.90145100877402251</c:v>
                </c:pt>
                <c:pt idx="6">
                  <c:v>0.90118808112093118</c:v>
                </c:pt>
                <c:pt idx="7">
                  <c:v>0.90098656218802509</c:v>
                </c:pt>
                <c:pt idx="8">
                  <c:v>0.90084102100192764</c:v>
                </c:pt>
                <c:pt idx="9">
                  <c:v>0.90074014358274956</c:v>
                </c:pt>
                <c:pt idx="10">
                  <c:v>0.90067184402391076</c:v>
                </c:pt>
                <c:pt idx="11">
                  <c:v>0.90061424729993711</c:v>
                </c:pt>
                <c:pt idx="12">
                  <c:v>0.90056975354315127</c:v>
                </c:pt>
                <c:pt idx="13">
                  <c:v>0.90053145895497988</c:v>
                </c:pt>
                <c:pt idx="14">
                  <c:v>0.90049365827534611</c:v>
                </c:pt>
                <c:pt idx="15">
                  <c:v>0.90045164684471324</c:v>
                </c:pt>
                <c:pt idx="16">
                  <c:v>0.90039947641026485</c:v>
                </c:pt>
                <c:pt idx="17">
                  <c:v>0.90032892683602495</c:v>
                </c:pt>
                <c:pt idx="18">
                  <c:v>0.90023047555939206</c:v>
                </c:pt>
                <c:pt idx="19">
                  <c:v>0.9000880198353266</c:v>
                </c:pt>
                <c:pt idx="20">
                  <c:v>0.89987318479549505</c:v>
                </c:pt>
                <c:pt idx="21">
                  <c:v>0.89954755907469797</c:v>
                </c:pt>
                <c:pt idx="22">
                  <c:v>0.89908062291981206</c:v>
                </c:pt>
                <c:pt idx="23">
                  <c:v>0.89839465306073019</c:v>
                </c:pt>
                <c:pt idx="24">
                  <c:v>0.89737084551721602</c:v>
                </c:pt>
                <c:pt idx="25">
                  <c:v>0.89583847780660142</c:v>
                </c:pt>
                <c:pt idx="26">
                  <c:v>0.89358258123605383</c:v>
                </c:pt>
                <c:pt idx="27">
                  <c:v>0.89025624035875095</c:v>
                </c:pt>
                <c:pt idx="28">
                  <c:v>0.88539318359670827</c:v>
                </c:pt>
                <c:pt idx="29">
                  <c:v>0.87824431763954725</c:v>
                </c:pt>
                <c:pt idx="30">
                  <c:v>0.86738827062959045</c:v>
                </c:pt>
                <c:pt idx="31">
                  <c:v>0.85162279847941491</c:v>
                </c:pt>
                <c:pt idx="32">
                  <c:v>0.8283381442089478</c:v>
                </c:pt>
                <c:pt idx="33">
                  <c:v>0.79383342841361237</c:v>
                </c:pt>
                <c:pt idx="34">
                  <c:v>0.74406348007007383</c:v>
                </c:pt>
                <c:pt idx="35">
                  <c:v>0.67688422038805229</c:v>
                </c:pt>
                <c:pt idx="36">
                  <c:v>0.58856823022380544</c:v>
                </c:pt>
                <c:pt idx="37">
                  <c:v>0.49248477829277326</c:v>
                </c:pt>
                <c:pt idx="38">
                  <c:v>0.38101847806696237</c:v>
                </c:pt>
                <c:pt idx="39">
                  <c:v>0.30271686961958721</c:v>
                </c:pt>
                <c:pt idx="40">
                  <c:v>0.24783452458116981</c:v>
                </c:pt>
              </c:numCache>
            </c:numRef>
          </c:yVal>
          <c:smooth val="0"/>
          <c:extLst>
            <c:ext xmlns:c16="http://schemas.microsoft.com/office/drawing/2014/chart" uri="{C3380CC4-5D6E-409C-BE32-E72D297353CC}">
              <c16:uniqueId val="{00000001-3696-4D4A-A7EA-ABADBFE9D88A}"/>
            </c:ext>
          </c:extLst>
        </c:ser>
        <c:dLbls>
          <c:showLegendKey val="0"/>
          <c:showVal val="0"/>
          <c:showCatName val="0"/>
          <c:showSerName val="0"/>
          <c:showPercent val="0"/>
          <c:showBubbleSize val="0"/>
        </c:dLbls>
        <c:axId val="51993248"/>
        <c:axId val="52003328"/>
      </c:scatterChart>
      <c:scatterChart>
        <c:scatterStyle val="lineMarker"/>
        <c:varyColors val="0"/>
        <c:ser>
          <c:idx val="3"/>
          <c:order val="1"/>
          <c:tx>
            <c:v>GIL</c:v>
          </c:tx>
          <c:spPr>
            <a:ln w="19050">
              <a:solidFill>
                <a:srgbClr val="7030A0"/>
              </a:solidFill>
            </a:ln>
          </c:spPr>
          <c:marker>
            <c:symbol val="none"/>
          </c:marker>
          <c:xVal>
            <c:numRef>
              <c:f>[2]GIL_prallel_ac!$F$2:$F$42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[2]GIL_prallel_ac!$G$2:$G$42</c:f>
              <c:numCache>
                <c:formatCode>General</c:formatCode>
                <c:ptCount val="41"/>
                <c:pt idx="0">
                  <c:v>14.046072576976201</c:v>
                </c:pt>
                <c:pt idx="1">
                  <c:v>14.0376773722229</c:v>
                </c:pt>
                <c:pt idx="2">
                  <c:v>14.0274312502025</c:v>
                </c:pt>
                <c:pt idx="3">
                  <c:v>14.016027845113801</c:v>
                </c:pt>
                <c:pt idx="4">
                  <c:v>14.0045665717701</c:v>
                </c:pt>
                <c:pt idx="5">
                  <c:v>13.9941644169113</c:v>
                </c:pt>
                <c:pt idx="6">
                  <c:v>13.985553433630701</c:v>
                </c:pt>
                <c:pt idx="7">
                  <c:v>13.978935888653799</c:v>
                </c:pt>
                <c:pt idx="8">
                  <c:v>13.9741070080604</c:v>
                </c:pt>
                <c:pt idx="9">
                  <c:v>13.9706679789732</c:v>
                </c:pt>
                <c:pt idx="10">
                  <c:v>13.9681857484302</c:v>
                </c:pt>
                <c:pt idx="11">
                  <c:v>13.9662639998368</c:v>
                </c:pt>
                <c:pt idx="12">
                  <c:v>13.9645482051772</c:v>
                </c:pt>
                <c:pt idx="13">
                  <c:v>13.9626934647528</c:v>
                </c:pt>
                <c:pt idx="14">
                  <c:v>13.9603103388168</c:v>
                </c:pt>
                <c:pt idx="15">
                  <c:v>13.956889942469299</c:v>
                </c:pt>
                <c:pt idx="16">
                  <c:v>13.951698915138399</c:v>
                </c:pt>
                <c:pt idx="17">
                  <c:v>13.9436255429961</c:v>
                </c:pt>
                <c:pt idx="18">
                  <c:v>13.9309476871186</c:v>
                </c:pt>
                <c:pt idx="19">
                  <c:v>13.910979407686799</c:v>
                </c:pt>
                <c:pt idx="20">
                  <c:v>13.8795360319438</c:v>
                </c:pt>
                <c:pt idx="21">
                  <c:v>13.8301404118905</c:v>
                </c:pt>
                <c:pt idx="22">
                  <c:v>13.752888851498399</c:v>
                </c:pt>
                <c:pt idx="23">
                  <c:v>13.632935439525401</c:v>
                </c:pt>
                <c:pt idx="24">
                  <c:v>13.4487016882745</c:v>
                </c:pt>
                <c:pt idx="25">
                  <c:v>13.170263153659301</c:v>
                </c:pt>
                <c:pt idx="26">
                  <c:v>12.7589307249921</c:v>
                </c:pt>
                <c:pt idx="27">
                  <c:v>12.1695333751289</c:v>
                </c:pt>
                <c:pt idx="28">
                  <c:v>11.3564195349849</c:v>
                </c:pt>
                <c:pt idx="29">
                  <c:v>10.2817453781153</c:v>
                </c:pt>
                <c:pt idx="30">
                  <c:v>8.9211659205224194</c:v>
                </c:pt>
                <c:pt idx="31">
                  <c:v>7.2613498281120403</c:v>
                </c:pt>
                <c:pt idx="32">
                  <c:v>5.2879411981495199</c:v>
                </c:pt>
                <c:pt idx="33">
                  <c:v>2.9679449815432899</c:v>
                </c:pt>
                <c:pt idx="34">
                  <c:v>0.23300676340722401</c:v>
                </c:pt>
                <c:pt idx="35">
                  <c:v>-3.0267169004352201</c:v>
                </c:pt>
                <c:pt idx="36">
                  <c:v>-6.9329286600354596</c:v>
                </c:pt>
                <c:pt idx="37">
                  <c:v>-11.476226566919999</c:v>
                </c:pt>
                <c:pt idx="38">
                  <c:v>-16.121695732759999</c:v>
                </c:pt>
                <c:pt idx="39">
                  <c:v>-19.7862920509364</c:v>
                </c:pt>
                <c:pt idx="40">
                  <c:v>-22.6755470063651</c:v>
                </c:pt>
              </c:numCache>
            </c:numRef>
          </c:yVal>
          <c:smooth val="0"/>
          <c:extLst>
            <c:ext xmlns:c16="http://schemas.microsoft.com/office/drawing/2014/chart" uri="{C3380CC4-5D6E-409C-BE32-E72D297353CC}">
              <c16:uniqueId val="{00000002-3696-4D4A-A7EA-ABADBFE9D88A}"/>
            </c:ext>
          </c:extLst>
        </c:ser>
        <c:dLbls>
          <c:showLegendKey val="0"/>
          <c:showVal val="0"/>
          <c:showCatName val="0"/>
          <c:showSerName val="0"/>
          <c:showPercent val="0"/>
          <c:showBubbleSize val="0"/>
        </c:dLbls>
        <c:axId val="120331376"/>
        <c:axId val="120330416"/>
      </c:scatterChart>
      <c:valAx>
        <c:axId val="5199324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a:lstStyle/>
              <a:p>
                <a:pPr>
                  <a:defRPr b="0"/>
                </a:pPr>
                <a:r>
                  <a:rPr lang="ja-JP" b="0"/>
                  <a:t>周波数 </a:t>
                </a:r>
                <a:r>
                  <a:rPr lang="en-US" b="0"/>
                  <a:t>[GHz]</a:t>
                </a:r>
                <a:endParaRPr lang="ja-JP" b="0"/>
              </a:p>
            </c:rich>
          </c:tx>
          <c:overlay val="0"/>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vert="horz"/>
          <a:lstStyle/>
          <a:p>
            <a:pPr>
              <a:defRPr/>
            </a:pPr>
            <a:endParaRPr lang="ja-JP"/>
          </a:p>
        </c:txPr>
        <c:crossAx val="52003328"/>
        <c:crosses val="autoZero"/>
        <c:crossBetween val="midCat"/>
      </c:valAx>
      <c:valAx>
        <c:axId val="5200332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b="0"/>
                </a:pPr>
                <a:r>
                  <a:rPr lang="ja-JP" altLang="en-US" b="0"/>
                  <a:t>伝達インピーダンス</a:t>
                </a:r>
                <a:r>
                  <a:rPr lang="ja-JP" b="0"/>
                  <a:t> </a:t>
                </a:r>
                <a:r>
                  <a:rPr lang="en-US" b="0"/>
                  <a:t>[k</a:t>
                </a:r>
                <a:r>
                  <a:rPr lang="en-US" altLang="ja-JP" b="0"/>
                  <a:t>Ω</a:t>
                </a:r>
                <a:r>
                  <a:rPr lang="en-US" b="0"/>
                  <a:t>]</a:t>
                </a:r>
                <a:endParaRPr lang="ja-JP" b="0"/>
              </a:p>
            </c:rich>
          </c:tx>
          <c:overlay val="0"/>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vert="horz"/>
          <a:lstStyle/>
          <a:p>
            <a:pPr>
              <a:defRPr/>
            </a:pPr>
            <a:endParaRPr lang="ja-JP"/>
          </a:p>
        </c:txPr>
        <c:crossAx val="51993248"/>
        <c:crosses val="autoZero"/>
        <c:crossBetween val="midCat"/>
      </c:valAx>
      <c:valAx>
        <c:axId val="120330416"/>
        <c:scaling>
          <c:orientation val="minMax"/>
        </c:scaling>
        <c:delete val="0"/>
        <c:axPos val="r"/>
        <c:title>
          <c:tx>
            <c:rich>
              <a:bodyPr/>
              <a:lstStyle/>
              <a:p>
                <a:pPr>
                  <a:defRPr b="0"/>
                </a:pPr>
                <a:r>
                  <a:rPr lang="ja-JP" b="0"/>
                  <a:t>利得 </a:t>
                </a:r>
                <a:r>
                  <a:rPr lang="en-US" b="0"/>
                  <a:t>[dB]</a:t>
                </a:r>
                <a:endParaRPr lang="ja-JP" b="0"/>
              </a:p>
            </c:rich>
          </c:tx>
          <c:overlay val="0"/>
        </c:title>
        <c:numFmt formatCode="General" sourceLinked="1"/>
        <c:majorTickMark val="none"/>
        <c:minorTickMark val="none"/>
        <c:tickLblPos val="nextTo"/>
        <c:spPr>
          <a:ln w="6350">
            <a:solidFill>
              <a:schemeClr val="bg1">
                <a:lumMod val="85000"/>
              </a:schemeClr>
            </a:solidFill>
          </a:ln>
        </c:spPr>
        <c:crossAx val="120331376"/>
        <c:crosses val="max"/>
        <c:crossBetween val="midCat"/>
      </c:valAx>
      <c:valAx>
        <c:axId val="120331376"/>
        <c:scaling>
          <c:logBase val="10"/>
          <c:orientation val="minMax"/>
        </c:scaling>
        <c:delete val="1"/>
        <c:axPos val="b"/>
        <c:numFmt formatCode="General" sourceLinked="1"/>
        <c:majorTickMark val="out"/>
        <c:minorTickMark val="none"/>
        <c:tickLblPos val="nextTo"/>
        <c:crossAx val="120330416"/>
        <c:crosses val="autoZero"/>
        <c:crossBetween val="midCat"/>
      </c:valAx>
    </c:plotArea>
    <c:legend>
      <c:legendPos val="b"/>
      <c:layout>
        <c:manualLayout>
          <c:xMode val="edge"/>
          <c:yMode val="edge"/>
          <c:x val="0.18840294320523102"/>
          <c:y val="0.28343402244735055"/>
          <c:w val="0.39652416439501609"/>
          <c:h val="8.8660931333740381E-2"/>
        </c:manualLayout>
      </c:layout>
      <c:overlay val="1"/>
      <c:spPr>
        <a:solidFill>
          <a:schemeClr val="bg1"/>
        </a:solidFill>
        <a:ln>
          <a:solidFill>
            <a:schemeClr val="tx1"/>
          </a:solidFill>
        </a:ln>
        <a:effectLst/>
      </c:spPr>
      <c:txPr>
        <a:bodyPr rot="0" vert="horz"/>
        <a:lstStyle/>
        <a:p>
          <a:pPr>
            <a:defRPr/>
          </a:pPr>
          <a:endParaRPr lang="ja-JP"/>
        </a:p>
      </c:txPr>
    </c:legend>
    <c:plotVisOnly val="1"/>
    <c:dispBlanksAs val="gap"/>
    <c:showDLblsOverMax val="0"/>
    <c:extLst/>
  </c:chart>
  <c:spPr>
    <a:ln w="6350">
      <a:noFill/>
    </a:ln>
  </c:spPr>
  <c:txPr>
    <a:bodyPr/>
    <a:lstStyle/>
    <a:p>
      <a:pPr>
        <a:defRPr sz="1800">
          <a:solidFill>
            <a:schemeClr val="tx1"/>
          </a:solidFill>
        </a:defRPr>
      </a:pPr>
      <a:endParaRPr lang="ja-JP"/>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358792650918636"/>
          <c:y val="5.706000291630213E-2"/>
          <c:w val="0.75853595975784549"/>
          <c:h val="0.70341097987751533"/>
        </c:manualLayout>
      </c:layout>
      <c:scatterChart>
        <c:scatterStyle val="lineMarker"/>
        <c:varyColors val="0"/>
        <c:ser>
          <c:idx val="1"/>
          <c:order val="0"/>
          <c:tx>
            <c:v>GIL+TIA</c:v>
          </c:tx>
          <c:spPr>
            <a:ln w="19050">
              <a:solidFill>
                <a:srgbClr val="FF0000"/>
              </a:solidFill>
            </a:ln>
          </c:spPr>
          <c:marker>
            <c:symbol val="none"/>
          </c:marker>
          <c:xVal>
            <c:numRef>
              <c:f>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GIL_prallel_ac!$H$2:$H$42</c:f>
              <c:numCache>
                <c:formatCode>General</c:formatCode>
                <c:ptCount val="41"/>
                <c:pt idx="0">
                  <c:v>179.466119808537</c:v>
                </c:pt>
                <c:pt idx="1">
                  <c:v>179.36875223879201</c:v>
                </c:pt>
                <c:pt idx="2">
                  <c:v>179.268181878082</c:v>
                </c:pt>
                <c:pt idx="3">
                  <c:v>179.16691706009101</c:v>
                </c:pt>
                <c:pt idx="4">
                  <c:v>179.06297363556601</c:v>
                </c:pt>
                <c:pt idx="5">
                  <c:v>178.948111829607</c:v>
                </c:pt>
                <c:pt idx="6">
                  <c:v>178.80872555871301</c:v>
                </c:pt>
                <c:pt idx="7">
                  <c:v>178.62827853796901</c:v>
                </c:pt>
                <c:pt idx="8">
                  <c:v>178.38912072679699</c:v>
                </c:pt>
                <c:pt idx="9">
                  <c:v>178.072679418191</c:v>
                </c:pt>
                <c:pt idx="10">
                  <c:v>177.65838284887101</c:v>
                </c:pt>
                <c:pt idx="11">
                  <c:v>177.16671635255</c:v>
                </c:pt>
                <c:pt idx="12">
                  <c:v>176.53484949446101</c:v>
                </c:pt>
                <c:pt idx="13">
                  <c:v>175.72815013493201</c:v>
                </c:pt>
                <c:pt idx="14">
                  <c:v>174.703019787871</c:v>
                </c:pt>
                <c:pt idx="15">
                  <c:v>173.40440220919299</c:v>
                </c:pt>
                <c:pt idx="16">
                  <c:v>171.763164047446</c:v>
                </c:pt>
                <c:pt idx="17">
                  <c:v>169.69206978991701</c:v>
                </c:pt>
                <c:pt idx="18">
                  <c:v>167.08144639890099</c:v>
                </c:pt>
                <c:pt idx="19">
                  <c:v>163.79579381967901</c:v>
                </c:pt>
                <c:pt idx="20">
                  <c:v>159.66775906399101</c:v>
                </c:pt>
                <c:pt idx="21">
                  <c:v>154.50993806423699</c:v>
                </c:pt>
                <c:pt idx="22">
                  <c:v>148.10867605712301</c:v>
                </c:pt>
                <c:pt idx="23">
                  <c:v>140.22474522699801</c:v>
                </c:pt>
                <c:pt idx="24">
                  <c:v>130.62201889557701</c:v>
                </c:pt>
                <c:pt idx="25">
                  <c:v>119.10825228444</c:v>
                </c:pt>
                <c:pt idx="26">
                  <c:v>105.584744559556</c:v>
                </c:pt>
                <c:pt idx="27">
                  <c:v>90.095190839426607</c:v>
                </c:pt>
                <c:pt idx="28">
                  <c:v>72.809801347233702</c:v>
                </c:pt>
                <c:pt idx="29">
                  <c:v>53.975534449810098</c:v>
                </c:pt>
                <c:pt idx="30">
                  <c:v>33.893780003347999</c:v>
                </c:pt>
                <c:pt idx="31">
                  <c:v>12.8488716358424</c:v>
                </c:pt>
                <c:pt idx="32">
                  <c:v>-8.5861668116638103</c:v>
                </c:pt>
                <c:pt idx="33">
                  <c:v>-29.4217230840643</c:v>
                </c:pt>
                <c:pt idx="34">
                  <c:v>-48.025310198036202</c:v>
                </c:pt>
                <c:pt idx="35">
                  <c:v>-61.577479011740301</c:v>
                </c:pt>
                <c:pt idx="36">
                  <c:v>-60.896324928131897</c:v>
                </c:pt>
                <c:pt idx="37">
                  <c:v>-34.273067739333399</c:v>
                </c:pt>
                <c:pt idx="38">
                  <c:v>-28.836291614491898</c:v>
                </c:pt>
                <c:pt idx="39">
                  <c:v>-43.266741671545702</c:v>
                </c:pt>
                <c:pt idx="40">
                  <c:v>-71.386066056615306</c:v>
                </c:pt>
              </c:numCache>
            </c:numRef>
          </c:yVal>
          <c:smooth val="0"/>
          <c:extLst>
            <c:ext xmlns:c16="http://schemas.microsoft.com/office/drawing/2014/chart" uri="{C3380CC4-5D6E-409C-BE32-E72D297353CC}">
              <c16:uniqueId val="{00000000-8F78-44F9-B4F7-B8E71196E77C}"/>
            </c:ext>
          </c:extLst>
        </c:ser>
        <c:ser>
          <c:idx val="0"/>
          <c:order val="2"/>
          <c:tx>
            <c:v>TIA</c:v>
          </c:tx>
          <c:spPr>
            <a:ln w="19050">
              <a:solidFill>
                <a:srgbClr val="00B0F0"/>
              </a:solidFill>
            </a:ln>
          </c:spPr>
          <c:marker>
            <c:symbol val="none"/>
          </c:marker>
          <c:xVal>
            <c:numRef>
              <c:f>[1]GIL_prallel_ac!$F$2:$F$42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[1]GIL_prallel_ac!$H$2:$H$42</c:f>
              <c:numCache>
                <c:formatCode>General</c:formatCode>
                <c:ptCount val="41"/>
                <c:pt idx="0">
                  <c:v>179.88632016542101</c:v>
                </c:pt>
                <c:pt idx="1">
                  <c:v>179.86681085366001</c:v>
                </c:pt>
                <c:pt idx="2">
                  <c:v>179.84762712036601</c:v>
                </c:pt>
                <c:pt idx="3">
                  <c:v>179.82969710657801</c:v>
                </c:pt>
                <c:pt idx="4">
                  <c:v>179.81293819867</c:v>
                </c:pt>
                <c:pt idx="5">
                  <c:v>179.795829348083</c:v>
                </c:pt>
                <c:pt idx="6">
                  <c:v>179.77563917231299</c:v>
                </c:pt>
                <c:pt idx="7">
                  <c:v>179.749053055676</c:v>
                </c:pt>
                <c:pt idx="8">
                  <c:v>179.71266705513699</c:v>
                </c:pt>
                <c:pt idx="9">
                  <c:v>179.66309352534699</c:v>
                </c:pt>
                <c:pt idx="10">
                  <c:v>179.596763416622</c:v>
                </c:pt>
                <c:pt idx="11">
                  <c:v>179.554305240659</c:v>
                </c:pt>
                <c:pt idx="12">
                  <c:v>179.49767339265401</c:v>
                </c:pt>
                <c:pt idx="13">
                  <c:v>179.423236188933</c:v>
                </c:pt>
                <c:pt idx="14">
                  <c:v>179.326407130669</c:v>
                </c:pt>
                <c:pt idx="15">
                  <c:v>179.20122309226599</c:v>
                </c:pt>
                <c:pt idx="16">
                  <c:v>179.04016601788899</c:v>
                </c:pt>
                <c:pt idx="17">
                  <c:v>178.83299004338301</c:v>
                </c:pt>
                <c:pt idx="18">
                  <c:v>178.56559577188699</c:v>
                </c:pt>
                <c:pt idx="19">
                  <c:v>178.219965770888</c:v>
                </c:pt>
                <c:pt idx="20">
                  <c:v>177.770974110792</c:v>
                </c:pt>
                <c:pt idx="21">
                  <c:v>177.19923465181699</c:v>
                </c:pt>
                <c:pt idx="22">
                  <c:v>176.48180091572101</c:v>
                </c:pt>
                <c:pt idx="23">
                  <c:v>175.581768304787</c:v>
                </c:pt>
                <c:pt idx="24">
                  <c:v>174.45282082684599</c:v>
                </c:pt>
                <c:pt idx="25">
                  <c:v>173.03907260170999</c:v>
                </c:pt>
                <c:pt idx="26">
                  <c:v>171.27082855954899</c:v>
                </c:pt>
                <c:pt idx="27">
                  <c:v>169.06623816156699</c:v>
                </c:pt>
                <c:pt idx="28">
                  <c:v>166.309810983755</c:v>
                </c:pt>
                <c:pt idx="29">
                  <c:v>162.85701033786901</c:v>
                </c:pt>
                <c:pt idx="30">
                  <c:v>158.57777414805599</c:v>
                </c:pt>
                <c:pt idx="31">
                  <c:v>153.25251976143801</c:v>
                </c:pt>
                <c:pt idx="32">
                  <c:v>146.67148055625901</c:v>
                </c:pt>
                <c:pt idx="33">
                  <c:v>138.570798174695</c:v>
                </c:pt>
                <c:pt idx="34">
                  <c:v>128.82696289264899</c:v>
                </c:pt>
                <c:pt idx="35">
                  <c:v>117.209363120597</c:v>
                </c:pt>
                <c:pt idx="36">
                  <c:v>103.99060215394501</c:v>
                </c:pt>
                <c:pt idx="37">
                  <c:v>89.711009485089605</c:v>
                </c:pt>
                <c:pt idx="38">
                  <c:v>72.972802313400095</c:v>
                </c:pt>
                <c:pt idx="39">
                  <c:v>61.553005013578101</c:v>
                </c:pt>
                <c:pt idx="40">
                  <c:v>49.125767726807197</c:v>
                </c:pt>
              </c:numCache>
            </c:numRef>
          </c:yVal>
          <c:smooth val="0"/>
          <c:extLst>
            <c:ext xmlns:c16="http://schemas.microsoft.com/office/drawing/2014/chart" uri="{C3380CC4-5D6E-409C-BE32-E72D297353CC}">
              <c16:uniqueId val="{00000001-8F78-44F9-B4F7-B8E71196E77C}"/>
            </c:ext>
          </c:extLst>
        </c:ser>
        <c:dLbls>
          <c:showLegendKey val="0"/>
          <c:showVal val="0"/>
          <c:showCatName val="0"/>
          <c:showSerName val="0"/>
          <c:showPercent val="0"/>
          <c:showBubbleSize val="0"/>
        </c:dLbls>
        <c:axId val="51993248"/>
        <c:axId val="52003328"/>
      </c:scatterChart>
      <c:scatterChart>
        <c:scatterStyle val="lineMarker"/>
        <c:varyColors val="0"/>
        <c:ser>
          <c:idx val="3"/>
          <c:order val="1"/>
          <c:tx>
            <c:v>GIL</c:v>
          </c:tx>
          <c:spPr>
            <a:ln w="19050">
              <a:solidFill>
                <a:srgbClr val="7030A0"/>
              </a:solidFill>
            </a:ln>
          </c:spPr>
          <c:marker>
            <c:symbol val="none"/>
          </c:marker>
          <c:xVal>
            <c:numRef>
              <c:f>[2]GIL_prallel_ac!$F$2:$F$42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[2]GIL_prallel_ac!$H$2:$H$42</c:f>
              <c:numCache>
                <c:formatCode>General</c:formatCode>
                <c:ptCount val="41"/>
                <c:pt idx="0">
                  <c:v>-0.379044735326307</c:v>
                </c:pt>
                <c:pt idx="1">
                  <c:v>-0.44260747142183998</c:v>
                </c:pt>
                <c:pt idx="2">
                  <c:v>-0.50408547263845904</c:v>
                </c:pt>
                <c:pt idx="3">
                  <c:v>-0.56019749513900197</c:v>
                </c:pt>
                <c:pt idx="4">
                  <c:v>-0.611157582106157</c:v>
                </c:pt>
                <c:pt idx="5">
                  <c:v>-0.66203761823520102</c:v>
                </c:pt>
                <c:pt idx="6">
                  <c:v>-0.72188104641981599</c:v>
                </c:pt>
                <c:pt idx="7">
                  <c:v>-0.80152327688529101</c:v>
                </c:pt>
                <c:pt idx="8">
                  <c:v>-0.911925762111234</c:v>
                </c:pt>
                <c:pt idx="9">
                  <c:v>-1.0638346886705501</c:v>
                </c:pt>
                <c:pt idx="10">
                  <c:v>-1.26844055806557</c:v>
                </c:pt>
                <c:pt idx="11">
                  <c:v>-1.53844905930446</c:v>
                </c:pt>
                <c:pt idx="12">
                  <c:v>-1.8892264644193499</c:v>
                </c:pt>
                <c:pt idx="13">
                  <c:v>-2.3399487774841301</c:v>
                </c:pt>
                <c:pt idx="14">
                  <c:v>-2.9148132843978201</c:v>
                </c:pt>
                <c:pt idx="15">
                  <c:v>-3.6444051000547701</c:v>
                </c:pt>
                <c:pt idx="16">
                  <c:v>-4.5673060959911602</c:v>
                </c:pt>
                <c:pt idx="17">
                  <c:v>-5.7320143861031099</c:v>
                </c:pt>
                <c:pt idx="18">
                  <c:v>-7.1992091450653204</c:v>
                </c:pt>
                <c:pt idx="19">
                  <c:v>-9.0443303586748094</c:v>
                </c:pt>
                <c:pt idx="20">
                  <c:v>-11.3603110534854</c:v>
                </c:pt>
                <c:pt idx="21">
                  <c:v>-14.2600428503854</c:v>
                </c:pt>
                <c:pt idx="22">
                  <c:v>-17.877694490919399</c:v>
                </c:pt>
                <c:pt idx="23">
                  <c:v>-22.367271507706199</c:v>
                </c:pt>
                <c:pt idx="24">
                  <c:v>-27.895894649559299</c:v>
                </c:pt>
                <c:pt idx="25">
                  <c:v>-34.628791634143802</c:v>
                </c:pt>
                <c:pt idx="26">
                  <c:v>-42.704591399832097</c:v>
                </c:pt>
                <c:pt idx="27">
                  <c:v>-52.205711899925902</c:v>
                </c:pt>
                <c:pt idx="28">
                  <c:v>-63.139764302237197</c:v>
                </c:pt>
                <c:pt idx="29">
                  <c:v>-75.455779629096</c:v>
                </c:pt>
                <c:pt idx="30">
                  <c:v>-89.108058907737501</c:v>
                </c:pt>
                <c:pt idx="31">
                  <c:v>-104.149188418758</c:v>
                </c:pt>
                <c:pt idx="32">
                  <c:v>-120.81175911099299</c:v>
                </c:pt>
                <c:pt idx="33">
                  <c:v>-139.55229878175399</c:v>
                </c:pt>
                <c:pt idx="34">
                  <c:v>-161.067329978961</c:v>
                </c:pt>
                <c:pt idx="35">
                  <c:v>-186.331370265494</c:v>
                </c:pt>
                <c:pt idx="36">
                  <c:v>-216.763649781297</c:v>
                </c:pt>
                <c:pt idx="37">
                  <c:v>-254.58559040442799</c:v>
                </c:pt>
                <c:pt idx="38">
                  <c:v>-302.08868889152598</c:v>
                </c:pt>
                <c:pt idx="39">
                  <c:v>-355.64625610901999</c:v>
                </c:pt>
                <c:pt idx="40">
                  <c:v>-405.75127211341601</c:v>
                </c:pt>
              </c:numCache>
            </c:numRef>
          </c:yVal>
          <c:smooth val="0"/>
          <c:extLst>
            <c:ext xmlns:c16="http://schemas.microsoft.com/office/drawing/2014/chart" uri="{C3380CC4-5D6E-409C-BE32-E72D297353CC}">
              <c16:uniqueId val="{00000002-8F78-44F9-B4F7-B8E71196E77C}"/>
            </c:ext>
          </c:extLst>
        </c:ser>
        <c:dLbls>
          <c:showLegendKey val="0"/>
          <c:showVal val="0"/>
          <c:showCatName val="0"/>
          <c:showSerName val="0"/>
          <c:showPercent val="0"/>
          <c:showBubbleSize val="0"/>
        </c:dLbls>
        <c:axId val="120331376"/>
        <c:axId val="120330416"/>
      </c:scatterChart>
      <c:valAx>
        <c:axId val="5199324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a:lstStyle/>
              <a:p>
                <a:pPr>
                  <a:defRPr b="0"/>
                </a:pPr>
                <a:r>
                  <a:rPr lang="ja-JP" b="0"/>
                  <a:t>周波数 </a:t>
                </a:r>
                <a:r>
                  <a:rPr lang="en-US" b="0"/>
                  <a:t>[GHz]</a:t>
                </a:r>
                <a:endParaRPr lang="ja-JP" b="0"/>
              </a:p>
            </c:rich>
          </c:tx>
          <c:overlay val="0"/>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vert="horz"/>
          <a:lstStyle/>
          <a:p>
            <a:pPr>
              <a:defRPr/>
            </a:pPr>
            <a:endParaRPr lang="ja-JP"/>
          </a:p>
        </c:txPr>
        <c:crossAx val="52003328"/>
        <c:crosses val="autoZero"/>
        <c:crossBetween val="midCat"/>
      </c:valAx>
      <c:valAx>
        <c:axId val="52003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b="0"/>
                </a:pPr>
                <a:r>
                  <a:rPr lang="ja-JP" altLang="en-US" b="0"/>
                  <a:t>伝達インピーダンス</a:t>
                </a:r>
                <a:r>
                  <a:rPr lang="ja-JP" b="0"/>
                  <a:t> </a:t>
                </a:r>
                <a:r>
                  <a:rPr lang="en-US" b="0"/>
                  <a:t>[k</a:t>
                </a:r>
                <a:r>
                  <a:rPr lang="en-US" altLang="ja-JP" b="0"/>
                  <a:t>Ω</a:t>
                </a:r>
                <a:r>
                  <a:rPr lang="en-US" b="0"/>
                  <a:t>]</a:t>
                </a:r>
                <a:endParaRPr lang="ja-JP" b="0"/>
              </a:p>
            </c:rich>
          </c:tx>
          <c:overlay val="0"/>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vert="horz"/>
          <a:lstStyle/>
          <a:p>
            <a:pPr>
              <a:defRPr/>
            </a:pPr>
            <a:endParaRPr lang="ja-JP"/>
          </a:p>
        </c:txPr>
        <c:crossAx val="51993248"/>
        <c:crosses val="autoZero"/>
        <c:crossBetween val="midCat"/>
      </c:valAx>
      <c:valAx>
        <c:axId val="120330416"/>
        <c:scaling>
          <c:orientation val="minMax"/>
        </c:scaling>
        <c:delete val="1"/>
        <c:axPos val="r"/>
        <c:numFmt formatCode="General" sourceLinked="1"/>
        <c:majorTickMark val="none"/>
        <c:minorTickMark val="none"/>
        <c:tickLblPos val="nextTo"/>
        <c:crossAx val="120331376"/>
        <c:crosses val="max"/>
        <c:crossBetween val="midCat"/>
      </c:valAx>
      <c:valAx>
        <c:axId val="120331376"/>
        <c:scaling>
          <c:logBase val="10"/>
          <c:orientation val="minMax"/>
        </c:scaling>
        <c:delete val="1"/>
        <c:axPos val="b"/>
        <c:numFmt formatCode="General" sourceLinked="1"/>
        <c:majorTickMark val="out"/>
        <c:minorTickMark val="none"/>
        <c:tickLblPos val="nextTo"/>
        <c:crossAx val="120330416"/>
        <c:crosses val="autoZero"/>
        <c:crossBetween val="midCat"/>
      </c:valAx>
    </c:plotArea>
    <c:legend>
      <c:legendPos val="b"/>
      <c:layout>
        <c:manualLayout>
          <c:xMode val="edge"/>
          <c:yMode val="edge"/>
          <c:x val="0.19793905528971203"/>
          <c:y val="0.37616046534931152"/>
          <c:w val="0.39652416439501609"/>
          <c:h val="8.8660931333740381E-2"/>
        </c:manualLayout>
      </c:layout>
      <c:overlay val="1"/>
      <c:spPr>
        <a:solidFill>
          <a:schemeClr val="bg1"/>
        </a:solidFill>
        <a:ln>
          <a:solidFill>
            <a:schemeClr val="tx1"/>
          </a:solidFill>
        </a:ln>
        <a:effectLst/>
      </c:spPr>
      <c:txPr>
        <a:bodyPr rot="0" vert="horz"/>
        <a:lstStyle/>
        <a:p>
          <a:pPr>
            <a:defRPr/>
          </a:pPr>
          <a:endParaRPr lang="ja-JP"/>
        </a:p>
      </c:txPr>
    </c:legend>
    <c:plotVisOnly val="1"/>
    <c:dispBlanksAs val="gap"/>
    <c:showDLblsOverMax val="0"/>
    <c:extLst/>
  </c:chart>
  <c:spPr>
    <a:ln w="6350">
      <a:noFill/>
    </a:ln>
  </c:spPr>
  <c:txPr>
    <a:bodyPr/>
    <a:lstStyle/>
    <a:p>
      <a:pPr>
        <a:defRPr sz="1800">
          <a:solidFill>
            <a:schemeClr val="tx1"/>
          </a:solidFill>
        </a:defRPr>
      </a:pPr>
      <a:endParaRPr lang="ja-JP"/>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284613892789665"/>
          <c:y val="2.7632363372105673E-2"/>
          <c:w val="0.68162072068221902"/>
          <c:h val="0.81784957203423725"/>
        </c:manualLayout>
      </c:layout>
      <c:scatterChart>
        <c:scatterStyle val="smoothMarker"/>
        <c:varyColors val="0"/>
        <c:ser>
          <c:idx val="18"/>
          <c:order val="0"/>
          <c:tx>
            <c:strRef>
              <c:f>'GIL_dc (2)'!$BK$1</c:f>
              <c:strCache>
                <c:ptCount val="1"/>
                <c:pt idx="0">
                  <c:v>Vctr=0.16</c:v>
                </c:pt>
              </c:strCache>
            </c:strRef>
          </c:tx>
          <c:spPr>
            <a:ln w="19050" cap="rnd">
              <a:solidFill>
                <a:srgbClr val="002060"/>
              </a:solidFill>
              <a:round/>
            </a:ln>
            <a:effectLst/>
          </c:spPr>
          <c:marker>
            <c:symbol val="none"/>
          </c:marker>
          <c:xVal>
            <c:numRef>
              <c:f>'GIL_dc (2)'!$AR$2:$AR$402</c:f>
              <c:numCache>
                <c:formatCode>General</c:formatCode>
                <c:ptCount val="401"/>
                <c:pt idx="0">
                  <c:v>-0.2</c:v>
                </c:pt>
                <c:pt idx="1">
                  <c:v>-0.19900000000000001</c:v>
                </c:pt>
                <c:pt idx="2">
                  <c:v>-0.19800000000000001</c:v>
                </c:pt>
                <c:pt idx="3">
                  <c:v>-0.19700000000000001</c:v>
                </c:pt>
                <c:pt idx="4">
                  <c:v>-0.19600000000000001</c:v>
                </c:pt>
                <c:pt idx="5">
                  <c:v>-0.19500000000000001</c:v>
                </c:pt>
                <c:pt idx="6">
                  <c:v>-0.19400000000000001</c:v>
                </c:pt>
                <c:pt idx="7">
                  <c:v>-0.193</c:v>
                </c:pt>
                <c:pt idx="8">
                  <c:v>-0.192</c:v>
                </c:pt>
                <c:pt idx="9">
                  <c:v>-0.191</c:v>
                </c:pt>
                <c:pt idx="10">
                  <c:v>-0.19</c:v>
                </c:pt>
                <c:pt idx="11">
                  <c:v>-0.189</c:v>
                </c:pt>
                <c:pt idx="12">
                  <c:v>-0.188</c:v>
                </c:pt>
                <c:pt idx="13">
                  <c:v>-0.187</c:v>
                </c:pt>
                <c:pt idx="14">
                  <c:v>-0.186</c:v>
                </c:pt>
                <c:pt idx="15">
                  <c:v>-0.185</c:v>
                </c:pt>
                <c:pt idx="16">
                  <c:v>-0.184</c:v>
                </c:pt>
                <c:pt idx="17">
                  <c:v>-0.183</c:v>
                </c:pt>
                <c:pt idx="18">
                  <c:v>-0.182</c:v>
                </c:pt>
                <c:pt idx="19">
                  <c:v>-0.18099999999999999</c:v>
                </c:pt>
                <c:pt idx="20">
                  <c:v>-0.18</c:v>
                </c:pt>
                <c:pt idx="21">
                  <c:v>-0.17899999999999999</c:v>
                </c:pt>
                <c:pt idx="22">
                  <c:v>-0.17799999999999999</c:v>
                </c:pt>
                <c:pt idx="23">
                  <c:v>-0.17699999999999999</c:v>
                </c:pt>
                <c:pt idx="24">
                  <c:v>-0.17599999999999999</c:v>
                </c:pt>
                <c:pt idx="25">
                  <c:v>-0.17499999999999999</c:v>
                </c:pt>
                <c:pt idx="26">
                  <c:v>-0.17399999999999999</c:v>
                </c:pt>
                <c:pt idx="27">
                  <c:v>-0.17299999999999999</c:v>
                </c:pt>
                <c:pt idx="28">
                  <c:v>-0.17199999999999999</c:v>
                </c:pt>
                <c:pt idx="29">
                  <c:v>-0.17100000000000001</c:v>
                </c:pt>
                <c:pt idx="30">
                  <c:v>-0.17</c:v>
                </c:pt>
                <c:pt idx="31">
                  <c:v>-0.16900000000000001</c:v>
                </c:pt>
                <c:pt idx="32">
                  <c:v>-0.16800000000000001</c:v>
                </c:pt>
                <c:pt idx="33">
                  <c:v>-0.16700000000000001</c:v>
                </c:pt>
                <c:pt idx="34">
                  <c:v>-0.16600000000000001</c:v>
                </c:pt>
                <c:pt idx="35">
                  <c:v>-0.16500000000000001</c:v>
                </c:pt>
                <c:pt idx="36">
                  <c:v>-0.16400000000000001</c:v>
                </c:pt>
                <c:pt idx="37">
                  <c:v>-0.16300000000000001</c:v>
                </c:pt>
                <c:pt idx="38">
                  <c:v>-0.16200000000000001</c:v>
                </c:pt>
                <c:pt idx="39">
                  <c:v>-0.161</c:v>
                </c:pt>
                <c:pt idx="40">
                  <c:v>-0.16</c:v>
                </c:pt>
                <c:pt idx="41">
                  <c:v>-0.159</c:v>
                </c:pt>
                <c:pt idx="42">
                  <c:v>-0.158</c:v>
                </c:pt>
                <c:pt idx="43">
                  <c:v>-0.157</c:v>
                </c:pt>
                <c:pt idx="44">
                  <c:v>-0.156</c:v>
                </c:pt>
                <c:pt idx="45">
                  <c:v>-0.155</c:v>
                </c:pt>
                <c:pt idx="46">
                  <c:v>-0.154</c:v>
                </c:pt>
                <c:pt idx="47">
                  <c:v>-0.153</c:v>
                </c:pt>
                <c:pt idx="48">
                  <c:v>-0.152</c:v>
                </c:pt>
                <c:pt idx="49">
                  <c:v>-0.151</c:v>
                </c:pt>
                <c:pt idx="50">
                  <c:v>-0.15</c:v>
                </c:pt>
                <c:pt idx="51">
                  <c:v>-0.14899999999999999</c:v>
                </c:pt>
                <c:pt idx="52">
                  <c:v>-0.14799999999999999</c:v>
                </c:pt>
                <c:pt idx="53">
                  <c:v>-0.14699999999999999</c:v>
                </c:pt>
                <c:pt idx="54">
                  <c:v>-0.14599999999999999</c:v>
                </c:pt>
                <c:pt idx="55">
                  <c:v>-0.14499999999999999</c:v>
                </c:pt>
                <c:pt idx="56">
                  <c:v>-0.14399999999999999</c:v>
                </c:pt>
                <c:pt idx="57">
                  <c:v>-0.14299999999999999</c:v>
                </c:pt>
                <c:pt idx="58">
                  <c:v>-0.14199999999999999</c:v>
                </c:pt>
                <c:pt idx="59">
                  <c:v>-0.14099999999999999</c:v>
                </c:pt>
                <c:pt idx="60">
                  <c:v>-0.14000000000000001</c:v>
                </c:pt>
                <c:pt idx="61">
                  <c:v>-0.13900000000000001</c:v>
                </c:pt>
                <c:pt idx="62">
                  <c:v>-0.13800000000000001</c:v>
                </c:pt>
                <c:pt idx="63">
                  <c:v>-0.13700000000000001</c:v>
                </c:pt>
                <c:pt idx="64">
                  <c:v>-0.13600000000000001</c:v>
                </c:pt>
                <c:pt idx="65">
                  <c:v>-0.13500000000000001</c:v>
                </c:pt>
                <c:pt idx="66">
                  <c:v>-0.13400000000000001</c:v>
                </c:pt>
                <c:pt idx="67">
                  <c:v>-0.13300000000000001</c:v>
                </c:pt>
                <c:pt idx="68">
                  <c:v>-0.13200000000000001</c:v>
                </c:pt>
                <c:pt idx="69">
                  <c:v>-0.13099999999999901</c:v>
                </c:pt>
                <c:pt idx="70">
                  <c:v>-0.12999999999999901</c:v>
                </c:pt>
                <c:pt idx="71">
                  <c:v>-0.128999999999999</c:v>
                </c:pt>
                <c:pt idx="72">
                  <c:v>-0.127999999999999</c:v>
                </c:pt>
                <c:pt idx="73">
                  <c:v>-0.126999999999999</c:v>
                </c:pt>
                <c:pt idx="74">
                  <c:v>-0.125999999999999</c:v>
                </c:pt>
                <c:pt idx="75">
                  <c:v>-0.124999999999999</c:v>
                </c:pt>
                <c:pt idx="76">
                  <c:v>-0.123999999999999</c:v>
                </c:pt>
                <c:pt idx="77">
                  <c:v>-0.122999999999999</c:v>
                </c:pt>
                <c:pt idx="78">
                  <c:v>-0.121999999999999</c:v>
                </c:pt>
                <c:pt idx="79">
                  <c:v>-0.120999999999999</c:v>
                </c:pt>
                <c:pt idx="80">
                  <c:v>-0.119999999999999</c:v>
                </c:pt>
                <c:pt idx="81">
                  <c:v>-0.118999999999999</c:v>
                </c:pt>
                <c:pt idx="82">
                  <c:v>-0.11799999999999899</c:v>
                </c:pt>
                <c:pt idx="83">
                  <c:v>-0.11699999999999899</c:v>
                </c:pt>
                <c:pt idx="84">
                  <c:v>-0.11599999999999901</c:v>
                </c:pt>
                <c:pt idx="85">
                  <c:v>-0.11499999999999901</c:v>
                </c:pt>
                <c:pt idx="86">
                  <c:v>-0.113999999999999</c:v>
                </c:pt>
                <c:pt idx="87">
                  <c:v>-0.112999999999999</c:v>
                </c:pt>
                <c:pt idx="88">
                  <c:v>-0.111999999999999</c:v>
                </c:pt>
                <c:pt idx="89">
                  <c:v>-0.110999999999999</c:v>
                </c:pt>
                <c:pt idx="90">
                  <c:v>-0.109999999999999</c:v>
                </c:pt>
                <c:pt idx="91">
                  <c:v>-0.108999999999999</c:v>
                </c:pt>
                <c:pt idx="92">
                  <c:v>-0.107999999999999</c:v>
                </c:pt>
                <c:pt idx="93">
                  <c:v>-0.106999999999999</c:v>
                </c:pt>
                <c:pt idx="94">
                  <c:v>-0.105999999999999</c:v>
                </c:pt>
                <c:pt idx="95">
                  <c:v>-0.104999999999999</c:v>
                </c:pt>
                <c:pt idx="96">
                  <c:v>-0.103999999999999</c:v>
                </c:pt>
                <c:pt idx="97">
                  <c:v>-0.102999999999999</c:v>
                </c:pt>
                <c:pt idx="98">
                  <c:v>-0.10199999999999899</c:v>
                </c:pt>
                <c:pt idx="99">
                  <c:v>-0.10099999999999899</c:v>
                </c:pt>
                <c:pt idx="100">
                  <c:v>-9.9999999999999895E-2</c:v>
                </c:pt>
                <c:pt idx="101">
                  <c:v>-9.8999999999999894E-2</c:v>
                </c:pt>
                <c:pt idx="102">
                  <c:v>-9.7999999999999907E-2</c:v>
                </c:pt>
                <c:pt idx="103">
                  <c:v>-9.6999999999999906E-2</c:v>
                </c:pt>
                <c:pt idx="104">
                  <c:v>-9.5999999999999905E-2</c:v>
                </c:pt>
                <c:pt idx="105">
                  <c:v>-9.4999999999999904E-2</c:v>
                </c:pt>
                <c:pt idx="106">
                  <c:v>-9.3999999999999903E-2</c:v>
                </c:pt>
                <c:pt idx="107">
                  <c:v>-9.2999999999999902E-2</c:v>
                </c:pt>
                <c:pt idx="108">
                  <c:v>-9.1999999999999901E-2</c:v>
                </c:pt>
                <c:pt idx="109">
                  <c:v>-9.09999999999999E-2</c:v>
                </c:pt>
                <c:pt idx="110">
                  <c:v>-8.99999999999999E-2</c:v>
                </c:pt>
                <c:pt idx="111">
                  <c:v>-8.8999999999999899E-2</c:v>
                </c:pt>
                <c:pt idx="112">
                  <c:v>-8.7999999999999898E-2</c:v>
                </c:pt>
                <c:pt idx="113">
                  <c:v>-8.6999999999999897E-2</c:v>
                </c:pt>
                <c:pt idx="114">
                  <c:v>-8.5999999999999896E-2</c:v>
                </c:pt>
                <c:pt idx="115">
                  <c:v>-8.4999999999999895E-2</c:v>
                </c:pt>
                <c:pt idx="116">
                  <c:v>-8.3999999999999894E-2</c:v>
                </c:pt>
                <c:pt idx="117">
                  <c:v>-8.2999999999999893E-2</c:v>
                </c:pt>
                <c:pt idx="118">
                  <c:v>-8.1999999999999906E-2</c:v>
                </c:pt>
                <c:pt idx="119">
                  <c:v>-8.0999999999999905E-2</c:v>
                </c:pt>
                <c:pt idx="120">
                  <c:v>-7.9999999999999905E-2</c:v>
                </c:pt>
                <c:pt idx="121">
                  <c:v>-7.8999999999999904E-2</c:v>
                </c:pt>
                <c:pt idx="122">
                  <c:v>-7.7999999999999903E-2</c:v>
                </c:pt>
                <c:pt idx="123">
                  <c:v>-7.6999999999999902E-2</c:v>
                </c:pt>
                <c:pt idx="124">
                  <c:v>-7.5999999999999901E-2</c:v>
                </c:pt>
                <c:pt idx="125">
                  <c:v>-7.49999999999999E-2</c:v>
                </c:pt>
                <c:pt idx="126">
                  <c:v>-7.3999999999999899E-2</c:v>
                </c:pt>
                <c:pt idx="127">
                  <c:v>-7.2999999999999898E-2</c:v>
                </c:pt>
                <c:pt idx="128">
                  <c:v>-7.1999999999999897E-2</c:v>
                </c:pt>
                <c:pt idx="129">
                  <c:v>-7.0999999999999897E-2</c:v>
                </c:pt>
                <c:pt idx="130">
                  <c:v>-6.9999999999999896E-2</c:v>
                </c:pt>
                <c:pt idx="131">
                  <c:v>-6.8999999999999798E-2</c:v>
                </c:pt>
                <c:pt idx="132">
                  <c:v>-6.7999999999999797E-2</c:v>
                </c:pt>
                <c:pt idx="133">
                  <c:v>-6.6999999999999796E-2</c:v>
                </c:pt>
                <c:pt idx="134">
                  <c:v>-6.5999999999999795E-2</c:v>
                </c:pt>
                <c:pt idx="135">
                  <c:v>-6.4999999999999794E-2</c:v>
                </c:pt>
                <c:pt idx="136">
                  <c:v>-6.3999999999999793E-2</c:v>
                </c:pt>
                <c:pt idx="137">
                  <c:v>-6.2999999999999806E-2</c:v>
                </c:pt>
                <c:pt idx="138">
                  <c:v>-6.1999999999999798E-2</c:v>
                </c:pt>
                <c:pt idx="139">
                  <c:v>-6.0999999999999797E-2</c:v>
                </c:pt>
                <c:pt idx="140">
                  <c:v>-5.9999999999999797E-2</c:v>
                </c:pt>
                <c:pt idx="141">
                  <c:v>-5.8999999999999803E-2</c:v>
                </c:pt>
                <c:pt idx="142">
                  <c:v>-5.7999999999999802E-2</c:v>
                </c:pt>
                <c:pt idx="143">
                  <c:v>-5.6999999999999801E-2</c:v>
                </c:pt>
                <c:pt idx="144">
                  <c:v>-5.59999999999998E-2</c:v>
                </c:pt>
                <c:pt idx="145">
                  <c:v>-5.4999999999999799E-2</c:v>
                </c:pt>
                <c:pt idx="146">
                  <c:v>-5.3999999999999798E-2</c:v>
                </c:pt>
                <c:pt idx="147">
                  <c:v>-5.2999999999999797E-2</c:v>
                </c:pt>
                <c:pt idx="148">
                  <c:v>-5.1999999999999803E-2</c:v>
                </c:pt>
                <c:pt idx="149">
                  <c:v>-5.0999999999999802E-2</c:v>
                </c:pt>
                <c:pt idx="150">
                  <c:v>-4.9999999999999802E-2</c:v>
                </c:pt>
                <c:pt idx="151">
                  <c:v>-4.8999999999999801E-2</c:v>
                </c:pt>
                <c:pt idx="152">
                  <c:v>-4.79999999999998E-2</c:v>
                </c:pt>
                <c:pt idx="153">
                  <c:v>-4.6999999999999799E-2</c:v>
                </c:pt>
                <c:pt idx="154">
                  <c:v>-4.5999999999999798E-2</c:v>
                </c:pt>
                <c:pt idx="155">
                  <c:v>-4.4999999999999797E-2</c:v>
                </c:pt>
                <c:pt idx="156">
                  <c:v>-4.3999999999999803E-2</c:v>
                </c:pt>
                <c:pt idx="157">
                  <c:v>-4.2999999999999802E-2</c:v>
                </c:pt>
                <c:pt idx="158">
                  <c:v>-4.1999999999999801E-2</c:v>
                </c:pt>
                <c:pt idx="159">
                  <c:v>-4.09999999999998E-2</c:v>
                </c:pt>
                <c:pt idx="160">
                  <c:v>-3.99999999999998E-2</c:v>
                </c:pt>
                <c:pt idx="161">
                  <c:v>-3.8999999999999799E-2</c:v>
                </c:pt>
                <c:pt idx="162">
                  <c:v>-3.7999999999999798E-2</c:v>
                </c:pt>
                <c:pt idx="163">
                  <c:v>-3.6999999999999797E-2</c:v>
                </c:pt>
                <c:pt idx="164">
                  <c:v>-3.5999999999999803E-2</c:v>
                </c:pt>
                <c:pt idx="165">
                  <c:v>-3.4999999999999802E-2</c:v>
                </c:pt>
                <c:pt idx="166">
                  <c:v>-3.3999999999999801E-2</c:v>
                </c:pt>
                <c:pt idx="167">
                  <c:v>-3.29999999999998E-2</c:v>
                </c:pt>
                <c:pt idx="168">
                  <c:v>-3.1999999999999799E-2</c:v>
                </c:pt>
                <c:pt idx="169">
                  <c:v>-3.0999999999999799E-2</c:v>
                </c:pt>
                <c:pt idx="170">
                  <c:v>-2.9999999999999801E-2</c:v>
                </c:pt>
                <c:pt idx="171">
                  <c:v>-2.89999999999998E-2</c:v>
                </c:pt>
                <c:pt idx="172">
                  <c:v>-2.7999999999999799E-2</c:v>
                </c:pt>
                <c:pt idx="173">
                  <c:v>-2.6999999999999798E-2</c:v>
                </c:pt>
                <c:pt idx="174">
                  <c:v>-2.5999999999999801E-2</c:v>
                </c:pt>
                <c:pt idx="175">
                  <c:v>-2.49999999999998E-2</c:v>
                </c:pt>
                <c:pt idx="176">
                  <c:v>-2.3999999999999799E-2</c:v>
                </c:pt>
                <c:pt idx="177">
                  <c:v>-2.2999999999999798E-2</c:v>
                </c:pt>
                <c:pt idx="178">
                  <c:v>-2.1999999999999801E-2</c:v>
                </c:pt>
                <c:pt idx="179">
                  <c:v>-2.09999999999998E-2</c:v>
                </c:pt>
                <c:pt idx="180">
                  <c:v>-1.9999999999999799E-2</c:v>
                </c:pt>
                <c:pt idx="181">
                  <c:v>-1.8999999999999798E-2</c:v>
                </c:pt>
                <c:pt idx="182">
                  <c:v>-1.7999999999999801E-2</c:v>
                </c:pt>
                <c:pt idx="183">
                  <c:v>-1.69999999999998E-2</c:v>
                </c:pt>
                <c:pt idx="184">
                  <c:v>-1.5999999999999799E-2</c:v>
                </c:pt>
                <c:pt idx="185">
                  <c:v>-1.49999999999998E-2</c:v>
                </c:pt>
                <c:pt idx="186">
                  <c:v>-1.3999999999999801E-2</c:v>
                </c:pt>
                <c:pt idx="187">
                  <c:v>-1.29999999999998E-2</c:v>
                </c:pt>
                <c:pt idx="188">
                  <c:v>-1.1999999999999801E-2</c:v>
                </c:pt>
                <c:pt idx="189">
                  <c:v>-1.09999999999998E-2</c:v>
                </c:pt>
                <c:pt idx="190">
                  <c:v>-9.9999999999998406E-3</c:v>
                </c:pt>
                <c:pt idx="191">
                  <c:v>-8.9999999999998397E-3</c:v>
                </c:pt>
                <c:pt idx="192">
                  <c:v>-7.9999999999998406E-3</c:v>
                </c:pt>
                <c:pt idx="193">
                  <c:v>-6.9999999999998397E-3</c:v>
                </c:pt>
                <c:pt idx="194">
                  <c:v>-5.9999999999998397E-3</c:v>
                </c:pt>
                <c:pt idx="195">
                  <c:v>-4.9999999999998396E-3</c:v>
                </c:pt>
                <c:pt idx="196">
                  <c:v>-3.9999999999998396E-3</c:v>
                </c:pt>
                <c:pt idx="197">
                  <c:v>-2.99999999999984E-3</c:v>
                </c:pt>
                <c:pt idx="198">
                  <c:v>-1.99999999999984E-3</c:v>
                </c:pt>
                <c:pt idx="199">
                  <c:v>-9.9999999999983999E-4</c:v>
                </c:pt>
                <c:pt idx="200">
                  <c:v>0</c:v>
                </c:pt>
                <c:pt idx="201">
                  <c:v>1E-3</c:v>
                </c:pt>
                <c:pt idx="202">
                  <c:v>2E-3</c:v>
                </c:pt>
                <c:pt idx="203">
                  <c:v>3.0000000000000001E-3</c:v>
                </c:pt>
                <c:pt idx="204">
                  <c:v>4.0000000000000001E-3</c:v>
                </c:pt>
                <c:pt idx="205">
                  <c:v>5.0000000000000001E-3</c:v>
                </c:pt>
                <c:pt idx="206">
                  <c:v>6.0000000000000001E-3</c:v>
                </c:pt>
                <c:pt idx="207">
                  <c:v>7.0000000000000001E-3</c:v>
                </c:pt>
                <c:pt idx="208">
                  <c:v>8.0000000000000002E-3</c:v>
                </c:pt>
                <c:pt idx="209">
                  <c:v>8.9999999999999993E-3</c:v>
                </c:pt>
                <c:pt idx="210">
                  <c:v>0.01</c:v>
                </c:pt>
                <c:pt idx="211">
                  <c:v>1.0999999999999999E-2</c:v>
                </c:pt>
                <c:pt idx="212">
                  <c:v>1.2E-2</c:v>
                </c:pt>
                <c:pt idx="213">
                  <c:v>1.2999999999999999E-2</c:v>
                </c:pt>
                <c:pt idx="214">
                  <c:v>1.4E-2</c:v>
                </c:pt>
                <c:pt idx="215">
                  <c:v>1.4999999999999999E-2</c:v>
                </c:pt>
                <c:pt idx="216">
                  <c:v>1.6E-2</c:v>
                </c:pt>
                <c:pt idx="217">
                  <c:v>1.7000000000000001E-2</c:v>
                </c:pt>
                <c:pt idx="218">
                  <c:v>1.7999999999999999E-2</c:v>
                </c:pt>
                <c:pt idx="219">
                  <c:v>1.9E-2</c:v>
                </c:pt>
                <c:pt idx="220">
                  <c:v>0.02</c:v>
                </c:pt>
                <c:pt idx="221">
                  <c:v>2.1000000000000001E-2</c:v>
                </c:pt>
                <c:pt idx="222">
                  <c:v>2.1999999999999999E-2</c:v>
                </c:pt>
                <c:pt idx="223">
                  <c:v>2.3E-2</c:v>
                </c:pt>
                <c:pt idx="224">
                  <c:v>2.4E-2</c:v>
                </c:pt>
                <c:pt idx="225">
                  <c:v>2.5000000000000001E-2</c:v>
                </c:pt>
                <c:pt idx="226">
                  <c:v>2.5999999999999999E-2</c:v>
                </c:pt>
                <c:pt idx="227">
                  <c:v>2.7E-2</c:v>
                </c:pt>
                <c:pt idx="228">
                  <c:v>2.8000000000000001E-2</c:v>
                </c:pt>
                <c:pt idx="229">
                  <c:v>2.9000000000000001E-2</c:v>
                </c:pt>
                <c:pt idx="230">
                  <c:v>0.03</c:v>
                </c:pt>
                <c:pt idx="231">
                  <c:v>3.1E-2</c:v>
                </c:pt>
                <c:pt idx="232">
                  <c:v>3.2000000000000001E-2</c:v>
                </c:pt>
                <c:pt idx="233">
                  <c:v>3.3000000000000002E-2</c:v>
                </c:pt>
                <c:pt idx="234">
                  <c:v>3.4000000000000002E-2</c:v>
                </c:pt>
                <c:pt idx="235">
                  <c:v>3.5000000000000003E-2</c:v>
                </c:pt>
                <c:pt idx="236">
                  <c:v>3.5999999999999997E-2</c:v>
                </c:pt>
                <c:pt idx="237">
                  <c:v>3.6999999999999998E-2</c:v>
                </c:pt>
                <c:pt idx="238">
                  <c:v>3.7999999999999999E-2</c:v>
                </c:pt>
                <c:pt idx="239">
                  <c:v>3.9E-2</c:v>
                </c:pt>
                <c:pt idx="240">
                  <c:v>0.04</c:v>
                </c:pt>
                <c:pt idx="241">
                  <c:v>4.1000000000000002E-2</c:v>
                </c:pt>
                <c:pt idx="242">
                  <c:v>4.2000000000000003E-2</c:v>
                </c:pt>
                <c:pt idx="243">
                  <c:v>4.2999999999999997E-2</c:v>
                </c:pt>
                <c:pt idx="244">
                  <c:v>4.3999999999999997E-2</c:v>
                </c:pt>
                <c:pt idx="245">
                  <c:v>4.4999999999999998E-2</c:v>
                </c:pt>
                <c:pt idx="246">
                  <c:v>4.5999999999999999E-2</c:v>
                </c:pt>
                <c:pt idx="247">
                  <c:v>4.7E-2</c:v>
                </c:pt>
                <c:pt idx="248">
                  <c:v>4.8000000000000001E-2</c:v>
                </c:pt>
                <c:pt idx="249">
                  <c:v>4.9000000000000002E-2</c:v>
                </c:pt>
                <c:pt idx="250">
                  <c:v>0.05</c:v>
                </c:pt>
                <c:pt idx="251">
                  <c:v>5.0999999999999997E-2</c:v>
                </c:pt>
                <c:pt idx="252">
                  <c:v>5.1999999999999998E-2</c:v>
                </c:pt>
                <c:pt idx="253">
                  <c:v>5.2999999999999999E-2</c:v>
                </c:pt>
                <c:pt idx="254">
                  <c:v>5.3999999999999999E-2</c:v>
                </c:pt>
                <c:pt idx="255">
                  <c:v>5.5E-2</c:v>
                </c:pt>
                <c:pt idx="256">
                  <c:v>5.6000000000000001E-2</c:v>
                </c:pt>
                <c:pt idx="257">
                  <c:v>5.7000000000000002E-2</c:v>
                </c:pt>
                <c:pt idx="258">
                  <c:v>5.8000000000000003E-2</c:v>
                </c:pt>
                <c:pt idx="259">
                  <c:v>5.8999999999999997E-2</c:v>
                </c:pt>
                <c:pt idx="260">
                  <c:v>0.06</c:v>
                </c:pt>
                <c:pt idx="261">
                  <c:v>6.0999999999999999E-2</c:v>
                </c:pt>
                <c:pt idx="262">
                  <c:v>6.2E-2</c:v>
                </c:pt>
                <c:pt idx="263">
                  <c:v>6.3E-2</c:v>
                </c:pt>
                <c:pt idx="264">
                  <c:v>6.4000000000000001E-2</c:v>
                </c:pt>
                <c:pt idx="265">
                  <c:v>6.5000000000000002E-2</c:v>
                </c:pt>
                <c:pt idx="266">
                  <c:v>6.6000000000000003E-2</c:v>
                </c:pt>
                <c:pt idx="267">
                  <c:v>6.7000000000000004E-2</c:v>
                </c:pt>
                <c:pt idx="268">
                  <c:v>6.8000000000000005E-2</c:v>
                </c:pt>
                <c:pt idx="269">
                  <c:v>6.9000000000000006E-2</c:v>
                </c:pt>
                <c:pt idx="270">
                  <c:v>7.0000000000000007E-2</c:v>
                </c:pt>
                <c:pt idx="271">
                  <c:v>7.0999999999999994E-2</c:v>
                </c:pt>
                <c:pt idx="272">
                  <c:v>7.1999999999999995E-2</c:v>
                </c:pt>
                <c:pt idx="273">
                  <c:v>7.2999999999999995E-2</c:v>
                </c:pt>
                <c:pt idx="274">
                  <c:v>7.3999999999999996E-2</c:v>
                </c:pt>
                <c:pt idx="275">
                  <c:v>7.4999999999999997E-2</c:v>
                </c:pt>
                <c:pt idx="276">
                  <c:v>7.5999999999999998E-2</c:v>
                </c:pt>
                <c:pt idx="277">
                  <c:v>7.6999999999999999E-2</c:v>
                </c:pt>
                <c:pt idx="278">
                  <c:v>7.8E-2</c:v>
                </c:pt>
                <c:pt idx="279">
                  <c:v>7.9000000000000001E-2</c:v>
                </c:pt>
                <c:pt idx="280">
                  <c:v>0.08</c:v>
                </c:pt>
                <c:pt idx="281">
                  <c:v>8.1000000000000003E-2</c:v>
                </c:pt>
                <c:pt idx="282">
                  <c:v>8.2000000000000003E-2</c:v>
                </c:pt>
                <c:pt idx="283">
                  <c:v>8.3000000000000004E-2</c:v>
                </c:pt>
                <c:pt idx="284">
                  <c:v>8.4000000000000005E-2</c:v>
                </c:pt>
                <c:pt idx="285">
                  <c:v>8.5000000000000006E-2</c:v>
                </c:pt>
                <c:pt idx="286">
                  <c:v>8.5999999999999993E-2</c:v>
                </c:pt>
                <c:pt idx="287">
                  <c:v>8.6999999999999994E-2</c:v>
                </c:pt>
                <c:pt idx="288">
                  <c:v>8.7999999999999995E-2</c:v>
                </c:pt>
                <c:pt idx="289">
                  <c:v>8.8999999999999996E-2</c:v>
                </c:pt>
                <c:pt idx="290">
                  <c:v>0.09</c:v>
                </c:pt>
                <c:pt idx="291">
                  <c:v>9.0999999999999998E-2</c:v>
                </c:pt>
                <c:pt idx="292">
                  <c:v>9.1999999999999998E-2</c:v>
                </c:pt>
                <c:pt idx="293">
                  <c:v>9.2999999999999999E-2</c:v>
                </c:pt>
                <c:pt idx="294">
                  <c:v>9.4E-2</c:v>
                </c:pt>
                <c:pt idx="295">
                  <c:v>9.5000000000000001E-2</c:v>
                </c:pt>
                <c:pt idx="296">
                  <c:v>9.6000000000000002E-2</c:v>
                </c:pt>
                <c:pt idx="297">
                  <c:v>9.7000000000000003E-2</c:v>
                </c:pt>
                <c:pt idx="298">
                  <c:v>9.8000000000000004E-2</c:v>
                </c:pt>
                <c:pt idx="299">
                  <c:v>9.9000000000000005E-2</c:v>
                </c:pt>
                <c:pt idx="300">
                  <c:v>0.1</c:v>
                </c:pt>
                <c:pt idx="301">
                  <c:v>0.10100000000000001</c:v>
                </c:pt>
                <c:pt idx="302">
                  <c:v>0.10199999999999999</c:v>
                </c:pt>
                <c:pt idx="303">
                  <c:v>0.10299999999999999</c:v>
                </c:pt>
                <c:pt idx="304">
                  <c:v>0.104</c:v>
                </c:pt>
                <c:pt idx="305">
                  <c:v>0.105</c:v>
                </c:pt>
                <c:pt idx="306">
                  <c:v>0.106</c:v>
                </c:pt>
                <c:pt idx="307">
                  <c:v>0.107</c:v>
                </c:pt>
                <c:pt idx="308">
                  <c:v>0.108</c:v>
                </c:pt>
                <c:pt idx="309">
                  <c:v>0.109</c:v>
                </c:pt>
                <c:pt idx="310">
                  <c:v>0.11</c:v>
                </c:pt>
                <c:pt idx="311">
                  <c:v>0.111</c:v>
                </c:pt>
                <c:pt idx="312">
                  <c:v>0.112</c:v>
                </c:pt>
                <c:pt idx="313">
                  <c:v>0.113</c:v>
                </c:pt>
                <c:pt idx="314">
                  <c:v>0.114</c:v>
                </c:pt>
                <c:pt idx="315">
                  <c:v>0.115</c:v>
                </c:pt>
                <c:pt idx="316">
                  <c:v>0.11600000000000001</c:v>
                </c:pt>
                <c:pt idx="317">
                  <c:v>0.11700000000000001</c:v>
                </c:pt>
                <c:pt idx="318">
                  <c:v>0.11799999999999999</c:v>
                </c:pt>
                <c:pt idx="319">
                  <c:v>0.11899999999999999</c:v>
                </c:pt>
                <c:pt idx="320">
                  <c:v>0.12</c:v>
                </c:pt>
                <c:pt idx="321">
                  <c:v>0.121</c:v>
                </c:pt>
                <c:pt idx="322">
                  <c:v>0.122</c:v>
                </c:pt>
                <c:pt idx="323">
                  <c:v>0.123</c:v>
                </c:pt>
                <c:pt idx="324">
                  <c:v>0.124</c:v>
                </c:pt>
                <c:pt idx="325">
                  <c:v>0.125</c:v>
                </c:pt>
                <c:pt idx="326">
                  <c:v>0.126</c:v>
                </c:pt>
                <c:pt idx="327">
                  <c:v>0.127</c:v>
                </c:pt>
                <c:pt idx="328">
                  <c:v>0.128</c:v>
                </c:pt>
                <c:pt idx="329">
                  <c:v>0.129</c:v>
                </c:pt>
                <c:pt idx="330">
                  <c:v>0.13</c:v>
                </c:pt>
                <c:pt idx="331">
                  <c:v>0.13100000000000001</c:v>
                </c:pt>
                <c:pt idx="332">
                  <c:v>0.13200000000000001</c:v>
                </c:pt>
                <c:pt idx="333">
                  <c:v>0.13300000000000001</c:v>
                </c:pt>
                <c:pt idx="334">
                  <c:v>0.13400000000000001</c:v>
                </c:pt>
                <c:pt idx="335">
                  <c:v>0.13500000000000001</c:v>
                </c:pt>
                <c:pt idx="336">
                  <c:v>0.13600000000000001</c:v>
                </c:pt>
                <c:pt idx="337">
                  <c:v>0.13700000000000001</c:v>
                </c:pt>
                <c:pt idx="338">
                  <c:v>0.13800000000000001</c:v>
                </c:pt>
                <c:pt idx="339">
                  <c:v>0.13900000000000001</c:v>
                </c:pt>
                <c:pt idx="340">
                  <c:v>0.14000000000000001</c:v>
                </c:pt>
                <c:pt idx="341">
                  <c:v>0.14099999999999999</c:v>
                </c:pt>
                <c:pt idx="342">
                  <c:v>0.14199999999999999</c:v>
                </c:pt>
                <c:pt idx="343">
                  <c:v>0.14299999999999999</c:v>
                </c:pt>
                <c:pt idx="344">
                  <c:v>0.14399999999999999</c:v>
                </c:pt>
                <c:pt idx="345">
                  <c:v>0.14499999999999999</c:v>
                </c:pt>
                <c:pt idx="346">
                  <c:v>0.14599999999999999</c:v>
                </c:pt>
                <c:pt idx="347">
                  <c:v>0.14699999999999999</c:v>
                </c:pt>
                <c:pt idx="348">
                  <c:v>0.14799999999999999</c:v>
                </c:pt>
                <c:pt idx="349">
                  <c:v>0.14899999999999999</c:v>
                </c:pt>
                <c:pt idx="350">
                  <c:v>0.15</c:v>
                </c:pt>
                <c:pt idx="351">
                  <c:v>0.151</c:v>
                </c:pt>
                <c:pt idx="352">
                  <c:v>0.152</c:v>
                </c:pt>
                <c:pt idx="353">
                  <c:v>0.153</c:v>
                </c:pt>
                <c:pt idx="354">
                  <c:v>0.154</c:v>
                </c:pt>
                <c:pt idx="355">
                  <c:v>0.155</c:v>
                </c:pt>
                <c:pt idx="356">
                  <c:v>0.156</c:v>
                </c:pt>
                <c:pt idx="357">
                  <c:v>0.157</c:v>
                </c:pt>
                <c:pt idx="358">
                  <c:v>0.158</c:v>
                </c:pt>
                <c:pt idx="359">
                  <c:v>0.159</c:v>
                </c:pt>
                <c:pt idx="360">
                  <c:v>0.16</c:v>
                </c:pt>
                <c:pt idx="361">
                  <c:v>0.161</c:v>
                </c:pt>
                <c:pt idx="362">
                  <c:v>0.16200000000000001</c:v>
                </c:pt>
                <c:pt idx="363">
                  <c:v>0.16300000000000001</c:v>
                </c:pt>
                <c:pt idx="364">
                  <c:v>0.16400000000000001</c:v>
                </c:pt>
                <c:pt idx="365">
                  <c:v>0.16500000000000001</c:v>
                </c:pt>
                <c:pt idx="366">
                  <c:v>0.16600000000000001</c:v>
                </c:pt>
                <c:pt idx="367">
                  <c:v>0.16700000000000001</c:v>
                </c:pt>
                <c:pt idx="368">
                  <c:v>0.16800000000000001</c:v>
                </c:pt>
                <c:pt idx="369">
                  <c:v>0.16900000000000001</c:v>
                </c:pt>
                <c:pt idx="370">
                  <c:v>0.17</c:v>
                </c:pt>
                <c:pt idx="371">
                  <c:v>0.17100000000000001</c:v>
                </c:pt>
                <c:pt idx="372">
                  <c:v>0.17199999999999999</c:v>
                </c:pt>
                <c:pt idx="373">
                  <c:v>0.17299999999999999</c:v>
                </c:pt>
                <c:pt idx="374">
                  <c:v>0.17399999999999999</c:v>
                </c:pt>
                <c:pt idx="375">
                  <c:v>0.17499999999999999</c:v>
                </c:pt>
                <c:pt idx="376">
                  <c:v>0.17599999999999999</c:v>
                </c:pt>
                <c:pt idx="377">
                  <c:v>0.17699999999999999</c:v>
                </c:pt>
                <c:pt idx="378">
                  <c:v>0.17799999999999999</c:v>
                </c:pt>
                <c:pt idx="379">
                  <c:v>0.17899999999999999</c:v>
                </c:pt>
                <c:pt idx="380">
                  <c:v>0.18</c:v>
                </c:pt>
                <c:pt idx="381">
                  <c:v>0.18099999999999999</c:v>
                </c:pt>
                <c:pt idx="382">
                  <c:v>0.182</c:v>
                </c:pt>
                <c:pt idx="383">
                  <c:v>0.183</c:v>
                </c:pt>
                <c:pt idx="384">
                  <c:v>0.184</c:v>
                </c:pt>
                <c:pt idx="385">
                  <c:v>0.185</c:v>
                </c:pt>
                <c:pt idx="386">
                  <c:v>0.186</c:v>
                </c:pt>
                <c:pt idx="387">
                  <c:v>0.187</c:v>
                </c:pt>
                <c:pt idx="388">
                  <c:v>0.188</c:v>
                </c:pt>
                <c:pt idx="389">
                  <c:v>0.189</c:v>
                </c:pt>
                <c:pt idx="390">
                  <c:v>0.19</c:v>
                </c:pt>
                <c:pt idx="391">
                  <c:v>0.191</c:v>
                </c:pt>
                <c:pt idx="392">
                  <c:v>0.192</c:v>
                </c:pt>
                <c:pt idx="393">
                  <c:v>0.193</c:v>
                </c:pt>
                <c:pt idx="394">
                  <c:v>0.19400000000000001</c:v>
                </c:pt>
                <c:pt idx="395">
                  <c:v>0.19500000000000001</c:v>
                </c:pt>
                <c:pt idx="396">
                  <c:v>0.19600000000000001</c:v>
                </c:pt>
                <c:pt idx="397">
                  <c:v>0.19700000000000001</c:v>
                </c:pt>
                <c:pt idx="398">
                  <c:v>0.19800000000000001</c:v>
                </c:pt>
                <c:pt idx="399">
                  <c:v>0.19900000000000001</c:v>
                </c:pt>
                <c:pt idx="400">
                  <c:v>0.2</c:v>
                </c:pt>
              </c:numCache>
            </c:numRef>
          </c:xVal>
          <c:yVal>
            <c:numRef>
              <c:f>'GIL_dc (2)'!$BK$2:$BK$402</c:f>
              <c:numCache>
                <c:formatCode>General</c:formatCode>
                <c:ptCount val="401"/>
                <c:pt idx="0">
                  <c:v>-0.60489837548748504</c:v>
                </c:pt>
                <c:pt idx="1">
                  <c:v>-0.604868843771311</c:v>
                </c:pt>
                <c:pt idx="2">
                  <c:v>-0.60483818077958396</c:v>
                </c:pt>
                <c:pt idx="3">
                  <c:v>-0.604806343259503</c:v>
                </c:pt>
                <c:pt idx="4">
                  <c:v>-0.60477328631096205</c:v>
                </c:pt>
                <c:pt idx="5">
                  <c:v>-0.60473896332433297</c:v>
                </c:pt>
                <c:pt idx="6">
                  <c:v>-0.60470332591588605</c:v>
                </c:pt>
                <c:pt idx="7">
                  <c:v>-0.60466632386086605</c:v>
                </c:pt>
                <c:pt idx="8">
                  <c:v>-0.60462790502403396</c:v>
                </c:pt>
                <c:pt idx="9">
                  <c:v>-0.60458801528769102</c:v>
                </c:pt>
                <c:pt idx="10">
                  <c:v>-0.60454659847701897</c:v>
                </c:pt>
                <c:pt idx="11">
                  <c:v>-0.60450359628264405</c:v>
                </c:pt>
                <c:pt idx="12">
                  <c:v>-0.60445894818038304</c:v>
                </c:pt>
                <c:pt idx="13">
                  <c:v>-0.60441259134801895</c:v>
                </c:pt>
                <c:pt idx="14">
                  <c:v>-0.60436446057902304</c:v>
                </c:pt>
                <c:pt idx="15">
                  <c:v>-0.60431448819311195</c:v>
                </c:pt>
                <c:pt idx="16">
                  <c:v>-0.60426260394353803</c:v>
                </c:pt>
                <c:pt idx="17">
                  <c:v>-0.60420873492097404</c:v>
                </c:pt>
                <c:pt idx="18">
                  <c:v>-0.60415280545392702</c:v>
                </c:pt>
                <c:pt idx="19">
                  <c:v>-0.60409473700550498</c:v>
                </c:pt>
                <c:pt idx="20">
                  <c:v>-0.60403444806643203</c:v>
                </c:pt>
                <c:pt idx="21">
                  <c:v>-0.60397185404421005</c:v>
                </c:pt>
                <c:pt idx="22">
                  <c:v>-0.60390686714825004</c:v>
                </c:pt>
                <c:pt idx="23">
                  <c:v>-0.60383939627090699</c:v>
                </c:pt>
                <c:pt idx="24">
                  <c:v>-0.60376934686416595</c:v>
                </c:pt>
                <c:pt idx="25">
                  <c:v>-0.60369662081196596</c:v>
                </c:pt>
                <c:pt idx="26">
                  <c:v>-0.60362111629794402</c:v>
                </c:pt>
                <c:pt idx="27">
                  <c:v>-0.60354272766845096</c:v>
                </c:pt>
                <c:pt idx="28">
                  <c:v>-0.60346134529069795</c:v>
                </c:pt>
                <c:pt idx="29">
                  <c:v>-0.60337685540589103</c:v>
                </c:pt>
                <c:pt idx="30">
                  <c:v>-0.60328913997716205</c:v>
                </c:pt>
                <c:pt idx="31">
                  <c:v>-0.60319807653214896</c:v>
                </c:pt>
                <c:pt idx="32">
                  <c:v>-0.60310353800008099</c:v>
                </c:pt>
                <c:pt idx="33">
                  <c:v>-0.60300539254310204</c:v>
                </c:pt>
                <c:pt idx="34">
                  <c:v>-0.60290350338181498</c:v>
                </c:pt>
                <c:pt idx="35">
                  <c:v>-0.60279772861470304</c:v>
                </c:pt>
                <c:pt idx="36">
                  <c:v>-0.60268792103134206</c:v>
                </c:pt>
                <c:pt idx="37">
                  <c:v>-0.60257392791921804</c:v>
                </c:pt>
                <c:pt idx="38">
                  <c:v>-0.602455590863894</c:v>
                </c:pt>
                <c:pt idx="39">
                  <c:v>-0.60233274554241401</c:v>
                </c:pt>
                <c:pt idx="40">
                  <c:v>-0.60220522150966904</c:v>
                </c:pt>
                <c:pt idx="41">
                  <c:v>-0.60207284197762401</c:v>
                </c:pt>
                <c:pt idx="42">
                  <c:v>-0.60193542358709395</c:v>
                </c:pt>
                <c:pt idx="43">
                  <c:v>-0.60179277617195104</c:v>
                </c:pt>
                <c:pt idx="44">
                  <c:v>-0.60164470251552504</c:v>
                </c:pt>
                <c:pt idx="45">
                  <c:v>-0.60149099809901196</c:v>
                </c:pt>
                <c:pt idx="46">
                  <c:v>-0.60133145084162998</c:v>
                </c:pt>
                <c:pt idx="47">
                  <c:v>-0.60116584083237901</c:v>
                </c:pt>
                <c:pt idx="48">
                  <c:v>-0.60099394005318496</c:v>
                </c:pt>
                <c:pt idx="49">
                  <c:v>-0.60081551209316997</c:v>
                </c:pt>
                <c:pt idx="50">
                  <c:v>-0.60063031185391302</c:v>
                </c:pt>
                <c:pt idx="51">
                  <c:v>-0.60043808524545295</c:v>
                </c:pt>
                <c:pt idx="52">
                  <c:v>-0.600238568872833</c:v>
                </c:pt>
                <c:pt idx="53">
                  <c:v>-0.600031489713022</c:v>
                </c:pt>
                <c:pt idx="54">
                  <c:v>-0.59981656478196899</c:v>
                </c:pt>
                <c:pt idx="55">
                  <c:v>-0.59959350079166196</c:v>
                </c:pt>
                <c:pt idx="56">
                  <c:v>-0.59936199379694099</c:v>
                </c:pt>
                <c:pt idx="57">
                  <c:v>-0.59912172883194503</c:v>
                </c:pt>
                <c:pt idx="58">
                  <c:v>-0.59887237953598205</c:v>
                </c:pt>
                <c:pt idx="59">
                  <c:v>-0.59861360776872996</c:v>
                </c:pt>
                <c:pt idx="60">
                  <c:v>-0.59834506321453795</c:v>
                </c:pt>
                <c:pt idx="61">
                  <c:v>-0.59806638297575698</c:v>
                </c:pt>
                <c:pt idx="62">
                  <c:v>-0.59777719115497896</c:v>
                </c:pt>
                <c:pt idx="63">
                  <c:v>-0.59747709842602503</c:v>
                </c:pt>
                <c:pt idx="64">
                  <c:v>-0.59716570159367</c:v>
                </c:pt>
                <c:pt idx="65">
                  <c:v>-0.596842583142011</c:v>
                </c:pt>
                <c:pt idx="66">
                  <c:v>-0.59650731077141905</c:v>
                </c:pt>
                <c:pt idx="67">
                  <c:v>-0.596159436924103</c:v>
                </c:pt>
                <c:pt idx="68">
                  <c:v>-0.59579849829826403</c:v>
                </c:pt>
                <c:pt idx="69">
                  <c:v>-0.59542401535089895</c:v>
                </c:pt>
                <c:pt idx="70">
                  <c:v>-0.59503549178933701</c:v>
                </c:pt>
                <c:pt idx="71">
                  <c:v>-0.59463241405155298</c:v>
                </c:pt>
                <c:pt idx="72">
                  <c:v>-0.59421425077558998</c:v>
                </c:pt>
                <c:pt idx="73">
                  <c:v>-0.59378045225802101</c:v>
                </c:pt>
                <c:pt idx="74">
                  <c:v>-0.59333044990195305</c:v>
                </c:pt>
                <c:pt idx="75">
                  <c:v>-0.592863655654705</c:v>
                </c:pt>
                <c:pt idx="76">
                  <c:v>-0.59237946143555198</c:v>
                </c:pt>
                <c:pt idx="77">
                  <c:v>-0.59187723855399799</c:v>
                </c:pt>
                <c:pt idx="78">
                  <c:v>-0.59135633711896196</c:v>
                </c:pt>
                <c:pt idx="79">
                  <c:v>-0.59081608543948705</c:v>
                </c:pt>
                <c:pt idx="80">
                  <c:v>-0.59025578941756296</c:v>
                </c:pt>
                <c:pt idx="81">
                  <c:v>-0.58967473193379305</c:v>
                </c:pt>
                <c:pt idx="82">
                  <c:v>-0.58907217222661901</c:v>
                </c:pt>
                <c:pt idx="83">
                  <c:v>-0.58844734526606701</c:v>
                </c:pt>
                <c:pt idx="84">
                  <c:v>-0.58779946112290704</c:v>
                </c:pt>
                <c:pt idx="85">
                  <c:v>-0.58712770433434902</c:v>
                </c:pt>
                <c:pt idx="86">
                  <c:v>-0.58643123326746005</c:v>
                </c:pt>
                <c:pt idx="87">
                  <c:v>-0.58570917948155599</c:v>
                </c:pt>
                <c:pt idx="88">
                  <c:v>-0.58496064709107198</c:v>
                </c:pt>
                <c:pt idx="89">
                  <c:v>-0.58418471213037904</c:v>
                </c:pt>
                <c:pt idx="90">
                  <c:v>-0.58338042192231399</c:v>
                </c:pt>
                <c:pt idx="91">
                  <c:v>-0.58254679445220203</c:v>
                </c:pt>
                <c:pt idx="92">
                  <c:v>-0.581682817749406</c:v>
                </c:pt>
                <c:pt idx="93">
                  <c:v>-0.58078744927852499</c:v>
                </c:pt>
                <c:pt idx="94">
                  <c:v>-0.57985961534254704</c:v>
                </c:pt>
                <c:pt idx="95">
                  <c:v>-0.57889821050048496</c:v>
                </c:pt>
                <c:pt idx="96">
                  <c:v>-0.57790209700212003</c:v>
                </c:pt>
                <c:pt idx="97">
                  <c:v>-0.57687010424271101</c:v>
                </c:pt>
                <c:pt idx="98">
                  <c:v>-0.57580102824077695</c:v>
                </c:pt>
                <c:pt idx="99">
                  <c:v>-0.57469363114211702</c:v>
                </c:pt>
                <c:pt idx="100">
                  <c:v>-0.57354664075357398</c:v>
                </c:pt>
                <c:pt idx="101">
                  <c:v>-0.57235875011020898</c:v>
                </c:pt>
                <c:pt idx="102">
                  <c:v>-0.57112861707973295</c:v>
                </c:pt>
                <c:pt idx="103">
                  <c:v>-0.56985486400835195</c:v>
                </c:pt>
                <c:pt idx="104">
                  <c:v>-0.56853607741226597</c:v>
                </c:pt>
                <c:pt idx="105">
                  <c:v>-0.56717080771944695</c:v>
                </c:pt>
                <c:pt idx="106">
                  <c:v>-0.56575756906642505</c:v>
                </c:pt>
                <c:pt idx="107">
                  <c:v>-0.56429483915504197</c:v>
                </c:pt>
                <c:pt idx="108">
                  <c:v>-0.56278105917448895</c:v>
                </c:pt>
                <c:pt idx="109">
                  <c:v>-0.56121463379390701</c:v>
                </c:pt>
                <c:pt idx="110">
                  <c:v>-0.55959393123134005</c:v>
                </c:pt>
                <c:pt idx="111">
                  <c:v>-0.55791728340477098</c:v>
                </c:pt>
                <c:pt idx="112">
                  <c:v>-0.556182986171326</c:v>
                </c:pt>
                <c:pt idx="113">
                  <c:v>-0.55438929966087802</c:v>
                </c:pt>
                <c:pt idx="114">
                  <c:v>-0.55253444871037705</c:v>
                </c:pt>
                <c:pt idx="115">
                  <c:v>-0.55061662340547801</c:v>
                </c:pt>
                <c:pt idx="116">
                  <c:v>-0.54863397973612604</c:v>
                </c:pt>
                <c:pt idx="117">
                  <c:v>-0.54658464037280896</c:v>
                </c:pt>
                <c:pt idx="118">
                  <c:v>-0.54446669557035998</c:v>
                </c:pt>
                <c:pt idx="119">
                  <c:v>-0.542278204206179</c:v>
                </c:pt>
                <c:pt idx="120">
                  <c:v>-0.540017194959731</c:v>
                </c:pt>
                <c:pt idx="121">
                  <c:v>-0.53768166764021996</c:v>
                </c:pt>
                <c:pt idx="122">
                  <c:v>-0.53526959466922297</c:v>
                </c:pt>
                <c:pt idx="123">
                  <c:v>-0.53277892272493199</c:v>
                </c:pt>
                <c:pt idx="124">
                  <c:v>-0.53020757455457301</c:v>
                </c:pt>
                <c:pt idx="125">
                  <c:v>-0.52755345096127404</c:v>
                </c:pt>
                <c:pt idx="126">
                  <c:v>-0.52481443297136599</c:v>
                </c:pt>
                <c:pt idx="127">
                  <c:v>-0.52198838418791105</c:v>
                </c:pt>
                <c:pt idx="128">
                  <c:v>-0.51907315333547699</c:v>
                </c:pt>
                <c:pt idx="129">
                  <c:v>-0.51606657700081804</c:v>
                </c:pt>
                <c:pt idx="130">
                  <c:v>-0.51296648257509203</c:v>
                </c:pt>
                <c:pt idx="131">
                  <c:v>-0.50977069140023801</c:v>
                </c:pt>
                <c:pt idx="132">
                  <c:v>-0.50647702212232903</c:v>
                </c:pt>
                <c:pt idx="133">
                  <c:v>-0.50308329425459197</c:v>
                </c:pt>
                <c:pt idx="134">
                  <c:v>-0.49958733195132399</c:v>
                </c:pt>
                <c:pt idx="135">
                  <c:v>-0.49598696799334702</c:v>
                </c:pt>
                <c:pt idx="136">
                  <c:v>-0.49228004798446201</c:v>
                </c:pt>
                <c:pt idx="137">
                  <c:v>-0.48846443475736201</c:v>
                </c:pt>
                <c:pt idx="138">
                  <c:v>-0.48453801298640697</c:v>
                </c:pt>
                <c:pt idx="139">
                  <c:v>-0.48049869400331102</c:v>
                </c:pt>
                <c:pt idx="140">
                  <c:v>-0.47634442081063999</c:v>
                </c:pt>
                <c:pt idx="141">
                  <c:v>-0.472073173286641</c:v>
                </c:pt>
                <c:pt idx="142">
                  <c:v>-0.46768297357354499</c:v>
                </c:pt>
                <c:pt idx="143">
                  <c:v>-0.46317189164003503</c:v>
                </c:pt>
                <c:pt idx="144">
                  <c:v>-0.45853805100717898</c:v>
                </c:pt>
                <c:pt idx="145">
                  <c:v>-0.45377963462549797</c:v>
                </c:pt>
                <c:pt idx="146">
                  <c:v>-0.44889489088940498</c:v>
                </c:pt>
                <c:pt idx="147">
                  <c:v>-0.443882139773768</c:v>
                </c:pt>
                <c:pt idx="148">
                  <c:v>-0.43873977907566297</c:v>
                </c:pt>
                <c:pt idx="149">
                  <c:v>-0.43346629066783898</c:v>
                </c:pt>
                <c:pt idx="150">
                  <c:v>-0.42806024670894199</c:v>
                </c:pt>
                <c:pt idx="151">
                  <c:v>-0.42252031626553199</c:v>
                </c:pt>
                <c:pt idx="152">
                  <c:v>-0.41684527182702402</c:v>
                </c:pt>
                <c:pt idx="153">
                  <c:v>-0.41103399577086902</c:v>
                </c:pt>
                <c:pt idx="154">
                  <c:v>-0.40508548680228301</c:v>
                </c:pt>
                <c:pt idx="155">
                  <c:v>-0.39899886634244203</c:v>
                </c:pt>
                <c:pt idx="156">
                  <c:v>-0.39277338483792001</c:v>
                </c:pt>
                <c:pt idx="157">
                  <c:v>-0.38640842796338198</c:v>
                </c:pt>
                <c:pt idx="158">
                  <c:v>-0.37990352268897398</c:v>
                </c:pt>
                <c:pt idx="159">
                  <c:v>-0.37325834318301798</c:v>
                </c:pt>
                <c:pt idx="160">
                  <c:v>-0.36647271652060998</c:v>
                </c:pt>
                <c:pt idx="161">
                  <c:v>-0.35954662816826599</c:v>
                </c:pt>
                <c:pt idx="162">
                  <c:v>-0.35248022721490802</c:v>
                </c:pt>
                <c:pt idx="163">
                  <c:v>-0.34527383131962902</c:v>
                </c:pt>
                <c:pt idx="164">
                  <c:v>-0.33792793134712601</c:v>
                </c:pt>
                <c:pt idx="165">
                  <c:v>-0.33044319566221497</c:v>
                </c:pt>
                <c:pt idx="166">
                  <c:v>-0.32282047405569197</c:v>
                </c:pt>
                <c:pt idx="167">
                  <c:v>-0.31506080127490299</c:v>
                </c:pt>
                <c:pt idx="168">
                  <c:v>-0.30716540013331201</c:v>
                </c:pt>
                <c:pt idx="169">
                  <c:v>-0.29913568417512398</c:v>
                </c:pt>
                <c:pt idx="170">
                  <c:v>-0.29097325987226402</c:v>
                </c:pt>
                <c:pt idx="171">
                  <c:v>-0.28267992833295003</c:v>
                </c:pt>
                <c:pt idx="172">
                  <c:v>-0.274257686502973</c:v>
                </c:pt>
                <c:pt idx="173">
                  <c:v>-0.26570872784279997</c:v>
                </c:pt>
                <c:pt idx="174">
                  <c:v>-0.25703544246583998</c:v>
                </c:pt>
                <c:pt idx="175">
                  <c:v>-0.24824041672560401</c:v>
                </c:pt>
                <c:pt idx="176">
                  <c:v>-0.239326432241701</c:v>
                </c:pt>
                <c:pt idx="177">
                  <c:v>-0.23029646435735701</c:v>
                </c:pt>
                <c:pt idx="178">
                  <c:v>-0.22115368002345201</c:v>
                </c:pt>
                <c:pt idx="179">
                  <c:v>-0.21190143510686499</c:v>
                </c:pt>
                <c:pt idx="180">
                  <c:v>-0.20254327112348799</c:v>
                </c:pt>
                <c:pt idx="181">
                  <c:v>-0.193082911398786</c:v>
                </c:pt>
                <c:pt idx="182">
                  <c:v>-0.18352425666167901</c:v>
                </c:pt>
                <c:pt idx="183">
                  <c:v>-0.173871380079823</c:v>
                </c:pt>
                <c:pt idx="184">
                  <c:v>-0.16412852174717099</c:v>
                </c:pt>
                <c:pt idx="185">
                  <c:v>-0.15430008263706599</c:v>
                </c:pt>
                <c:pt idx="186">
                  <c:v>-0.144390618036599</c:v>
                </c:pt>
                <c:pt idx="187">
                  <c:v>-0.13440483048027799</c:v>
                </c:pt>
                <c:pt idx="188">
                  <c:v>-0.124347562203367</c:v>
                </c:pt>
                <c:pt idx="189">
                  <c:v>-0.11422378713732299</c:v>
                </c:pt>
                <c:pt idx="190">
                  <c:v>-0.104038602471826</c:v>
                </c:pt>
                <c:pt idx="191">
                  <c:v>-9.3797219809767393E-2</c:v>
                </c:pt>
                <c:pt idx="192">
                  <c:v>-8.3504955943354206E-2</c:v>
                </c:pt>
                <c:pt idx="193">
                  <c:v>-7.3167223281110597E-2</c:v>
                </c:pt>
                <c:pt idx="194">
                  <c:v>-6.2789519956998302E-2</c:v>
                </c:pt>
                <c:pt idx="195">
                  <c:v>-5.2377419654242099E-2</c:v>
                </c:pt>
                <c:pt idx="196">
                  <c:v>-4.1936561177675399E-2</c:v>
                </c:pt>
                <c:pt idx="197">
                  <c:v>-3.1472637809392502E-2</c:v>
                </c:pt>
                <c:pt idx="198">
                  <c:v>-2.09913864833439E-2</c:v>
                </c:pt>
                <c:pt idx="199">
                  <c:v>-1.04985768153824E-2</c:v>
                </c:pt>
                <c:pt idx="200">
                  <c:v>-2.56978882617886E-11</c:v>
                </c:pt>
                <c:pt idx="201">
                  <c:v>1.04985422090091E-2</c:v>
                </c:pt>
                <c:pt idx="202">
                  <c:v>2.0991248935813899E-2</c:v>
                </c:pt>
                <c:pt idx="203">
                  <c:v>3.1472331100702799E-2</c:v>
                </c:pt>
                <c:pt idx="204">
                  <c:v>4.1936022680708999E-2</c:v>
                </c:pt>
                <c:pt idx="205">
                  <c:v>5.2376591735582199E-2</c:v>
                </c:pt>
                <c:pt idx="206">
                  <c:v>6.2788351341801704E-2</c:v>
                </c:pt>
                <c:pt idx="207">
                  <c:v>7.3165670372294198E-2</c:v>
                </c:pt>
                <c:pt idx="208">
                  <c:v>8.3502984085792806E-2</c:v>
                </c:pt>
                <c:pt idx="209">
                  <c:v>9.3794804490730396E-2</c:v>
                </c:pt>
                <c:pt idx="210">
                  <c:v>0.104035730449331</c:v>
                </c:pt>
                <c:pt idx="211">
                  <c:v>0.11422045748878699</c:v>
                </c:pt>
                <c:pt idx="212">
                  <c:v>0.124343787287723</c:v>
                </c:pt>
                <c:pt idx="213">
                  <c:v>0.13440063680728001</c:v>
                </c:pt>
                <c:pt idx="214">
                  <c:v>0.14438604703800301</c:v>
                </c:pt>
                <c:pt idx="215">
                  <c:v>0.154295191335204</c:v>
                </c:pt>
                <c:pt idx="216">
                  <c:v>0.16412338331718199</c:v>
                </c:pt>
                <c:pt idx="217">
                  <c:v>0.173866084302918</c:v>
                </c:pt>
                <c:pt idx="218">
                  <c:v>0.18351891026746001</c:v>
                </c:pt>
                <c:pt idx="219">
                  <c:v>0.19307763829581501</c:v>
                </c:pt>
                <c:pt idx="220">
                  <c:v>0.20253821251798801</c:v>
                </c:pt>
                <c:pt idx="221">
                  <c:v>0.21189674951049201</c:v>
                </c:pt>
                <c:pt idx="222">
                  <c:v>0.221149543151791</c:v>
                </c:pt>
                <c:pt idx="223">
                  <c:v>0.23029306892180701</c:v>
                </c:pt>
                <c:pt idx="224">
                  <c:v>0.239323987637967</c:v>
                </c:pt>
                <c:pt idx="225">
                  <c:v>0.24823914862303501</c:v>
                </c:pt>
                <c:pt idx="226">
                  <c:v>0.25703559230228101</c:v>
                </c:pt>
                <c:pt idx="227">
                  <c:v>0.26571055223044598</c:v>
                </c:pt>
                <c:pt idx="228">
                  <c:v>0.274261456551181</c:v>
                </c:pt>
                <c:pt idx="229">
                  <c:v>0.282685928894437</c:v>
                </c:pt>
                <c:pt idx="230">
                  <c:v>0.29098178871962799</c:v>
                </c:pt>
                <c:pt idx="231">
                  <c:v>0.29914705111491302</c:v>
                </c:pt>
                <c:pt idx="232">
                  <c:v>0.30717992606508199</c:v>
                </c:pt>
                <c:pt idx="233">
                  <c:v>0.315078817203026</c:v>
                </c:pt>
                <c:pt idx="234">
                  <c:v>0.32284232006167102</c:v>
                </c:pt>
                <c:pt idx="235">
                  <c:v>0.33046921984533301</c:v>
                </c:pt>
                <c:pt idx="236">
                  <c:v>0.33795848874129503</c:v>
                </c:pt>
                <c:pt idx="237">
                  <c:v>0.345309282794033</c:v>
                </c:pt>
                <c:pt idx="238">
                  <c:v>0.35252093836607701</c:v>
                </c:pt>
                <c:pt idx="239">
                  <c:v>0.35959296821084102</c:v>
                </c:pt>
                <c:pt idx="240">
                  <c:v>0.36652505718377498</c:v>
                </c:pt>
                <c:pt idx="241">
                  <c:v>0.37331705761934703</c:v>
                </c:pt>
                <c:pt idx="242">
                  <c:v>0.37996898440193799</c:v>
                </c:pt>
                <c:pt idx="243">
                  <c:v>0.38648100975942301</c:v>
                </c:pt>
                <c:pt idx="244">
                  <c:v>0.39285345780849801</c:v>
                </c:pt>
                <c:pt idx="245">
                  <c:v>0.39908679888105197</c:v>
                </c:pt>
                <c:pt idx="246">
                  <c:v>0.405181643660802</c:v>
                </c:pt>
                <c:pt idx="247">
                  <c:v>0.41113873715931798</c:v>
                </c:pt>
                <c:pt idx="248">
                  <c:v>0.41695895256004301</c:v>
                </c:pt>
                <c:pt idx="249">
                  <c:v>0.422643284958579</c:v>
                </c:pt>
                <c:pt idx="250">
                  <c:v>0.42819284502659399</c:v>
                </c:pt>
                <c:pt idx="251">
                  <c:v>0.43360885262605903</c:v>
                </c:pt>
                <c:pt idx="252">
                  <c:v>0.43889263039951198</c:v>
                </c:pt>
                <c:pt idx="253">
                  <c:v>0.44404559732488202</c:v>
                </c:pt>
                <c:pt idx="254">
                  <c:v>0.44906926214341703</c:v>
                </c:pt>
                <c:pt idx="255">
                  <c:v>0.45396521717961102</c:v>
                </c:pt>
                <c:pt idx="256">
                  <c:v>0.45873513216414802</c:v>
                </c:pt>
                <c:pt idx="257">
                  <c:v>0.46338074804829699</c:v>
                </c:pt>
                <c:pt idx="258">
                  <c:v>0.46790387092223101</c:v>
                </c:pt>
                <c:pt idx="259">
                  <c:v>0.47230636605416898</c:v>
                </c:pt>
                <c:pt idx="260">
                  <c:v>0.47659015206525601</c:v>
                </c:pt>
                <c:pt idx="261">
                  <c:v>0.48075719525375499</c:v>
                </c:pt>
                <c:pt idx="262">
                  <c:v>0.48480950408064299</c:v>
                </c:pt>
                <c:pt idx="263">
                  <c:v>0.48874912382715502</c:v>
                </c:pt>
                <c:pt idx="264">
                  <c:v>0.49257813143342</c:v>
                </c:pt>
                <c:pt idx="265">
                  <c:v>0.49629863052596301</c:v>
                </c:pt>
                <c:pt idx="266">
                  <c:v>0.49991274664040303</c:v>
                </c:pt>
                <c:pt idx="267">
                  <c:v>0.50342262264452098</c:v>
                </c:pt>
                <c:pt idx="268">
                  <c:v>0.50683041436541598</c:v>
                </c:pt>
                <c:pt idx="269">
                  <c:v>0.51013828642352399</c:v>
                </c:pt>
                <c:pt idx="270">
                  <c:v>0.51334840827494999</c:v>
                </c:pt>
                <c:pt idx="271">
                  <c:v>0.51646295046267299</c:v>
                </c:pt>
                <c:pt idx="272">
                  <c:v>0.51948408107613997</c:v>
                </c:pt>
                <c:pt idx="273">
                  <c:v>0.52241396241785698</c:v>
                </c:pt>
                <c:pt idx="274">
                  <c:v>0.52525474787473403</c:v>
                </c:pt>
                <c:pt idx="275">
                  <c:v>0.52800857899093701</c:v>
                </c:pt>
                <c:pt idx="276">
                  <c:v>0.53067758274015697</c:v>
                </c:pt>
                <c:pt idx="277">
                  <c:v>0.53326386899160305</c:v>
                </c:pt>
                <c:pt idx="278">
                  <c:v>0.53576952816525503</c:v>
                </c:pt>
                <c:pt idx="279">
                  <c:v>0.53819662907127397</c:v>
                </c:pt>
                <c:pt idx="280">
                  <c:v>0.54054721692810603</c:v>
                </c:pt>
                <c:pt idx="281">
                  <c:v>0.542823311553289</c:v>
                </c:pt>
                <c:pt idx="282">
                  <c:v>0.54502690572085499</c:v>
                </c:pt>
                <c:pt idx="283">
                  <c:v>0.54715996367887398</c:v>
                </c:pt>
                <c:pt idx="284">
                  <c:v>0.54922441982062498</c:v>
                </c:pt>
                <c:pt idx="285">
                  <c:v>0.551222177502664</c:v>
                </c:pt>
                <c:pt idx="286">
                  <c:v>0.55315510800309797</c:v>
                </c:pt>
                <c:pt idx="287">
                  <c:v>0.55502504961325405</c:v>
                </c:pt>
                <c:pt idx="288">
                  <c:v>0.55683380685596295</c:v>
                </c:pt>
                <c:pt idx="289">
                  <c:v>0.55858314982375201</c:v>
                </c:pt>
                <c:pt idx="290">
                  <c:v>0.56027481363026999</c:v>
                </c:pt>
                <c:pt idx="291">
                  <c:v>0.56191049796838799</c:v>
                </c:pt>
                <c:pt idx="292">
                  <c:v>0.56349186676851304</c:v>
                </c:pt>
                <c:pt idx="293">
                  <c:v>0.56502054795086798</c:v>
                </c:pt>
                <c:pt idx="294">
                  <c:v>0.566498133265535</c:v>
                </c:pt>
                <c:pt idx="295">
                  <c:v>0.56792617821434099</c:v>
                </c:pt>
                <c:pt idx="296">
                  <c:v>0.569306202048799</c:v>
                </c:pt>
                <c:pt idx="297">
                  <c:v>0.57063968783851005</c:v>
                </c:pt>
                <c:pt idx="298">
                  <c:v>0.57192808260469896</c:v>
                </c:pt>
                <c:pt idx="299">
                  <c:v>0.57317279751366301</c:v>
                </c:pt>
                <c:pt idx="300">
                  <c:v>0.57437520812522402</c:v>
                </c:pt>
                <c:pt idx="301">
                  <c:v>0.57553665469146298</c:v>
                </c:pt>
                <c:pt idx="302">
                  <c:v>0.576658442501229</c:v>
                </c:pt>
                <c:pt idx="303">
                  <c:v>0.57774184226609304</c:v>
                </c:pt>
                <c:pt idx="304">
                  <c:v>0.57878809054374503</c:v>
                </c:pt>
                <c:pt idx="305">
                  <c:v>0.57979839019493595</c:v>
                </c:pt>
                <c:pt idx="306">
                  <c:v>0.58077391087032904</c:v>
                </c:pt>
                <c:pt idx="307">
                  <c:v>0.58171578952382197</c:v>
                </c:pt>
                <c:pt idx="308">
                  <c:v>0.58262513094915303</c:v>
                </c:pt>
                <c:pt idx="309">
                  <c:v>0.58350300833665902</c:v>
                </c:pt>
                <c:pt idx="310">
                  <c:v>0.58435046384746703</c:v>
                </c:pt>
                <c:pt idx="311">
                  <c:v>0.58516850920233099</c:v>
                </c:pt>
                <c:pt idx="312">
                  <c:v>0.58595812628275801</c:v>
                </c:pt>
                <c:pt idx="313">
                  <c:v>0.58672026774201302</c:v>
                </c:pt>
                <c:pt idx="314">
                  <c:v>0.58745585762390495</c:v>
                </c:pt>
                <c:pt idx="315">
                  <c:v>0.58816579198739205</c:v>
                </c:pt>
                <c:pt idx="316">
                  <c:v>0.58885093953510703</c:v>
                </c:pt>
                <c:pt idx="317">
                  <c:v>0.58951214224413795</c:v>
                </c:pt>
                <c:pt idx="318">
                  <c:v>0.59015021599755602</c:v>
                </c:pt>
                <c:pt idx="319">
                  <c:v>0.59076595121518405</c:v>
                </c:pt>
                <c:pt idx="320">
                  <c:v>0.59136011348232498</c:v>
                </c:pt>
                <c:pt idx="321">
                  <c:v>0.59193344417531801</c:v>
                </c:pt>
                <c:pt idx="322">
                  <c:v>0.59248666108273995</c:v>
                </c:pt>
                <c:pt idx="323">
                  <c:v>0.593020459021388</c:v>
                </c:pt>
                <c:pt idx="324">
                  <c:v>0.59353551044605901</c:v>
                </c:pt>
                <c:pt idx="325">
                  <c:v>0.594032466052417</c:v>
                </c:pt>
                <c:pt idx="326">
                  <c:v>0.59451195537217305</c:v>
                </c:pt>
                <c:pt idx="327">
                  <c:v>0.59497458736004605</c:v>
                </c:pt>
                <c:pt idx="328">
                  <c:v>0.59542095097183501</c:v>
                </c:pt>
                <c:pt idx="329">
                  <c:v>0.59585161573322798</c:v>
                </c:pt>
                <c:pt idx="330">
                  <c:v>0.59626713229886097</c:v>
                </c:pt>
                <c:pt idx="331">
                  <c:v>0.596668033001308</c:v>
                </c:pt>
                <c:pt idx="332">
                  <c:v>0.59705483238967205</c:v>
                </c:pt>
                <c:pt idx="333">
                  <c:v>0.59742802775755499</c:v>
                </c:pt>
                <c:pt idx="334">
                  <c:v>0.59778809966019197</c:v>
                </c:pt>
                <c:pt idx="335">
                  <c:v>0.59813551242055196</c:v>
                </c:pt>
                <c:pt idx="336">
                  <c:v>0.59847071462430201</c:v>
                </c:pt>
                <c:pt idx="337">
                  <c:v>0.59879413960361805</c:v>
                </c:pt>
                <c:pt idx="338">
                  <c:v>0.59910620590970998</c:v>
                </c:pt>
                <c:pt idx="339">
                  <c:v>0.59940731777406797</c:v>
                </c:pt>
                <c:pt idx="340">
                  <c:v>0.59969786555846405</c:v>
                </c:pt>
                <c:pt idx="341">
                  <c:v>0.59997822619369801</c:v>
                </c:pt>
                <c:pt idx="342">
                  <c:v>0.60024876360717805</c:v>
                </c:pt>
                <c:pt idx="343">
                  <c:v>0.60050982913939399</c:v>
                </c:pt>
                <c:pt idx="344">
                  <c:v>0.60076176194940001</c:v>
                </c:pt>
                <c:pt idx="345">
                  <c:v>0.60100488940937702</c:v>
                </c:pt>
                <c:pt idx="346">
                  <c:v>0.60123952748847198</c:v>
                </c:pt>
                <c:pt idx="347">
                  <c:v>0.60146598112598104</c:v>
                </c:pt>
                <c:pt idx="348">
                  <c:v>0.60168454459406695</c:v>
                </c:pt>
                <c:pt idx="349">
                  <c:v>0.60189550185019502</c:v>
                </c:pt>
                <c:pt idx="350">
                  <c:v>0.60209912687938005</c:v>
                </c:pt>
                <c:pt idx="351">
                  <c:v>0.602295684026525</c:v>
                </c:pt>
                <c:pt idx="352">
                  <c:v>0.60248542831894003</c:v>
                </c:pt>
                <c:pt idx="353">
                  <c:v>0.60266860577932801</c:v>
                </c:pt>
                <c:pt idx="354">
                  <c:v>0.60284545372931397</c:v>
                </c:pt>
                <c:pt idx="355">
                  <c:v>0.60301620108384402</c:v>
                </c:pt>
                <c:pt idx="356">
                  <c:v>0.60318106863655496</c:v>
                </c:pt>
                <c:pt idx="357">
                  <c:v>0.60334026933636697</c:v>
                </c:pt>
                <c:pt idx="358">
                  <c:v>0.60349400855549395</c:v>
                </c:pt>
                <c:pt idx="359">
                  <c:v>0.60364248434905798</c:v>
                </c:pt>
                <c:pt idx="360">
                  <c:v>0.60378588770654995</c:v>
                </c:pt>
                <c:pt idx="361">
                  <c:v>0.60392440279529702</c:v>
                </c:pt>
                <c:pt idx="362">
                  <c:v>0.60405820719616798</c:v>
                </c:pt>
                <c:pt idx="363">
                  <c:v>0.60418747213171697</c:v>
                </c:pt>
                <c:pt idx="364">
                  <c:v>0.60431236268695798</c:v>
                </c:pt>
                <c:pt idx="365">
                  <c:v>0.604433038022959</c:v>
                </c:pt>
                <c:pt idx="366">
                  <c:v>0.60454965158347496</c:v>
                </c:pt>
                <c:pt idx="367">
                  <c:v>0.60466235129480805</c:v>
                </c:pt>
                <c:pt idx="368">
                  <c:v>0.60477127975906098</c:v>
                </c:pt>
                <c:pt idx="369">
                  <c:v>0.60487657444100595</c:v>
                </c:pt>
                <c:pt idx="370">
                  <c:v>0.60497836784872505</c:v>
                </c:pt>
                <c:pt idx="371">
                  <c:v>0.60507678770822504</c:v>
                </c:pt>
                <c:pt idx="372">
                  <c:v>0.60517195713220395</c:v>
                </c:pt>
                <c:pt idx="373">
                  <c:v>0.605263994783106</c:v>
                </c:pt>
                <c:pt idx="374">
                  <c:v>0.60535301503070504</c:v>
                </c:pt>
                <c:pt idx="375">
                  <c:v>0.60543912810431899</c:v>
                </c:pt>
                <c:pt idx="376">
                  <c:v>0.60552244023984503</c:v>
                </c:pt>
                <c:pt idx="377">
                  <c:v>0.60560305382180102</c:v>
                </c:pt>
                <c:pt idx="378">
                  <c:v>0.60568106752048101</c:v>
                </c:pt>
                <c:pt idx="379">
                  <c:v>0.60575657642438197</c:v>
                </c:pt>
                <c:pt idx="380">
                  <c:v>0.605829672168128</c:v>
                </c:pt>
                <c:pt idx="381">
                  <c:v>0.60590044305593105</c:v>
                </c:pt>
                <c:pt idx="382">
                  <c:v>0.60596897418078399</c:v>
                </c:pt>
                <c:pt idx="383">
                  <c:v>0.60603534753952404</c:v>
                </c:pt>
                <c:pt idx="384">
                  <c:v>0.606099642143897</c:v>
                </c:pt>
                <c:pt idx="385">
                  <c:v>0.60616193412775099</c:v>
                </c:pt>
                <c:pt idx="386">
                  <c:v>0.60622229685045803</c:v>
                </c:pt>
                <c:pt idx="387">
                  <c:v>0.60628080099674297</c:v>
                </c:pt>
                <c:pt idx="388">
                  <c:v>0.60633751467299202</c:v>
                </c:pt>
                <c:pt idx="389">
                  <c:v>0.60639250350020502</c:v>
                </c:pt>
                <c:pt idx="390">
                  <c:v>0.60644583070362101</c:v>
                </c:pt>
                <c:pt idx="391">
                  <c:v>0.60649755719921306</c:v>
                </c:pt>
                <c:pt idx="392">
                  <c:v>0.60654774167715098</c:v>
                </c:pt>
                <c:pt idx="393">
                  <c:v>0.60659644068223895</c:v>
                </c:pt>
                <c:pt idx="394">
                  <c:v>0.60664370869158601</c:v>
                </c:pt>
                <c:pt idx="395">
                  <c:v>0.60668959818943002</c:v>
                </c:pt>
                <c:pt idx="396">
                  <c:v>0.60673415973937295</c:v>
                </c:pt>
                <c:pt idx="397">
                  <c:v>0.60677744205399198</c:v>
                </c:pt>
                <c:pt idx="398">
                  <c:v>0.60681949206202301</c:v>
                </c:pt>
                <c:pt idx="399">
                  <c:v>0.60686035497305602</c:v>
                </c:pt>
                <c:pt idx="400">
                  <c:v>0.60690007434002402</c:v>
                </c:pt>
              </c:numCache>
            </c:numRef>
          </c:yVal>
          <c:smooth val="1"/>
          <c:extLst>
            <c:ext xmlns:c16="http://schemas.microsoft.com/office/drawing/2014/chart" uri="{C3380CC4-5D6E-409C-BE32-E72D297353CC}">
              <c16:uniqueId val="{00000000-A1BC-4BAD-A620-102B8C804317}"/>
            </c:ext>
          </c:extLst>
        </c:ser>
        <c:ser>
          <c:idx val="16"/>
          <c:order val="1"/>
          <c:tx>
            <c:strRef>
              <c:f>'GIL_dc (2)'!$BI$1</c:f>
              <c:strCache>
                <c:ptCount val="1"/>
                <c:pt idx="0">
                  <c:v>Vctr=0.12</c:v>
                </c:pt>
              </c:strCache>
            </c:strRef>
          </c:tx>
          <c:spPr>
            <a:ln w="19050" cap="rnd">
              <a:solidFill>
                <a:srgbClr val="FF0000"/>
              </a:solidFill>
              <a:round/>
            </a:ln>
            <a:effectLst/>
          </c:spPr>
          <c:marker>
            <c:symbol val="none"/>
          </c:marker>
          <c:xVal>
            <c:numRef>
              <c:f>'GIL_dc (2)'!$AR$2:$AR$402</c:f>
              <c:numCache>
                <c:formatCode>General</c:formatCode>
                <c:ptCount val="401"/>
                <c:pt idx="0">
                  <c:v>-0.2</c:v>
                </c:pt>
                <c:pt idx="1">
                  <c:v>-0.19900000000000001</c:v>
                </c:pt>
                <c:pt idx="2">
                  <c:v>-0.19800000000000001</c:v>
                </c:pt>
                <c:pt idx="3">
                  <c:v>-0.19700000000000001</c:v>
                </c:pt>
                <c:pt idx="4">
                  <c:v>-0.19600000000000001</c:v>
                </c:pt>
                <c:pt idx="5">
                  <c:v>-0.19500000000000001</c:v>
                </c:pt>
                <c:pt idx="6">
                  <c:v>-0.19400000000000001</c:v>
                </c:pt>
                <c:pt idx="7">
                  <c:v>-0.193</c:v>
                </c:pt>
                <c:pt idx="8">
                  <c:v>-0.192</c:v>
                </c:pt>
                <c:pt idx="9">
                  <c:v>-0.191</c:v>
                </c:pt>
                <c:pt idx="10">
                  <c:v>-0.19</c:v>
                </c:pt>
                <c:pt idx="11">
                  <c:v>-0.189</c:v>
                </c:pt>
                <c:pt idx="12">
                  <c:v>-0.188</c:v>
                </c:pt>
                <c:pt idx="13">
                  <c:v>-0.187</c:v>
                </c:pt>
                <c:pt idx="14">
                  <c:v>-0.186</c:v>
                </c:pt>
                <c:pt idx="15">
                  <c:v>-0.185</c:v>
                </c:pt>
                <c:pt idx="16">
                  <c:v>-0.184</c:v>
                </c:pt>
                <c:pt idx="17">
                  <c:v>-0.183</c:v>
                </c:pt>
                <c:pt idx="18">
                  <c:v>-0.182</c:v>
                </c:pt>
                <c:pt idx="19">
                  <c:v>-0.18099999999999999</c:v>
                </c:pt>
                <c:pt idx="20">
                  <c:v>-0.18</c:v>
                </c:pt>
                <c:pt idx="21">
                  <c:v>-0.17899999999999999</c:v>
                </c:pt>
                <c:pt idx="22">
                  <c:v>-0.17799999999999999</c:v>
                </c:pt>
                <c:pt idx="23">
                  <c:v>-0.17699999999999999</c:v>
                </c:pt>
                <c:pt idx="24">
                  <c:v>-0.17599999999999999</c:v>
                </c:pt>
                <c:pt idx="25">
                  <c:v>-0.17499999999999999</c:v>
                </c:pt>
                <c:pt idx="26">
                  <c:v>-0.17399999999999999</c:v>
                </c:pt>
                <c:pt idx="27">
                  <c:v>-0.17299999999999999</c:v>
                </c:pt>
                <c:pt idx="28">
                  <c:v>-0.17199999999999999</c:v>
                </c:pt>
                <c:pt idx="29">
                  <c:v>-0.17100000000000001</c:v>
                </c:pt>
                <c:pt idx="30">
                  <c:v>-0.17</c:v>
                </c:pt>
                <c:pt idx="31">
                  <c:v>-0.16900000000000001</c:v>
                </c:pt>
                <c:pt idx="32">
                  <c:v>-0.16800000000000001</c:v>
                </c:pt>
                <c:pt idx="33">
                  <c:v>-0.16700000000000001</c:v>
                </c:pt>
                <c:pt idx="34">
                  <c:v>-0.16600000000000001</c:v>
                </c:pt>
                <c:pt idx="35">
                  <c:v>-0.16500000000000001</c:v>
                </c:pt>
                <c:pt idx="36">
                  <c:v>-0.16400000000000001</c:v>
                </c:pt>
                <c:pt idx="37">
                  <c:v>-0.16300000000000001</c:v>
                </c:pt>
                <c:pt idx="38">
                  <c:v>-0.16200000000000001</c:v>
                </c:pt>
                <c:pt idx="39">
                  <c:v>-0.161</c:v>
                </c:pt>
                <c:pt idx="40">
                  <c:v>-0.16</c:v>
                </c:pt>
                <c:pt idx="41">
                  <c:v>-0.159</c:v>
                </c:pt>
                <c:pt idx="42">
                  <c:v>-0.158</c:v>
                </c:pt>
                <c:pt idx="43">
                  <c:v>-0.157</c:v>
                </c:pt>
                <c:pt idx="44">
                  <c:v>-0.156</c:v>
                </c:pt>
                <c:pt idx="45">
                  <c:v>-0.155</c:v>
                </c:pt>
                <c:pt idx="46">
                  <c:v>-0.154</c:v>
                </c:pt>
                <c:pt idx="47">
                  <c:v>-0.153</c:v>
                </c:pt>
                <c:pt idx="48">
                  <c:v>-0.152</c:v>
                </c:pt>
                <c:pt idx="49">
                  <c:v>-0.151</c:v>
                </c:pt>
                <c:pt idx="50">
                  <c:v>-0.15</c:v>
                </c:pt>
                <c:pt idx="51">
                  <c:v>-0.14899999999999999</c:v>
                </c:pt>
                <c:pt idx="52">
                  <c:v>-0.14799999999999999</c:v>
                </c:pt>
                <c:pt idx="53">
                  <c:v>-0.14699999999999999</c:v>
                </c:pt>
                <c:pt idx="54">
                  <c:v>-0.14599999999999999</c:v>
                </c:pt>
                <c:pt idx="55">
                  <c:v>-0.14499999999999999</c:v>
                </c:pt>
                <c:pt idx="56">
                  <c:v>-0.14399999999999999</c:v>
                </c:pt>
                <c:pt idx="57">
                  <c:v>-0.14299999999999999</c:v>
                </c:pt>
                <c:pt idx="58">
                  <c:v>-0.14199999999999999</c:v>
                </c:pt>
                <c:pt idx="59">
                  <c:v>-0.14099999999999999</c:v>
                </c:pt>
                <c:pt idx="60">
                  <c:v>-0.14000000000000001</c:v>
                </c:pt>
                <c:pt idx="61">
                  <c:v>-0.13900000000000001</c:v>
                </c:pt>
                <c:pt idx="62">
                  <c:v>-0.13800000000000001</c:v>
                </c:pt>
                <c:pt idx="63">
                  <c:v>-0.13700000000000001</c:v>
                </c:pt>
                <c:pt idx="64">
                  <c:v>-0.13600000000000001</c:v>
                </c:pt>
                <c:pt idx="65">
                  <c:v>-0.13500000000000001</c:v>
                </c:pt>
                <c:pt idx="66">
                  <c:v>-0.13400000000000001</c:v>
                </c:pt>
                <c:pt idx="67">
                  <c:v>-0.13300000000000001</c:v>
                </c:pt>
                <c:pt idx="68">
                  <c:v>-0.13200000000000001</c:v>
                </c:pt>
                <c:pt idx="69">
                  <c:v>-0.13099999999999901</c:v>
                </c:pt>
                <c:pt idx="70">
                  <c:v>-0.12999999999999901</c:v>
                </c:pt>
                <c:pt idx="71">
                  <c:v>-0.128999999999999</c:v>
                </c:pt>
                <c:pt idx="72">
                  <c:v>-0.127999999999999</c:v>
                </c:pt>
                <c:pt idx="73">
                  <c:v>-0.126999999999999</c:v>
                </c:pt>
                <c:pt idx="74">
                  <c:v>-0.125999999999999</c:v>
                </c:pt>
                <c:pt idx="75">
                  <c:v>-0.124999999999999</c:v>
                </c:pt>
                <c:pt idx="76">
                  <c:v>-0.123999999999999</c:v>
                </c:pt>
                <c:pt idx="77">
                  <c:v>-0.122999999999999</c:v>
                </c:pt>
                <c:pt idx="78">
                  <c:v>-0.121999999999999</c:v>
                </c:pt>
                <c:pt idx="79">
                  <c:v>-0.120999999999999</c:v>
                </c:pt>
                <c:pt idx="80">
                  <c:v>-0.119999999999999</c:v>
                </c:pt>
                <c:pt idx="81">
                  <c:v>-0.118999999999999</c:v>
                </c:pt>
                <c:pt idx="82">
                  <c:v>-0.11799999999999899</c:v>
                </c:pt>
                <c:pt idx="83">
                  <c:v>-0.11699999999999899</c:v>
                </c:pt>
                <c:pt idx="84">
                  <c:v>-0.11599999999999901</c:v>
                </c:pt>
                <c:pt idx="85">
                  <c:v>-0.11499999999999901</c:v>
                </c:pt>
                <c:pt idx="86">
                  <c:v>-0.113999999999999</c:v>
                </c:pt>
                <c:pt idx="87">
                  <c:v>-0.112999999999999</c:v>
                </c:pt>
                <c:pt idx="88">
                  <c:v>-0.111999999999999</c:v>
                </c:pt>
                <c:pt idx="89">
                  <c:v>-0.110999999999999</c:v>
                </c:pt>
                <c:pt idx="90">
                  <c:v>-0.109999999999999</c:v>
                </c:pt>
                <c:pt idx="91">
                  <c:v>-0.108999999999999</c:v>
                </c:pt>
                <c:pt idx="92">
                  <c:v>-0.107999999999999</c:v>
                </c:pt>
                <c:pt idx="93">
                  <c:v>-0.106999999999999</c:v>
                </c:pt>
                <c:pt idx="94">
                  <c:v>-0.105999999999999</c:v>
                </c:pt>
                <c:pt idx="95">
                  <c:v>-0.104999999999999</c:v>
                </c:pt>
                <c:pt idx="96">
                  <c:v>-0.103999999999999</c:v>
                </c:pt>
                <c:pt idx="97">
                  <c:v>-0.102999999999999</c:v>
                </c:pt>
                <c:pt idx="98">
                  <c:v>-0.10199999999999899</c:v>
                </c:pt>
                <c:pt idx="99">
                  <c:v>-0.10099999999999899</c:v>
                </c:pt>
                <c:pt idx="100">
                  <c:v>-9.9999999999999895E-2</c:v>
                </c:pt>
                <c:pt idx="101">
                  <c:v>-9.8999999999999894E-2</c:v>
                </c:pt>
                <c:pt idx="102">
                  <c:v>-9.7999999999999907E-2</c:v>
                </c:pt>
                <c:pt idx="103">
                  <c:v>-9.6999999999999906E-2</c:v>
                </c:pt>
                <c:pt idx="104">
                  <c:v>-9.5999999999999905E-2</c:v>
                </c:pt>
                <c:pt idx="105">
                  <c:v>-9.4999999999999904E-2</c:v>
                </c:pt>
                <c:pt idx="106">
                  <c:v>-9.3999999999999903E-2</c:v>
                </c:pt>
                <c:pt idx="107">
                  <c:v>-9.2999999999999902E-2</c:v>
                </c:pt>
                <c:pt idx="108">
                  <c:v>-9.1999999999999901E-2</c:v>
                </c:pt>
                <c:pt idx="109">
                  <c:v>-9.09999999999999E-2</c:v>
                </c:pt>
                <c:pt idx="110">
                  <c:v>-8.99999999999999E-2</c:v>
                </c:pt>
                <c:pt idx="111">
                  <c:v>-8.8999999999999899E-2</c:v>
                </c:pt>
                <c:pt idx="112">
                  <c:v>-8.7999999999999898E-2</c:v>
                </c:pt>
                <c:pt idx="113">
                  <c:v>-8.6999999999999897E-2</c:v>
                </c:pt>
                <c:pt idx="114">
                  <c:v>-8.5999999999999896E-2</c:v>
                </c:pt>
                <c:pt idx="115">
                  <c:v>-8.4999999999999895E-2</c:v>
                </c:pt>
                <c:pt idx="116">
                  <c:v>-8.3999999999999894E-2</c:v>
                </c:pt>
                <c:pt idx="117">
                  <c:v>-8.2999999999999893E-2</c:v>
                </c:pt>
                <c:pt idx="118">
                  <c:v>-8.1999999999999906E-2</c:v>
                </c:pt>
                <c:pt idx="119">
                  <c:v>-8.0999999999999905E-2</c:v>
                </c:pt>
                <c:pt idx="120">
                  <c:v>-7.9999999999999905E-2</c:v>
                </c:pt>
                <c:pt idx="121">
                  <c:v>-7.8999999999999904E-2</c:v>
                </c:pt>
                <c:pt idx="122">
                  <c:v>-7.7999999999999903E-2</c:v>
                </c:pt>
                <c:pt idx="123">
                  <c:v>-7.6999999999999902E-2</c:v>
                </c:pt>
                <c:pt idx="124">
                  <c:v>-7.5999999999999901E-2</c:v>
                </c:pt>
                <c:pt idx="125">
                  <c:v>-7.49999999999999E-2</c:v>
                </c:pt>
                <c:pt idx="126">
                  <c:v>-7.3999999999999899E-2</c:v>
                </c:pt>
                <c:pt idx="127">
                  <c:v>-7.2999999999999898E-2</c:v>
                </c:pt>
                <c:pt idx="128">
                  <c:v>-7.1999999999999897E-2</c:v>
                </c:pt>
                <c:pt idx="129">
                  <c:v>-7.0999999999999897E-2</c:v>
                </c:pt>
                <c:pt idx="130">
                  <c:v>-6.9999999999999896E-2</c:v>
                </c:pt>
                <c:pt idx="131">
                  <c:v>-6.8999999999999798E-2</c:v>
                </c:pt>
                <c:pt idx="132">
                  <c:v>-6.7999999999999797E-2</c:v>
                </c:pt>
                <c:pt idx="133">
                  <c:v>-6.6999999999999796E-2</c:v>
                </c:pt>
                <c:pt idx="134">
                  <c:v>-6.5999999999999795E-2</c:v>
                </c:pt>
                <c:pt idx="135">
                  <c:v>-6.4999999999999794E-2</c:v>
                </c:pt>
                <c:pt idx="136">
                  <c:v>-6.3999999999999793E-2</c:v>
                </c:pt>
                <c:pt idx="137">
                  <c:v>-6.2999999999999806E-2</c:v>
                </c:pt>
                <c:pt idx="138">
                  <c:v>-6.1999999999999798E-2</c:v>
                </c:pt>
                <c:pt idx="139">
                  <c:v>-6.0999999999999797E-2</c:v>
                </c:pt>
                <c:pt idx="140">
                  <c:v>-5.9999999999999797E-2</c:v>
                </c:pt>
                <c:pt idx="141">
                  <c:v>-5.8999999999999803E-2</c:v>
                </c:pt>
                <c:pt idx="142">
                  <c:v>-5.7999999999999802E-2</c:v>
                </c:pt>
                <c:pt idx="143">
                  <c:v>-5.6999999999999801E-2</c:v>
                </c:pt>
                <c:pt idx="144">
                  <c:v>-5.59999999999998E-2</c:v>
                </c:pt>
                <c:pt idx="145">
                  <c:v>-5.4999999999999799E-2</c:v>
                </c:pt>
                <c:pt idx="146">
                  <c:v>-5.3999999999999798E-2</c:v>
                </c:pt>
                <c:pt idx="147">
                  <c:v>-5.2999999999999797E-2</c:v>
                </c:pt>
                <c:pt idx="148">
                  <c:v>-5.1999999999999803E-2</c:v>
                </c:pt>
                <c:pt idx="149">
                  <c:v>-5.0999999999999802E-2</c:v>
                </c:pt>
                <c:pt idx="150">
                  <c:v>-4.9999999999999802E-2</c:v>
                </c:pt>
                <c:pt idx="151">
                  <c:v>-4.8999999999999801E-2</c:v>
                </c:pt>
                <c:pt idx="152">
                  <c:v>-4.79999999999998E-2</c:v>
                </c:pt>
                <c:pt idx="153">
                  <c:v>-4.6999999999999799E-2</c:v>
                </c:pt>
                <c:pt idx="154">
                  <c:v>-4.5999999999999798E-2</c:v>
                </c:pt>
                <c:pt idx="155">
                  <c:v>-4.4999999999999797E-2</c:v>
                </c:pt>
                <c:pt idx="156">
                  <c:v>-4.3999999999999803E-2</c:v>
                </c:pt>
                <c:pt idx="157">
                  <c:v>-4.2999999999999802E-2</c:v>
                </c:pt>
                <c:pt idx="158">
                  <c:v>-4.1999999999999801E-2</c:v>
                </c:pt>
                <c:pt idx="159">
                  <c:v>-4.09999999999998E-2</c:v>
                </c:pt>
                <c:pt idx="160">
                  <c:v>-3.99999999999998E-2</c:v>
                </c:pt>
                <c:pt idx="161">
                  <c:v>-3.8999999999999799E-2</c:v>
                </c:pt>
                <c:pt idx="162">
                  <c:v>-3.7999999999999798E-2</c:v>
                </c:pt>
                <c:pt idx="163">
                  <c:v>-3.6999999999999797E-2</c:v>
                </c:pt>
                <c:pt idx="164">
                  <c:v>-3.5999999999999803E-2</c:v>
                </c:pt>
                <c:pt idx="165">
                  <c:v>-3.4999999999999802E-2</c:v>
                </c:pt>
                <c:pt idx="166">
                  <c:v>-3.3999999999999801E-2</c:v>
                </c:pt>
                <c:pt idx="167">
                  <c:v>-3.29999999999998E-2</c:v>
                </c:pt>
                <c:pt idx="168">
                  <c:v>-3.1999999999999799E-2</c:v>
                </c:pt>
                <c:pt idx="169">
                  <c:v>-3.0999999999999799E-2</c:v>
                </c:pt>
                <c:pt idx="170">
                  <c:v>-2.9999999999999801E-2</c:v>
                </c:pt>
                <c:pt idx="171">
                  <c:v>-2.89999999999998E-2</c:v>
                </c:pt>
                <c:pt idx="172">
                  <c:v>-2.7999999999999799E-2</c:v>
                </c:pt>
                <c:pt idx="173">
                  <c:v>-2.6999999999999798E-2</c:v>
                </c:pt>
                <c:pt idx="174">
                  <c:v>-2.5999999999999801E-2</c:v>
                </c:pt>
                <c:pt idx="175">
                  <c:v>-2.49999999999998E-2</c:v>
                </c:pt>
                <c:pt idx="176">
                  <c:v>-2.3999999999999799E-2</c:v>
                </c:pt>
                <c:pt idx="177">
                  <c:v>-2.2999999999999798E-2</c:v>
                </c:pt>
                <c:pt idx="178">
                  <c:v>-2.1999999999999801E-2</c:v>
                </c:pt>
                <c:pt idx="179">
                  <c:v>-2.09999999999998E-2</c:v>
                </c:pt>
                <c:pt idx="180">
                  <c:v>-1.9999999999999799E-2</c:v>
                </c:pt>
                <c:pt idx="181">
                  <c:v>-1.8999999999999798E-2</c:v>
                </c:pt>
                <c:pt idx="182">
                  <c:v>-1.7999999999999801E-2</c:v>
                </c:pt>
                <c:pt idx="183">
                  <c:v>-1.69999999999998E-2</c:v>
                </c:pt>
                <c:pt idx="184">
                  <c:v>-1.5999999999999799E-2</c:v>
                </c:pt>
                <c:pt idx="185">
                  <c:v>-1.49999999999998E-2</c:v>
                </c:pt>
                <c:pt idx="186">
                  <c:v>-1.3999999999999801E-2</c:v>
                </c:pt>
                <c:pt idx="187">
                  <c:v>-1.29999999999998E-2</c:v>
                </c:pt>
                <c:pt idx="188">
                  <c:v>-1.1999999999999801E-2</c:v>
                </c:pt>
                <c:pt idx="189">
                  <c:v>-1.09999999999998E-2</c:v>
                </c:pt>
                <c:pt idx="190">
                  <c:v>-9.9999999999998406E-3</c:v>
                </c:pt>
                <c:pt idx="191">
                  <c:v>-8.9999999999998397E-3</c:v>
                </c:pt>
                <c:pt idx="192">
                  <c:v>-7.9999999999998406E-3</c:v>
                </c:pt>
                <c:pt idx="193">
                  <c:v>-6.9999999999998397E-3</c:v>
                </c:pt>
                <c:pt idx="194">
                  <c:v>-5.9999999999998397E-3</c:v>
                </c:pt>
                <c:pt idx="195">
                  <c:v>-4.9999999999998396E-3</c:v>
                </c:pt>
                <c:pt idx="196">
                  <c:v>-3.9999999999998396E-3</c:v>
                </c:pt>
                <c:pt idx="197">
                  <c:v>-2.99999999999984E-3</c:v>
                </c:pt>
                <c:pt idx="198">
                  <c:v>-1.99999999999984E-3</c:v>
                </c:pt>
                <c:pt idx="199">
                  <c:v>-9.9999999999983999E-4</c:v>
                </c:pt>
                <c:pt idx="200">
                  <c:v>0</c:v>
                </c:pt>
                <c:pt idx="201">
                  <c:v>1E-3</c:v>
                </c:pt>
                <c:pt idx="202">
                  <c:v>2E-3</c:v>
                </c:pt>
                <c:pt idx="203">
                  <c:v>3.0000000000000001E-3</c:v>
                </c:pt>
                <c:pt idx="204">
                  <c:v>4.0000000000000001E-3</c:v>
                </c:pt>
                <c:pt idx="205">
                  <c:v>5.0000000000000001E-3</c:v>
                </c:pt>
                <c:pt idx="206">
                  <c:v>6.0000000000000001E-3</c:v>
                </c:pt>
                <c:pt idx="207">
                  <c:v>7.0000000000000001E-3</c:v>
                </c:pt>
                <c:pt idx="208">
                  <c:v>8.0000000000000002E-3</c:v>
                </c:pt>
                <c:pt idx="209">
                  <c:v>8.9999999999999993E-3</c:v>
                </c:pt>
                <c:pt idx="210">
                  <c:v>0.01</c:v>
                </c:pt>
                <c:pt idx="211">
                  <c:v>1.0999999999999999E-2</c:v>
                </c:pt>
                <c:pt idx="212">
                  <c:v>1.2E-2</c:v>
                </c:pt>
                <c:pt idx="213">
                  <c:v>1.2999999999999999E-2</c:v>
                </c:pt>
                <c:pt idx="214">
                  <c:v>1.4E-2</c:v>
                </c:pt>
                <c:pt idx="215">
                  <c:v>1.4999999999999999E-2</c:v>
                </c:pt>
                <c:pt idx="216">
                  <c:v>1.6E-2</c:v>
                </c:pt>
                <c:pt idx="217">
                  <c:v>1.7000000000000001E-2</c:v>
                </c:pt>
                <c:pt idx="218">
                  <c:v>1.7999999999999999E-2</c:v>
                </c:pt>
                <c:pt idx="219">
                  <c:v>1.9E-2</c:v>
                </c:pt>
                <c:pt idx="220">
                  <c:v>0.02</c:v>
                </c:pt>
                <c:pt idx="221">
                  <c:v>2.1000000000000001E-2</c:v>
                </c:pt>
                <c:pt idx="222">
                  <c:v>2.1999999999999999E-2</c:v>
                </c:pt>
                <c:pt idx="223">
                  <c:v>2.3E-2</c:v>
                </c:pt>
                <c:pt idx="224">
                  <c:v>2.4E-2</c:v>
                </c:pt>
                <c:pt idx="225">
                  <c:v>2.5000000000000001E-2</c:v>
                </c:pt>
                <c:pt idx="226">
                  <c:v>2.5999999999999999E-2</c:v>
                </c:pt>
                <c:pt idx="227">
                  <c:v>2.7E-2</c:v>
                </c:pt>
                <c:pt idx="228">
                  <c:v>2.8000000000000001E-2</c:v>
                </c:pt>
                <c:pt idx="229">
                  <c:v>2.9000000000000001E-2</c:v>
                </c:pt>
                <c:pt idx="230">
                  <c:v>0.03</c:v>
                </c:pt>
                <c:pt idx="231">
                  <c:v>3.1E-2</c:v>
                </c:pt>
                <c:pt idx="232">
                  <c:v>3.2000000000000001E-2</c:v>
                </c:pt>
                <c:pt idx="233">
                  <c:v>3.3000000000000002E-2</c:v>
                </c:pt>
                <c:pt idx="234">
                  <c:v>3.4000000000000002E-2</c:v>
                </c:pt>
                <c:pt idx="235">
                  <c:v>3.5000000000000003E-2</c:v>
                </c:pt>
                <c:pt idx="236">
                  <c:v>3.5999999999999997E-2</c:v>
                </c:pt>
                <c:pt idx="237">
                  <c:v>3.6999999999999998E-2</c:v>
                </c:pt>
                <c:pt idx="238">
                  <c:v>3.7999999999999999E-2</c:v>
                </c:pt>
                <c:pt idx="239">
                  <c:v>3.9E-2</c:v>
                </c:pt>
                <c:pt idx="240">
                  <c:v>0.04</c:v>
                </c:pt>
                <c:pt idx="241">
                  <c:v>4.1000000000000002E-2</c:v>
                </c:pt>
                <c:pt idx="242">
                  <c:v>4.2000000000000003E-2</c:v>
                </c:pt>
                <c:pt idx="243">
                  <c:v>4.2999999999999997E-2</c:v>
                </c:pt>
                <c:pt idx="244">
                  <c:v>4.3999999999999997E-2</c:v>
                </c:pt>
                <c:pt idx="245">
                  <c:v>4.4999999999999998E-2</c:v>
                </c:pt>
                <c:pt idx="246">
                  <c:v>4.5999999999999999E-2</c:v>
                </c:pt>
                <c:pt idx="247">
                  <c:v>4.7E-2</c:v>
                </c:pt>
                <c:pt idx="248">
                  <c:v>4.8000000000000001E-2</c:v>
                </c:pt>
                <c:pt idx="249">
                  <c:v>4.9000000000000002E-2</c:v>
                </c:pt>
                <c:pt idx="250">
                  <c:v>0.05</c:v>
                </c:pt>
                <c:pt idx="251">
                  <c:v>5.0999999999999997E-2</c:v>
                </c:pt>
                <c:pt idx="252">
                  <c:v>5.1999999999999998E-2</c:v>
                </c:pt>
                <c:pt idx="253">
                  <c:v>5.2999999999999999E-2</c:v>
                </c:pt>
                <c:pt idx="254">
                  <c:v>5.3999999999999999E-2</c:v>
                </c:pt>
                <c:pt idx="255">
                  <c:v>5.5E-2</c:v>
                </c:pt>
                <c:pt idx="256">
                  <c:v>5.6000000000000001E-2</c:v>
                </c:pt>
                <c:pt idx="257">
                  <c:v>5.7000000000000002E-2</c:v>
                </c:pt>
                <c:pt idx="258">
                  <c:v>5.8000000000000003E-2</c:v>
                </c:pt>
                <c:pt idx="259">
                  <c:v>5.8999999999999997E-2</c:v>
                </c:pt>
                <c:pt idx="260">
                  <c:v>0.06</c:v>
                </c:pt>
                <c:pt idx="261">
                  <c:v>6.0999999999999999E-2</c:v>
                </c:pt>
                <c:pt idx="262">
                  <c:v>6.2E-2</c:v>
                </c:pt>
                <c:pt idx="263">
                  <c:v>6.3E-2</c:v>
                </c:pt>
                <c:pt idx="264">
                  <c:v>6.4000000000000001E-2</c:v>
                </c:pt>
                <c:pt idx="265">
                  <c:v>6.5000000000000002E-2</c:v>
                </c:pt>
                <c:pt idx="266">
                  <c:v>6.6000000000000003E-2</c:v>
                </c:pt>
                <c:pt idx="267">
                  <c:v>6.7000000000000004E-2</c:v>
                </c:pt>
                <c:pt idx="268">
                  <c:v>6.8000000000000005E-2</c:v>
                </c:pt>
                <c:pt idx="269">
                  <c:v>6.9000000000000006E-2</c:v>
                </c:pt>
                <c:pt idx="270">
                  <c:v>7.0000000000000007E-2</c:v>
                </c:pt>
                <c:pt idx="271">
                  <c:v>7.0999999999999994E-2</c:v>
                </c:pt>
                <c:pt idx="272">
                  <c:v>7.1999999999999995E-2</c:v>
                </c:pt>
                <c:pt idx="273">
                  <c:v>7.2999999999999995E-2</c:v>
                </c:pt>
                <c:pt idx="274">
                  <c:v>7.3999999999999996E-2</c:v>
                </c:pt>
                <c:pt idx="275">
                  <c:v>7.4999999999999997E-2</c:v>
                </c:pt>
                <c:pt idx="276">
                  <c:v>7.5999999999999998E-2</c:v>
                </c:pt>
                <c:pt idx="277">
                  <c:v>7.6999999999999999E-2</c:v>
                </c:pt>
                <c:pt idx="278">
                  <c:v>7.8E-2</c:v>
                </c:pt>
                <c:pt idx="279">
                  <c:v>7.9000000000000001E-2</c:v>
                </c:pt>
                <c:pt idx="280">
                  <c:v>0.08</c:v>
                </c:pt>
                <c:pt idx="281">
                  <c:v>8.1000000000000003E-2</c:v>
                </c:pt>
                <c:pt idx="282">
                  <c:v>8.2000000000000003E-2</c:v>
                </c:pt>
                <c:pt idx="283">
                  <c:v>8.3000000000000004E-2</c:v>
                </c:pt>
                <c:pt idx="284">
                  <c:v>8.4000000000000005E-2</c:v>
                </c:pt>
                <c:pt idx="285">
                  <c:v>8.5000000000000006E-2</c:v>
                </c:pt>
                <c:pt idx="286">
                  <c:v>8.5999999999999993E-2</c:v>
                </c:pt>
                <c:pt idx="287">
                  <c:v>8.6999999999999994E-2</c:v>
                </c:pt>
                <c:pt idx="288">
                  <c:v>8.7999999999999995E-2</c:v>
                </c:pt>
                <c:pt idx="289">
                  <c:v>8.8999999999999996E-2</c:v>
                </c:pt>
                <c:pt idx="290">
                  <c:v>0.09</c:v>
                </c:pt>
                <c:pt idx="291">
                  <c:v>9.0999999999999998E-2</c:v>
                </c:pt>
                <c:pt idx="292">
                  <c:v>9.1999999999999998E-2</c:v>
                </c:pt>
                <c:pt idx="293">
                  <c:v>9.2999999999999999E-2</c:v>
                </c:pt>
                <c:pt idx="294">
                  <c:v>9.4E-2</c:v>
                </c:pt>
                <c:pt idx="295">
                  <c:v>9.5000000000000001E-2</c:v>
                </c:pt>
                <c:pt idx="296">
                  <c:v>9.6000000000000002E-2</c:v>
                </c:pt>
                <c:pt idx="297">
                  <c:v>9.7000000000000003E-2</c:v>
                </c:pt>
                <c:pt idx="298">
                  <c:v>9.8000000000000004E-2</c:v>
                </c:pt>
                <c:pt idx="299">
                  <c:v>9.9000000000000005E-2</c:v>
                </c:pt>
                <c:pt idx="300">
                  <c:v>0.1</c:v>
                </c:pt>
                <c:pt idx="301">
                  <c:v>0.10100000000000001</c:v>
                </c:pt>
                <c:pt idx="302">
                  <c:v>0.10199999999999999</c:v>
                </c:pt>
                <c:pt idx="303">
                  <c:v>0.10299999999999999</c:v>
                </c:pt>
                <c:pt idx="304">
                  <c:v>0.104</c:v>
                </c:pt>
                <c:pt idx="305">
                  <c:v>0.105</c:v>
                </c:pt>
                <c:pt idx="306">
                  <c:v>0.106</c:v>
                </c:pt>
                <c:pt idx="307">
                  <c:v>0.107</c:v>
                </c:pt>
                <c:pt idx="308">
                  <c:v>0.108</c:v>
                </c:pt>
                <c:pt idx="309">
                  <c:v>0.109</c:v>
                </c:pt>
                <c:pt idx="310">
                  <c:v>0.11</c:v>
                </c:pt>
                <c:pt idx="311">
                  <c:v>0.111</c:v>
                </c:pt>
                <c:pt idx="312">
                  <c:v>0.112</c:v>
                </c:pt>
                <c:pt idx="313">
                  <c:v>0.113</c:v>
                </c:pt>
                <c:pt idx="314">
                  <c:v>0.114</c:v>
                </c:pt>
                <c:pt idx="315">
                  <c:v>0.115</c:v>
                </c:pt>
                <c:pt idx="316">
                  <c:v>0.11600000000000001</c:v>
                </c:pt>
                <c:pt idx="317">
                  <c:v>0.11700000000000001</c:v>
                </c:pt>
                <c:pt idx="318">
                  <c:v>0.11799999999999999</c:v>
                </c:pt>
                <c:pt idx="319">
                  <c:v>0.11899999999999999</c:v>
                </c:pt>
                <c:pt idx="320">
                  <c:v>0.12</c:v>
                </c:pt>
                <c:pt idx="321">
                  <c:v>0.121</c:v>
                </c:pt>
                <c:pt idx="322">
                  <c:v>0.122</c:v>
                </c:pt>
                <c:pt idx="323">
                  <c:v>0.123</c:v>
                </c:pt>
                <c:pt idx="324">
                  <c:v>0.124</c:v>
                </c:pt>
                <c:pt idx="325">
                  <c:v>0.125</c:v>
                </c:pt>
                <c:pt idx="326">
                  <c:v>0.126</c:v>
                </c:pt>
                <c:pt idx="327">
                  <c:v>0.127</c:v>
                </c:pt>
                <c:pt idx="328">
                  <c:v>0.128</c:v>
                </c:pt>
                <c:pt idx="329">
                  <c:v>0.129</c:v>
                </c:pt>
                <c:pt idx="330">
                  <c:v>0.13</c:v>
                </c:pt>
                <c:pt idx="331">
                  <c:v>0.13100000000000001</c:v>
                </c:pt>
                <c:pt idx="332">
                  <c:v>0.13200000000000001</c:v>
                </c:pt>
                <c:pt idx="333">
                  <c:v>0.13300000000000001</c:v>
                </c:pt>
                <c:pt idx="334">
                  <c:v>0.13400000000000001</c:v>
                </c:pt>
                <c:pt idx="335">
                  <c:v>0.13500000000000001</c:v>
                </c:pt>
                <c:pt idx="336">
                  <c:v>0.13600000000000001</c:v>
                </c:pt>
                <c:pt idx="337">
                  <c:v>0.13700000000000001</c:v>
                </c:pt>
                <c:pt idx="338">
                  <c:v>0.13800000000000001</c:v>
                </c:pt>
                <c:pt idx="339">
                  <c:v>0.13900000000000001</c:v>
                </c:pt>
                <c:pt idx="340">
                  <c:v>0.14000000000000001</c:v>
                </c:pt>
                <c:pt idx="341">
                  <c:v>0.14099999999999999</c:v>
                </c:pt>
                <c:pt idx="342">
                  <c:v>0.14199999999999999</c:v>
                </c:pt>
                <c:pt idx="343">
                  <c:v>0.14299999999999999</c:v>
                </c:pt>
                <c:pt idx="344">
                  <c:v>0.14399999999999999</c:v>
                </c:pt>
                <c:pt idx="345">
                  <c:v>0.14499999999999999</c:v>
                </c:pt>
                <c:pt idx="346">
                  <c:v>0.14599999999999999</c:v>
                </c:pt>
                <c:pt idx="347">
                  <c:v>0.14699999999999999</c:v>
                </c:pt>
                <c:pt idx="348">
                  <c:v>0.14799999999999999</c:v>
                </c:pt>
                <c:pt idx="349">
                  <c:v>0.14899999999999999</c:v>
                </c:pt>
                <c:pt idx="350">
                  <c:v>0.15</c:v>
                </c:pt>
                <c:pt idx="351">
                  <c:v>0.151</c:v>
                </c:pt>
                <c:pt idx="352">
                  <c:v>0.152</c:v>
                </c:pt>
                <c:pt idx="353">
                  <c:v>0.153</c:v>
                </c:pt>
                <c:pt idx="354">
                  <c:v>0.154</c:v>
                </c:pt>
                <c:pt idx="355">
                  <c:v>0.155</c:v>
                </c:pt>
                <c:pt idx="356">
                  <c:v>0.156</c:v>
                </c:pt>
                <c:pt idx="357">
                  <c:v>0.157</c:v>
                </c:pt>
                <c:pt idx="358">
                  <c:v>0.158</c:v>
                </c:pt>
                <c:pt idx="359">
                  <c:v>0.159</c:v>
                </c:pt>
                <c:pt idx="360">
                  <c:v>0.16</c:v>
                </c:pt>
                <c:pt idx="361">
                  <c:v>0.161</c:v>
                </c:pt>
                <c:pt idx="362">
                  <c:v>0.16200000000000001</c:v>
                </c:pt>
                <c:pt idx="363">
                  <c:v>0.16300000000000001</c:v>
                </c:pt>
                <c:pt idx="364">
                  <c:v>0.16400000000000001</c:v>
                </c:pt>
                <c:pt idx="365">
                  <c:v>0.16500000000000001</c:v>
                </c:pt>
                <c:pt idx="366">
                  <c:v>0.16600000000000001</c:v>
                </c:pt>
                <c:pt idx="367">
                  <c:v>0.16700000000000001</c:v>
                </c:pt>
                <c:pt idx="368">
                  <c:v>0.16800000000000001</c:v>
                </c:pt>
                <c:pt idx="369">
                  <c:v>0.16900000000000001</c:v>
                </c:pt>
                <c:pt idx="370">
                  <c:v>0.17</c:v>
                </c:pt>
                <c:pt idx="371">
                  <c:v>0.17100000000000001</c:v>
                </c:pt>
                <c:pt idx="372">
                  <c:v>0.17199999999999999</c:v>
                </c:pt>
                <c:pt idx="373">
                  <c:v>0.17299999999999999</c:v>
                </c:pt>
                <c:pt idx="374">
                  <c:v>0.17399999999999999</c:v>
                </c:pt>
                <c:pt idx="375">
                  <c:v>0.17499999999999999</c:v>
                </c:pt>
                <c:pt idx="376">
                  <c:v>0.17599999999999999</c:v>
                </c:pt>
                <c:pt idx="377">
                  <c:v>0.17699999999999999</c:v>
                </c:pt>
                <c:pt idx="378">
                  <c:v>0.17799999999999999</c:v>
                </c:pt>
                <c:pt idx="379">
                  <c:v>0.17899999999999999</c:v>
                </c:pt>
                <c:pt idx="380">
                  <c:v>0.18</c:v>
                </c:pt>
                <c:pt idx="381">
                  <c:v>0.18099999999999999</c:v>
                </c:pt>
                <c:pt idx="382">
                  <c:v>0.182</c:v>
                </c:pt>
                <c:pt idx="383">
                  <c:v>0.183</c:v>
                </c:pt>
                <c:pt idx="384">
                  <c:v>0.184</c:v>
                </c:pt>
                <c:pt idx="385">
                  <c:v>0.185</c:v>
                </c:pt>
                <c:pt idx="386">
                  <c:v>0.186</c:v>
                </c:pt>
                <c:pt idx="387">
                  <c:v>0.187</c:v>
                </c:pt>
                <c:pt idx="388">
                  <c:v>0.188</c:v>
                </c:pt>
                <c:pt idx="389">
                  <c:v>0.189</c:v>
                </c:pt>
                <c:pt idx="390">
                  <c:v>0.19</c:v>
                </c:pt>
                <c:pt idx="391">
                  <c:v>0.191</c:v>
                </c:pt>
                <c:pt idx="392">
                  <c:v>0.192</c:v>
                </c:pt>
                <c:pt idx="393">
                  <c:v>0.193</c:v>
                </c:pt>
                <c:pt idx="394">
                  <c:v>0.19400000000000001</c:v>
                </c:pt>
                <c:pt idx="395">
                  <c:v>0.19500000000000001</c:v>
                </c:pt>
                <c:pt idx="396">
                  <c:v>0.19600000000000001</c:v>
                </c:pt>
                <c:pt idx="397">
                  <c:v>0.19700000000000001</c:v>
                </c:pt>
                <c:pt idx="398">
                  <c:v>0.19800000000000001</c:v>
                </c:pt>
                <c:pt idx="399">
                  <c:v>0.19900000000000001</c:v>
                </c:pt>
                <c:pt idx="400">
                  <c:v>0.2</c:v>
                </c:pt>
              </c:numCache>
            </c:numRef>
          </c:xVal>
          <c:yVal>
            <c:numRef>
              <c:f>'GIL_dc (2)'!$BI$2:$BI$402</c:f>
              <c:numCache>
                <c:formatCode>General</c:formatCode>
                <c:ptCount val="401"/>
                <c:pt idx="0">
                  <c:v>-0.59052437443350503</c:v>
                </c:pt>
                <c:pt idx="1">
                  <c:v>-0.59049554908337198</c:v>
                </c:pt>
                <c:pt idx="2">
                  <c:v>-0.59046561951783305</c:v>
                </c:pt>
                <c:pt idx="3">
                  <c:v>-0.59043454351886904</c:v>
                </c:pt>
                <c:pt idx="4">
                  <c:v>-0.59040227726057304</c:v>
                </c:pt>
                <c:pt idx="5">
                  <c:v>-0.59036877524840403</c:v>
                </c:pt>
                <c:pt idx="6">
                  <c:v>-0.59033399025620203</c:v>
                </c:pt>
                <c:pt idx="7">
                  <c:v>-0.59029787326080596</c:v>
                </c:pt>
                <c:pt idx="8">
                  <c:v>-0.59026037337431103</c:v>
                </c:pt>
                <c:pt idx="9">
                  <c:v>-0.59022143777378799</c:v>
                </c:pt>
                <c:pt idx="10">
                  <c:v>-0.59018101162840098</c:v>
                </c:pt>
                <c:pt idx="11">
                  <c:v>-0.59013903802386003</c:v>
                </c:pt>
                <c:pt idx="12">
                  <c:v>-0.59009545788405304</c:v>
                </c:pt>
                <c:pt idx="13">
                  <c:v>-0.59005020988983903</c:v>
                </c:pt>
                <c:pt idx="14">
                  <c:v>-0.59000323039481495</c:v>
                </c:pt>
                <c:pt idx="15">
                  <c:v>-0.58995445333803098</c:v>
                </c:pt>
                <c:pt idx="16">
                  <c:v>-0.58990381015348103</c:v>
                </c:pt>
                <c:pt idx="17">
                  <c:v>-0.58985122967631098</c:v>
                </c:pt>
                <c:pt idx="18">
                  <c:v>-0.58979663804560101</c:v>
                </c:pt>
                <c:pt idx="19">
                  <c:v>-0.58973995860360096</c:v>
                </c:pt>
                <c:pt idx="20">
                  <c:v>-0.58968111179132598</c:v>
                </c:pt>
                <c:pt idx="21">
                  <c:v>-0.589620015040344</c:v>
                </c:pt>
                <c:pt idx="22">
                  <c:v>-0.589556582660689</c:v>
                </c:pt>
                <c:pt idx="23">
                  <c:v>-0.58949072572469796</c:v>
                </c:pt>
                <c:pt idx="24">
                  <c:v>-0.58942235194669701</c:v>
                </c:pt>
                <c:pt idx="25">
                  <c:v>-0.58935136555836198</c:v>
                </c:pt>
                <c:pt idx="26">
                  <c:v>-0.58927766717961705</c:v>
                </c:pt>
                <c:pt idx="27">
                  <c:v>-0.58920115368494097</c:v>
                </c:pt>
                <c:pt idx="28">
                  <c:v>-0.58912171806491598</c:v>
                </c:pt>
                <c:pt idx="29">
                  <c:v>-0.58903924928287099</c:v>
                </c:pt>
                <c:pt idx="30">
                  <c:v>-0.58895363212643403</c:v>
                </c:pt>
                <c:pt idx="31">
                  <c:v>-0.58886474705393299</c:v>
                </c:pt>
                <c:pt idx="32">
                  <c:v>-0.58877247003529898</c:v>
                </c:pt>
                <c:pt idx="33">
                  <c:v>-0.58867667238752897</c:v>
                </c:pt>
                <c:pt idx="34">
                  <c:v>-0.58857722060431295</c:v>
                </c:pt>
                <c:pt idx="35">
                  <c:v>-0.588473976179827</c:v>
                </c:pt>
                <c:pt idx="36">
                  <c:v>-0.58836679542642201</c:v>
                </c:pt>
                <c:pt idx="37">
                  <c:v>-0.58825552928603098</c:v>
                </c:pt>
                <c:pt idx="38">
                  <c:v>-0.58814002313515001</c:v>
                </c:pt>
                <c:pt idx="39">
                  <c:v>-0.58802011658317099</c:v>
                </c:pt>
                <c:pt idx="40">
                  <c:v>-0.587895643263881</c:v>
                </c:pt>
                <c:pt idx="41">
                  <c:v>-0.58776643061993805</c:v>
                </c:pt>
                <c:pt idx="42">
                  <c:v>-0.58763229968014097</c:v>
                </c:pt>
                <c:pt idx="43">
                  <c:v>-0.58749306482928398</c:v>
                </c:pt>
                <c:pt idx="44">
                  <c:v>-0.58734853357035599</c:v>
                </c:pt>
                <c:pt idx="45">
                  <c:v>-0.58719850627899794</c:v>
                </c:pt>
                <c:pt idx="46">
                  <c:v>-0.58704277594986398</c:v>
                </c:pt>
                <c:pt idx="47">
                  <c:v>-0.58688112793481695</c:v>
                </c:pt>
                <c:pt idx="48">
                  <c:v>-0.58671333967267902</c:v>
                </c:pt>
                <c:pt idx="49">
                  <c:v>-0.58653918041035602</c:v>
                </c:pt>
                <c:pt idx="50">
                  <c:v>-0.58635841091513796</c:v>
                </c:pt>
                <c:pt idx="51">
                  <c:v>-0.58617078317798199</c:v>
                </c:pt>
                <c:pt idx="52">
                  <c:v>-0.58597604010756499</c:v>
                </c:pt>
                <c:pt idx="53">
                  <c:v>-0.58577391521493005</c:v>
                </c:pt>
                <c:pt idx="54">
                  <c:v>-0.58556413228850102</c:v>
                </c:pt>
                <c:pt idx="55">
                  <c:v>-0.58534640505935798</c:v>
                </c:pt>
                <c:pt idx="56">
                  <c:v>-0.58512043685648396</c:v>
                </c:pt>
                <c:pt idx="57">
                  <c:v>-0.58488592025192698</c:v>
                </c:pt>
                <c:pt idx="58">
                  <c:v>-0.58464253669561195</c:v>
                </c:pt>
                <c:pt idx="59">
                  <c:v>-0.58438995613974498</c:v>
                </c:pt>
                <c:pt idx="60">
                  <c:v>-0.58412783665257595</c:v>
                </c:pt>
                <c:pt idx="61">
                  <c:v>-0.58385582402145697</c:v>
                </c:pt>
                <c:pt idx="62">
                  <c:v>-0.58357355134505196</c:v>
                </c:pt>
                <c:pt idx="63">
                  <c:v>-0.583280638614604</c:v>
                </c:pt>
                <c:pt idx="64">
                  <c:v>-0.58297669228418703</c:v>
                </c:pt>
                <c:pt idx="65">
                  <c:v>-0.58266130482985001</c:v>
                </c:pt>
                <c:pt idx="66">
                  <c:v>-0.58233405429764795</c:v>
                </c:pt>
                <c:pt idx="67">
                  <c:v>-0.58199450384055695</c:v>
                </c:pt>
                <c:pt idx="68">
                  <c:v>-0.58164220124421095</c:v>
                </c:pt>
                <c:pt idx="69">
                  <c:v>-0.58127667844159703</c:v>
                </c:pt>
                <c:pt idx="70">
                  <c:v>-0.58089745101672396</c:v>
                </c:pt>
                <c:pt idx="71">
                  <c:v>-0.58050401769738402</c:v>
                </c:pt>
                <c:pt idx="72">
                  <c:v>-0.58009585983716605</c:v>
                </c:pt>
                <c:pt idx="73">
                  <c:v>-0.57967244088693004</c:v>
                </c:pt>
                <c:pt idx="74">
                  <c:v>-0.57923320585592197</c:v>
                </c:pt>
                <c:pt idx="75">
                  <c:v>-0.57877758076288099</c:v>
                </c:pt>
                <c:pt idx="76">
                  <c:v>-0.57830497207745002</c:v>
                </c:pt>
                <c:pt idx="77">
                  <c:v>-0.577814766152286</c:v>
                </c:pt>
                <c:pt idx="78">
                  <c:v>-0.57730632864633802</c:v>
                </c:pt>
                <c:pt idx="79">
                  <c:v>-0.57677900393983805</c:v>
                </c:pt>
                <c:pt idx="80">
                  <c:v>-0.57623211454158796</c:v>
                </c:pt>
                <c:pt idx="81">
                  <c:v>-0.57566496048920701</c:v>
                </c:pt>
                <c:pt idx="82">
                  <c:v>-0.57507681874316896</c:v>
                </c:pt>
                <c:pt idx="83">
                  <c:v>-0.57446694257541298</c:v>
                </c:pt>
                <c:pt idx="84">
                  <c:v>-0.57383456095347896</c:v>
                </c:pt>
                <c:pt idx="85">
                  <c:v>-0.57317887792129896</c:v>
                </c:pt>
                <c:pt idx="86">
                  <c:v>-0.57249907197766703</c:v>
                </c:pt>
                <c:pt idx="87">
                  <c:v>-0.57179429545378802</c:v>
                </c:pt>
                <c:pt idx="88">
                  <c:v>-0.57106367389120805</c:v>
                </c:pt>
                <c:pt idx="89">
                  <c:v>-0.57030630542165395</c:v>
                </c:pt>
                <c:pt idx="90">
                  <c:v>-0.56952126015050197</c:v>
                </c:pt>
                <c:pt idx="91">
                  <c:v>-0.56870757954554696</c:v>
                </c:pt>
                <c:pt idx="92">
                  <c:v>-0.56786427583313803</c:v>
                </c:pt>
                <c:pt idx="93">
                  <c:v>-0.56699033140368205</c:v>
                </c:pt>
                <c:pt idx="94">
                  <c:v>-0.56608469822881202</c:v>
                </c:pt>
                <c:pt idx="95">
                  <c:v>-0.56514629729265997</c:v>
                </c:pt>
                <c:pt idx="96">
                  <c:v>-0.56417401803978295</c:v>
                </c:pt>
                <c:pt idx="97">
                  <c:v>-0.56316671784261396</c:v>
                </c:pt>
                <c:pt idx="98">
                  <c:v>-0.56212322149130201</c:v>
                </c:pt>
                <c:pt idx="99">
                  <c:v>-0.561042320709221</c:v>
                </c:pt>
                <c:pt idx="100">
                  <c:v>-0.55992277369743004</c:v>
                </c:pt>
                <c:pt idx="101">
                  <c:v>-0.55876330471171598</c:v>
                </c:pt>
                <c:pt idx="102">
                  <c:v>-0.55756260367597399</c:v>
                </c:pt>
                <c:pt idx="103">
                  <c:v>-0.55631932583595101</c:v>
                </c:pt>
                <c:pt idx="104">
                  <c:v>-0.55503209145751198</c:v>
                </c:pt>
                <c:pt idx="105">
                  <c:v>-0.55369948557397797</c:v>
                </c:pt>
                <c:pt idx="106">
                  <c:v>-0.55232005778700699</c:v>
                </c:pt>
                <c:pt idx="107">
                  <c:v>-0.55089232212609296</c:v>
                </c:pt>
                <c:pt idx="108">
                  <c:v>-0.54941475697158404</c:v>
                </c:pt>
                <c:pt idx="109">
                  <c:v>-0.54788580504666495</c:v>
                </c:pt>
                <c:pt idx="110">
                  <c:v>-0.54630387348370302</c:v>
                </c:pt>
                <c:pt idx="111">
                  <c:v>-0.54466733397068601</c:v>
                </c:pt>
                <c:pt idx="112">
                  <c:v>-0.54297452298367999</c:v>
                </c:pt>
                <c:pt idx="113">
                  <c:v>-0.54122374211132296</c:v>
                </c:pt>
                <c:pt idx="114">
                  <c:v>-0.53941325847760302</c:v>
                </c:pt>
                <c:pt idx="115">
                  <c:v>-0.53754130526928401</c:v>
                </c:pt>
                <c:pt idx="116">
                  <c:v>-0.53560608237449303</c:v>
                </c:pt>
                <c:pt idx="117">
                  <c:v>-0.53360575713903202</c:v>
                </c:pt>
                <c:pt idx="118">
                  <c:v>-0.53153846524711701</c:v>
                </c:pt>
                <c:pt idx="119">
                  <c:v>-0.52940231173323604</c:v>
                </c:pt>
                <c:pt idx="120">
                  <c:v>-0.52719537213186196</c:v>
                </c:pt>
                <c:pt idx="121">
                  <c:v>-0.52491569377171698</c:v>
                </c:pt>
                <c:pt idx="122">
                  <c:v>-0.52256129722122502</c:v>
                </c:pt>
                <c:pt idx="123">
                  <c:v>-0.52013017789167704</c:v>
                </c:pt>
                <c:pt idx="124">
                  <c:v>-0.517620307804456</c:v>
                </c:pt>
                <c:pt idx="125">
                  <c:v>-0.51502963752849895</c:v>
                </c:pt>
                <c:pt idx="126">
                  <c:v>-0.51235609829386997</c:v>
                </c:pt>
                <c:pt idx="127">
                  <c:v>-0.50959760428703804</c:v>
                </c:pt>
                <c:pt idx="128">
                  <c:v>-0.50675205513272903</c:v>
                </c:pt>
                <c:pt idx="129">
                  <c:v>-0.50381733856557198</c:v>
                </c:pt>
                <c:pt idx="130">
                  <c:v>-0.50079133330022796</c:v>
                </c:pt>
                <c:pt idx="131">
                  <c:v>-0.497671912101393</c:v>
                </c:pt>
                <c:pt idx="132">
                  <c:v>-0.49445694505502202</c:v>
                </c:pt>
                <c:pt idx="133">
                  <c:v>-0.49114430304415402</c:v>
                </c:pt>
                <c:pt idx="134">
                  <c:v>-0.48773186143074598</c:v>
                </c:pt>
                <c:pt idx="135">
                  <c:v>-0.48421750394396301</c:v>
                </c:pt>
                <c:pt idx="136">
                  <c:v>-0.48059912677462602</c:v>
                </c:pt>
                <c:pt idx="137">
                  <c:v>-0.47687464287419401</c:v>
                </c:pt>
                <c:pt idx="138">
                  <c:v>-0.47304198645582202</c:v>
                </c:pt>
                <c:pt idx="139">
                  <c:v>-0.46909911769366902</c:v>
                </c:pt>
                <c:pt idx="140">
                  <c:v>-0.46504402761552099</c:v>
                </c:pt>
                <c:pt idx="141">
                  <c:v>-0.46087474318237998</c:v>
                </c:pt>
                <c:pt idx="142">
                  <c:v>-0.45658933254744899</c:v>
                </c:pt>
                <c:pt idx="143">
                  <c:v>-0.45218591048545698</c:v>
                </c:pt>
                <c:pt idx="144">
                  <c:v>-0.447662643981798</c:v>
                </c:pt>
                <c:pt idx="145">
                  <c:v>-0.44301775796966297</c:v>
                </c:pt>
                <c:pt idx="146">
                  <c:v>-0.43824954120168003</c:v>
                </c:pt>
                <c:pt idx="147">
                  <c:v>-0.43335635224112201</c:v>
                </c:pt>
                <c:pt idx="148">
                  <c:v>-0.42833662555635299</c:v>
                </c:pt>
                <c:pt idx="149">
                  <c:v>-0.423188877622522</c:v>
                </c:pt>
                <c:pt idx="150">
                  <c:v>-0.41791171299198299</c:v>
                </c:pt>
                <c:pt idx="151">
                  <c:v>-0.41250383076406899</c:v>
                </c:pt>
                <c:pt idx="152">
                  <c:v>-0.40696403094501998</c:v>
                </c:pt>
                <c:pt idx="153">
                  <c:v>-0.40129122076339602</c:v>
                </c:pt>
                <c:pt idx="154">
                  <c:v>-0.39548442096136099</c:v>
                </c:pt>
                <c:pt idx="155">
                  <c:v>-0.38954277203628102</c:v>
                </c:pt>
                <c:pt idx="156">
                  <c:v>-0.383465540406149</c:v>
                </c:pt>
                <c:pt idx="157">
                  <c:v>-0.37725212447155199</c:v>
                </c:pt>
                <c:pt idx="158">
                  <c:v>-0.37090206054618802</c:v>
                </c:pt>
                <c:pt idx="159">
                  <c:v>-0.36441502862735498</c:v>
                </c:pt>
                <c:pt idx="160">
                  <c:v>-0.357790857977627</c:v>
                </c:pt>
                <c:pt idx="161">
                  <c:v>-0.35102953248855501</c:v>
                </c:pt>
                <c:pt idx="162">
                  <c:v>-0.34413119579740398</c:v>
                </c:pt>
                <c:pt idx="163">
                  <c:v>-0.33709615612798399</c:v>
                </c:pt>
                <c:pt idx="164">
                  <c:v>-0.32992489082712501</c:v>
                </c:pt>
                <c:pt idx="165">
                  <c:v>-0.32261805056881199</c:v>
                </c:pt>
                <c:pt idx="166">
                  <c:v>-0.31517646319895098</c:v>
                </c:pt>
                <c:pt idx="167">
                  <c:v>-0.30760113719441001</c:v>
                </c:pt>
                <c:pt idx="168">
                  <c:v>-0.29989326471153199</c:v>
                </c:pt>
                <c:pt idx="169">
                  <c:v>-0.29205422420031102</c:v>
                </c:pt>
                <c:pt idx="170">
                  <c:v>-0.28408558256215799</c:v>
                </c:pt>
                <c:pt idx="171">
                  <c:v>-0.27598909683085399</c:v>
                </c:pt>
                <c:pt idx="172">
                  <c:v>-0.26776671535805502</c:v>
                </c:pt>
                <c:pt idx="173">
                  <c:v>-0.25942057848683098</c:v>
                </c:pt>
                <c:pt idx="174">
                  <c:v>-0.25095301869880399</c:v>
                </c:pt>
                <c:pt idx="175">
                  <c:v>-0.24236656022265701</c:v>
                </c:pt>
                <c:pt idx="176">
                  <c:v>-0.23366391809426801</c:v>
                </c:pt>
                <c:pt idx="177">
                  <c:v>-0.22484799666098099</c:v>
                </c:pt>
                <c:pt idx="178">
                  <c:v>-0.21592188752517599</c:v>
                </c:pt>
                <c:pt idx="179">
                  <c:v>-0.206888866924759</c:v>
                </c:pt>
                <c:pt idx="180">
                  <c:v>-0.19775239255082</c:v>
                </c:pt>
                <c:pt idx="181">
                  <c:v>-0.18851609980520101</c:v>
                </c:pt>
                <c:pt idx="182">
                  <c:v>-0.17918379750343399</c:v>
                </c:pt>
                <c:pt idx="183">
                  <c:v>-0.16975946303092701</c:v>
                </c:pt>
                <c:pt idx="184">
                  <c:v>-0.16024723696288301</c:v>
                </c:pt>
                <c:pt idx="185">
                  <c:v>-0.150651417160833</c:v>
                </c:pt>
                <c:pt idx="186">
                  <c:v>-0.140976452361085</c:v>
                </c:pt>
                <c:pt idx="187">
                  <c:v>-0.131226935272756</c:v>
                </c:pt>
                <c:pt idx="188">
                  <c:v>-0.121407595205084</c:v>
                </c:pt>
                <c:pt idx="189">
                  <c:v>-0.111523290246041</c:v>
                </c:pt>
                <c:pt idx="190">
                  <c:v>-0.10157899901621199</c:v>
                </c:pt>
                <c:pt idx="191">
                  <c:v>-9.1579812023527593E-2</c:v>
                </c:pt>
                <c:pt idx="192">
                  <c:v>-8.1530922646662896E-2</c:v>
                </c:pt>
                <c:pt idx="193">
                  <c:v>-7.1437617775968798E-2</c:v>
                </c:pt>
                <c:pt idx="194">
                  <c:v>-6.1305268142764102E-2</c:v>
                </c:pt>
                <c:pt idx="195">
                  <c:v>-5.1139318368769802E-2</c:v>
                </c:pt>
                <c:pt idx="196">
                  <c:v>-4.0945276768804897E-2</c:v>
                </c:pt>
                <c:pt idx="197">
                  <c:v>-3.07287049409521E-2</c:v>
                </c:pt>
                <c:pt idx="198">
                  <c:v>-2.0495207179060702E-2</c:v>
                </c:pt>
                <c:pt idx="199">
                  <c:v>-1.02504197433961E-2</c:v>
                </c:pt>
                <c:pt idx="200">
                  <c:v>-2.5688118299171899E-11</c:v>
                </c:pt>
                <c:pt idx="201">
                  <c:v>1.02503843547401E-2</c:v>
                </c:pt>
                <c:pt idx="202">
                  <c:v>2.0495066486808201E-2</c:v>
                </c:pt>
                <c:pt idx="203">
                  <c:v>3.07283910983586E-2</c:v>
                </c:pt>
                <c:pt idx="204">
                  <c:v>4.0944725444784703E-2</c:v>
                </c:pt>
                <c:pt idx="205">
                  <c:v>5.1138470118624303E-2</c:v>
                </c:pt>
                <c:pt idx="206">
                  <c:v>6.130406974383E-2</c:v>
                </c:pt>
                <c:pt idx="207">
                  <c:v>7.1436023518581498E-2</c:v>
                </c:pt>
                <c:pt idx="208">
                  <c:v>8.1528895571454804E-2</c:v>
                </c:pt>
                <c:pt idx="209">
                  <c:v>9.1577325096344295E-2</c:v>
                </c:pt>
                <c:pt idx="210">
                  <c:v>0.101576036232621</c:v>
                </c:pt>
                <c:pt idx="211">
                  <c:v>0.111519847658031</c:v>
                </c:pt>
                <c:pt idx="212">
                  <c:v>0.12140368186308099</c:v>
                </c:pt>
                <c:pt idx="213">
                  <c:v>0.131222574077062</c:v>
                </c:pt>
                <c:pt idx="214">
                  <c:v>0.14097168081738401</c:v>
                </c:pt>
                <c:pt idx="215">
                  <c:v>0.15064628803542399</c:v>
                </c:pt>
                <c:pt idx="216">
                  <c:v>0.16024181883408101</c:v>
                </c:pt>
                <c:pt idx="217">
                  <c:v>0.16975384073387101</c:v>
                </c:pt>
                <c:pt idx="218">
                  <c:v>0.17917807246658901</c:v>
                </c:pt>
                <c:pt idx="219">
                  <c:v>0.188510390277593</c:v>
                </c:pt>
                <c:pt idx="220">
                  <c:v>0.197746833720017</c:v>
                </c:pt>
                <c:pt idx="221">
                  <c:v>0.20688361092638399</c:v>
                </c:pt>
                <c:pt idx="222">
                  <c:v>0.21591710334571099</c:v>
                </c:pt>
                <c:pt idx="223">
                  <c:v>0.22484386993630301</c:v>
                </c:pt>
                <c:pt idx="224">
                  <c:v>0.23366065080722201</c:v>
                </c:pt>
                <c:pt idx="225">
                  <c:v>0.242364370303642</c:v>
                </c:pt>
                <c:pt idx="226">
                  <c:v>0.25095213953406398</c:v>
                </c:pt>
                <c:pt idx="227">
                  <c:v>0.25942125833974</c:v>
                </c:pt>
                <c:pt idx="228">
                  <c:v>0.26776921670918202</c:v>
                </c:pt>
                <c:pt idx="229">
                  <c:v>0.27599369564318099</c:v>
                </c:pt>
                <c:pt idx="230">
                  <c:v>0.28409256747812001</c:v>
                </c:pt>
                <c:pt idx="231">
                  <c:v>0.29206389567775098</c:v>
                </c:pt>
                <c:pt idx="232">
                  <c:v>0.29990593410587701</c:v>
                </c:pt>
                <c:pt idx="233">
                  <c:v>0.30761712579453399</c:v>
                </c:pt>
                <c:pt idx="234">
                  <c:v>0.31519610122442598</c:v>
                </c:pt>
                <c:pt idx="235">
                  <c:v>0.322641676136107</c:v>
                </c:pt>
                <c:pt idx="236">
                  <c:v>0.32995284889239801</c:v>
                </c:pt>
                <c:pt idx="237">
                  <c:v>0.337128797414044</c:v>
                </c:pt>
                <c:pt idx="238">
                  <c:v>0.344168875712074</c:v>
                </c:pt>
                <c:pt idx="239">
                  <c:v>0.351072610041684</c:v>
                </c:pt>
                <c:pt idx="240">
                  <c:v>0.357839694703525</c:v>
                </c:pt>
                <c:pt idx="241">
                  <c:v>0.36446998751920201</c:v>
                </c:pt>
                <c:pt idx="242">
                  <c:v>0.37096350500854502</c:v>
                </c:pt>
                <c:pt idx="243">
                  <c:v>0.37732041729674598</c:v>
                </c:pt>
                <c:pt idx="244">
                  <c:v>0.383541042779806</c:v>
                </c:pt>
                <c:pt idx="245">
                  <c:v>0.38962584257685701</c:v>
                </c:pt>
                <c:pt idx="246">
                  <c:v>0.39557541479800501</c:v>
                </c:pt>
                <c:pt idx="247">
                  <c:v>0.40139048865603399</c:v>
                </c:pt>
                <c:pt idx="248">
                  <c:v>0.40707191844999602</c:v>
                </c:pt>
                <c:pt idx="249">
                  <c:v>0.41262067744819803</c:v>
                </c:pt>
                <c:pt idx="250">
                  <c:v>0.41803785169736402</c:v>
                </c:pt>
                <c:pt idx="251">
                  <c:v>0.42332463378399499</c:v>
                </c:pt>
                <c:pt idx="252">
                  <c:v>0.42848231657293601</c:v>
                </c:pt>
                <c:pt idx="253">
                  <c:v>0.433512286914913</c:v>
                </c:pt>
                <c:pt idx="254">
                  <c:v>0.438416019227305</c:v>
                </c:pt>
                <c:pt idx="255">
                  <c:v>0.44319506945131998</c:v>
                </c:pt>
                <c:pt idx="256">
                  <c:v>0.44785106902527</c:v>
                </c:pt>
                <c:pt idx="257">
                  <c:v>0.45238571884499801</c:v>
                </c:pt>
                <c:pt idx="258">
                  <c:v>0.45680078332619201</c:v>
                </c:pt>
                <c:pt idx="259">
                  <c:v>0.461098084585012</c:v>
                </c:pt>
                <c:pt idx="260">
                  <c:v>0.46527949675168001</c:v>
                </c:pt>
                <c:pt idx="261">
                  <c:v>0.46934694043022501</c:v>
                </c:pt>
                <c:pt idx="262">
                  <c:v>0.47330237731608199</c:v>
                </c:pt>
                <c:pt idx="263">
                  <c:v>0.47714780498186199</c:v>
                </c:pt>
                <c:pt idx="264">
                  <c:v>0.48088525184018999</c:v>
                </c:pt>
                <c:pt idx="265">
                  <c:v>0.48451677229110801</c:v>
                </c:pt>
                <c:pt idx="266">
                  <c:v>0.48804444206029701</c:v>
                </c:pt>
                <c:pt idx="267">
                  <c:v>0.49147035373296799</c:v>
                </c:pt>
                <c:pt idx="268">
                  <c:v>0.49479661248721502</c:v>
                </c:pt>
                <c:pt idx="269">
                  <c:v>0.49802533202938698</c:v>
                </c:pt>
                <c:pt idx="270">
                  <c:v>0.50115863073288203</c:v>
                </c:pt>
                <c:pt idx="271">
                  <c:v>0.50419862798094695</c:v>
                </c:pt>
                <c:pt idx="272">
                  <c:v>0.50714744071290696</c:v>
                </c:pt>
                <c:pt idx="273">
                  <c:v>0.51000718017253899</c:v>
                </c:pt>
                <c:pt idx="274">
                  <c:v>0.51277994885552203</c:v>
                </c:pt>
                <c:pt idx="275">
                  <c:v>0.51546783765378601</c:v>
                </c:pt>
                <c:pt idx="276">
                  <c:v>0.51807292319514597</c:v>
                </c:pt>
                <c:pt idx="277">
                  <c:v>0.52059726537945505</c:v>
                </c:pt>
                <c:pt idx="278">
                  <c:v>0.52304290507723405</c:v>
                </c:pt>
                <c:pt idx="279">
                  <c:v>0.52541186203742396</c:v>
                </c:pt>
                <c:pt idx="280">
                  <c:v>0.52770613294748403</c:v>
                </c:pt>
                <c:pt idx="281">
                  <c:v>0.52992768967083803</c:v>
                </c:pt>
                <c:pt idx="282">
                  <c:v>0.53207847764536798</c:v>
                </c:pt>
                <c:pt idx="283">
                  <c:v>0.53416041443821505</c:v>
                </c:pt>
                <c:pt idx="284">
                  <c:v>0.53617538845041501</c:v>
                </c:pt>
                <c:pt idx="285">
                  <c:v>0.53812525776489395</c:v>
                </c:pt>
                <c:pt idx="286">
                  <c:v>0.54001184913122802</c:v>
                </c:pt>
                <c:pt idx="287">
                  <c:v>0.54183695708054602</c:v>
                </c:pt>
                <c:pt idx="288">
                  <c:v>0.54360234316393796</c:v>
                </c:pt>
                <c:pt idx="289">
                  <c:v>0.545309735307836</c:v>
                </c:pt>
                <c:pt idx="290">
                  <c:v>0.54696082727987605</c:v>
                </c:pt>
                <c:pt idx="291">
                  <c:v>0.54855727825876599</c:v>
                </c:pt>
                <c:pt idx="292">
                  <c:v>0.55010071250194403</c:v>
                </c:pt>
                <c:pt idx="293">
                  <c:v>0.55159271910487995</c:v>
                </c:pt>
                <c:pt idx="294">
                  <c:v>0.55303485184595003</c:v>
                </c:pt>
                <c:pt idx="295">
                  <c:v>0.55442862911116797</c:v>
                </c:pt>
                <c:pt idx="296">
                  <c:v>0.55577553389308099</c:v>
                </c:pt>
                <c:pt idx="297">
                  <c:v>0.55707701385838204</c:v>
                </c:pt>
                <c:pt idx="298">
                  <c:v>0.55833448147901399</c:v>
                </c:pt>
                <c:pt idx="299">
                  <c:v>0.55954931422176701</c:v>
                </c:pt>
                <c:pt idx="300">
                  <c:v>0.56072285479144002</c:v>
                </c:pt>
                <c:pt idx="301">
                  <c:v>0.56185641142309894</c:v>
                </c:pt>
                <c:pt idx="302">
                  <c:v>0.56295125821889602</c:v>
                </c:pt>
                <c:pt idx="303">
                  <c:v>0.56400863552537395</c:v>
                </c:pt>
                <c:pt idx="304">
                  <c:v>0.56502975034722502</c:v>
                </c:pt>
                <c:pt idx="305">
                  <c:v>0.56601577679377701</c:v>
                </c:pt>
                <c:pt idx="306">
                  <c:v>0.566967856554629</c:v>
                </c:pt>
                <c:pt idx="307">
                  <c:v>0.56788709940110604</c:v>
                </c:pt>
                <c:pt idx="308">
                  <c:v>0.56877458371036804</c:v>
                </c:pt>
                <c:pt idx="309">
                  <c:v>0.56963135700921597</c:v>
                </c:pt>
                <c:pt idx="310">
                  <c:v>0.57045843653483297</c:v>
                </c:pt>
                <c:pt idx="311">
                  <c:v>0.57125680980985405</c:v>
                </c:pt>
                <c:pt idx="312">
                  <c:v>0.57202743522931798</c:v>
                </c:pt>
                <c:pt idx="313">
                  <c:v>0.57277124265735602</c:v>
                </c:pt>
                <c:pt idx="314">
                  <c:v>0.57348913403134405</c:v>
                </c:pt>
                <c:pt idx="315">
                  <c:v>0.574181983971777</c:v>
                </c:pt>
                <c:pt idx="316">
                  <c:v>0.57485064039594902</c:v>
                </c:pt>
                <c:pt idx="317">
                  <c:v>0.57549592513380299</c:v>
                </c:pt>
                <c:pt idx="318">
                  <c:v>0.57611863454449697</c:v>
                </c:pt>
                <c:pt idx="319">
                  <c:v>0.57671954013220195</c:v>
                </c:pt>
                <c:pt idx="320">
                  <c:v>0.57729938915994305</c:v>
                </c:pt>
                <c:pt idx="321">
                  <c:v>0.57785890526026495</c:v>
                </c:pt>
                <c:pt idx="322">
                  <c:v>0.57839878904171105</c:v>
                </c:pt>
                <c:pt idx="323">
                  <c:v>0.57891971869011505</c:v>
                </c:pt>
                <c:pt idx="324">
                  <c:v>0.57942235056390601</c:v>
                </c:pt>
                <c:pt idx="325">
                  <c:v>0.57990731978259802</c:v>
                </c:pt>
                <c:pt idx="326">
                  <c:v>0.58037524080782499</c:v>
                </c:pt>
                <c:pt idx="327">
                  <c:v>0.580826708016283</c:v>
                </c:pt>
                <c:pt idx="328">
                  <c:v>0.58126229626405401</c:v>
                </c:pt>
                <c:pt idx="329">
                  <c:v>0.58168256144181896</c:v>
                </c:pt>
                <c:pt idx="330">
                  <c:v>0.58208804102061595</c:v>
                </c:pt>
                <c:pt idx="331">
                  <c:v>0.582479254587696</c:v>
                </c:pt>
                <c:pt idx="332">
                  <c:v>0.58285670437228898</c:v>
                </c:pt>
                <c:pt idx="333">
                  <c:v>0.58322087576093595</c:v>
                </c:pt>
                <c:pt idx="334">
                  <c:v>0.58357223780227596</c:v>
                </c:pt>
                <c:pt idx="335">
                  <c:v>0.58391124370105796</c:v>
                </c:pt>
                <c:pt idx="336">
                  <c:v>0.58423833130133096</c:v>
                </c:pt>
                <c:pt idx="337">
                  <c:v>0.58455392355864</c:v>
                </c:pt>
                <c:pt idx="338">
                  <c:v>0.58485842900127905</c:v>
                </c:pt>
                <c:pt idx="339">
                  <c:v>0.58515224218053397</c:v>
                </c:pt>
                <c:pt idx="340">
                  <c:v>0.58543574410988197</c:v>
                </c:pt>
                <c:pt idx="341">
                  <c:v>0.58570930269326904</c:v>
                </c:pt>
                <c:pt idx="342">
                  <c:v>0.58597327314245695</c:v>
                </c:pt>
                <c:pt idx="343">
                  <c:v>0.586227998383548</c:v>
                </c:pt>
                <c:pt idx="344">
                  <c:v>0.58647380945273997</c:v>
                </c:pt>
                <c:pt idx="345">
                  <c:v>0.58671102588147706</c:v>
                </c:pt>
                <c:pt idx="346">
                  <c:v>0.58693995607109795</c:v>
                </c:pt>
                <c:pt idx="347">
                  <c:v>0.58716089765705803</c:v>
                </c:pt>
                <c:pt idx="348">
                  <c:v>0.58737413786301496</c:v>
                </c:pt>
                <c:pt idx="349">
                  <c:v>0.587579953844789</c:v>
                </c:pt>
                <c:pt idx="350">
                  <c:v>0.58777861302443701</c:v>
                </c:pt>
                <c:pt idx="351">
                  <c:v>0.58797037341462399</c:v>
                </c:pt>
                <c:pt idx="352">
                  <c:v>0.58815548393344197</c:v>
                </c:pt>
                <c:pt idx="353">
                  <c:v>0.58833418470986898</c:v>
                </c:pt>
                <c:pt idx="354">
                  <c:v>0.58850670738005195</c:v>
                </c:pt>
                <c:pt idx="355">
                  <c:v>0.58867327537465897</c:v>
                </c:pt>
                <c:pt idx="356">
                  <c:v>0.58883410419740301</c:v>
                </c:pt>
                <c:pt idx="357">
                  <c:v>0.58898940169500802</c:v>
                </c:pt>
                <c:pt idx="358">
                  <c:v>0.58913936831881597</c:v>
                </c:pt>
                <c:pt idx="359">
                  <c:v>0.58928419737816595</c:v>
                </c:pt>
                <c:pt idx="360">
                  <c:v>0.58942407528583596</c:v>
                </c:pt>
                <c:pt idx="361">
                  <c:v>0.58955918179568501</c:v>
                </c:pt>
                <c:pt idx="362">
                  <c:v>0.58968969023270501</c:v>
                </c:pt>
                <c:pt idx="363">
                  <c:v>0.58981576771569699</c:v>
                </c:pt>
                <c:pt idx="364">
                  <c:v>0.58993757537276204</c:v>
                </c:pt>
                <c:pt idx="365">
                  <c:v>0.59005526854975898</c:v>
                </c:pt>
                <c:pt idx="366">
                  <c:v>0.59016899701202097</c:v>
                </c:pt>
                <c:pt idx="367">
                  <c:v>0.59027890513938497</c:v>
                </c:pt>
                <c:pt idx="368">
                  <c:v>0.59038513211484001</c:v>
                </c:pt>
                <c:pt idx="369">
                  <c:v>0.59048781210690304</c:v>
                </c:pt>
                <c:pt idx="370">
                  <c:v>0.59058707444594805</c:v>
                </c:pt>
                <c:pt idx="371">
                  <c:v>0.59068304379460601</c:v>
                </c:pt>
                <c:pt idx="372">
                  <c:v>0.59077584031250296</c:v>
                </c:pt>
                <c:pt idx="373">
                  <c:v>0.59086557981540899</c:v>
                </c:pt>
                <c:pt idx="374">
                  <c:v>0.59095237392903299</c:v>
                </c:pt>
                <c:pt idx="375">
                  <c:v>0.59103633023758695</c:v>
                </c:pt>
                <c:pt idx="376">
                  <c:v>0.59111755242730102</c:v>
                </c:pt>
                <c:pt idx="377">
                  <c:v>0.59119614042504798</c:v>
                </c:pt>
                <c:pt idx="378">
                  <c:v>0.59127219053220803</c:v>
                </c:pt>
                <c:pt idx="379">
                  <c:v>0.59134579555394196</c:v>
                </c:pt>
                <c:pt idx="380">
                  <c:v>0.59141704492401304</c:v>
                </c:pt>
                <c:pt idx="381">
                  <c:v>0.59148602482529</c:v>
                </c:pt>
                <c:pt idx="382">
                  <c:v>0.59155281830610495</c:v>
                </c:pt>
                <c:pt idx="383">
                  <c:v>0.591617505392525</c:v>
                </c:pt>
                <c:pt idx="384">
                  <c:v>0.59168016319676497</c:v>
                </c:pt>
                <c:pt idx="385">
                  <c:v>0.59174086602178799</c:v>
                </c:pt>
                <c:pt idx="386">
                  <c:v>0.59179968546227502</c:v>
                </c:pt>
                <c:pt idx="387">
                  <c:v>0.59185669050201695</c:v>
                </c:pt>
                <c:pt idx="388">
                  <c:v>0.59191194760795296</c:v>
                </c:pt>
                <c:pt idx="389">
                  <c:v>0.59196552082082599</c:v>
                </c:pt>
                <c:pt idx="390">
                  <c:v>0.59201747184271403</c:v>
                </c:pt>
                <c:pt idx="391">
                  <c:v>0.59206786012141899</c:v>
                </c:pt>
                <c:pt idx="392">
                  <c:v>0.59211674293190197</c:v>
                </c:pt>
                <c:pt idx="393">
                  <c:v>0.59216417545483002</c:v>
                </c:pt>
                <c:pt idx="394">
                  <c:v>0.59221021085232195</c:v>
                </c:pt>
                <c:pt idx="395">
                  <c:v>0.59225490034101402</c:v>
                </c:pt>
                <c:pt idx="396">
                  <c:v>0.59229829326254002</c:v>
                </c:pt>
                <c:pt idx="397">
                  <c:v>0.59234043715146101</c:v>
                </c:pt>
                <c:pt idx="398">
                  <c:v>0.59238137780080402</c:v>
                </c:pt>
                <c:pt idx="399">
                  <c:v>0.59242115932526196</c:v>
                </c:pt>
                <c:pt idx="400">
                  <c:v>0.59245982422209698</c:v>
                </c:pt>
              </c:numCache>
            </c:numRef>
          </c:yVal>
          <c:smooth val="1"/>
          <c:extLst>
            <c:ext xmlns:c16="http://schemas.microsoft.com/office/drawing/2014/chart" uri="{C3380CC4-5D6E-409C-BE32-E72D297353CC}">
              <c16:uniqueId val="{00000001-A1BC-4BAD-A620-102B8C804317}"/>
            </c:ext>
          </c:extLst>
        </c:ser>
        <c:ser>
          <c:idx val="14"/>
          <c:order val="2"/>
          <c:tx>
            <c:strRef>
              <c:f>'GIL_dc (2)'!$BG$1</c:f>
              <c:strCache>
                <c:ptCount val="1"/>
                <c:pt idx="0">
                  <c:v>Vctr=0.08</c:v>
                </c:pt>
              </c:strCache>
            </c:strRef>
          </c:tx>
          <c:spPr>
            <a:ln w="19050" cap="rnd">
              <a:solidFill>
                <a:srgbClr val="FFC000"/>
              </a:solidFill>
              <a:round/>
            </a:ln>
            <a:effectLst/>
          </c:spPr>
          <c:marker>
            <c:symbol val="none"/>
          </c:marker>
          <c:xVal>
            <c:numRef>
              <c:f>'GIL_dc (2)'!$AR$2:$AR$402</c:f>
              <c:numCache>
                <c:formatCode>General</c:formatCode>
                <c:ptCount val="401"/>
                <c:pt idx="0">
                  <c:v>-0.2</c:v>
                </c:pt>
                <c:pt idx="1">
                  <c:v>-0.19900000000000001</c:v>
                </c:pt>
                <c:pt idx="2">
                  <c:v>-0.19800000000000001</c:v>
                </c:pt>
                <c:pt idx="3">
                  <c:v>-0.19700000000000001</c:v>
                </c:pt>
                <c:pt idx="4">
                  <c:v>-0.19600000000000001</c:v>
                </c:pt>
                <c:pt idx="5">
                  <c:v>-0.19500000000000001</c:v>
                </c:pt>
                <c:pt idx="6">
                  <c:v>-0.19400000000000001</c:v>
                </c:pt>
                <c:pt idx="7">
                  <c:v>-0.193</c:v>
                </c:pt>
                <c:pt idx="8">
                  <c:v>-0.192</c:v>
                </c:pt>
                <c:pt idx="9">
                  <c:v>-0.191</c:v>
                </c:pt>
                <c:pt idx="10">
                  <c:v>-0.19</c:v>
                </c:pt>
                <c:pt idx="11">
                  <c:v>-0.189</c:v>
                </c:pt>
                <c:pt idx="12">
                  <c:v>-0.188</c:v>
                </c:pt>
                <c:pt idx="13">
                  <c:v>-0.187</c:v>
                </c:pt>
                <c:pt idx="14">
                  <c:v>-0.186</c:v>
                </c:pt>
                <c:pt idx="15">
                  <c:v>-0.185</c:v>
                </c:pt>
                <c:pt idx="16">
                  <c:v>-0.184</c:v>
                </c:pt>
                <c:pt idx="17">
                  <c:v>-0.183</c:v>
                </c:pt>
                <c:pt idx="18">
                  <c:v>-0.182</c:v>
                </c:pt>
                <c:pt idx="19">
                  <c:v>-0.18099999999999999</c:v>
                </c:pt>
                <c:pt idx="20">
                  <c:v>-0.18</c:v>
                </c:pt>
                <c:pt idx="21">
                  <c:v>-0.17899999999999999</c:v>
                </c:pt>
                <c:pt idx="22">
                  <c:v>-0.17799999999999999</c:v>
                </c:pt>
                <c:pt idx="23">
                  <c:v>-0.17699999999999999</c:v>
                </c:pt>
                <c:pt idx="24">
                  <c:v>-0.17599999999999999</c:v>
                </c:pt>
                <c:pt idx="25">
                  <c:v>-0.17499999999999999</c:v>
                </c:pt>
                <c:pt idx="26">
                  <c:v>-0.17399999999999999</c:v>
                </c:pt>
                <c:pt idx="27">
                  <c:v>-0.17299999999999999</c:v>
                </c:pt>
                <c:pt idx="28">
                  <c:v>-0.17199999999999999</c:v>
                </c:pt>
                <c:pt idx="29">
                  <c:v>-0.17100000000000001</c:v>
                </c:pt>
                <c:pt idx="30">
                  <c:v>-0.17</c:v>
                </c:pt>
                <c:pt idx="31">
                  <c:v>-0.16900000000000001</c:v>
                </c:pt>
                <c:pt idx="32">
                  <c:v>-0.16800000000000001</c:v>
                </c:pt>
                <c:pt idx="33">
                  <c:v>-0.16700000000000001</c:v>
                </c:pt>
                <c:pt idx="34">
                  <c:v>-0.16600000000000001</c:v>
                </c:pt>
                <c:pt idx="35">
                  <c:v>-0.16500000000000001</c:v>
                </c:pt>
                <c:pt idx="36">
                  <c:v>-0.16400000000000001</c:v>
                </c:pt>
                <c:pt idx="37">
                  <c:v>-0.16300000000000001</c:v>
                </c:pt>
                <c:pt idx="38">
                  <c:v>-0.16200000000000001</c:v>
                </c:pt>
                <c:pt idx="39">
                  <c:v>-0.161</c:v>
                </c:pt>
                <c:pt idx="40">
                  <c:v>-0.16</c:v>
                </c:pt>
                <c:pt idx="41">
                  <c:v>-0.159</c:v>
                </c:pt>
                <c:pt idx="42">
                  <c:v>-0.158</c:v>
                </c:pt>
                <c:pt idx="43">
                  <c:v>-0.157</c:v>
                </c:pt>
                <c:pt idx="44">
                  <c:v>-0.156</c:v>
                </c:pt>
                <c:pt idx="45">
                  <c:v>-0.155</c:v>
                </c:pt>
                <c:pt idx="46">
                  <c:v>-0.154</c:v>
                </c:pt>
                <c:pt idx="47">
                  <c:v>-0.153</c:v>
                </c:pt>
                <c:pt idx="48">
                  <c:v>-0.152</c:v>
                </c:pt>
                <c:pt idx="49">
                  <c:v>-0.151</c:v>
                </c:pt>
                <c:pt idx="50">
                  <c:v>-0.15</c:v>
                </c:pt>
                <c:pt idx="51">
                  <c:v>-0.14899999999999999</c:v>
                </c:pt>
                <c:pt idx="52">
                  <c:v>-0.14799999999999999</c:v>
                </c:pt>
                <c:pt idx="53">
                  <c:v>-0.14699999999999999</c:v>
                </c:pt>
                <c:pt idx="54">
                  <c:v>-0.14599999999999999</c:v>
                </c:pt>
                <c:pt idx="55">
                  <c:v>-0.14499999999999999</c:v>
                </c:pt>
                <c:pt idx="56">
                  <c:v>-0.14399999999999999</c:v>
                </c:pt>
                <c:pt idx="57">
                  <c:v>-0.14299999999999999</c:v>
                </c:pt>
                <c:pt idx="58">
                  <c:v>-0.14199999999999999</c:v>
                </c:pt>
                <c:pt idx="59">
                  <c:v>-0.14099999999999999</c:v>
                </c:pt>
                <c:pt idx="60">
                  <c:v>-0.14000000000000001</c:v>
                </c:pt>
                <c:pt idx="61">
                  <c:v>-0.13900000000000001</c:v>
                </c:pt>
                <c:pt idx="62">
                  <c:v>-0.13800000000000001</c:v>
                </c:pt>
                <c:pt idx="63">
                  <c:v>-0.13700000000000001</c:v>
                </c:pt>
                <c:pt idx="64">
                  <c:v>-0.13600000000000001</c:v>
                </c:pt>
                <c:pt idx="65">
                  <c:v>-0.13500000000000001</c:v>
                </c:pt>
                <c:pt idx="66">
                  <c:v>-0.13400000000000001</c:v>
                </c:pt>
                <c:pt idx="67">
                  <c:v>-0.13300000000000001</c:v>
                </c:pt>
                <c:pt idx="68">
                  <c:v>-0.13200000000000001</c:v>
                </c:pt>
                <c:pt idx="69">
                  <c:v>-0.13099999999999901</c:v>
                </c:pt>
                <c:pt idx="70">
                  <c:v>-0.12999999999999901</c:v>
                </c:pt>
                <c:pt idx="71">
                  <c:v>-0.128999999999999</c:v>
                </c:pt>
                <c:pt idx="72">
                  <c:v>-0.127999999999999</c:v>
                </c:pt>
                <c:pt idx="73">
                  <c:v>-0.126999999999999</c:v>
                </c:pt>
                <c:pt idx="74">
                  <c:v>-0.125999999999999</c:v>
                </c:pt>
                <c:pt idx="75">
                  <c:v>-0.124999999999999</c:v>
                </c:pt>
                <c:pt idx="76">
                  <c:v>-0.123999999999999</c:v>
                </c:pt>
                <c:pt idx="77">
                  <c:v>-0.122999999999999</c:v>
                </c:pt>
                <c:pt idx="78">
                  <c:v>-0.121999999999999</c:v>
                </c:pt>
                <c:pt idx="79">
                  <c:v>-0.120999999999999</c:v>
                </c:pt>
                <c:pt idx="80">
                  <c:v>-0.119999999999999</c:v>
                </c:pt>
                <c:pt idx="81">
                  <c:v>-0.118999999999999</c:v>
                </c:pt>
                <c:pt idx="82">
                  <c:v>-0.11799999999999899</c:v>
                </c:pt>
                <c:pt idx="83">
                  <c:v>-0.11699999999999899</c:v>
                </c:pt>
                <c:pt idx="84">
                  <c:v>-0.11599999999999901</c:v>
                </c:pt>
                <c:pt idx="85">
                  <c:v>-0.11499999999999901</c:v>
                </c:pt>
                <c:pt idx="86">
                  <c:v>-0.113999999999999</c:v>
                </c:pt>
                <c:pt idx="87">
                  <c:v>-0.112999999999999</c:v>
                </c:pt>
                <c:pt idx="88">
                  <c:v>-0.111999999999999</c:v>
                </c:pt>
                <c:pt idx="89">
                  <c:v>-0.110999999999999</c:v>
                </c:pt>
                <c:pt idx="90">
                  <c:v>-0.109999999999999</c:v>
                </c:pt>
                <c:pt idx="91">
                  <c:v>-0.108999999999999</c:v>
                </c:pt>
                <c:pt idx="92">
                  <c:v>-0.107999999999999</c:v>
                </c:pt>
                <c:pt idx="93">
                  <c:v>-0.106999999999999</c:v>
                </c:pt>
                <c:pt idx="94">
                  <c:v>-0.105999999999999</c:v>
                </c:pt>
                <c:pt idx="95">
                  <c:v>-0.104999999999999</c:v>
                </c:pt>
                <c:pt idx="96">
                  <c:v>-0.103999999999999</c:v>
                </c:pt>
                <c:pt idx="97">
                  <c:v>-0.102999999999999</c:v>
                </c:pt>
                <c:pt idx="98">
                  <c:v>-0.10199999999999899</c:v>
                </c:pt>
                <c:pt idx="99">
                  <c:v>-0.10099999999999899</c:v>
                </c:pt>
                <c:pt idx="100">
                  <c:v>-9.9999999999999895E-2</c:v>
                </c:pt>
                <c:pt idx="101">
                  <c:v>-9.8999999999999894E-2</c:v>
                </c:pt>
                <c:pt idx="102">
                  <c:v>-9.7999999999999907E-2</c:v>
                </c:pt>
                <c:pt idx="103">
                  <c:v>-9.6999999999999906E-2</c:v>
                </c:pt>
                <c:pt idx="104">
                  <c:v>-9.5999999999999905E-2</c:v>
                </c:pt>
                <c:pt idx="105">
                  <c:v>-9.4999999999999904E-2</c:v>
                </c:pt>
                <c:pt idx="106">
                  <c:v>-9.3999999999999903E-2</c:v>
                </c:pt>
                <c:pt idx="107">
                  <c:v>-9.2999999999999902E-2</c:v>
                </c:pt>
                <c:pt idx="108">
                  <c:v>-9.1999999999999901E-2</c:v>
                </c:pt>
                <c:pt idx="109">
                  <c:v>-9.09999999999999E-2</c:v>
                </c:pt>
                <c:pt idx="110">
                  <c:v>-8.99999999999999E-2</c:v>
                </c:pt>
                <c:pt idx="111">
                  <c:v>-8.8999999999999899E-2</c:v>
                </c:pt>
                <c:pt idx="112">
                  <c:v>-8.7999999999999898E-2</c:v>
                </c:pt>
                <c:pt idx="113">
                  <c:v>-8.6999999999999897E-2</c:v>
                </c:pt>
                <c:pt idx="114">
                  <c:v>-8.5999999999999896E-2</c:v>
                </c:pt>
                <c:pt idx="115">
                  <c:v>-8.4999999999999895E-2</c:v>
                </c:pt>
                <c:pt idx="116">
                  <c:v>-8.3999999999999894E-2</c:v>
                </c:pt>
                <c:pt idx="117">
                  <c:v>-8.2999999999999893E-2</c:v>
                </c:pt>
                <c:pt idx="118">
                  <c:v>-8.1999999999999906E-2</c:v>
                </c:pt>
                <c:pt idx="119">
                  <c:v>-8.0999999999999905E-2</c:v>
                </c:pt>
                <c:pt idx="120">
                  <c:v>-7.9999999999999905E-2</c:v>
                </c:pt>
                <c:pt idx="121">
                  <c:v>-7.8999999999999904E-2</c:v>
                </c:pt>
                <c:pt idx="122">
                  <c:v>-7.7999999999999903E-2</c:v>
                </c:pt>
                <c:pt idx="123">
                  <c:v>-7.6999999999999902E-2</c:v>
                </c:pt>
                <c:pt idx="124">
                  <c:v>-7.5999999999999901E-2</c:v>
                </c:pt>
                <c:pt idx="125">
                  <c:v>-7.49999999999999E-2</c:v>
                </c:pt>
                <c:pt idx="126">
                  <c:v>-7.3999999999999899E-2</c:v>
                </c:pt>
                <c:pt idx="127">
                  <c:v>-7.2999999999999898E-2</c:v>
                </c:pt>
                <c:pt idx="128">
                  <c:v>-7.1999999999999897E-2</c:v>
                </c:pt>
                <c:pt idx="129">
                  <c:v>-7.0999999999999897E-2</c:v>
                </c:pt>
                <c:pt idx="130">
                  <c:v>-6.9999999999999896E-2</c:v>
                </c:pt>
                <c:pt idx="131">
                  <c:v>-6.8999999999999798E-2</c:v>
                </c:pt>
                <c:pt idx="132">
                  <c:v>-6.7999999999999797E-2</c:v>
                </c:pt>
                <c:pt idx="133">
                  <c:v>-6.6999999999999796E-2</c:v>
                </c:pt>
                <c:pt idx="134">
                  <c:v>-6.5999999999999795E-2</c:v>
                </c:pt>
                <c:pt idx="135">
                  <c:v>-6.4999999999999794E-2</c:v>
                </c:pt>
                <c:pt idx="136">
                  <c:v>-6.3999999999999793E-2</c:v>
                </c:pt>
                <c:pt idx="137">
                  <c:v>-6.2999999999999806E-2</c:v>
                </c:pt>
                <c:pt idx="138">
                  <c:v>-6.1999999999999798E-2</c:v>
                </c:pt>
                <c:pt idx="139">
                  <c:v>-6.0999999999999797E-2</c:v>
                </c:pt>
                <c:pt idx="140">
                  <c:v>-5.9999999999999797E-2</c:v>
                </c:pt>
                <c:pt idx="141">
                  <c:v>-5.8999999999999803E-2</c:v>
                </c:pt>
                <c:pt idx="142">
                  <c:v>-5.7999999999999802E-2</c:v>
                </c:pt>
                <c:pt idx="143">
                  <c:v>-5.6999999999999801E-2</c:v>
                </c:pt>
                <c:pt idx="144">
                  <c:v>-5.59999999999998E-2</c:v>
                </c:pt>
                <c:pt idx="145">
                  <c:v>-5.4999999999999799E-2</c:v>
                </c:pt>
                <c:pt idx="146">
                  <c:v>-5.3999999999999798E-2</c:v>
                </c:pt>
                <c:pt idx="147">
                  <c:v>-5.2999999999999797E-2</c:v>
                </c:pt>
                <c:pt idx="148">
                  <c:v>-5.1999999999999803E-2</c:v>
                </c:pt>
                <c:pt idx="149">
                  <c:v>-5.0999999999999802E-2</c:v>
                </c:pt>
                <c:pt idx="150">
                  <c:v>-4.9999999999999802E-2</c:v>
                </c:pt>
                <c:pt idx="151">
                  <c:v>-4.8999999999999801E-2</c:v>
                </c:pt>
                <c:pt idx="152">
                  <c:v>-4.79999999999998E-2</c:v>
                </c:pt>
                <c:pt idx="153">
                  <c:v>-4.6999999999999799E-2</c:v>
                </c:pt>
                <c:pt idx="154">
                  <c:v>-4.5999999999999798E-2</c:v>
                </c:pt>
                <c:pt idx="155">
                  <c:v>-4.4999999999999797E-2</c:v>
                </c:pt>
                <c:pt idx="156">
                  <c:v>-4.3999999999999803E-2</c:v>
                </c:pt>
                <c:pt idx="157">
                  <c:v>-4.2999999999999802E-2</c:v>
                </c:pt>
                <c:pt idx="158">
                  <c:v>-4.1999999999999801E-2</c:v>
                </c:pt>
                <c:pt idx="159">
                  <c:v>-4.09999999999998E-2</c:v>
                </c:pt>
                <c:pt idx="160">
                  <c:v>-3.99999999999998E-2</c:v>
                </c:pt>
                <c:pt idx="161">
                  <c:v>-3.8999999999999799E-2</c:v>
                </c:pt>
                <c:pt idx="162">
                  <c:v>-3.7999999999999798E-2</c:v>
                </c:pt>
                <c:pt idx="163">
                  <c:v>-3.6999999999999797E-2</c:v>
                </c:pt>
                <c:pt idx="164">
                  <c:v>-3.5999999999999803E-2</c:v>
                </c:pt>
                <c:pt idx="165">
                  <c:v>-3.4999999999999802E-2</c:v>
                </c:pt>
                <c:pt idx="166">
                  <c:v>-3.3999999999999801E-2</c:v>
                </c:pt>
                <c:pt idx="167">
                  <c:v>-3.29999999999998E-2</c:v>
                </c:pt>
                <c:pt idx="168">
                  <c:v>-3.1999999999999799E-2</c:v>
                </c:pt>
                <c:pt idx="169">
                  <c:v>-3.0999999999999799E-2</c:v>
                </c:pt>
                <c:pt idx="170">
                  <c:v>-2.9999999999999801E-2</c:v>
                </c:pt>
                <c:pt idx="171">
                  <c:v>-2.89999999999998E-2</c:v>
                </c:pt>
                <c:pt idx="172">
                  <c:v>-2.7999999999999799E-2</c:v>
                </c:pt>
                <c:pt idx="173">
                  <c:v>-2.6999999999999798E-2</c:v>
                </c:pt>
                <c:pt idx="174">
                  <c:v>-2.5999999999999801E-2</c:v>
                </c:pt>
                <c:pt idx="175">
                  <c:v>-2.49999999999998E-2</c:v>
                </c:pt>
                <c:pt idx="176">
                  <c:v>-2.3999999999999799E-2</c:v>
                </c:pt>
                <c:pt idx="177">
                  <c:v>-2.2999999999999798E-2</c:v>
                </c:pt>
                <c:pt idx="178">
                  <c:v>-2.1999999999999801E-2</c:v>
                </c:pt>
                <c:pt idx="179">
                  <c:v>-2.09999999999998E-2</c:v>
                </c:pt>
                <c:pt idx="180">
                  <c:v>-1.9999999999999799E-2</c:v>
                </c:pt>
                <c:pt idx="181">
                  <c:v>-1.8999999999999798E-2</c:v>
                </c:pt>
                <c:pt idx="182">
                  <c:v>-1.7999999999999801E-2</c:v>
                </c:pt>
                <c:pt idx="183">
                  <c:v>-1.69999999999998E-2</c:v>
                </c:pt>
                <c:pt idx="184">
                  <c:v>-1.5999999999999799E-2</c:v>
                </c:pt>
                <c:pt idx="185">
                  <c:v>-1.49999999999998E-2</c:v>
                </c:pt>
                <c:pt idx="186">
                  <c:v>-1.3999999999999801E-2</c:v>
                </c:pt>
                <c:pt idx="187">
                  <c:v>-1.29999999999998E-2</c:v>
                </c:pt>
                <c:pt idx="188">
                  <c:v>-1.1999999999999801E-2</c:v>
                </c:pt>
                <c:pt idx="189">
                  <c:v>-1.09999999999998E-2</c:v>
                </c:pt>
                <c:pt idx="190">
                  <c:v>-9.9999999999998406E-3</c:v>
                </c:pt>
                <c:pt idx="191">
                  <c:v>-8.9999999999998397E-3</c:v>
                </c:pt>
                <c:pt idx="192">
                  <c:v>-7.9999999999998406E-3</c:v>
                </c:pt>
                <c:pt idx="193">
                  <c:v>-6.9999999999998397E-3</c:v>
                </c:pt>
                <c:pt idx="194">
                  <c:v>-5.9999999999998397E-3</c:v>
                </c:pt>
                <c:pt idx="195">
                  <c:v>-4.9999999999998396E-3</c:v>
                </c:pt>
                <c:pt idx="196">
                  <c:v>-3.9999999999998396E-3</c:v>
                </c:pt>
                <c:pt idx="197">
                  <c:v>-2.99999999999984E-3</c:v>
                </c:pt>
                <c:pt idx="198">
                  <c:v>-1.99999999999984E-3</c:v>
                </c:pt>
                <c:pt idx="199">
                  <c:v>-9.9999999999983999E-4</c:v>
                </c:pt>
                <c:pt idx="200">
                  <c:v>0</c:v>
                </c:pt>
                <c:pt idx="201">
                  <c:v>1E-3</c:v>
                </c:pt>
                <c:pt idx="202">
                  <c:v>2E-3</c:v>
                </c:pt>
                <c:pt idx="203">
                  <c:v>3.0000000000000001E-3</c:v>
                </c:pt>
                <c:pt idx="204">
                  <c:v>4.0000000000000001E-3</c:v>
                </c:pt>
                <c:pt idx="205">
                  <c:v>5.0000000000000001E-3</c:v>
                </c:pt>
                <c:pt idx="206">
                  <c:v>6.0000000000000001E-3</c:v>
                </c:pt>
                <c:pt idx="207">
                  <c:v>7.0000000000000001E-3</c:v>
                </c:pt>
                <c:pt idx="208">
                  <c:v>8.0000000000000002E-3</c:v>
                </c:pt>
                <c:pt idx="209">
                  <c:v>8.9999999999999993E-3</c:v>
                </c:pt>
                <c:pt idx="210">
                  <c:v>0.01</c:v>
                </c:pt>
                <c:pt idx="211">
                  <c:v>1.0999999999999999E-2</c:v>
                </c:pt>
                <c:pt idx="212">
                  <c:v>1.2E-2</c:v>
                </c:pt>
                <c:pt idx="213">
                  <c:v>1.2999999999999999E-2</c:v>
                </c:pt>
                <c:pt idx="214">
                  <c:v>1.4E-2</c:v>
                </c:pt>
                <c:pt idx="215">
                  <c:v>1.4999999999999999E-2</c:v>
                </c:pt>
                <c:pt idx="216">
                  <c:v>1.6E-2</c:v>
                </c:pt>
                <c:pt idx="217">
                  <c:v>1.7000000000000001E-2</c:v>
                </c:pt>
                <c:pt idx="218">
                  <c:v>1.7999999999999999E-2</c:v>
                </c:pt>
                <c:pt idx="219">
                  <c:v>1.9E-2</c:v>
                </c:pt>
                <c:pt idx="220">
                  <c:v>0.02</c:v>
                </c:pt>
                <c:pt idx="221">
                  <c:v>2.1000000000000001E-2</c:v>
                </c:pt>
                <c:pt idx="222">
                  <c:v>2.1999999999999999E-2</c:v>
                </c:pt>
                <c:pt idx="223">
                  <c:v>2.3E-2</c:v>
                </c:pt>
                <c:pt idx="224">
                  <c:v>2.4E-2</c:v>
                </c:pt>
                <c:pt idx="225">
                  <c:v>2.5000000000000001E-2</c:v>
                </c:pt>
                <c:pt idx="226">
                  <c:v>2.5999999999999999E-2</c:v>
                </c:pt>
                <c:pt idx="227">
                  <c:v>2.7E-2</c:v>
                </c:pt>
                <c:pt idx="228">
                  <c:v>2.8000000000000001E-2</c:v>
                </c:pt>
                <c:pt idx="229">
                  <c:v>2.9000000000000001E-2</c:v>
                </c:pt>
                <c:pt idx="230">
                  <c:v>0.03</c:v>
                </c:pt>
                <c:pt idx="231">
                  <c:v>3.1E-2</c:v>
                </c:pt>
                <c:pt idx="232">
                  <c:v>3.2000000000000001E-2</c:v>
                </c:pt>
                <c:pt idx="233">
                  <c:v>3.3000000000000002E-2</c:v>
                </c:pt>
                <c:pt idx="234">
                  <c:v>3.4000000000000002E-2</c:v>
                </c:pt>
                <c:pt idx="235">
                  <c:v>3.5000000000000003E-2</c:v>
                </c:pt>
                <c:pt idx="236">
                  <c:v>3.5999999999999997E-2</c:v>
                </c:pt>
                <c:pt idx="237">
                  <c:v>3.6999999999999998E-2</c:v>
                </c:pt>
                <c:pt idx="238">
                  <c:v>3.7999999999999999E-2</c:v>
                </c:pt>
                <c:pt idx="239">
                  <c:v>3.9E-2</c:v>
                </c:pt>
                <c:pt idx="240">
                  <c:v>0.04</c:v>
                </c:pt>
                <c:pt idx="241">
                  <c:v>4.1000000000000002E-2</c:v>
                </c:pt>
                <c:pt idx="242">
                  <c:v>4.2000000000000003E-2</c:v>
                </c:pt>
                <c:pt idx="243">
                  <c:v>4.2999999999999997E-2</c:v>
                </c:pt>
                <c:pt idx="244">
                  <c:v>4.3999999999999997E-2</c:v>
                </c:pt>
                <c:pt idx="245">
                  <c:v>4.4999999999999998E-2</c:v>
                </c:pt>
                <c:pt idx="246">
                  <c:v>4.5999999999999999E-2</c:v>
                </c:pt>
                <c:pt idx="247">
                  <c:v>4.7E-2</c:v>
                </c:pt>
                <c:pt idx="248">
                  <c:v>4.8000000000000001E-2</c:v>
                </c:pt>
                <c:pt idx="249">
                  <c:v>4.9000000000000002E-2</c:v>
                </c:pt>
                <c:pt idx="250">
                  <c:v>0.05</c:v>
                </c:pt>
                <c:pt idx="251">
                  <c:v>5.0999999999999997E-2</c:v>
                </c:pt>
                <c:pt idx="252">
                  <c:v>5.1999999999999998E-2</c:v>
                </c:pt>
                <c:pt idx="253">
                  <c:v>5.2999999999999999E-2</c:v>
                </c:pt>
                <c:pt idx="254">
                  <c:v>5.3999999999999999E-2</c:v>
                </c:pt>
                <c:pt idx="255">
                  <c:v>5.5E-2</c:v>
                </c:pt>
                <c:pt idx="256">
                  <c:v>5.6000000000000001E-2</c:v>
                </c:pt>
                <c:pt idx="257">
                  <c:v>5.7000000000000002E-2</c:v>
                </c:pt>
                <c:pt idx="258">
                  <c:v>5.8000000000000003E-2</c:v>
                </c:pt>
                <c:pt idx="259">
                  <c:v>5.8999999999999997E-2</c:v>
                </c:pt>
                <c:pt idx="260">
                  <c:v>0.06</c:v>
                </c:pt>
                <c:pt idx="261">
                  <c:v>6.0999999999999999E-2</c:v>
                </c:pt>
                <c:pt idx="262">
                  <c:v>6.2E-2</c:v>
                </c:pt>
                <c:pt idx="263">
                  <c:v>6.3E-2</c:v>
                </c:pt>
                <c:pt idx="264">
                  <c:v>6.4000000000000001E-2</c:v>
                </c:pt>
                <c:pt idx="265">
                  <c:v>6.5000000000000002E-2</c:v>
                </c:pt>
                <c:pt idx="266">
                  <c:v>6.6000000000000003E-2</c:v>
                </c:pt>
                <c:pt idx="267">
                  <c:v>6.7000000000000004E-2</c:v>
                </c:pt>
                <c:pt idx="268">
                  <c:v>6.8000000000000005E-2</c:v>
                </c:pt>
                <c:pt idx="269">
                  <c:v>6.9000000000000006E-2</c:v>
                </c:pt>
                <c:pt idx="270">
                  <c:v>7.0000000000000007E-2</c:v>
                </c:pt>
                <c:pt idx="271">
                  <c:v>7.0999999999999994E-2</c:v>
                </c:pt>
                <c:pt idx="272">
                  <c:v>7.1999999999999995E-2</c:v>
                </c:pt>
                <c:pt idx="273">
                  <c:v>7.2999999999999995E-2</c:v>
                </c:pt>
                <c:pt idx="274">
                  <c:v>7.3999999999999996E-2</c:v>
                </c:pt>
                <c:pt idx="275">
                  <c:v>7.4999999999999997E-2</c:v>
                </c:pt>
                <c:pt idx="276">
                  <c:v>7.5999999999999998E-2</c:v>
                </c:pt>
                <c:pt idx="277">
                  <c:v>7.6999999999999999E-2</c:v>
                </c:pt>
                <c:pt idx="278">
                  <c:v>7.8E-2</c:v>
                </c:pt>
                <c:pt idx="279">
                  <c:v>7.9000000000000001E-2</c:v>
                </c:pt>
                <c:pt idx="280">
                  <c:v>0.08</c:v>
                </c:pt>
                <c:pt idx="281">
                  <c:v>8.1000000000000003E-2</c:v>
                </c:pt>
                <c:pt idx="282">
                  <c:v>8.2000000000000003E-2</c:v>
                </c:pt>
                <c:pt idx="283">
                  <c:v>8.3000000000000004E-2</c:v>
                </c:pt>
                <c:pt idx="284">
                  <c:v>8.4000000000000005E-2</c:v>
                </c:pt>
                <c:pt idx="285">
                  <c:v>8.5000000000000006E-2</c:v>
                </c:pt>
                <c:pt idx="286">
                  <c:v>8.5999999999999993E-2</c:v>
                </c:pt>
                <c:pt idx="287">
                  <c:v>8.6999999999999994E-2</c:v>
                </c:pt>
                <c:pt idx="288">
                  <c:v>8.7999999999999995E-2</c:v>
                </c:pt>
                <c:pt idx="289">
                  <c:v>8.8999999999999996E-2</c:v>
                </c:pt>
                <c:pt idx="290">
                  <c:v>0.09</c:v>
                </c:pt>
                <c:pt idx="291">
                  <c:v>9.0999999999999998E-2</c:v>
                </c:pt>
                <c:pt idx="292">
                  <c:v>9.1999999999999998E-2</c:v>
                </c:pt>
                <c:pt idx="293">
                  <c:v>9.2999999999999999E-2</c:v>
                </c:pt>
                <c:pt idx="294">
                  <c:v>9.4E-2</c:v>
                </c:pt>
                <c:pt idx="295">
                  <c:v>9.5000000000000001E-2</c:v>
                </c:pt>
                <c:pt idx="296">
                  <c:v>9.6000000000000002E-2</c:v>
                </c:pt>
                <c:pt idx="297">
                  <c:v>9.7000000000000003E-2</c:v>
                </c:pt>
                <c:pt idx="298">
                  <c:v>9.8000000000000004E-2</c:v>
                </c:pt>
                <c:pt idx="299">
                  <c:v>9.9000000000000005E-2</c:v>
                </c:pt>
                <c:pt idx="300">
                  <c:v>0.1</c:v>
                </c:pt>
                <c:pt idx="301">
                  <c:v>0.10100000000000001</c:v>
                </c:pt>
                <c:pt idx="302">
                  <c:v>0.10199999999999999</c:v>
                </c:pt>
                <c:pt idx="303">
                  <c:v>0.10299999999999999</c:v>
                </c:pt>
                <c:pt idx="304">
                  <c:v>0.104</c:v>
                </c:pt>
                <c:pt idx="305">
                  <c:v>0.105</c:v>
                </c:pt>
                <c:pt idx="306">
                  <c:v>0.106</c:v>
                </c:pt>
                <c:pt idx="307">
                  <c:v>0.107</c:v>
                </c:pt>
                <c:pt idx="308">
                  <c:v>0.108</c:v>
                </c:pt>
                <c:pt idx="309">
                  <c:v>0.109</c:v>
                </c:pt>
                <c:pt idx="310">
                  <c:v>0.11</c:v>
                </c:pt>
                <c:pt idx="311">
                  <c:v>0.111</c:v>
                </c:pt>
                <c:pt idx="312">
                  <c:v>0.112</c:v>
                </c:pt>
                <c:pt idx="313">
                  <c:v>0.113</c:v>
                </c:pt>
                <c:pt idx="314">
                  <c:v>0.114</c:v>
                </c:pt>
                <c:pt idx="315">
                  <c:v>0.115</c:v>
                </c:pt>
                <c:pt idx="316">
                  <c:v>0.11600000000000001</c:v>
                </c:pt>
                <c:pt idx="317">
                  <c:v>0.11700000000000001</c:v>
                </c:pt>
                <c:pt idx="318">
                  <c:v>0.11799999999999999</c:v>
                </c:pt>
                <c:pt idx="319">
                  <c:v>0.11899999999999999</c:v>
                </c:pt>
                <c:pt idx="320">
                  <c:v>0.12</c:v>
                </c:pt>
                <c:pt idx="321">
                  <c:v>0.121</c:v>
                </c:pt>
                <c:pt idx="322">
                  <c:v>0.122</c:v>
                </c:pt>
                <c:pt idx="323">
                  <c:v>0.123</c:v>
                </c:pt>
                <c:pt idx="324">
                  <c:v>0.124</c:v>
                </c:pt>
                <c:pt idx="325">
                  <c:v>0.125</c:v>
                </c:pt>
                <c:pt idx="326">
                  <c:v>0.126</c:v>
                </c:pt>
                <c:pt idx="327">
                  <c:v>0.127</c:v>
                </c:pt>
                <c:pt idx="328">
                  <c:v>0.128</c:v>
                </c:pt>
                <c:pt idx="329">
                  <c:v>0.129</c:v>
                </c:pt>
                <c:pt idx="330">
                  <c:v>0.13</c:v>
                </c:pt>
                <c:pt idx="331">
                  <c:v>0.13100000000000001</c:v>
                </c:pt>
                <c:pt idx="332">
                  <c:v>0.13200000000000001</c:v>
                </c:pt>
                <c:pt idx="333">
                  <c:v>0.13300000000000001</c:v>
                </c:pt>
                <c:pt idx="334">
                  <c:v>0.13400000000000001</c:v>
                </c:pt>
                <c:pt idx="335">
                  <c:v>0.13500000000000001</c:v>
                </c:pt>
                <c:pt idx="336">
                  <c:v>0.13600000000000001</c:v>
                </c:pt>
                <c:pt idx="337">
                  <c:v>0.13700000000000001</c:v>
                </c:pt>
                <c:pt idx="338">
                  <c:v>0.13800000000000001</c:v>
                </c:pt>
                <c:pt idx="339">
                  <c:v>0.13900000000000001</c:v>
                </c:pt>
                <c:pt idx="340">
                  <c:v>0.14000000000000001</c:v>
                </c:pt>
                <c:pt idx="341">
                  <c:v>0.14099999999999999</c:v>
                </c:pt>
                <c:pt idx="342">
                  <c:v>0.14199999999999999</c:v>
                </c:pt>
                <c:pt idx="343">
                  <c:v>0.14299999999999999</c:v>
                </c:pt>
                <c:pt idx="344">
                  <c:v>0.14399999999999999</c:v>
                </c:pt>
                <c:pt idx="345">
                  <c:v>0.14499999999999999</c:v>
                </c:pt>
                <c:pt idx="346">
                  <c:v>0.14599999999999999</c:v>
                </c:pt>
                <c:pt idx="347">
                  <c:v>0.14699999999999999</c:v>
                </c:pt>
                <c:pt idx="348">
                  <c:v>0.14799999999999999</c:v>
                </c:pt>
                <c:pt idx="349">
                  <c:v>0.14899999999999999</c:v>
                </c:pt>
                <c:pt idx="350">
                  <c:v>0.15</c:v>
                </c:pt>
                <c:pt idx="351">
                  <c:v>0.151</c:v>
                </c:pt>
                <c:pt idx="352">
                  <c:v>0.152</c:v>
                </c:pt>
                <c:pt idx="353">
                  <c:v>0.153</c:v>
                </c:pt>
                <c:pt idx="354">
                  <c:v>0.154</c:v>
                </c:pt>
                <c:pt idx="355">
                  <c:v>0.155</c:v>
                </c:pt>
                <c:pt idx="356">
                  <c:v>0.156</c:v>
                </c:pt>
                <c:pt idx="357">
                  <c:v>0.157</c:v>
                </c:pt>
                <c:pt idx="358">
                  <c:v>0.158</c:v>
                </c:pt>
                <c:pt idx="359">
                  <c:v>0.159</c:v>
                </c:pt>
                <c:pt idx="360">
                  <c:v>0.16</c:v>
                </c:pt>
                <c:pt idx="361">
                  <c:v>0.161</c:v>
                </c:pt>
                <c:pt idx="362">
                  <c:v>0.16200000000000001</c:v>
                </c:pt>
                <c:pt idx="363">
                  <c:v>0.16300000000000001</c:v>
                </c:pt>
                <c:pt idx="364">
                  <c:v>0.16400000000000001</c:v>
                </c:pt>
                <c:pt idx="365">
                  <c:v>0.16500000000000001</c:v>
                </c:pt>
                <c:pt idx="366">
                  <c:v>0.16600000000000001</c:v>
                </c:pt>
                <c:pt idx="367">
                  <c:v>0.16700000000000001</c:v>
                </c:pt>
                <c:pt idx="368">
                  <c:v>0.16800000000000001</c:v>
                </c:pt>
                <c:pt idx="369">
                  <c:v>0.16900000000000001</c:v>
                </c:pt>
                <c:pt idx="370">
                  <c:v>0.17</c:v>
                </c:pt>
                <c:pt idx="371">
                  <c:v>0.17100000000000001</c:v>
                </c:pt>
                <c:pt idx="372">
                  <c:v>0.17199999999999999</c:v>
                </c:pt>
                <c:pt idx="373">
                  <c:v>0.17299999999999999</c:v>
                </c:pt>
                <c:pt idx="374">
                  <c:v>0.17399999999999999</c:v>
                </c:pt>
                <c:pt idx="375">
                  <c:v>0.17499999999999999</c:v>
                </c:pt>
                <c:pt idx="376">
                  <c:v>0.17599999999999999</c:v>
                </c:pt>
                <c:pt idx="377">
                  <c:v>0.17699999999999999</c:v>
                </c:pt>
                <c:pt idx="378">
                  <c:v>0.17799999999999999</c:v>
                </c:pt>
                <c:pt idx="379">
                  <c:v>0.17899999999999999</c:v>
                </c:pt>
                <c:pt idx="380">
                  <c:v>0.18</c:v>
                </c:pt>
                <c:pt idx="381">
                  <c:v>0.18099999999999999</c:v>
                </c:pt>
                <c:pt idx="382">
                  <c:v>0.182</c:v>
                </c:pt>
                <c:pt idx="383">
                  <c:v>0.183</c:v>
                </c:pt>
                <c:pt idx="384">
                  <c:v>0.184</c:v>
                </c:pt>
                <c:pt idx="385">
                  <c:v>0.185</c:v>
                </c:pt>
                <c:pt idx="386">
                  <c:v>0.186</c:v>
                </c:pt>
                <c:pt idx="387">
                  <c:v>0.187</c:v>
                </c:pt>
                <c:pt idx="388">
                  <c:v>0.188</c:v>
                </c:pt>
                <c:pt idx="389">
                  <c:v>0.189</c:v>
                </c:pt>
                <c:pt idx="390">
                  <c:v>0.19</c:v>
                </c:pt>
                <c:pt idx="391">
                  <c:v>0.191</c:v>
                </c:pt>
                <c:pt idx="392">
                  <c:v>0.192</c:v>
                </c:pt>
                <c:pt idx="393">
                  <c:v>0.193</c:v>
                </c:pt>
                <c:pt idx="394">
                  <c:v>0.19400000000000001</c:v>
                </c:pt>
                <c:pt idx="395">
                  <c:v>0.19500000000000001</c:v>
                </c:pt>
                <c:pt idx="396">
                  <c:v>0.19600000000000001</c:v>
                </c:pt>
                <c:pt idx="397">
                  <c:v>0.19700000000000001</c:v>
                </c:pt>
                <c:pt idx="398">
                  <c:v>0.19800000000000001</c:v>
                </c:pt>
                <c:pt idx="399">
                  <c:v>0.19900000000000001</c:v>
                </c:pt>
                <c:pt idx="400">
                  <c:v>0.2</c:v>
                </c:pt>
              </c:numCache>
            </c:numRef>
          </c:xVal>
          <c:yVal>
            <c:numRef>
              <c:f>'GIL_dc (2)'!$BG$2:$BG$402</c:f>
              <c:numCache>
                <c:formatCode>General</c:formatCode>
                <c:ptCount val="401"/>
                <c:pt idx="0">
                  <c:v>-0.532153921051158</c:v>
                </c:pt>
                <c:pt idx="1">
                  <c:v>-0.53212799434552105</c:v>
                </c:pt>
                <c:pt idx="2">
                  <c:v>-0.53210107446021104</c:v>
                </c:pt>
                <c:pt idx="3">
                  <c:v>-0.53207312342221202</c:v>
                </c:pt>
                <c:pt idx="4">
                  <c:v>-0.53204410181226702</c:v>
                </c:pt>
                <c:pt idx="5">
                  <c:v>-0.53201396871024098</c:v>
                </c:pt>
                <c:pt idx="6">
                  <c:v>-0.53198268163843598</c:v>
                </c:pt>
                <c:pt idx="7">
                  <c:v>-0.53195019650282105</c:v>
                </c:pt>
                <c:pt idx="8">
                  <c:v>-0.53191646753206301</c:v>
                </c:pt>
                <c:pt idx="9">
                  <c:v>-0.53188144721432395</c:v>
                </c:pt>
                <c:pt idx="10">
                  <c:v>-0.53184508623169602</c:v>
                </c:pt>
                <c:pt idx="11">
                  <c:v>-0.53180733339223296</c:v>
                </c:pt>
                <c:pt idx="12">
                  <c:v>-0.53176813555948099</c:v>
                </c:pt>
                <c:pt idx="13">
                  <c:v>-0.531727437579399</c:v>
                </c:pt>
                <c:pt idx="14">
                  <c:v>-0.53168518220461602</c:v>
                </c:pt>
                <c:pt idx="15">
                  <c:v>-0.53164131001588</c:v>
                </c:pt>
                <c:pt idx="16">
                  <c:v>-0.53159575934067405</c:v>
                </c:pt>
                <c:pt idx="17">
                  <c:v>-0.53154846616881901</c:v>
                </c:pt>
                <c:pt idx="18">
                  <c:v>-0.53149936406502796</c:v>
                </c:pt>
                <c:pt idx="19">
                  <c:v>-0.53144838407825901</c:v>
                </c:pt>
                <c:pt idx="20">
                  <c:v>-0.53139545464779103</c:v>
                </c:pt>
                <c:pt idx="21">
                  <c:v>-0.53134050150588397</c:v>
                </c:pt>
                <c:pt idx="22">
                  <c:v>-0.53128344757693802</c:v>
                </c:pt>
                <c:pt idx="23">
                  <c:v>-0.53122421287299104</c:v>
                </c:pt>
                <c:pt idx="24">
                  <c:v>-0.53116271438548301</c:v>
                </c:pt>
                <c:pt idx="25">
                  <c:v>-0.53109886597313904</c:v>
                </c:pt>
                <c:pt idx="26">
                  <c:v>-0.53103257824580097</c:v>
                </c:pt>
                <c:pt idx="27">
                  <c:v>-0.53096375844417298</c:v>
                </c:pt>
                <c:pt idx="28">
                  <c:v>-0.53089231031524198</c:v>
                </c:pt>
                <c:pt idx="29">
                  <c:v>-0.53081813398332001</c:v>
                </c:pt>
                <c:pt idx="30">
                  <c:v>-0.53074112581649502</c:v>
                </c:pt>
                <c:pt idx="31">
                  <c:v>-0.53066117828840298</c:v>
                </c:pt>
                <c:pt idx="32">
                  <c:v>-0.53057817983514699</c:v>
                </c:pt>
                <c:pt idx="33">
                  <c:v>-0.53049201470720397</c:v>
                </c:pt>
                <c:pt idx="34">
                  <c:v>-0.53040256281615705</c:v>
                </c:pt>
                <c:pt idx="35">
                  <c:v>-0.53030969957618201</c:v>
                </c:pt>
                <c:pt idx="36">
                  <c:v>-0.530213295739968</c:v>
                </c:pt>
                <c:pt idx="37">
                  <c:v>-0.53011321722905602</c:v>
                </c:pt>
                <c:pt idx="38">
                  <c:v>-0.53000932495836195</c:v>
                </c:pt>
                <c:pt idx="39">
                  <c:v>-0.52990147465470205</c:v>
                </c:pt>
                <c:pt idx="40">
                  <c:v>-0.52978951666919905</c:v>
                </c:pt>
                <c:pt idx="41">
                  <c:v>-0.529673295783336</c:v>
                </c:pt>
                <c:pt idx="42">
                  <c:v>-0.52955265100854698</c:v>
                </c:pt>
                <c:pt idx="43">
                  <c:v>-0.529427415379086</c:v>
                </c:pt>
                <c:pt idx="44">
                  <c:v>-0.52929741573807898</c:v>
                </c:pt>
                <c:pt idx="45">
                  <c:v>-0.52916247251652104</c:v>
                </c:pt>
                <c:pt idx="46">
                  <c:v>-0.52902239950503105</c:v>
                </c:pt>
                <c:pt idx="47">
                  <c:v>-0.52887700361825296</c:v>
                </c:pt>
                <c:pt idx="48">
                  <c:v>-0.52872608465161997</c:v>
                </c:pt>
                <c:pt idx="49">
                  <c:v>-0.52856943503037701</c:v>
                </c:pt>
                <c:pt idx="50">
                  <c:v>-0.52840683955065204</c:v>
                </c:pt>
                <c:pt idx="51">
                  <c:v>-0.52823807511237497</c:v>
                </c:pt>
                <c:pt idx="52">
                  <c:v>-0.52806291044394005</c:v>
                </c:pt>
                <c:pt idx="53">
                  <c:v>-0.52788110581829595</c:v>
                </c:pt>
                <c:pt idx="54">
                  <c:v>-0.52769241276047896</c:v>
                </c:pt>
                <c:pt idx="55">
                  <c:v>-0.52749657374625203</c:v>
                </c:pt>
                <c:pt idx="56">
                  <c:v>-0.52729332189179501</c:v>
                </c:pt>
                <c:pt idx="57">
                  <c:v>-0.52708238063423996</c:v>
                </c:pt>
                <c:pt idx="58">
                  <c:v>-0.526863463402924</c:v>
                </c:pt>
                <c:pt idx="59">
                  <c:v>-0.52663627328121199</c:v>
                </c:pt>
                <c:pt idx="60">
                  <c:v>-0.52640050265876503</c:v>
                </c:pt>
                <c:pt idx="61">
                  <c:v>-0.52615583287413603</c:v>
                </c:pt>
                <c:pt idx="62">
                  <c:v>-0.52590193384756101</c:v>
                </c:pt>
                <c:pt idx="63">
                  <c:v>-0.52563846370391598</c:v>
                </c:pt>
                <c:pt idx="64">
                  <c:v>-0.52536506838569397</c:v>
                </c:pt>
                <c:pt idx="65">
                  <c:v>-0.52508138125598802</c:v>
                </c:pt>
                <c:pt idx="66">
                  <c:v>-0.52478702269142596</c:v>
                </c:pt>
                <c:pt idx="67">
                  <c:v>-0.52448159966505703</c:v>
                </c:pt>
                <c:pt idx="68">
                  <c:v>-0.52416470531915305</c:v>
                </c:pt>
                <c:pt idx="69">
                  <c:v>-0.523835918528055</c:v>
                </c:pt>
                <c:pt idx="70">
                  <c:v>-0.52349480345099197</c:v>
                </c:pt>
                <c:pt idx="71">
                  <c:v>-0.52314090907509503</c:v>
                </c:pt>
                <c:pt idx="72">
                  <c:v>-0.52277376874867398</c:v>
                </c:pt>
                <c:pt idx="73">
                  <c:v>-0.52239289970491598</c:v>
                </c:pt>
                <c:pt idx="74">
                  <c:v>-0.52199780257625605</c:v>
                </c:pt>
                <c:pt idx="75">
                  <c:v>-0.52158796089966297</c:v>
                </c:pt>
                <c:pt idx="76">
                  <c:v>-0.52116284061310103</c:v>
                </c:pt>
                <c:pt idx="77">
                  <c:v>-0.52072188954357201</c:v>
                </c:pt>
                <c:pt idx="78">
                  <c:v>-0.52026453688715901</c:v>
                </c:pt>
                <c:pt idx="79">
                  <c:v>-0.51979019268146098</c:v>
                </c:pt>
                <c:pt idx="80">
                  <c:v>-0.51929824727106699</c:v>
                </c:pt>
                <c:pt idx="81">
                  <c:v>-0.51878807076657996</c:v>
                </c:pt>
                <c:pt idx="82">
                  <c:v>-0.51825901249793904</c:v>
                </c:pt>
                <c:pt idx="83">
                  <c:v>-0.51771040046273897</c:v>
                </c:pt>
                <c:pt idx="84">
                  <c:v>-0.51714154077048202</c:v>
                </c:pt>
                <c:pt idx="85">
                  <c:v>-0.51655171708357694</c:v>
                </c:pt>
                <c:pt idx="86">
                  <c:v>-0.51594019005624403</c:v>
                </c:pt>
                <c:pt idx="87">
                  <c:v>-0.51530619677234202</c:v>
                </c:pt>
                <c:pt idx="88">
                  <c:v>-0.51464895018347401</c:v>
                </c:pt>
                <c:pt idx="89">
                  <c:v>-0.51396763854863303</c:v>
                </c:pt>
                <c:pt idx="90">
                  <c:v>-0.51326142487691795</c:v>
                </c:pt>
                <c:pt idx="91">
                  <c:v>-0.51252944637490105</c:v>
                </c:pt>
                <c:pt idx="92">
                  <c:v>-0.51177081390038803</c:v>
                </c:pt>
                <c:pt idx="93">
                  <c:v>-0.51098461142447005</c:v>
                </c:pt>
                <c:pt idx="94">
                  <c:v>-0.51016989550384095</c:v>
                </c:pt>
                <c:pt idx="95">
                  <c:v>-0.50932569476559097</c:v>
                </c:pt>
                <c:pt idx="96">
                  <c:v>-0.50845100940680499</c:v>
                </c:pt>
                <c:pt idx="97">
                  <c:v>-0.50754481071144597</c:v>
                </c:pt>
                <c:pt idx="98">
                  <c:v>-0.50660604058721104</c:v>
                </c:pt>
                <c:pt idx="99">
                  <c:v>-0.50563361112517802</c:v>
                </c:pt>
                <c:pt idx="100">
                  <c:v>-0.50462640418529503</c:v>
                </c:pt>
                <c:pt idx="101">
                  <c:v>-0.50358327101088396</c:v>
                </c:pt>
                <c:pt idx="102">
                  <c:v>-0.50250303187561196</c:v>
                </c:pt>
                <c:pt idx="103">
                  <c:v>-0.50138447576644896</c:v>
                </c:pt>
                <c:pt idx="104">
                  <c:v>-0.50022636010646804</c:v>
                </c:pt>
                <c:pt idx="105">
                  <c:v>-0.49902741052141503</c:v>
                </c:pt>
                <c:pt idx="106">
                  <c:v>-0.49778632065426498</c:v>
                </c:pt>
                <c:pt idx="107">
                  <c:v>-0.49650175203212399</c:v>
                </c:pt>
                <c:pt idx="108">
                  <c:v>-0.49517233399006899</c:v>
                </c:pt>
                <c:pt idx="109">
                  <c:v>-0.49379666365665398</c:v>
                </c:pt>
                <c:pt idx="110">
                  <c:v>-0.492373306006059</c:v>
                </c:pt>
                <c:pt idx="111">
                  <c:v>-0.49090079398205</c:v>
                </c:pt>
                <c:pt idx="112">
                  <c:v>-0.48937762869895801</c:v>
                </c:pt>
                <c:pt idx="113">
                  <c:v>-0.48780227972523799</c:v>
                </c:pt>
                <c:pt idx="114">
                  <c:v>-0.48617318545518601</c:v>
                </c:pt>
                <c:pt idx="115">
                  <c:v>-0.48448875357452698</c:v>
                </c:pt>
                <c:pt idx="116">
                  <c:v>-0.48274736162581</c:v>
                </c:pt>
                <c:pt idx="117">
                  <c:v>-0.480947357679476</c:v>
                </c:pt>
                <c:pt idx="118">
                  <c:v>-0.479087061116719</c:v>
                </c:pt>
                <c:pt idx="119">
                  <c:v>-0.47716476353013998</c:v>
                </c:pt>
                <c:pt idx="120">
                  <c:v>-0.47517872974831099</c:v>
                </c:pt>
                <c:pt idx="121">
                  <c:v>-0.47312719899031702</c:v>
                </c:pt>
                <c:pt idx="122">
                  <c:v>-0.47100838615627999</c:v>
                </c:pt>
                <c:pt idx="123">
                  <c:v>-0.46882048325980902</c:v>
                </c:pt>
                <c:pt idx="124">
                  <c:v>-0.46656166100812102</c:v>
                </c:pt>
                <c:pt idx="125">
                  <c:v>-0.46423007053547999</c:v>
                </c:pt>
                <c:pt idx="126">
                  <c:v>-0.46182384529529102</c:v>
                </c:pt>
                <c:pt idx="127">
                  <c:v>-0.45934110311594101</c:v>
                </c:pt>
                <c:pt idx="128">
                  <c:v>-0.45677994842514102</c:v>
                </c:pt>
                <c:pt idx="129">
                  <c:v>-0.454138474646472</c:v>
                </c:pt>
                <c:pt idx="130">
                  <c:v>-0.45141476676541697</c:v>
                </c:pt>
                <c:pt idx="131">
                  <c:v>-0.448606904084556</c:v>
                </c:pt>
                <c:pt idx="132">
                  <c:v>-0.44571296316536901</c:v>
                </c:pt>
                <c:pt idx="133">
                  <c:v>-0.44273102095000899</c:v>
                </c:pt>
                <c:pt idx="134">
                  <c:v>-0.43965915806933298</c:v>
                </c:pt>
                <c:pt idx="135">
                  <c:v>-0.43649546233792402</c:v>
                </c:pt>
                <c:pt idx="136">
                  <c:v>-0.43323803243579001</c:v>
                </c:pt>
                <c:pt idx="137">
                  <c:v>-0.429884981775638</c:v>
                </c:pt>
                <c:pt idx="138">
                  <c:v>-0.42643444255349</c:v>
                </c:pt>
                <c:pt idx="139">
                  <c:v>-0.42288456997945301</c:v>
                </c:pt>
                <c:pt idx="140">
                  <c:v>-0.41923354668426399</c:v>
                </c:pt>
                <c:pt idx="141">
                  <c:v>-0.41547958729620099</c:v>
                </c:pt>
                <c:pt idx="142">
                  <c:v>-0.41162094318152698</c:v>
                </c:pt>
                <c:pt idx="143">
                  <c:v>-0.407655907340574</c:v>
                </c:pt>
                <c:pt idx="144">
                  <c:v>-0.40358281945016899</c:v>
                </c:pt>
                <c:pt idx="145">
                  <c:v>-0.39940007104181402</c:v>
                </c:pt>
                <c:pt idx="146">
                  <c:v>-0.39510611080368302</c:v>
                </c:pt>
                <c:pt idx="147">
                  <c:v>-0.39069944999316603</c:v>
                </c:pt>
                <c:pt idx="148">
                  <c:v>-0.38617866794521299</c:v>
                </c:pt>
                <c:pt idx="149">
                  <c:v>-0.38154241758630503</c:v>
                </c:pt>
                <c:pt idx="150">
                  <c:v>-0.37678943093256401</c:v>
                </c:pt>
                <c:pt idx="151">
                  <c:v>-0.37191852494734501</c:v>
                </c:pt>
                <c:pt idx="152">
                  <c:v>-0.36692860729869398</c:v>
                </c:pt>
                <c:pt idx="153">
                  <c:v>-0.36181868208281798</c:v>
                </c:pt>
                <c:pt idx="154">
                  <c:v>-0.35658785552918898</c:v>
                </c:pt>
                <c:pt idx="155">
                  <c:v>-0.35123534166422499</c:v>
                </c:pt>
                <c:pt idx="156">
                  <c:v>-0.34576046790652198</c:v>
                </c:pt>
                <c:pt idx="157">
                  <c:v>-0.34016268059092403</c:v>
                </c:pt>
                <c:pt idx="158">
                  <c:v>-0.33444155033025902</c:v>
                </c:pt>
                <c:pt idx="159">
                  <c:v>-0.328596777298645</c:v>
                </c:pt>
                <c:pt idx="160">
                  <c:v>-0.32262819630040801</c:v>
                </c:pt>
                <c:pt idx="161">
                  <c:v>-0.316535781664117</c:v>
                </c:pt>
                <c:pt idx="162">
                  <c:v>-0.310319651913262</c:v>
                </c:pt>
                <c:pt idx="163">
                  <c:v>-0.30398007419046602</c:v>
                </c:pt>
                <c:pt idx="164">
                  <c:v>-0.29751746840915899</c:v>
                </c:pt>
                <c:pt idx="165">
                  <c:v>-0.29093241110727802</c:v>
                </c:pt>
                <c:pt idx="166">
                  <c:v>-0.28422563897800901</c:v>
                </c:pt>
                <c:pt idx="167">
                  <c:v>-0.27739805205366103</c:v>
                </c:pt>
                <c:pt idx="168">
                  <c:v>-0.27045071651959701</c:v>
                </c:pt>
                <c:pt idx="169">
                  <c:v>-0.263384867136429</c:v>
                </c:pt>
                <c:pt idx="170">
                  <c:v>-0.25620190925000702</c:v>
                </c:pt>
                <c:pt idx="171">
                  <c:v>-0.24890342037023999</c:v>
                </c:pt>
                <c:pt idx="172">
                  <c:v>-0.24149115130147</c:v>
                </c:pt>
                <c:pt idx="173">
                  <c:v>-0.23396702680887799</c:v>
                </c:pt>
                <c:pt idx="174">
                  <c:v>-0.22633314580731501</c:v>
                </c:pt>
                <c:pt idx="175">
                  <c:v>-0.21859178106108201</c:v>
                </c:pt>
                <c:pt idx="176">
                  <c:v>-0.210745378385126</c:v>
                </c:pt>
                <c:pt idx="177">
                  <c:v>-0.20279655534051599</c:v>
                </c:pt>
                <c:pt idx="178">
                  <c:v>-0.194748099419189</c:v>
                </c:pt>
                <c:pt idx="179">
                  <c:v>-0.18660296571538401</c:v>
                </c:pt>
                <c:pt idx="180">
                  <c:v>-0.17836427408344899</c:v>
                </c:pt>
                <c:pt idx="181">
                  <c:v>-0.17003530578413001</c:v>
                </c:pt>
                <c:pt idx="182">
                  <c:v>-0.161619499623845</c:v>
                </c:pt>
                <c:pt idx="183">
                  <c:v>-0.15312044759371099</c:v>
                </c:pt>
                <c:pt idx="184">
                  <c:v>-0.144541890017471</c:v>
                </c:pt>
                <c:pt idx="185">
                  <c:v>-0.13588771021983201</c:v>
                </c:pt>
                <c:pt idx="186">
                  <c:v>-0.12716192872874901</c:v>
                </c:pt>
                <c:pt idx="187">
                  <c:v>-0.118368697027545</c:v>
                </c:pt>
                <c:pt idx="188">
                  <c:v>-0.10951229087471</c:v>
                </c:pt>
                <c:pt idx="189">
                  <c:v>-0.10059710321120501</c:v>
                </c:pt>
                <c:pt idx="190">
                  <c:v>-9.1627636677078197E-2</c:v>
                </c:pt>
                <c:pt idx="191">
                  <c:v>-8.2608495760736894E-2</c:v>
                </c:pt>
                <c:pt idx="192">
                  <c:v>-7.3544378606156396E-2</c:v>
                </c:pt>
                <c:pt idx="193">
                  <c:v>-6.4440068504639306E-2</c:v>
                </c:pt>
                <c:pt idx="194">
                  <c:v>-5.5300425099103802E-2</c:v>
                </c:pt>
                <c:pt idx="195">
                  <c:v>-4.6130375330289498E-2</c:v>
                </c:pt>
                <c:pt idx="196">
                  <c:v>-3.6934904155301901E-2</c:v>
                </c:pt>
                <c:pt idx="197">
                  <c:v>-2.7719045069831201E-2</c:v>
                </c:pt>
                <c:pt idx="198">
                  <c:v>-1.84878704664155E-2</c:v>
                </c:pt>
                <c:pt idx="199">
                  <c:v>-9.2464818615205502E-3</c:v>
                </c:pt>
                <c:pt idx="200">
                  <c:v>-2.5097035560861501E-11</c:v>
                </c:pt>
                <c:pt idx="201">
                  <c:v>9.2464449536599994E-3</c:v>
                </c:pt>
                <c:pt idx="202">
                  <c:v>1.8487723630137499E-2</c:v>
                </c:pt>
                <c:pt idx="203">
                  <c:v>2.7718717163432299E-2</c:v>
                </c:pt>
                <c:pt idx="204">
                  <c:v>3.6934327236728098E-2</c:v>
                </c:pt>
                <c:pt idx="205">
                  <c:v>4.61294859047627E-2</c:v>
                </c:pt>
                <c:pt idx="206">
                  <c:v>5.5299165334784899E-2</c:v>
                </c:pt>
                <c:pt idx="207">
                  <c:v>6.4438387407814907E-2</c:v>
                </c:pt>
                <c:pt idx="208">
                  <c:v>7.3542233147599001E-2</c:v>
                </c:pt>
                <c:pt idx="209">
                  <c:v>8.2605851945449699E-2</c:v>
                </c:pt>
                <c:pt idx="210">
                  <c:v>9.1624470550132703E-2</c:v>
                </c:pt>
                <c:pt idx="211">
                  <c:v>0.100593401792837</c:v>
                </c:pt>
                <c:pt idx="212">
                  <c:v>0.109508053018619</c:v>
                </c:pt>
                <c:pt idx="213">
                  <c:v>0.11836393419694</c:v>
                </c:pt>
                <c:pt idx="214">
                  <c:v>0.12715666568529799</c:v>
                </c:pt>
                <c:pt idx="215">
                  <c:v>0.135881985621643</c:v>
                </c:pt>
                <c:pt idx="216">
                  <c:v>0.14453575692280299</c:v>
                </c:pt>
                <c:pt idx="217">
                  <c:v>0.15311397386803399</c:v>
                </c:pt>
                <c:pt idx="218">
                  <c:v>0.161612768248625</c:v>
                </c:pt>
                <c:pt idx="219">
                  <c:v>0.170028415066485</c:v>
                </c:pt>
                <c:pt idx="220">
                  <c:v>0.17835733776677501</c:v>
                </c:pt>
                <c:pt idx="221">
                  <c:v>0.186596112991609</c:v>
                </c:pt>
                <c:pt idx="222">
                  <c:v>0.19474147484427901</c:v>
                </c:pt>
                <c:pt idx="223">
                  <c:v>0.20279031865551</c:v>
                </c:pt>
                <c:pt idx="224">
                  <c:v>0.21073970424565</c:v>
                </c:pt>
                <c:pt idx="225">
                  <c:v>0.21858685867901401</c:v>
                </c:pt>
                <c:pt idx="226">
                  <c:v>0.226329178508823</c:v>
                </c:pt>
                <c:pt idx="227">
                  <c:v>0.23396423151363799</c:v>
                </c:pt>
                <c:pt idx="228">
                  <c:v>0.24148975792837599</c:v>
                </c:pt>
                <c:pt idx="229">
                  <c:v>0.24890367117527601</c:v>
                </c:pt>
                <c:pt idx="230">
                  <c:v>0.25620405810246599</c:v>
                </c:pt>
                <c:pt idx="231">
                  <c:v>0.26338917873977602</c:v>
                </c:pt>
                <c:pt idx="232">
                  <c:v>0.27045746558365902</c:v>
                </c:pt>
                <c:pt idx="233">
                  <c:v>0.277407522424924</c:v>
                </c:pt>
                <c:pt idx="234">
                  <c:v>0.284238122734915</c:v>
                </c:pt>
                <c:pt idx="235">
                  <c:v>0.29094820762741502</c:v>
                </c:pt>
                <c:pt idx="236">
                  <c:v>0.29753688341526402</c:v>
                </c:pt>
                <c:pt idx="237">
                  <c:v>0.30400341878202503</c:v>
                </c:pt>
                <c:pt idx="238">
                  <c:v>0.31034724159031901</c:v>
                </c:pt>
                <c:pt idx="239">
                  <c:v>0.31656793534975203</c:v>
                </c:pt>
                <c:pt idx="240">
                  <c:v>0.322665235368091</c:v>
                </c:pt>
                <c:pt idx="241">
                  <c:v>0.32863902461027</c:v>
                </c:pt>
                <c:pt idx="242">
                  <c:v>0.33448932929050001</c:v>
                </c:pt>
                <c:pt idx="243">
                  <c:v>0.34021631422299398</c:v>
                </c:pt>
                <c:pt idx="244">
                  <c:v>0.34582027795733999</c:v>
                </c:pt>
                <c:pt idx="245">
                  <c:v>0.351301647724444</c:v>
                </c:pt>
                <c:pt idx="246">
                  <c:v>0.35666097421911602</c:v>
                </c:pt>
                <c:pt idx="247">
                  <c:v>0.36189892624241199</c:v>
                </c:pt>
                <c:pt idx="248">
                  <c:v>0.367016285246823</c:v>
                </c:pt>
                <c:pt idx="249">
                  <c:v>0.37201393975633001</c:v>
                </c:pt>
                <c:pt idx="250">
                  <c:v>0.37689287977350999</c:v>
                </c:pt>
                <c:pt idx="251">
                  <c:v>0.38165419110923798</c:v>
                </c:pt>
                <c:pt idx="252">
                  <c:v>0.38629904971029</c:v>
                </c:pt>
                <c:pt idx="253">
                  <c:v>0.39082871596204</c:v>
                </c:pt>
                <c:pt idx="254">
                  <c:v>0.395244528877924</c:v>
                </c:pt>
                <c:pt idx="255">
                  <c:v>0.39954790062462803</c:v>
                </c:pt>
                <c:pt idx="256">
                  <c:v>0.40374031107591601</c:v>
                </c:pt>
                <c:pt idx="257">
                  <c:v>0.40782330235368303</c:v>
                </c:pt>
                <c:pt idx="258">
                  <c:v>0.411798473463585</c:v>
                </c:pt>
                <c:pt idx="259">
                  <c:v>0.41566747504002499</c:v>
                </c:pt>
                <c:pt idx="260">
                  <c:v>0.41943200421356702</c:v>
                </c:pt>
                <c:pt idx="261">
                  <c:v>0.42309379961249099</c:v>
                </c:pt>
                <c:pt idx="262">
                  <c:v>0.42665463650890001</c:v>
                </c:pt>
                <c:pt idx="263">
                  <c:v>0.43011632211848</c:v>
                </c:pt>
                <c:pt idx="264">
                  <c:v>0.43348069106180498</c:v>
                </c:pt>
                <c:pt idx="265">
                  <c:v>0.43674960099374299</c:v>
                </c:pt>
                <c:pt idx="266">
                  <c:v>0.43992492840645803</c:v>
                </c:pt>
                <c:pt idx="267">
                  <c:v>0.44300856461020799</c:v>
                </c:pt>
                <c:pt idx="268">
                  <c:v>0.44600241189522299</c:v>
                </c:pt>
                <c:pt idx="269">
                  <c:v>0.44890837987674198</c:v>
                </c:pt>
                <c:pt idx="270">
                  <c:v>0.45172838202445398</c:v>
                </c:pt>
                <c:pt idx="271">
                  <c:v>0.45446433237660699</c:v>
                </c:pt>
                <c:pt idx="272">
                  <c:v>0.45711814243816501</c:v>
                </c:pt>
                <c:pt idx="273">
                  <c:v>0.45969171825757099</c:v>
                </c:pt>
                <c:pt idx="274">
                  <c:v>0.46218695768529999</c:v>
                </c:pt>
                <c:pt idx="275">
                  <c:v>0.46460574782104103</c:v>
                </c:pt>
                <c:pt idx="276">
                  <c:v>0.46694996263224098</c:v>
                </c:pt>
                <c:pt idx="277">
                  <c:v>0.46922146073282001</c:v>
                </c:pt>
                <c:pt idx="278">
                  <c:v>0.47142208334158803</c:v>
                </c:pt>
                <c:pt idx="279">
                  <c:v>0.47355365239297498</c:v>
                </c:pt>
                <c:pt idx="280">
                  <c:v>0.47561796880868701</c:v>
                </c:pt>
                <c:pt idx="281">
                  <c:v>0.47761681092054797</c:v>
                </c:pt>
                <c:pt idx="282">
                  <c:v>0.479551933039637</c:v>
                </c:pt>
                <c:pt idx="283">
                  <c:v>0.48142506416604502</c:v>
                </c:pt>
                <c:pt idx="284">
                  <c:v>0.48323790683343898</c:v>
                </c:pt>
                <c:pt idx="285">
                  <c:v>0.48499213608252201</c:v>
                </c:pt>
                <c:pt idx="286">
                  <c:v>0.48668939855742399</c:v>
                </c:pt>
                <c:pt idx="287">
                  <c:v>0.48833131171899102</c:v>
                </c:pt>
                <c:pt idx="288">
                  <c:v>0.48991946316909002</c:v>
                </c:pt>
                <c:pt idx="289">
                  <c:v>0.49145541007987398</c:v>
                </c:pt>
                <c:pt idx="290">
                  <c:v>0.49294067872221098</c:v>
                </c:pt>
                <c:pt idx="291">
                  <c:v>0.49437676408748299</c:v>
                </c:pt>
                <c:pt idx="292">
                  <c:v>0.49576512959706398</c:v>
                </c:pt>
                <c:pt idx="293">
                  <c:v>0.49710720689397397</c:v>
                </c:pt>
                <c:pt idx="294">
                  <c:v>0.49840439571123801</c:v>
                </c:pt>
                <c:pt idx="295">
                  <c:v>0.499658063811808</c:v>
                </c:pt>
                <c:pt idx="296">
                  <c:v>0.50086954699489195</c:v>
                </c:pt>
                <c:pt idx="297">
                  <c:v>0.50204014916382</c:v>
                </c:pt>
                <c:pt idx="298">
                  <c:v>0.50317114245073702</c:v>
                </c:pt>
                <c:pt idx="299">
                  <c:v>0.50426376739360701</c:v>
                </c:pt>
                <c:pt idx="300">
                  <c:v>0.50531923316114502</c:v>
                </c:pt>
                <c:pt idx="301">
                  <c:v>0.50633871782159301</c:v>
                </c:pt>
                <c:pt idx="302">
                  <c:v>0.50732336865132999</c:v>
                </c:pt>
                <c:pt idx="303">
                  <c:v>0.50827430247962102</c:v>
                </c:pt>
                <c:pt idx="304">
                  <c:v>0.50919260606589101</c:v>
                </c:pt>
                <c:pt idx="305">
                  <c:v>0.51007933650618398</c:v>
                </c:pt>
                <c:pt idx="306">
                  <c:v>0.51093552166557898</c:v>
                </c:pt>
                <c:pt idx="307">
                  <c:v>0.51176216063361801</c:v>
                </c:pt>
                <c:pt idx="308">
                  <c:v>0.51256022419984104</c:v>
                </c:pt>
                <c:pt idx="309">
                  <c:v>0.51333065534686495</c:v>
                </c:pt>
                <c:pt idx="310">
                  <c:v>0.51407436975841803</c:v>
                </c:pt>
                <c:pt idx="311">
                  <c:v>0.51479225634009795</c:v>
                </c:pt>
                <c:pt idx="312">
                  <c:v>0.51548517775063096</c:v>
                </c:pt>
                <c:pt idx="313">
                  <c:v>0.51615397094163395</c:v>
                </c:pt>
                <c:pt idx="314">
                  <c:v>0.51679944770399799</c:v>
                </c:pt>
                <c:pt idx="315">
                  <c:v>0.51742239521918099</c:v>
                </c:pt>
                <c:pt idx="316">
                  <c:v>0.51802357661376897</c:v>
                </c:pt>
                <c:pt idx="317">
                  <c:v>0.51860373151587502</c:v>
                </c:pt>
                <c:pt idx="318">
                  <c:v>0.51916357661197199</c:v>
                </c:pt>
                <c:pt idx="319">
                  <c:v>0.51970380620293999</c:v>
                </c:pt>
                <c:pt idx="320">
                  <c:v>0.52022509275821605</c:v>
                </c:pt>
                <c:pt idx="321">
                  <c:v>0.520728087466935</c:v>
                </c:pt>
                <c:pt idx="322">
                  <c:v>0.52121342078519906</c:v>
                </c:pt>
                <c:pt idx="323">
                  <c:v>0.52168170297858696</c:v>
                </c:pt>
                <c:pt idx="324">
                  <c:v>0.52213352465915197</c:v>
                </c:pt>
                <c:pt idx="325">
                  <c:v>0.52256945731619198</c:v>
                </c:pt>
                <c:pt idx="326">
                  <c:v>0.52299005384021402</c:v>
                </c:pt>
                <c:pt idx="327">
                  <c:v>0.52339584903955605</c:v>
                </c:pt>
                <c:pt idx="328">
                  <c:v>0.52378736014913596</c:v>
                </c:pt>
                <c:pt idx="329">
                  <c:v>0.524165087330976</c:v>
                </c:pt>
                <c:pt idx="330">
                  <c:v>0.52452951416608695</c:v>
                </c:pt>
                <c:pt idx="331">
                  <c:v>0.52488110813742705</c:v>
                </c:pt>
                <c:pt idx="332">
                  <c:v>0.52522032110369699</c:v>
                </c:pt>
                <c:pt idx="333">
                  <c:v>0.52554758976371296</c:v>
                </c:pt>
                <c:pt idx="334">
                  <c:v>0.52586333611118796</c:v>
                </c:pt>
                <c:pt idx="335">
                  <c:v>0.52616796787982001</c:v>
                </c:pt>
                <c:pt idx="336">
                  <c:v>0.52646187897856001</c:v>
                </c:pt>
                <c:pt idx="337">
                  <c:v>0.52674544991698202</c:v>
                </c:pt>
                <c:pt idx="338">
                  <c:v>0.52701904822072398</c:v>
                </c:pt>
                <c:pt idx="339">
                  <c:v>0.52728302883700395</c:v>
                </c:pt>
                <c:pt idx="340">
                  <c:v>0.52753773453017005</c:v>
                </c:pt>
                <c:pt idx="341">
                  <c:v>0.52778349626739496</c:v>
                </c:pt>
                <c:pt idx="342">
                  <c:v>0.52802063359447804</c:v>
                </c:pt>
                <c:pt idx="343">
                  <c:v>0.52824945500190901</c:v>
                </c:pt>
                <c:pt idx="344">
                  <c:v>0.52847025828119998</c:v>
                </c:pt>
                <c:pt idx="345">
                  <c:v>0.52868333087166697</c:v>
                </c:pt>
                <c:pt idx="346">
                  <c:v>0.52888895019771298</c:v>
                </c:pt>
                <c:pt idx="347">
                  <c:v>0.52908738399676103</c:v>
                </c:pt>
                <c:pt idx="348">
                  <c:v>0.52927889063797695</c:v>
                </c:pt>
                <c:pt idx="349">
                  <c:v>0.52946371943191395</c:v>
                </c:pt>
                <c:pt idx="350">
                  <c:v>0.52964211093125002</c:v>
                </c:pt>
                <c:pt idx="351">
                  <c:v>0.52981429722273499</c:v>
                </c:pt>
                <c:pt idx="352">
                  <c:v>0.52998050221057702</c:v>
                </c:pt>
                <c:pt idx="353">
                  <c:v>0.53014094189136296</c:v>
                </c:pt>
                <c:pt idx="354">
                  <c:v>0.53029582462074598</c:v>
                </c:pt>
                <c:pt idx="355">
                  <c:v>0.53044535137202997</c:v>
                </c:pt>
                <c:pt idx="356">
                  <c:v>0.53058971598685101</c:v>
                </c:pt>
                <c:pt idx="357">
                  <c:v>0.530729105418146</c:v>
                </c:pt>
                <c:pt idx="358">
                  <c:v>0.53086369996555904</c:v>
                </c:pt>
                <c:pt idx="359">
                  <c:v>0.53099367350347404</c:v>
                </c:pt>
                <c:pt idx="360">
                  <c:v>0.531119193701866</c:v>
                </c:pt>
                <c:pt idx="361">
                  <c:v>0.53124042224016499</c:v>
                </c:pt>
                <c:pt idx="362">
                  <c:v>0.531357515014237</c:v>
                </c:pt>
                <c:pt idx="363">
                  <c:v>0.53147062233678199</c:v>
                </c:pt>
                <c:pt idx="364">
                  <c:v>0.53157988913120702</c:v>
                </c:pt>
                <c:pt idx="365">
                  <c:v>0.53168545511920595</c:v>
                </c:pt>
                <c:pt idx="366">
                  <c:v>0.531787455002244</c:v>
                </c:pt>
                <c:pt idx="367">
                  <c:v>0.53188601863704199</c:v>
                </c:pt>
                <c:pt idx="368">
                  <c:v>0.53198127120529404</c:v>
                </c:pt>
                <c:pt idx="369">
                  <c:v>0.53207333337777196</c:v>
                </c:pt>
                <c:pt idx="370">
                  <c:v>0.53216232147293796</c:v>
                </c:pt>
                <c:pt idx="371">
                  <c:v>0.53224834761027195</c:v>
                </c:pt>
                <c:pt idx="372">
                  <c:v>0.53233151985846905</c:v>
                </c:pt>
                <c:pt idx="373">
                  <c:v>0.53241194237860801</c:v>
                </c:pt>
                <c:pt idx="374">
                  <c:v>0.532489715562521</c:v>
                </c:pt>
                <c:pt idx="375">
                  <c:v>0.53256493616643996</c:v>
                </c:pt>
                <c:pt idx="376">
                  <c:v>0.53263769744009204</c:v>
                </c:pt>
                <c:pt idx="377">
                  <c:v>0.532708089251407</c:v>
                </c:pt>
                <c:pt idx="378">
                  <c:v>0.53277619820694799</c:v>
                </c:pt>
                <c:pt idx="379">
                  <c:v>0.53284210776817398</c:v>
                </c:pt>
                <c:pt idx="380">
                  <c:v>0.53290589836375002</c:v>
                </c:pt>
                <c:pt idx="381">
                  <c:v>0.53296764749791903</c:v>
                </c:pt>
                <c:pt idx="382">
                  <c:v>0.53302742985517204</c:v>
                </c:pt>
                <c:pt idx="383">
                  <c:v>0.53308531740124099</c:v>
                </c:pt>
                <c:pt idx="384">
                  <c:v>0.53314137948060603</c:v>
                </c:pt>
                <c:pt idx="385">
                  <c:v>0.53319568291058705</c:v>
                </c:pt>
                <c:pt idx="386">
                  <c:v>0.53324829207213298</c:v>
                </c:pt>
                <c:pt idx="387">
                  <c:v>0.53329926899747204</c:v>
                </c:pt>
                <c:pt idx="388">
                  <c:v>0.53334867345463</c:v>
                </c:pt>
                <c:pt idx="389">
                  <c:v>0.53339656302901395</c:v>
                </c:pt>
                <c:pt idx="390">
                  <c:v>0.53344299320209698</c:v>
                </c:pt>
                <c:pt idx="391">
                  <c:v>0.53348801742734597</c:v>
                </c:pt>
                <c:pt idx="392">
                  <c:v>0.53353168720344302</c:v>
                </c:pt>
                <c:pt idx="393">
                  <c:v>0.53357405214492604</c:v>
                </c:pt>
                <c:pt idx="394">
                  <c:v>0.53361516005030296</c:v>
                </c:pt>
                <c:pt idx="395">
                  <c:v>0.53365505696777704</c:v>
                </c:pt>
                <c:pt idx="396">
                  <c:v>0.53369378725859296</c:v>
                </c:pt>
                <c:pt idx="397">
                  <c:v>0.53373139365816802</c:v>
                </c:pt>
                <c:pt idx="398">
                  <c:v>0.53376791733498097</c:v>
                </c:pt>
                <c:pt idx="399">
                  <c:v>0.53380339794743403</c:v>
                </c:pt>
                <c:pt idx="400">
                  <c:v>0.53383787369859004</c:v>
                </c:pt>
              </c:numCache>
            </c:numRef>
          </c:yVal>
          <c:smooth val="1"/>
          <c:extLst>
            <c:ext xmlns:c16="http://schemas.microsoft.com/office/drawing/2014/chart" uri="{C3380CC4-5D6E-409C-BE32-E72D297353CC}">
              <c16:uniqueId val="{00000002-A1BC-4BAD-A620-102B8C804317}"/>
            </c:ext>
          </c:extLst>
        </c:ser>
        <c:ser>
          <c:idx val="12"/>
          <c:order val="3"/>
          <c:tx>
            <c:strRef>
              <c:f>'GIL_dc (2)'!$BE$1</c:f>
              <c:strCache>
                <c:ptCount val="1"/>
                <c:pt idx="0">
                  <c:v>Vctr=0.04</c:v>
                </c:pt>
              </c:strCache>
            </c:strRef>
          </c:tx>
          <c:spPr>
            <a:ln w="19050" cap="rnd">
              <a:solidFill>
                <a:srgbClr val="7030A0"/>
              </a:solidFill>
              <a:round/>
            </a:ln>
            <a:effectLst/>
          </c:spPr>
          <c:marker>
            <c:symbol val="none"/>
          </c:marker>
          <c:xVal>
            <c:numRef>
              <c:f>'GIL_dc (2)'!$AR$2:$AR$402</c:f>
              <c:numCache>
                <c:formatCode>General</c:formatCode>
                <c:ptCount val="401"/>
                <c:pt idx="0">
                  <c:v>-0.2</c:v>
                </c:pt>
                <c:pt idx="1">
                  <c:v>-0.19900000000000001</c:v>
                </c:pt>
                <c:pt idx="2">
                  <c:v>-0.19800000000000001</c:v>
                </c:pt>
                <c:pt idx="3">
                  <c:v>-0.19700000000000001</c:v>
                </c:pt>
                <c:pt idx="4">
                  <c:v>-0.19600000000000001</c:v>
                </c:pt>
                <c:pt idx="5">
                  <c:v>-0.19500000000000001</c:v>
                </c:pt>
                <c:pt idx="6">
                  <c:v>-0.19400000000000001</c:v>
                </c:pt>
                <c:pt idx="7">
                  <c:v>-0.193</c:v>
                </c:pt>
                <c:pt idx="8">
                  <c:v>-0.192</c:v>
                </c:pt>
                <c:pt idx="9">
                  <c:v>-0.191</c:v>
                </c:pt>
                <c:pt idx="10">
                  <c:v>-0.19</c:v>
                </c:pt>
                <c:pt idx="11">
                  <c:v>-0.189</c:v>
                </c:pt>
                <c:pt idx="12">
                  <c:v>-0.188</c:v>
                </c:pt>
                <c:pt idx="13">
                  <c:v>-0.187</c:v>
                </c:pt>
                <c:pt idx="14">
                  <c:v>-0.186</c:v>
                </c:pt>
                <c:pt idx="15">
                  <c:v>-0.185</c:v>
                </c:pt>
                <c:pt idx="16">
                  <c:v>-0.184</c:v>
                </c:pt>
                <c:pt idx="17">
                  <c:v>-0.183</c:v>
                </c:pt>
                <c:pt idx="18">
                  <c:v>-0.182</c:v>
                </c:pt>
                <c:pt idx="19">
                  <c:v>-0.18099999999999999</c:v>
                </c:pt>
                <c:pt idx="20">
                  <c:v>-0.18</c:v>
                </c:pt>
                <c:pt idx="21">
                  <c:v>-0.17899999999999999</c:v>
                </c:pt>
                <c:pt idx="22">
                  <c:v>-0.17799999999999999</c:v>
                </c:pt>
                <c:pt idx="23">
                  <c:v>-0.17699999999999999</c:v>
                </c:pt>
                <c:pt idx="24">
                  <c:v>-0.17599999999999999</c:v>
                </c:pt>
                <c:pt idx="25">
                  <c:v>-0.17499999999999999</c:v>
                </c:pt>
                <c:pt idx="26">
                  <c:v>-0.17399999999999999</c:v>
                </c:pt>
                <c:pt idx="27">
                  <c:v>-0.17299999999999999</c:v>
                </c:pt>
                <c:pt idx="28">
                  <c:v>-0.17199999999999999</c:v>
                </c:pt>
                <c:pt idx="29">
                  <c:v>-0.17100000000000001</c:v>
                </c:pt>
                <c:pt idx="30">
                  <c:v>-0.17</c:v>
                </c:pt>
                <c:pt idx="31">
                  <c:v>-0.16900000000000001</c:v>
                </c:pt>
                <c:pt idx="32">
                  <c:v>-0.16800000000000001</c:v>
                </c:pt>
                <c:pt idx="33">
                  <c:v>-0.16700000000000001</c:v>
                </c:pt>
                <c:pt idx="34">
                  <c:v>-0.16600000000000001</c:v>
                </c:pt>
                <c:pt idx="35">
                  <c:v>-0.16500000000000001</c:v>
                </c:pt>
                <c:pt idx="36">
                  <c:v>-0.16400000000000001</c:v>
                </c:pt>
                <c:pt idx="37">
                  <c:v>-0.16300000000000001</c:v>
                </c:pt>
                <c:pt idx="38">
                  <c:v>-0.16200000000000001</c:v>
                </c:pt>
                <c:pt idx="39">
                  <c:v>-0.161</c:v>
                </c:pt>
                <c:pt idx="40">
                  <c:v>-0.16</c:v>
                </c:pt>
                <c:pt idx="41">
                  <c:v>-0.159</c:v>
                </c:pt>
                <c:pt idx="42">
                  <c:v>-0.158</c:v>
                </c:pt>
                <c:pt idx="43">
                  <c:v>-0.157</c:v>
                </c:pt>
                <c:pt idx="44">
                  <c:v>-0.156</c:v>
                </c:pt>
                <c:pt idx="45">
                  <c:v>-0.155</c:v>
                </c:pt>
                <c:pt idx="46">
                  <c:v>-0.154</c:v>
                </c:pt>
                <c:pt idx="47">
                  <c:v>-0.153</c:v>
                </c:pt>
                <c:pt idx="48">
                  <c:v>-0.152</c:v>
                </c:pt>
                <c:pt idx="49">
                  <c:v>-0.151</c:v>
                </c:pt>
                <c:pt idx="50">
                  <c:v>-0.15</c:v>
                </c:pt>
                <c:pt idx="51">
                  <c:v>-0.14899999999999999</c:v>
                </c:pt>
                <c:pt idx="52">
                  <c:v>-0.14799999999999999</c:v>
                </c:pt>
                <c:pt idx="53">
                  <c:v>-0.14699999999999999</c:v>
                </c:pt>
                <c:pt idx="54">
                  <c:v>-0.14599999999999999</c:v>
                </c:pt>
                <c:pt idx="55">
                  <c:v>-0.14499999999999999</c:v>
                </c:pt>
                <c:pt idx="56">
                  <c:v>-0.14399999999999999</c:v>
                </c:pt>
                <c:pt idx="57">
                  <c:v>-0.14299999999999999</c:v>
                </c:pt>
                <c:pt idx="58">
                  <c:v>-0.14199999999999999</c:v>
                </c:pt>
                <c:pt idx="59">
                  <c:v>-0.14099999999999999</c:v>
                </c:pt>
                <c:pt idx="60">
                  <c:v>-0.14000000000000001</c:v>
                </c:pt>
                <c:pt idx="61">
                  <c:v>-0.13900000000000001</c:v>
                </c:pt>
                <c:pt idx="62">
                  <c:v>-0.13800000000000001</c:v>
                </c:pt>
                <c:pt idx="63">
                  <c:v>-0.13700000000000001</c:v>
                </c:pt>
                <c:pt idx="64">
                  <c:v>-0.13600000000000001</c:v>
                </c:pt>
                <c:pt idx="65">
                  <c:v>-0.13500000000000001</c:v>
                </c:pt>
                <c:pt idx="66">
                  <c:v>-0.13400000000000001</c:v>
                </c:pt>
                <c:pt idx="67">
                  <c:v>-0.13300000000000001</c:v>
                </c:pt>
                <c:pt idx="68">
                  <c:v>-0.13200000000000001</c:v>
                </c:pt>
                <c:pt idx="69">
                  <c:v>-0.13099999999999901</c:v>
                </c:pt>
                <c:pt idx="70">
                  <c:v>-0.12999999999999901</c:v>
                </c:pt>
                <c:pt idx="71">
                  <c:v>-0.128999999999999</c:v>
                </c:pt>
                <c:pt idx="72">
                  <c:v>-0.127999999999999</c:v>
                </c:pt>
                <c:pt idx="73">
                  <c:v>-0.126999999999999</c:v>
                </c:pt>
                <c:pt idx="74">
                  <c:v>-0.125999999999999</c:v>
                </c:pt>
                <c:pt idx="75">
                  <c:v>-0.124999999999999</c:v>
                </c:pt>
                <c:pt idx="76">
                  <c:v>-0.123999999999999</c:v>
                </c:pt>
                <c:pt idx="77">
                  <c:v>-0.122999999999999</c:v>
                </c:pt>
                <c:pt idx="78">
                  <c:v>-0.121999999999999</c:v>
                </c:pt>
                <c:pt idx="79">
                  <c:v>-0.120999999999999</c:v>
                </c:pt>
                <c:pt idx="80">
                  <c:v>-0.119999999999999</c:v>
                </c:pt>
                <c:pt idx="81">
                  <c:v>-0.118999999999999</c:v>
                </c:pt>
                <c:pt idx="82">
                  <c:v>-0.11799999999999899</c:v>
                </c:pt>
                <c:pt idx="83">
                  <c:v>-0.11699999999999899</c:v>
                </c:pt>
                <c:pt idx="84">
                  <c:v>-0.11599999999999901</c:v>
                </c:pt>
                <c:pt idx="85">
                  <c:v>-0.11499999999999901</c:v>
                </c:pt>
                <c:pt idx="86">
                  <c:v>-0.113999999999999</c:v>
                </c:pt>
                <c:pt idx="87">
                  <c:v>-0.112999999999999</c:v>
                </c:pt>
                <c:pt idx="88">
                  <c:v>-0.111999999999999</c:v>
                </c:pt>
                <c:pt idx="89">
                  <c:v>-0.110999999999999</c:v>
                </c:pt>
                <c:pt idx="90">
                  <c:v>-0.109999999999999</c:v>
                </c:pt>
                <c:pt idx="91">
                  <c:v>-0.108999999999999</c:v>
                </c:pt>
                <c:pt idx="92">
                  <c:v>-0.107999999999999</c:v>
                </c:pt>
                <c:pt idx="93">
                  <c:v>-0.106999999999999</c:v>
                </c:pt>
                <c:pt idx="94">
                  <c:v>-0.105999999999999</c:v>
                </c:pt>
                <c:pt idx="95">
                  <c:v>-0.104999999999999</c:v>
                </c:pt>
                <c:pt idx="96">
                  <c:v>-0.103999999999999</c:v>
                </c:pt>
                <c:pt idx="97">
                  <c:v>-0.102999999999999</c:v>
                </c:pt>
                <c:pt idx="98">
                  <c:v>-0.10199999999999899</c:v>
                </c:pt>
                <c:pt idx="99">
                  <c:v>-0.10099999999999899</c:v>
                </c:pt>
                <c:pt idx="100">
                  <c:v>-9.9999999999999895E-2</c:v>
                </c:pt>
                <c:pt idx="101">
                  <c:v>-9.8999999999999894E-2</c:v>
                </c:pt>
                <c:pt idx="102">
                  <c:v>-9.7999999999999907E-2</c:v>
                </c:pt>
                <c:pt idx="103">
                  <c:v>-9.6999999999999906E-2</c:v>
                </c:pt>
                <c:pt idx="104">
                  <c:v>-9.5999999999999905E-2</c:v>
                </c:pt>
                <c:pt idx="105">
                  <c:v>-9.4999999999999904E-2</c:v>
                </c:pt>
                <c:pt idx="106">
                  <c:v>-9.3999999999999903E-2</c:v>
                </c:pt>
                <c:pt idx="107">
                  <c:v>-9.2999999999999902E-2</c:v>
                </c:pt>
                <c:pt idx="108">
                  <c:v>-9.1999999999999901E-2</c:v>
                </c:pt>
                <c:pt idx="109">
                  <c:v>-9.09999999999999E-2</c:v>
                </c:pt>
                <c:pt idx="110">
                  <c:v>-8.99999999999999E-2</c:v>
                </c:pt>
                <c:pt idx="111">
                  <c:v>-8.8999999999999899E-2</c:v>
                </c:pt>
                <c:pt idx="112">
                  <c:v>-8.7999999999999898E-2</c:v>
                </c:pt>
                <c:pt idx="113">
                  <c:v>-8.6999999999999897E-2</c:v>
                </c:pt>
                <c:pt idx="114">
                  <c:v>-8.5999999999999896E-2</c:v>
                </c:pt>
                <c:pt idx="115">
                  <c:v>-8.4999999999999895E-2</c:v>
                </c:pt>
                <c:pt idx="116">
                  <c:v>-8.3999999999999894E-2</c:v>
                </c:pt>
                <c:pt idx="117">
                  <c:v>-8.2999999999999893E-2</c:v>
                </c:pt>
                <c:pt idx="118">
                  <c:v>-8.1999999999999906E-2</c:v>
                </c:pt>
                <c:pt idx="119">
                  <c:v>-8.0999999999999905E-2</c:v>
                </c:pt>
                <c:pt idx="120">
                  <c:v>-7.9999999999999905E-2</c:v>
                </c:pt>
                <c:pt idx="121">
                  <c:v>-7.8999999999999904E-2</c:v>
                </c:pt>
                <c:pt idx="122">
                  <c:v>-7.7999999999999903E-2</c:v>
                </c:pt>
                <c:pt idx="123">
                  <c:v>-7.6999999999999902E-2</c:v>
                </c:pt>
                <c:pt idx="124">
                  <c:v>-7.5999999999999901E-2</c:v>
                </c:pt>
                <c:pt idx="125">
                  <c:v>-7.49999999999999E-2</c:v>
                </c:pt>
                <c:pt idx="126">
                  <c:v>-7.3999999999999899E-2</c:v>
                </c:pt>
                <c:pt idx="127">
                  <c:v>-7.2999999999999898E-2</c:v>
                </c:pt>
                <c:pt idx="128">
                  <c:v>-7.1999999999999897E-2</c:v>
                </c:pt>
                <c:pt idx="129">
                  <c:v>-7.0999999999999897E-2</c:v>
                </c:pt>
                <c:pt idx="130">
                  <c:v>-6.9999999999999896E-2</c:v>
                </c:pt>
                <c:pt idx="131">
                  <c:v>-6.8999999999999798E-2</c:v>
                </c:pt>
                <c:pt idx="132">
                  <c:v>-6.7999999999999797E-2</c:v>
                </c:pt>
                <c:pt idx="133">
                  <c:v>-6.6999999999999796E-2</c:v>
                </c:pt>
                <c:pt idx="134">
                  <c:v>-6.5999999999999795E-2</c:v>
                </c:pt>
                <c:pt idx="135">
                  <c:v>-6.4999999999999794E-2</c:v>
                </c:pt>
                <c:pt idx="136">
                  <c:v>-6.3999999999999793E-2</c:v>
                </c:pt>
                <c:pt idx="137">
                  <c:v>-6.2999999999999806E-2</c:v>
                </c:pt>
                <c:pt idx="138">
                  <c:v>-6.1999999999999798E-2</c:v>
                </c:pt>
                <c:pt idx="139">
                  <c:v>-6.0999999999999797E-2</c:v>
                </c:pt>
                <c:pt idx="140">
                  <c:v>-5.9999999999999797E-2</c:v>
                </c:pt>
                <c:pt idx="141">
                  <c:v>-5.8999999999999803E-2</c:v>
                </c:pt>
                <c:pt idx="142">
                  <c:v>-5.7999999999999802E-2</c:v>
                </c:pt>
                <c:pt idx="143">
                  <c:v>-5.6999999999999801E-2</c:v>
                </c:pt>
                <c:pt idx="144">
                  <c:v>-5.59999999999998E-2</c:v>
                </c:pt>
                <c:pt idx="145">
                  <c:v>-5.4999999999999799E-2</c:v>
                </c:pt>
                <c:pt idx="146">
                  <c:v>-5.3999999999999798E-2</c:v>
                </c:pt>
                <c:pt idx="147">
                  <c:v>-5.2999999999999797E-2</c:v>
                </c:pt>
                <c:pt idx="148">
                  <c:v>-5.1999999999999803E-2</c:v>
                </c:pt>
                <c:pt idx="149">
                  <c:v>-5.0999999999999802E-2</c:v>
                </c:pt>
                <c:pt idx="150">
                  <c:v>-4.9999999999999802E-2</c:v>
                </c:pt>
                <c:pt idx="151">
                  <c:v>-4.8999999999999801E-2</c:v>
                </c:pt>
                <c:pt idx="152">
                  <c:v>-4.79999999999998E-2</c:v>
                </c:pt>
                <c:pt idx="153">
                  <c:v>-4.6999999999999799E-2</c:v>
                </c:pt>
                <c:pt idx="154">
                  <c:v>-4.5999999999999798E-2</c:v>
                </c:pt>
                <c:pt idx="155">
                  <c:v>-4.4999999999999797E-2</c:v>
                </c:pt>
                <c:pt idx="156">
                  <c:v>-4.3999999999999803E-2</c:v>
                </c:pt>
                <c:pt idx="157">
                  <c:v>-4.2999999999999802E-2</c:v>
                </c:pt>
                <c:pt idx="158">
                  <c:v>-4.1999999999999801E-2</c:v>
                </c:pt>
                <c:pt idx="159">
                  <c:v>-4.09999999999998E-2</c:v>
                </c:pt>
                <c:pt idx="160">
                  <c:v>-3.99999999999998E-2</c:v>
                </c:pt>
                <c:pt idx="161">
                  <c:v>-3.8999999999999799E-2</c:v>
                </c:pt>
                <c:pt idx="162">
                  <c:v>-3.7999999999999798E-2</c:v>
                </c:pt>
                <c:pt idx="163">
                  <c:v>-3.6999999999999797E-2</c:v>
                </c:pt>
                <c:pt idx="164">
                  <c:v>-3.5999999999999803E-2</c:v>
                </c:pt>
                <c:pt idx="165">
                  <c:v>-3.4999999999999802E-2</c:v>
                </c:pt>
                <c:pt idx="166">
                  <c:v>-3.3999999999999801E-2</c:v>
                </c:pt>
                <c:pt idx="167">
                  <c:v>-3.29999999999998E-2</c:v>
                </c:pt>
                <c:pt idx="168">
                  <c:v>-3.1999999999999799E-2</c:v>
                </c:pt>
                <c:pt idx="169">
                  <c:v>-3.0999999999999799E-2</c:v>
                </c:pt>
                <c:pt idx="170">
                  <c:v>-2.9999999999999801E-2</c:v>
                </c:pt>
                <c:pt idx="171">
                  <c:v>-2.89999999999998E-2</c:v>
                </c:pt>
                <c:pt idx="172">
                  <c:v>-2.7999999999999799E-2</c:v>
                </c:pt>
                <c:pt idx="173">
                  <c:v>-2.6999999999999798E-2</c:v>
                </c:pt>
                <c:pt idx="174">
                  <c:v>-2.5999999999999801E-2</c:v>
                </c:pt>
                <c:pt idx="175">
                  <c:v>-2.49999999999998E-2</c:v>
                </c:pt>
                <c:pt idx="176">
                  <c:v>-2.3999999999999799E-2</c:v>
                </c:pt>
                <c:pt idx="177">
                  <c:v>-2.2999999999999798E-2</c:v>
                </c:pt>
                <c:pt idx="178">
                  <c:v>-2.1999999999999801E-2</c:v>
                </c:pt>
                <c:pt idx="179">
                  <c:v>-2.09999999999998E-2</c:v>
                </c:pt>
                <c:pt idx="180">
                  <c:v>-1.9999999999999799E-2</c:v>
                </c:pt>
                <c:pt idx="181">
                  <c:v>-1.8999999999999798E-2</c:v>
                </c:pt>
                <c:pt idx="182">
                  <c:v>-1.7999999999999801E-2</c:v>
                </c:pt>
                <c:pt idx="183">
                  <c:v>-1.69999999999998E-2</c:v>
                </c:pt>
                <c:pt idx="184">
                  <c:v>-1.5999999999999799E-2</c:v>
                </c:pt>
                <c:pt idx="185">
                  <c:v>-1.49999999999998E-2</c:v>
                </c:pt>
                <c:pt idx="186">
                  <c:v>-1.3999999999999801E-2</c:v>
                </c:pt>
                <c:pt idx="187">
                  <c:v>-1.29999999999998E-2</c:v>
                </c:pt>
                <c:pt idx="188">
                  <c:v>-1.1999999999999801E-2</c:v>
                </c:pt>
                <c:pt idx="189">
                  <c:v>-1.09999999999998E-2</c:v>
                </c:pt>
                <c:pt idx="190">
                  <c:v>-9.9999999999998406E-3</c:v>
                </c:pt>
                <c:pt idx="191">
                  <c:v>-8.9999999999998397E-3</c:v>
                </c:pt>
                <c:pt idx="192">
                  <c:v>-7.9999999999998406E-3</c:v>
                </c:pt>
                <c:pt idx="193">
                  <c:v>-6.9999999999998397E-3</c:v>
                </c:pt>
                <c:pt idx="194">
                  <c:v>-5.9999999999998397E-3</c:v>
                </c:pt>
                <c:pt idx="195">
                  <c:v>-4.9999999999998396E-3</c:v>
                </c:pt>
                <c:pt idx="196">
                  <c:v>-3.9999999999998396E-3</c:v>
                </c:pt>
                <c:pt idx="197">
                  <c:v>-2.99999999999984E-3</c:v>
                </c:pt>
                <c:pt idx="198">
                  <c:v>-1.99999999999984E-3</c:v>
                </c:pt>
                <c:pt idx="199">
                  <c:v>-9.9999999999983999E-4</c:v>
                </c:pt>
                <c:pt idx="200">
                  <c:v>0</c:v>
                </c:pt>
                <c:pt idx="201">
                  <c:v>1E-3</c:v>
                </c:pt>
                <c:pt idx="202">
                  <c:v>2E-3</c:v>
                </c:pt>
                <c:pt idx="203">
                  <c:v>3.0000000000000001E-3</c:v>
                </c:pt>
                <c:pt idx="204">
                  <c:v>4.0000000000000001E-3</c:v>
                </c:pt>
                <c:pt idx="205">
                  <c:v>5.0000000000000001E-3</c:v>
                </c:pt>
                <c:pt idx="206">
                  <c:v>6.0000000000000001E-3</c:v>
                </c:pt>
                <c:pt idx="207">
                  <c:v>7.0000000000000001E-3</c:v>
                </c:pt>
                <c:pt idx="208">
                  <c:v>8.0000000000000002E-3</c:v>
                </c:pt>
                <c:pt idx="209">
                  <c:v>8.9999999999999993E-3</c:v>
                </c:pt>
                <c:pt idx="210">
                  <c:v>0.01</c:v>
                </c:pt>
                <c:pt idx="211">
                  <c:v>1.0999999999999999E-2</c:v>
                </c:pt>
                <c:pt idx="212">
                  <c:v>1.2E-2</c:v>
                </c:pt>
                <c:pt idx="213">
                  <c:v>1.2999999999999999E-2</c:v>
                </c:pt>
                <c:pt idx="214">
                  <c:v>1.4E-2</c:v>
                </c:pt>
                <c:pt idx="215">
                  <c:v>1.4999999999999999E-2</c:v>
                </c:pt>
                <c:pt idx="216">
                  <c:v>1.6E-2</c:v>
                </c:pt>
                <c:pt idx="217">
                  <c:v>1.7000000000000001E-2</c:v>
                </c:pt>
                <c:pt idx="218">
                  <c:v>1.7999999999999999E-2</c:v>
                </c:pt>
                <c:pt idx="219">
                  <c:v>1.9E-2</c:v>
                </c:pt>
                <c:pt idx="220">
                  <c:v>0.02</c:v>
                </c:pt>
                <c:pt idx="221">
                  <c:v>2.1000000000000001E-2</c:v>
                </c:pt>
                <c:pt idx="222">
                  <c:v>2.1999999999999999E-2</c:v>
                </c:pt>
                <c:pt idx="223">
                  <c:v>2.3E-2</c:v>
                </c:pt>
                <c:pt idx="224">
                  <c:v>2.4E-2</c:v>
                </c:pt>
                <c:pt idx="225">
                  <c:v>2.5000000000000001E-2</c:v>
                </c:pt>
                <c:pt idx="226">
                  <c:v>2.5999999999999999E-2</c:v>
                </c:pt>
                <c:pt idx="227">
                  <c:v>2.7E-2</c:v>
                </c:pt>
                <c:pt idx="228">
                  <c:v>2.8000000000000001E-2</c:v>
                </c:pt>
                <c:pt idx="229">
                  <c:v>2.9000000000000001E-2</c:v>
                </c:pt>
                <c:pt idx="230">
                  <c:v>0.03</c:v>
                </c:pt>
                <c:pt idx="231">
                  <c:v>3.1E-2</c:v>
                </c:pt>
                <c:pt idx="232">
                  <c:v>3.2000000000000001E-2</c:v>
                </c:pt>
                <c:pt idx="233">
                  <c:v>3.3000000000000002E-2</c:v>
                </c:pt>
                <c:pt idx="234">
                  <c:v>3.4000000000000002E-2</c:v>
                </c:pt>
                <c:pt idx="235">
                  <c:v>3.5000000000000003E-2</c:v>
                </c:pt>
                <c:pt idx="236">
                  <c:v>3.5999999999999997E-2</c:v>
                </c:pt>
                <c:pt idx="237">
                  <c:v>3.6999999999999998E-2</c:v>
                </c:pt>
                <c:pt idx="238">
                  <c:v>3.7999999999999999E-2</c:v>
                </c:pt>
                <c:pt idx="239">
                  <c:v>3.9E-2</c:v>
                </c:pt>
                <c:pt idx="240">
                  <c:v>0.04</c:v>
                </c:pt>
                <c:pt idx="241">
                  <c:v>4.1000000000000002E-2</c:v>
                </c:pt>
                <c:pt idx="242">
                  <c:v>4.2000000000000003E-2</c:v>
                </c:pt>
                <c:pt idx="243">
                  <c:v>4.2999999999999997E-2</c:v>
                </c:pt>
                <c:pt idx="244">
                  <c:v>4.3999999999999997E-2</c:v>
                </c:pt>
                <c:pt idx="245">
                  <c:v>4.4999999999999998E-2</c:v>
                </c:pt>
                <c:pt idx="246">
                  <c:v>4.5999999999999999E-2</c:v>
                </c:pt>
                <c:pt idx="247">
                  <c:v>4.7E-2</c:v>
                </c:pt>
                <c:pt idx="248">
                  <c:v>4.8000000000000001E-2</c:v>
                </c:pt>
                <c:pt idx="249">
                  <c:v>4.9000000000000002E-2</c:v>
                </c:pt>
                <c:pt idx="250">
                  <c:v>0.05</c:v>
                </c:pt>
                <c:pt idx="251">
                  <c:v>5.0999999999999997E-2</c:v>
                </c:pt>
                <c:pt idx="252">
                  <c:v>5.1999999999999998E-2</c:v>
                </c:pt>
                <c:pt idx="253">
                  <c:v>5.2999999999999999E-2</c:v>
                </c:pt>
                <c:pt idx="254">
                  <c:v>5.3999999999999999E-2</c:v>
                </c:pt>
                <c:pt idx="255">
                  <c:v>5.5E-2</c:v>
                </c:pt>
                <c:pt idx="256">
                  <c:v>5.6000000000000001E-2</c:v>
                </c:pt>
                <c:pt idx="257">
                  <c:v>5.7000000000000002E-2</c:v>
                </c:pt>
                <c:pt idx="258">
                  <c:v>5.8000000000000003E-2</c:v>
                </c:pt>
                <c:pt idx="259">
                  <c:v>5.8999999999999997E-2</c:v>
                </c:pt>
                <c:pt idx="260">
                  <c:v>0.06</c:v>
                </c:pt>
                <c:pt idx="261">
                  <c:v>6.0999999999999999E-2</c:v>
                </c:pt>
                <c:pt idx="262">
                  <c:v>6.2E-2</c:v>
                </c:pt>
                <c:pt idx="263">
                  <c:v>6.3E-2</c:v>
                </c:pt>
                <c:pt idx="264">
                  <c:v>6.4000000000000001E-2</c:v>
                </c:pt>
                <c:pt idx="265">
                  <c:v>6.5000000000000002E-2</c:v>
                </c:pt>
                <c:pt idx="266">
                  <c:v>6.6000000000000003E-2</c:v>
                </c:pt>
                <c:pt idx="267">
                  <c:v>6.7000000000000004E-2</c:v>
                </c:pt>
                <c:pt idx="268">
                  <c:v>6.8000000000000005E-2</c:v>
                </c:pt>
                <c:pt idx="269">
                  <c:v>6.9000000000000006E-2</c:v>
                </c:pt>
                <c:pt idx="270">
                  <c:v>7.0000000000000007E-2</c:v>
                </c:pt>
                <c:pt idx="271">
                  <c:v>7.0999999999999994E-2</c:v>
                </c:pt>
                <c:pt idx="272">
                  <c:v>7.1999999999999995E-2</c:v>
                </c:pt>
                <c:pt idx="273">
                  <c:v>7.2999999999999995E-2</c:v>
                </c:pt>
                <c:pt idx="274">
                  <c:v>7.3999999999999996E-2</c:v>
                </c:pt>
                <c:pt idx="275">
                  <c:v>7.4999999999999997E-2</c:v>
                </c:pt>
                <c:pt idx="276">
                  <c:v>7.5999999999999998E-2</c:v>
                </c:pt>
                <c:pt idx="277">
                  <c:v>7.6999999999999999E-2</c:v>
                </c:pt>
                <c:pt idx="278">
                  <c:v>7.8E-2</c:v>
                </c:pt>
                <c:pt idx="279">
                  <c:v>7.9000000000000001E-2</c:v>
                </c:pt>
                <c:pt idx="280">
                  <c:v>0.08</c:v>
                </c:pt>
                <c:pt idx="281">
                  <c:v>8.1000000000000003E-2</c:v>
                </c:pt>
                <c:pt idx="282">
                  <c:v>8.2000000000000003E-2</c:v>
                </c:pt>
                <c:pt idx="283">
                  <c:v>8.3000000000000004E-2</c:v>
                </c:pt>
                <c:pt idx="284">
                  <c:v>8.4000000000000005E-2</c:v>
                </c:pt>
                <c:pt idx="285">
                  <c:v>8.5000000000000006E-2</c:v>
                </c:pt>
                <c:pt idx="286">
                  <c:v>8.5999999999999993E-2</c:v>
                </c:pt>
                <c:pt idx="287">
                  <c:v>8.6999999999999994E-2</c:v>
                </c:pt>
                <c:pt idx="288">
                  <c:v>8.7999999999999995E-2</c:v>
                </c:pt>
                <c:pt idx="289">
                  <c:v>8.8999999999999996E-2</c:v>
                </c:pt>
                <c:pt idx="290">
                  <c:v>0.09</c:v>
                </c:pt>
                <c:pt idx="291">
                  <c:v>9.0999999999999998E-2</c:v>
                </c:pt>
                <c:pt idx="292">
                  <c:v>9.1999999999999998E-2</c:v>
                </c:pt>
                <c:pt idx="293">
                  <c:v>9.2999999999999999E-2</c:v>
                </c:pt>
                <c:pt idx="294">
                  <c:v>9.4E-2</c:v>
                </c:pt>
                <c:pt idx="295">
                  <c:v>9.5000000000000001E-2</c:v>
                </c:pt>
                <c:pt idx="296">
                  <c:v>9.6000000000000002E-2</c:v>
                </c:pt>
                <c:pt idx="297">
                  <c:v>9.7000000000000003E-2</c:v>
                </c:pt>
                <c:pt idx="298">
                  <c:v>9.8000000000000004E-2</c:v>
                </c:pt>
                <c:pt idx="299">
                  <c:v>9.9000000000000005E-2</c:v>
                </c:pt>
                <c:pt idx="300">
                  <c:v>0.1</c:v>
                </c:pt>
                <c:pt idx="301">
                  <c:v>0.10100000000000001</c:v>
                </c:pt>
                <c:pt idx="302">
                  <c:v>0.10199999999999999</c:v>
                </c:pt>
                <c:pt idx="303">
                  <c:v>0.10299999999999999</c:v>
                </c:pt>
                <c:pt idx="304">
                  <c:v>0.104</c:v>
                </c:pt>
                <c:pt idx="305">
                  <c:v>0.105</c:v>
                </c:pt>
                <c:pt idx="306">
                  <c:v>0.106</c:v>
                </c:pt>
                <c:pt idx="307">
                  <c:v>0.107</c:v>
                </c:pt>
                <c:pt idx="308">
                  <c:v>0.108</c:v>
                </c:pt>
                <c:pt idx="309">
                  <c:v>0.109</c:v>
                </c:pt>
                <c:pt idx="310">
                  <c:v>0.11</c:v>
                </c:pt>
                <c:pt idx="311">
                  <c:v>0.111</c:v>
                </c:pt>
                <c:pt idx="312">
                  <c:v>0.112</c:v>
                </c:pt>
                <c:pt idx="313">
                  <c:v>0.113</c:v>
                </c:pt>
                <c:pt idx="314">
                  <c:v>0.114</c:v>
                </c:pt>
                <c:pt idx="315">
                  <c:v>0.115</c:v>
                </c:pt>
                <c:pt idx="316">
                  <c:v>0.11600000000000001</c:v>
                </c:pt>
                <c:pt idx="317">
                  <c:v>0.11700000000000001</c:v>
                </c:pt>
                <c:pt idx="318">
                  <c:v>0.11799999999999999</c:v>
                </c:pt>
                <c:pt idx="319">
                  <c:v>0.11899999999999999</c:v>
                </c:pt>
                <c:pt idx="320">
                  <c:v>0.12</c:v>
                </c:pt>
                <c:pt idx="321">
                  <c:v>0.121</c:v>
                </c:pt>
                <c:pt idx="322">
                  <c:v>0.122</c:v>
                </c:pt>
                <c:pt idx="323">
                  <c:v>0.123</c:v>
                </c:pt>
                <c:pt idx="324">
                  <c:v>0.124</c:v>
                </c:pt>
                <c:pt idx="325">
                  <c:v>0.125</c:v>
                </c:pt>
                <c:pt idx="326">
                  <c:v>0.126</c:v>
                </c:pt>
                <c:pt idx="327">
                  <c:v>0.127</c:v>
                </c:pt>
                <c:pt idx="328">
                  <c:v>0.128</c:v>
                </c:pt>
                <c:pt idx="329">
                  <c:v>0.129</c:v>
                </c:pt>
                <c:pt idx="330">
                  <c:v>0.13</c:v>
                </c:pt>
                <c:pt idx="331">
                  <c:v>0.13100000000000001</c:v>
                </c:pt>
                <c:pt idx="332">
                  <c:v>0.13200000000000001</c:v>
                </c:pt>
                <c:pt idx="333">
                  <c:v>0.13300000000000001</c:v>
                </c:pt>
                <c:pt idx="334">
                  <c:v>0.13400000000000001</c:v>
                </c:pt>
                <c:pt idx="335">
                  <c:v>0.13500000000000001</c:v>
                </c:pt>
                <c:pt idx="336">
                  <c:v>0.13600000000000001</c:v>
                </c:pt>
                <c:pt idx="337">
                  <c:v>0.13700000000000001</c:v>
                </c:pt>
                <c:pt idx="338">
                  <c:v>0.13800000000000001</c:v>
                </c:pt>
                <c:pt idx="339">
                  <c:v>0.13900000000000001</c:v>
                </c:pt>
                <c:pt idx="340">
                  <c:v>0.14000000000000001</c:v>
                </c:pt>
                <c:pt idx="341">
                  <c:v>0.14099999999999999</c:v>
                </c:pt>
                <c:pt idx="342">
                  <c:v>0.14199999999999999</c:v>
                </c:pt>
                <c:pt idx="343">
                  <c:v>0.14299999999999999</c:v>
                </c:pt>
                <c:pt idx="344">
                  <c:v>0.14399999999999999</c:v>
                </c:pt>
                <c:pt idx="345">
                  <c:v>0.14499999999999999</c:v>
                </c:pt>
                <c:pt idx="346">
                  <c:v>0.14599999999999999</c:v>
                </c:pt>
                <c:pt idx="347">
                  <c:v>0.14699999999999999</c:v>
                </c:pt>
                <c:pt idx="348">
                  <c:v>0.14799999999999999</c:v>
                </c:pt>
                <c:pt idx="349">
                  <c:v>0.14899999999999999</c:v>
                </c:pt>
                <c:pt idx="350">
                  <c:v>0.15</c:v>
                </c:pt>
                <c:pt idx="351">
                  <c:v>0.151</c:v>
                </c:pt>
                <c:pt idx="352">
                  <c:v>0.152</c:v>
                </c:pt>
                <c:pt idx="353">
                  <c:v>0.153</c:v>
                </c:pt>
                <c:pt idx="354">
                  <c:v>0.154</c:v>
                </c:pt>
                <c:pt idx="355">
                  <c:v>0.155</c:v>
                </c:pt>
                <c:pt idx="356">
                  <c:v>0.156</c:v>
                </c:pt>
                <c:pt idx="357">
                  <c:v>0.157</c:v>
                </c:pt>
                <c:pt idx="358">
                  <c:v>0.158</c:v>
                </c:pt>
                <c:pt idx="359">
                  <c:v>0.159</c:v>
                </c:pt>
                <c:pt idx="360">
                  <c:v>0.16</c:v>
                </c:pt>
                <c:pt idx="361">
                  <c:v>0.161</c:v>
                </c:pt>
                <c:pt idx="362">
                  <c:v>0.16200000000000001</c:v>
                </c:pt>
                <c:pt idx="363">
                  <c:v>0.16300000000000001</c:v>
                </c:pt>
                <c:pt idx="364">
                  <c:v>0.16400000000000001</c:v>
                </c:pt>
                <c:pt idx="365">
                  <c:v>0.16500000000000001</c:v>
                </c:pt>
                <c:pt idx="366">
                  <c:v>0.16600000000000001</c:v>
                </c:pt>
                <c:pt idx="367">
                  <c:v>0.16700000000000001</c:v>
                </c:pt>
                <c:pt idx="368">
                  <c:v>0.16800000000000001</c:v>
                </c:pt>
                <c:pt idx="369">
                  <c:v>0.16900000000000001</c:v>
                </c:pt>
                <c:pt idx="370">
                  <c:v>0.17</c:v>
                </c:pt>
                <c:pt idx="371">
                  <c:v>0.17100000000000001</c:v>
                </c:pt>
                <c:pt idx="372">
                  <c:v>0.17199999999999999</c:v>
                </c:pt>
                <c:pt idx="373">
                  <c:v>0.17299999999999999</c:v>
                </c:pt>
                <c:pt idx="374">
                  <c:v>0.17399999999999999</c:v>
                </c:pt>
                <c:pt idx="375">
                  <c:v>0.17499999999999999</c:v>
                </c:pt>
                <c:pt idx="376">
                  <c:v>0.17599999999999999</c:v>
                </c:pt>
                <c:pt idx="377">
                  <c:v>0.17699999999999999</c:v>
                </c:pt>
                <c:pt idx="378">
                  <c:v>0.17799999999999999</c:v>
                </c:pt>
                <c:pt idx="379">
                  <c:v>0.17899999999999999</c:v>
                </c:pt>
                <c:pt idx="380">
                  <c:v>0.18</c:v>
                </c:pt>
                <c:pt idx="381">
                  <c:v>0.18099999999999999</c:v>
                </c:pt>
                <c:pt idx="382">
                  <c:v>0.182</c:v>
                </c:pt>
                <c:pt idx="383">
                  <c:v>0.183</c:v>
                </c:pt>
                <c:pt idx="384">
                  <c:v>0.184</c:v>
                </c:pt>
                <c:pt idx="385">
                  <c:v>0.185</c:v>
                </c:pt>
                <c:pt idx="386">
                  <c:v>0.186</c:v>
                </c:pt>
                <c:pt idx="387">
                  <c:v>0.187</c:v>
                </c:pt>
                <c:pt idx="388">
                  <c:v>0.188</c:v>
                </c:pt>
                <c:pt idx="389">
                  <c:v>0.189</c:v>
                </c:pt>
                <c:pt idx="390">
                  <c:v>0.19</c:v>
                </c:pt>
                <c:pt idx="391">
                  <c:v>0.191</c:v>
                </c:pt>
                <c:pt idx="392">
                  <c:v>0.192</c:v>
                </c:pt>
                <c:pt idx="393">
                  <c:v>0.193</c:v>
                </c:pt>
                <c:pt idx="394">
                  <c:v>0.19400000000000001</c:v>
                </c:pt>
                <c:pt idx="395">
                  <c:v>0.19500000000000001</c:v>
                </c:pt>
                <c:pt idx="396">
                  <c:v>0.19600000000000001</c:v>
                </c:pt>
                <c:pt idx="397">
                  <c:v>0.19700000000000001</c:v>
                </c:pt>
                <c:pt idx="398">
                  <c:v>0.19800000000000001</c:v>
                </c:pt>
                <c:pt idx="399">
                  <c:v>0.19900000000000001</c:v>
                </c:pt>
                <c:pt idx="400">
                  <c:v>0.2</c:v>
                </c:pt>
              </c:numCache>
            </c:numRef>
          </c:xVal>
          <c:yVal>
            <c:numRef>
              <c:f>'GIL_dc (2)'!$BE$2:$BE$402</c:f>
              <c:numCache>
                <c:formatCode>General</c:formatCode>
                <c:ptCount val="401"/>
                <c:pt idx="0">
                  <c:v>-0.34816398253914599</c:v>
                </c:pt>
                <c:pt idx="1">
                  <c:v>-0.34814699319071202</c:v>
                </c:pt>
                <c:pt idx="2">
                  <c:v>-0.34812935303779902</c:v>
                </c:pt>
                <c:pt idx="3">
                  <c:v>-0.34811103719837599</c:v>
                </c:pt>
                <c:pt idx="4">
                  <c:v>-0.34809201984279498</c:v>
                </c:pt>
                <c:pt idx="5">
                  <c:v>-0.34807227415799102</c:v>
                </c:pt>
                <c:pt idx="6">
                  <c:v>-0.348051772310354</c:v>
                </c:pt>
                <c:pt idx="7">
                  <c:v>-0.34803048540721998</c:v>
                </c:pt>
                <c:pt idx="8">
                  <c:v>-0.34800838345692398</c:v>
                </c:pt>
                <c:pt idx="9">
                  <c:v>-0.34798543532740001</c:v>
                </c:pt>
                <c:pt idx="10">
                  <c:v>-0.34796160870321202</c:v>
                </c:pt>
                <c:pt idx="11">
                  <c:v>-0.34793687004103702</c:v>
                </c:pt>
                <c:pt idx="12">
                  <c:v>-0.34791118452349601</c:v>
                </c:pt>
                <c:pt idx="13">
                  <c:v>-0.34788451601126802</c:v>
                </c:pt>
                <c:pt idx="14">
                  <c:v>-0.34785682699346698</c:v>
                </c:pt>
                <c:pt idx="15">
                  <c:v>-0.34782807853619901</c:v>
                </c:pt>
                <c:pt idx="16">
                  <c:v>-0.34779823022922401</c:v>
                </c:pt>
                <c:pt idx="17">
                  <c:v>-0.34776724013066401</c:v>
                </c:pt>
                <c:pt idx="18">
                  <c:v>-0.34773506470974402</c:v>
                </c:pt>
                <c:pt idx="19">
                  <c:v>-0.34770165878736398</c:v>
                </c:pt>
                <c:pt idx="20">
                  <c:v>-0.34766697547461001</c:v>
                </c:pt>
                <c:pt idx="21">
                  <c:v>-0.34763096610895799</c:v>
                </c:pt>
                <c:pt idx="22">
                  <c:v>-0.34759358018822301</c:v>
                </c:pt>
                <c:pt idx="23">
                  <c:v>-0.347554765302096</c:v>
                </c:pt>
                <c:pt idx="24">
                  <c:v>-0.34751446706125599</c:v>
                </c:pt>
                <c:pt idx="25">
                  <c:v>-0.34747262902388898</c:v>
                </c:pt>
                <c:pt idx="26">
                  <c:v>-0.34742919261962601</c:v>
                </c:pt>
                <c:pt idx="27">
                  <c:v>-0.34738409707074702</c:v>
                </c:pt>
                <c:pt idx="28">
                  <c:v>-0.347337279310583</c:v>
                </c:pt>
                <c:pt idx="29">
                  <c:v>-0.34728867389902301</c:v>
                </c:pt>
                <c:pt idx="30">
                  <c:v>-0.34723821293506002</c:v>
                </c:pt>
                <c:pt idx="31">
                  <c:v>-0.34718582596623099</c:v>
                </c:pt>
                <c:pt idx="32">
                  <c:v>-0.34713143989488998</c:v>
                </c:pt>
                <c:pt idx="33">
                  <c:v>-0.34707497888119698</c:v>
                </c:pt>
                <c:pt idx="34">
                  <c:v>-0.347016364242761</c:v>
                </c:pt>
                <c:pt idx="35">
                  <c:v>-0.34695551435076699</c:v>
                </c:pt>
                <c:pt idx="36">
                  <c:v>-0.34689234452253298</c:v>
                </c:pt>
                <c:pt idx="37">
                  <c:v>-0.34682676691036801</c:v>
                </c:pt>
                <c:pt idx="38">
                  <c:v>-0.34675869038664597</c:v>
                </c:pt>
                <c:pt idx="39">
                  <c:v>-0.34668802042495001</c:v>
                </c:pt>
                <c:pt idx="40">
                  <c:v>-0.34661465897718902</c:v>
                </c:pt>
                <c:pt idx="41">
                  <c:v>-0.346538504346593</c:v>
                </c:pt>
                <c:pt idx="42">
                  <c:v>-0.34645945105644699</c:v>
                </c:pt>
                <c:pt idx="43">
                  <c:v>-0.346377389714424</c:v>
                </c:pt>
                <c:pt idx="44">
                  <c:v>-0.34629220687249701</c:v>
                </c:pt>
                <c:pt idx="45">
                  <c:v>-0.34620378488216802</c:v>
                </c:pt>
                <c:pt idx="46">
                  <c:v>-0.34611200174503998</c:v>
                </c:pt>
                <c:pt idx="47">
                  <c:v>-0.34601673095848201</c:v>
                </c:pt>
                <c:pt idx="48">
                  <c:v>-0.34591784135636799</c:v>
                </c:pt>
                <c:pt idx="49">
                  <c:v>-0.345815196944734</c:v>
                </c:pt>
                <c:pt idx="50">
                  <c:v>-0.34570865673220602</c:v>
                </c:pt>
                <c:pt idx="51">
                  <c:v>-0.34559807455512598</c:v>
                </c:pt>
                <c:pt idx="52">
                  <c:v>-0.34548329889724699</c:v>
                </c:pt>
                <c:pt idx="53">
                  <c:v>-0.34536417270386899</c:v>
                </c:pt>
                <c:pt idx="54">
                  <c:v>-0.34524053319030601</c:v>
                </c:pt>
                <c:pt idx="55">
                  <c:v>-0.34511221164460598</c:v>
                </c:pt>
                <c:pt idx="56">
                  <c:v>-0.34497903322436502</c:v>
                </c:pt>
                <c:pt idx="57">
                  <c:v>-0.34484081674758399</c:v>
                </c:pt>
                <c:pt idx="58">
                  <c:v>-0.34469737447745102</c:v>
                </c:pt>
                <c:pt idx="59">
                  <c:v>-0.34454851190095898</c:v>
                </c:pt>
                <c:pt idx="60">
                  <c:v>-0.34439402750125597</c:v>
                </c:pt>
                <c:pt idx="61">
                  <c:v>-0.34423371252370699</c:v>
                </c:pt>
                <c:pt idx="62">
                  <c:v>-0.34406735073552602</c:v>
                </c:pt>
                <c:pt idx="63">
                  <c:v>-0.34389471817897699</c:v>
                </c:pt>
                <c:pt idx="64">
                  <c:v>-0.34371558291808202</c:v>
                </c:pt>
                <c:pt idx="65">
                  <c:v>-0.34352970477876599</c:v>
                </c:pt>
                <c:pt idx="66">
                  <c:v>-0.34333683508245999</c:v>
                </c:pt>
                <c:pt idx="67">
                  <c:v>-0.34313671637314302</c:v>
                </c:pt>
                <c:pt idx="68">
                  <c:v>-0.342929082137793</c:v>
                </c:pt>
                <c:pt idx="69">
                  <c:v>-0.34271365652032199</c:v>
                </c:pt>
                <c:pt idx="70">
                  <c:v>-0.342490154029022</c:v>
                </c:pt>
                <c:pt idx="71">
                  <c:v>-0.34225827923755098</c:v>
                </c:pt>
                <c:pt idx="72">
                  <c:v>-0.34201772647961798</c:v>
                </c:pt>
                <c:pt idx="73">
                  <c:v>-0.34176817953739702</c:v>
                </c:pt>
                <c:pt idx="74">
                  <c:v>-0.34150931132387702</c:v>
                </c:pt>
                <c:pt idx="75">
                  <c:v>-0.34124078355927301</c:v>
                </c:pt>
                <c:pt idx="76">
                  <c:v>-0.34096224644173201</c:v>
                </c:pt>
                <c:pt idx="77">
                  <c:v>-0.34067333831255697</c:v>
                </c:pt>
                <c:pt idx="78">
                  <c:v>-0.34037368531616802</c:v>
                </c:pt>
                <c:pt idx="79">
                  <c:v>-0.34006290105522102</c:v>
                </c:pt>
                <c:pt idx="80">
                  <c:v>-0.33974058624116499</c:v>
                </c:pt>
                <c:pt idx="81">
                  <c:v>-0.33940632834060303</c:v>
                </c:pt>
                <c:pt idx="82">
                  <c:v>-0.33905970121801499</c:v>
                </c:pt>
                <c:pt idx="83">
                  <c:v>-0.33870026477524001</c:v>
                </c:pt>
                <c:pt idx="84">
                  <c:v>-0.33832756458834501</c:v>
                </c:pt>
                <c:pt idx="85">
                  <c:v>-0.33794113154245398</c:v>
                </c:pt>
                <c:pt idx="86">
                  <c:v>-0.33754048146522903</c:v>
                </c:pt>
                <c:pt idx="87">
                  <c:v>-0.33712511475976398</c:v>
                </c:pt>
                <c:pt idx="88">
                  <c:v>-0.33669451603769202</c:v>
                </c:pt>
                <c:pt idx="89">
                  <c:v>-0.336248153753405</c:v>
                </c:pt>
                <c:pt idx="90">
                  <c:v>-0.33578547984034601</c:v>
                </c:pt>
                <c:pt idx="91">
                  <c:v>-0.33530592935046499</c:v>
                </c:pt>
                <c:pt idx="92">
                  <c:v>-0.33480892009792201</c:v>
                </c:pt>
                <c:pt idx="93">
                  <c:v>-0.33429385230830599</c:v>
                </c:pt>
                <c:pt idx="94">
                  <c:v>-0.33376010827472002</c:v>
                </c:pt>
                <c:pt idx="95">
                  <c:v>-0.33320705202209999</c:v>
                </c:pt>
                <c:pt idx="96">
                  <c:v>-0.33263402898134597</c:v>
                </c:pt>
                <c:pt idx="97">
                  <c:v>-0.33204036567489598</c:v>
                </c:pt>
                <c:pt idx="98">
                  <c:v>-0.33142536941547601</c:v>
                </c:pt>
                <c:pt idx="99">
                  <c:v>-0.33078832801992097</c:v>
                </c:pt>
                <c:pt idx="100">
                  <c:v>-0.33012850954001</c:v>
                </c:pt>
                <c:pt idx="101">
                  <c:v>-0.32944516201247298</c:v>
                </c:pt>
                <c:pt idx="102">
                  <c:v>-0.328737513230351</c:v>
                </c:pt>
                <c:pt idx="103">
                  <c:v>-0.32800477053807298</c:v>
                </c:pt>
                <c:pt idx="104">
                  <c:v>-0.32724612065277198</c:v>
                </c:pt>
                <c:pt idx="105">
                  <c:v>-0.32646072951440003</c:v>
                </c:pt>
                <c:pt idx="106">
                  <c:v>-0.32564774216738102</c:v>
                </c:pt>
                <c:pt idx="107">
                  <c:v>-0.32480628267675099</c:v>
                </c:pt>
                <c:pt idx="108">
                  <c:v>-0.32393545408164998</c:v>
                </c:pt>
                <c:pt idx="109">
                  <c:v>-0.32303433838939999</c:v>
                </c:pt>
                <c:pt idx="110">
                  <c:v>-0.32210199661335798</c:v>
                </c:pt>
                <c:pt idx="111">
                  <c:v>-0.32113746885790301</c:v>
                </c:pt>
                <c:pt idx="112">
                  <c:v>-0.32013977445403102</c:v>
                </c:pt>
                <c:pt idx="113">
                  <c:v>-0.31910791214915701</c:v>
                </c:pt>
                <c:pt idx="114">
                  <c:v>-0.31804086035476797</c:v>
                </c:pt>
                <c:pt idx="115">
                  <c:v>-0.31693757745565898</c:v>
                </c:pt>
                <c:pt idx="116">
                  <c:v>-0.31579700218466999</c:v>
                </c:pt>
                <c:pt idx="117">
                  <c:v>-0.31461805406668703</c:v>
                </c:pt>
                <c:pt idx="118">
                  <c:v>-0.31339963393597597</c:v>
                </c:pt>
                <c:pt idx="119">
                  <c:v>-0.31214062453068903</c:v>
                </c:pt>
                <c:pt idx="120">
                  <c:v>-0.310839891168608</c:v>
                </c:pt>
                <c:pt idx="121">
                  <c:v>-0.30949628250801198</c:v>
                </c:pt>
                <c:pt idx="122">
                  <c:v>-0.30810863139762901</c:v>
                </c:pt>
                <c:pt idx="123">
                  <c:v>-0.30667575581950202</c:v>
                </c:pt>
                <c:pt idx="124">
                  <c:v>-0.305196459928534</c:v>
                </c:pt>
                <c:pt idx="125">
                  <c:v>-0.30366953519235601</c:v>
                </c:pt>
                <c:pt idx="126">
                  <c:v>-0.30209376163499801</c:v>
                </c:pt>
                <c:pt idx="127">
                  <c:v>-0.30046790918765098</c:v>
                </c:pt>
                <c:pt idx="128">
                  <c:v>-0.29879073914959398</c:v>
                </c:pt>
                <c:pt idx="129">
                  <c:v>-0.297061005762084</c:v>
                </c:pt>
                <c:pt idx="130">
                  <c:v>-0.29527745789771997</c:v>
                </c:pt>
                <c:pt idx="131">
                  <c:v>-0.29343884086741001</c:v>
                </c:pt>
                <c:pt idx="132">
                  <c:v>-0.29154389834671801</c:v>
                </c:pt>
                <c:pt idx="133">
                  <c:v>-0.28959137442291999</c:v>
                </c:pt>
                <c:pt idx="134">
                  <c:v>-0.28758001575137898</c:v>
                </c:pt>
                <c:pt idx="135">
                  <c:v>-0.28550857382161299</c:v>
                </c:pt>
                <c:pt idx="136">
                  <c:v>-0.28337580739356599</c:v>
                </c:pt>
                <c:pt idx="137">
                  <c:v>-0.28118048503564802</c:v>
                </c:pt>
                <c:pt idx="138">
                  <c:v>-0.278921387776634</c:v>
                </c:pt>
                <c:pt idx="139">
                  <c:v>-0.27659731187471798</c:v>
                </c:pt>
                <c:pt idx="140">
                  <c:v>-0.27420707170083902</c:v>
                </c:pt>
                <c:pt idx="141">
                  <c:v>-0.27174950273256598</c:v>
                </c:pt>
                <c:pt idx="142">
                  <c:v>-0.26922346465410701</c:v>
                </c:pt>
                <c:pt idx="143">
                  <c:v>-0.26662784455716299</c:v>
                </c:pt>
                <c:pt idx="144">
                  <c:v>-0.26396156023643802</c:v>
                </c:pt>
                <c:pt idx="145">
                  <c:v>-0.2612235635729</c:v>
                </c:pt>
                <c:pt idx="146">
                  <c:v>-0.25841284399681402</c:v>
                </c:pt>
                <c:pt idx="147">
                  <c:v>-0.25552843202190301</c:v>
                </c:pt>
                <c:pt idx="148">
                  <c:v>-0.252569402840854</c:v>
                </c:pt>
                <c:pt idx="149">
                  <c:v>-0.24953487992106299</c:v>
                </c:pt>
                <c:pt idx="150">
                  <c:v>-0.246424038593478</c:v>
                </c:pt>
                <c:pt idx="151">
                  <c:v>-0.24323610987324401</c:v>
                </c:pt>
                <c:pt idx="152">
                  <c:v>-0.239970384211289</c:v>
                </c:pt>
                <c:pt idx="153">
                  <c:v>-0.23662621522355601</c:v>
                </c:pt>
                <c:pt idx="154">
                  <c:v>-0.233203023406789</c:v>
                </c:pt>
                <c:pt idx="155">
                  <c:v>-0.22970029982574799</c:v>
                </c:pt>
                <c:pt idx="156">
                  <c:v>-0.226117609756288</c:v>
                </c:pt>
                <c:pt idx="157">
                  <c:v>-0.22245459626820999</c:v>
                </c:pt>
                <c:pt idx="158">
                  <c:v>-0.218710983731319</c:v>
                </c:pt>
                <c:pt idx="159">
                  <c:v>-0.21488658122791501</c:v>
                </c:pt>
                <c:pt idx="160">
                  <c:v>-0.21098128585463399</c:v>
                </c:pt>
                <c:pt idx="161">
                  <c:v>-0.206995085896471</c:v>
                </c:pt>
                <c:pt idx="162">
                  <c:v>-0.202928063855809</c:v>
                </c:pt>
                <c:pt idx="163">
                  <c:v>-0.198780399319375</c:v>
                </c:pt>
                <c:pt idx="164">
                  <c:v>-0.194552371646254</c:v>
                </c:pt>
                <c:pt idx="165">
                  <c:v>-0.19024436246041501</c:v>
                </c:pt>
                <c:pt idx="166">
                  <c:v>-0.185856857931713</c:v>
                </c:pt>
                <c:pt idx="167">
                  <c:v>-0.181390450829783</c:v>
                </c:pt>
                <c:pt idx="168">
                  <c:v>-0.176845842336009</c:v>
                </c:pt>
                <c:pt idx="169">
                  <c:v>-0.17222384359954299</c:v>
                </c:pt>
                <c:pt idx="170">
                  <c:v>-0.16752537702414</c:v>
                </c:pt>
                <c:pt idx="171">
                  <c:v>-0.16275147727370901</c:v>
                </c:pt>
                <c:pt idx="172">
                  <c:v>-0.15790329198547701</c:v>
                </c:pt>
                <c:pt idx="173">
                  <c:v>-0.15298208218084799</c:v>
                </c:pt>
                <c:pt idx="174">
                  <c:v>-0.14798922236532799</c:v>
                </c:pt>
                <c:pt idx="175">
                  <c:v>-0.14292620031021</c:v>
                </c:pt>
                <c:pt idx="176">
                  <c:v>-0.13779461651003799</c:v>
                </c:pt>
                <c:pt idx="177">
                  <c:v>-0.13259618331140199</c:v>
                </c:pt>
                <c:pt idx="178">
                  <c:v>-0.12733272371001</c:v>
                </c:pt>
                <c:pt idx="179">
                  <c:v>-0.12200616981448401</c:v>
                </c:pt>
                <c:pt idx="180">
                  <c:v>-0.116618560977029</c:v>
                </c:pt>
                <c:pt idx="181">
                  <c:v>-0.111172041592266</c:v>
                </c:pt>
                <c:pt idx="182">
                  <c:v>-0.105668858567578</c:v>
                </c:pt>
                <c:pt idx="183">
                  <c:v>-0.100111358469298</c:v>
                </c:pt>
                <c:pt idx="184">
                  <c:v>-9.4501984358399793E-2</c:v>
                </c:pt>
                <c:pt idx="185">
                  <c:v>-8.8843272350590002E-2</c:v>
                </c:pt>
                <c:pt idx="186">
                  <c:v>-8.3137847805128104E-2</c:v>
                </c:pt>
                <c:pt idx="187">
                  <c:v>-7.7388421230193793E-2</c:v>
                </c:pt>
                <c:pt idx="188">
                  <c:v>-7.1597783928381398E-2</c:v>
                </c:pt>
                <c:pt idx="189">
                  <c:v>-6.5768803375765197E-2</c:v>
                </c:pt>
                <c:pt idx="190">
                  <c:v>-5.9904418348579701E-2</c:v>
                </c:pt>
                <c:pt idx="191">
                  <c:v>-5.4007633812812497E-2</c:v>
                </c:pt>
                <c:pt idx="192">
                  <c:v>-4.8081515593002999E-2</c:v>
                </c:pt>
                <c:pt idx="193">
                  <c:v>-4.21291848375005E-2</c:v>
                </c:pt>
                <c:pt idx="194">
                  <c:v>-3.6153812298361503E-2</c:v>
                </c:pt>
                <c:pt idx="195">
                  <c:v>-3.0158612444798699E-2</c:v>
                </c:pt>
                <c:pt idx="196">
                  <c:v>-2.4146837429931799E-2</c:v>
                </c:pt>
                <c:pt idx="197">
                  <c:v>-1.8121770930972801E-2</c:v>
                </c:pt>
                <c:pt idx="198">
                  <c:v>-1.2086721883791901E-2</c:v>
                </c:pt>
                <c:pt idx="199">
                  <c:v>-6.0450181330353701E-3</c:v>
                </c:pt>
                <c:pt idx="200">
                  <c:v>-1.9405366202818099E-11</c:v>
                </c:pt>
                <c:pt idx="201">
                  <c:v>6.0449860740832096E-3</c:v>
                </c:pt>
                <c:pt idx="202">
                  <c:v>1.2086594194846201E-2</c:v>
                </c:pt>
                <c:pt idx="203">
                  <c:v>1.8121485290406299E-2</c:v>
                </c:pt>
                <c:pt idx="204">
                  <c:v>2.4146333652984998E-2</c:v>
                </c:pt>
                <c:pt idx="205">
                  <c:v>3.0157833317135899E-2</c:v>
                </c:pt>
                <c:pt idx="206">
                  <c:v>3.6152704388593998E-2</c:v>
                </c:pt>
                <c:pt idx="207">
                  <c:v>4.2127699283073201E-2</c:v>
                </c:pt>
                <c:pt idx="208">
                  <c:v>4.8079608853938298E-2</c:v>
                </c:pt>
                <c:pt idx="209">
                  <c:v>5.4005268388223497E-2</c:v>
                </c:pt>
                <c:pt idx="210">
                  <c:v>5.9901563451076598E-2</c:v>
                </c:pt>
                <c:pt idx="211">
                  <c:v>6.5765435559327498E-2</c:v>
                </c:pt>
                <c:pt idx="212">
                  <c:v>7.1593887665629005E-2</c:v>
                </c:pt>
                <c:pt idx="213">
                  <c:v>7.7383989435454603E-2</c:v>
                </c:pt>
                <c:pt idx="214">
                  <c:v>8.3132882300161096E-2</c:v>
                </c:pt>
                <c:pt idx="215">
                  <c:v>8.8837784270298897E-2</c:v>
                </c:pt>
                <c:pt idx="216">
                  <c:v>9.4495994494407404E-2</c:v>
                </c:pt>
                <c:pt idx="217">
                  <c:v>0.10010489754973299</c:v>
                </c:pt>
                <c:pt idx="218">
                  <c:v>0.105661967471073</c:v>
                </c:pt>
                <c:pt idx="219">
                  <c:v>0.111164771497704</c:v>
                </c:pt>
                <c:pt idx="220">
                  <c:v>0.11661097344803301</c:v>
                </c:pt>
                <c:pt idx="221">
                  <c:v>0.12199833681847</c:v>
                </c:pt>
                <c:pt idx="222">
                  <c:v>0.12732472757316701</c:v>
                </c:pt>
                <c:pt idx="223">
                  <c:v>0.132588116611182</c:v>
                </c:pt>
                <c:pt idx="224">
                  <c:v>0.13778658190691701</c:v>
                </c:pt>
                <c:pt idx="225">
                  <c:v>0.14291831032124899</c:v>
                </c:pt>
                <c:pt idx="226">
                  <c:v>0.14798159908215699</c:v>
                </c:pt>
                <c:pt idx="227">
                  <c:v>0.152974856935257</c:v>
                </c:pt>
                <c:pt idx="228">
                  <c:v>0.15789660496604099</c:v>
                </c:pt>
                <c:pt idx="229">
                  <c:v>0.16274547709717099</c:v>
                </c:pt>
                <c:pt idx="230">
                  <c:v>0.16752022026558</c:v>
                </c:pt>
                <c:pt idx="231">
                  <c:v>0.17221969428544701</c:v>
                </c:pt>
                <c:pt idx="232">
                  <c:v>0.176842871404607</c:v>
                </c:pt>
                <c:pt idx="233">
                  <c:v>0.18138883556312499</c:v>
                </c:pt>
                <c:pt idx="234">
                  <c:v>0.18585678136398101</c:v>
                </c:pt>
                <c:pt idx="235">
                  <c:v>0.19024601276696601</c:v>
                </c:pt>
                <c:pt idx="236">
                  <c:v>0.19455594151803099</c:v>
                </c:pt>
                <c:pt idx="237">
                  <c:v>0.19878608532703099</c:v>
                </c:pt>
                <c:pt idx="238">
                  <c:v>0.202936065808001</c:v>
                </c:pt>
                <c:pt idx="239">
                  <c:v>0.20700560619652</c:v>
                </c:pt>
                <c:pt idx="240">
                  <c:v>0.21099452885966</c:v>
                </c:pt>
                <c:pt idx="241">
                  <c:v>0.214902752614303</c:v>
                </c:pt>
                <c:pt idx="242">
                  <c:v>0.21873028987020701</c:v>
                </c:pt>
                <c:pt idx="243">
                  <c:v>0.22247724361440199</c:v>
                </c:pt>
                <c:pt idx="244">
                  <c:v>0.22614380425379799</c:v>
                </c:pt>
                <c:pt idx="245">
                  <c:v>0.22973024633283401</c:v>
                </c:pt>
                <c:pt idx="246">
                  <c:v>0.233236925143118</c:v>
                </c:pt>
                <c:pt idx="247">
                  <c:v>0.23666427324179301</c:v>
                </c:pt>
                <c:pt idx="248">
                  <c:v>0.24001279689514801</c:v>
                </c:pt>
                <c:pt idx="249">
                  <c:v>0.24328307246373301</c:v>
                </c:pt>
                <c:pt idx="250">
                  <c:v>0.246475742744723</c:v>
                </c:pt>
                <c:pt idx="251">
                  <c:v>0.24959151328694401</c:v>
                </c:pt>
                <c:pt idx="252">
                  <c:v>0.25263114869320902</c:v>
                </c:pt>
                <c:pt idx="253">
                  <c:v>0.25559546890768697</c:v>
                </c:pt>
                <c:pt idx="254">
                  <c:v>0.258485345426751</c:v>
                </c:pt>
                <c:pt idx="255">
                  <c:v>0.26130169772461598</c:v>
                </c:pt>
                <c:pt idx="256">
                  <c:v>0.26404548970206099</c:v>
                </c:pt>
                <c:pt idx="257">
                  <c:v>0.26671772612332301</c:v>
                </c:pt>
                <c:pt idx="258">
                  <c:v>0.26931944911352801</c:v>
                </c:pt>
                <c:pt idx="259">
                  <c:v>0.27185173472645302</c:v>
                </c:pt>
                <c:pt idx="260">
                  <c:v>0.27431568959124902</c:v>
                </c:pt>
                <c:pt idx="261">
                  <c:v>0.27671244764581898</c:v>
                </c:pt>
                <c:pt idx="262">
                  <c:v>0.27904316696374099</c:v>
                </c:pt>
                <c:pt idx="263">
                  <c:v>0.281309026680786</c:v>
                </c:pt>
                <c:pt idx="264">
                  <c:v>0.28351122402618301</c:v>
                </c:pt>
                <c:pt idx="265">
                  <c:v>0.28565097146309298</c:v>
                </c:pt>
                <c:pt idx="266">
                  <c:v>0.28772949394186598</c:v>
                </c:pt>
                <c:pt idx="267">
                  <c:v>0.28974802626895502</c:v>
                </c:pt>
                <c:pt idx="268">
                  <c:v>0.29170781058988199</c:v>
                </c:pt>
                <c:pt idx="269">
                  <c:v>0.29361009397031801</c:v>
                </c:pt>
                <c:pt idx="270">
                  <c:v>0.29545612614179001</c:v>
                </c:pt>
                <c:pt idx="271">
                  <c:v>0.29724715736322099</c:v>
                </c:pt>
                <c:pt idx="272">
                  <c:v>0.29898443638726602</c:v>
                </c:pt>
                <c:pt idx="273">
                  <c:v>0.30066920854578699</c:v>
                </c:pt>
                <c:pt idx="274">
                  <c:v>0.30230271395249803</c:v>
                </c:pt>
                <c:pt idx="275">
                  <c:v>0.30388618582691002</c:v>
                </c:pt>
                <c:pt idx="276">
                  <c:v>0.30542084891973498</c:v>
                </c:pt>
                <c:pt idx="277">
                  <c:v>0.30690791806699602</c:v>
                </c:pt>
                <c:pt idx="278">
                  <c:v>0.30834859684035898</c:v>
                </c:pt>
                <c:pt idx="279">
                  <c:v>0.309744076308546</c:v>
                </c:pt>
                <c:pt idx="280">
                  <c:v>0.31109553390066103</c:v>
                </c:pt>
                <c:pt idx="281">
                  <c:v>0.31240413236883102</c:v>
                </c:pt>
                <c:pt idx="282">
                  <c:v>0.31367101884661303</c:v>
                </c:pt>
                <c:pt idx="283">
                  <c:v>0.31489732399949699</c:v>
                </c:pt>
                <c:pt idx="284">
                  <c:v>0.31608416126366801</c:v>
                </c:pt>
                <c:pt idx="285">
                  <c:v>0.317232626169203</c:v>
                </c:pt>
                <c:pt idx="286">
                  <c:v>0.31834379574384303</c:v>
                </c:pt>
                <c:pt idx="287">
                  <c:v>0.31941872799338</c:v>
                </c:pt>
                <c:pt idx="288">
                  <c:v>0.32045846145477502</c:v>
                </c:pt>
                <c:pt idx="289">
                  <c:v>0.321464014818168</c:v>
                </c:pt>
                <c:pt idx="290">
                  <c:v>0.32243638661389201</c:v>
                </c:pt>
                <c:pt idx="291">
                  <c:v>0.32337655496075601</c:v>
                </c:pt>
                <c:pt idx="292">
                  <c:v>0.32428547737184998</c:v>
                </c:pt>
                <c:pt idx="293">
                  <c:v>0.32516409061430601</c:v>
                </c:pt>
                <c:pt idx="294">
                  <c:v>0.32601331061941602</c:v>
                </c:pt>
                <c:pt idx="295">
                  <c:v>0.32683403243974102</c:v>
                </c:pt>
                <c:pt idx="296">
                  <c:v>0.32762713024983697</c:v>
                </c:pt>
                <c:pt idx="297">
                  <c:v>0.32839345738744802</c:v>
                </c:pt>
                <c:pt idx="298">
                  <c:v>0.329133846432005</c:v>
                </c:pt>
                <c:pt idx="299">
                  <c:v>0.32984910931755101</c:v>
                </c:pt>
                <c:pt idx="300">
                  <c:v>0.33054003747718003</c:v>
                </c:pt>
                <c:pt idx="301">
                  <c:v>0.33120740201630799</c:v>
                </c:pt>
                <c:pt idx="302">
                  <c:v>0.33185195391218097</c:v>
                </c:pt>
                <c:pt idx="303">
                  <c:v>0.332474424237169</c:v>
                </c:pt>
                <c:pt idx="304">
                  <c:v>0.33307552440348798</c:v>
                </c:pt>
                <c:pt idx="305">
                  <c:v>0.33365594642714502</c:v>
                </c:pt>
                <c:pt idx="306">
                  <c:v>0.33421636320902598</c:v>
                </c:pt>
                <c:pt idx="307">
                  <c:v>0.33475742883114201</c:v>
                </c:pt>
                <c:pt idx="308">
                  <c:v>0.33527977886617299</c:v>
                </c:pt>
                <c:pt idx="309">
                  <c:v>0.33578403069859603</c:v>
                </c:pt>
                <c:pt idx="310">
                  <c:v>0.33627078385572001</c:v>
                </c:pt>
                <c:pt idx="311">
                  <c:v>0.33674062034715202</c:v>
                </c:pt>
                <c:pt idx="312">
                  <c:v>0.337194105011208</c:v>
                </c:pt>
                <c:pt idx="313">
                  <c:v>0.33763178586703702</c:v>
                </c:pt>
                <c:pt idx="314">
                  <c:v>0.33805419447111001</c:v>
                </c:pt>
                <c:pt idx="315">
                  <c:v>0.338461846277053</c:v>
                </c:pt>
                <c:pt idx="316">
                  <c:v>0.33885524099766601</c:v>
                </c:pt>
                <c:pt idx="317">
                  <c:v>0.33923486296823502</c:v>
                </c:pt>
                <c:pt idx="318">
                  <c:v>0.33960118151019902</c:v>
                </c:pt>
                <c:pt idx="319">
                  <c:v>0.33995465129437302</c:v>
                </c:pt>
                <c:pt idx="320">
                  <c:v>0.34029571270296699</c:v>
                </c:pt>
                <c:pt idx="321">
                  <c:v>0.34062479218974201</c:v>
                </c:pt>
                <c:pt idx="322">
                  <c:v>0.34094230263762998</c:v>
                </c:pt>
                <c:pt idx="323">
                  <c:v>0.34124864371334901</c:v>
                </c:pt>
                <c:pt idx="324">
                  <c:v>0.34154420221839599</c:v>
                </c:pt>
                <c:pt idx="325">
                  <c:v>0.34182935243607399</c:v>
                </c:pt>
                <c:pt idx="326">
                  <c:v>0.34210445647405602</c:v>
                </c:pt>
                <c:pt idx="327">
                  <c:v>0.34236986460220697</c:v>
                </c:pt>
                <c:pt idx="328">
                  <c:v>0.342625915585272</c:v>
                </c:pt>
                <c:pt idx="329">
                  <c:v>0.34287293701025001</c:v>
                </c:pt>
                <c:pt idx="330">
                  <c:v>0.34311124560809397</c:v>
                </c:pt>
                <c:pt idx="331">
                  <c:v>0.34334114756964601</c:v>
                </c:pt>
                <c:pt idx="332">
                  <c:v>0.34356293885556399</c:v>
                </c:pt>
                <c:pt idx="333">
                  <c:v>0.34377690550012102</c:v>
                </c:pt>
                <c:pt idx="334">
                  <c:v>0.34398332390875902</c:v>
                </c:pt>
                <c:pt idx="335">
                  <c:v>0.344182461149309</c:v>
                </c:pt>
                <c:pt idx="336">
                  <c:v>0.34437457523679299</c:v>
                </c:pt>
                <c:pt idx="337">
                  <c:v>0.34455991541178199</c:v>
                </c:pt>
                <c:pt idx="338">
                  <c:v>0.34473872241226999</c:v>
                </c:pt>
                <c:pt idx="339">
                  <c:v>0.34491122873904401</c:v>
                </c:pt>
                <c:pt idx="340">
                  <c:v>0.34507765891458603</c:v>
                </c:pt>
                <c:pt idx="341">
                  <c:v>0.34523822973548601</c:v>
                </c:pt>
                <c:pt idx="342">
                  <c:v>0.34539315051844</c:v>
                </c:pt>
                <c:pt idx="343">
                  <c:v>0.34554262333983499</c:v>
                </c:pt>
                <c:pt idx="344">
                  <c:v>0.34568684326902799</c:v>
                </c:pt>
                <c:pt idx="345">
                  <c:v>0.34582599859532698</c:v>
                </c:pt>
                <c:pt idx="346">
                  <c:v>0.345960271048807</c:v>
                </c:pt>
                <c:pt idx="347">
                  <c:v>0.34608983601498</c:v>
                </c:pt>
                <c:pt idx="348">
                  <c:v>0.34621486274345198</c:v>
                </c:pt>
                <c:pt idx="349">
                  <c:v>0.34633551455067402</c:v>
                </c:pt>
                <c:pt idx="350">
                  <c:v>0.34645194901679599</c:v>
                </c:pt>
                <c:pt idx="351">
                  <c:v>0.346564318176866</c:v>
                </c:pt>
                <c:pt idx="352">
                  <c:v>0.34667276870632502</c:v>
                </c:pt>
                <c:pt idx="353">
                  <c:v>0.34677744210105899</c:v>
                </c:pt>
                <c:pt idx="354">
                  <c:v>0.34687847485199003</c:v>
                </c:pt>
                <c:pt idx="355">
                  <c:v>0.34697599861442802</c:v>
                </c:pt>
                <c:pt idx="356">
                  <c:v>0.34707014037219902</c:v>
                </c:pt>
                <c:pt idx="357">
                  <c:v>0.34716102259674497</c:v>
                </c:pt>
                <c:pt idx="358">
                  <c:v>0.34724876340129401</c:v>
                </c:pt>
                <c:pt idx="359">
                  <c:v>0.347333476690173</c:v>
                </c:pt>
                <c:pt idx="360">
                  <c:v>0.34741527230344998</c:v>
                </c:pt>
                <c:pt idx="361">
                  <c:v>0.34749425615697599</c:v>
                </c:pt>
                <c:pt idx="362">
                  <c:v>0.347570530377943</c:v>
                </c:pt>
                <c:pt idx="363">
                  <c:v>0.34764419343610897</c:v>
                </c:pt>
                <c:pt idx="364">
                  <c:v>0.34771534027077899</c:v>
                </c:pt>
                <c:pt idx="365">
                  <c:v>0.34778406241366799</c:v>
                </c:pt>
                <c:pt idx="366">
                  <c:v>0.34785044810772098</c:v>
                </c:pt>
                <c:pt idx="367">
                  <c:v>0.34791458242208101</c:v>
                </c:pt>
                <c:pt idx="368">
                  <c:v>0.34797654736322298</c:v>
                </c:pt>
                <c:pt idx="369">
                  <c:v>0.34803642198243201</c:v>
                </c:pt>
                <c:pt idx="370">
                  <c:v>0.34809428247969898</c:v>
                </c:pt>
                <c:pt idx="371">
                  <c:v>0.34815020230414401</c:v>
                </c:pt>
                <c:pt idx="372">
                  <c:v>0.34820425225106</c:v>
                </c:pt>
                <c:pt idx="373">
                  <c:v>0.348256500555709</c:v>
                </c:pt>
                <c:pt idx="374">
                  <c:v>0.34830701298393102</c:v>
                </c:pt>
                <c:pt idx="375">
                  <c:v>0.34835585291969301</c:v>
                </c:pt>
                <c:pt idx="376">
                  <c:v>0.348403081449635</c:v>
                </c:pt>
                <c:pt idx="377">
                  <c:v>0.348448757444763</c:v>
                </c:pt>
                <c:pt idx="378">
                  <c:v>0.348492937639302</c:v>
                </c:pt>
                <c:pt idx="379">
                  <c:v>0.34853567670688501</c:v>
                </c:pt>
                <c:pt idx="380">
                  <c:v>0.34857702733409102</c:v>
                </c:pt>
                <c:pt idx="381">
                  <c:v>0.34861704029142498</c:v>
                </c:pt>
                <c:pt idx="382">
                  <c:v>0.34865576450188801</c:v>
                </c:pt>
                <c:pt idx="383">
                  <c:v>0.34869324710712601</c:v>
                </c:pt>
                <c:pt idx="384">
                  <c:v>0.34872953353128699</c:v>
                </c:pt>
                <c:pt idx="385">
                  <c:v>0.34876466754264901</c:v>
                </c:pt>
                <c:pt idx="386">
                  <c:v>0.34879869131311603</c:v>
                </c:pt>
                <c:pt idx="387">
                  <c:v>0.34883164547557699</c:v>
                </c:pt>
                <c:pt idx="388">
                  <c:v>0.34886356917931199</c:v>
                </c:pt>
                <c:pt idx="389">
                  <c:v>0.34889450014339002</c:v>
                </c:pt>
                <c:pt idx="390">
                  <c:v>0.34892447470824101</c:v>
                </c:pt>
                <c:pt idx="391">
                  <c:v>0.348953527885346</c:v>
                </c:pt>
                <c:pt idx="392">
                  <c:v>0.34898169340524499</c:v>
                </c:pt>
                <c:pt idx="393">
                  <c:v>0.34900900376374</c:v>
                </c:pt>
                <c:pt idx="394">
                  <c:v>0.34903549026657599</c:v>
                </c:pt>
                <c:pt idx="395">
                  <c:v>0.349061183072431</c:v>
                </c:pt>
                <c:pt idx="396">
                  <c:v>0.34908611123444</c:v>
                </c:pt>
                <c:pt idx="397">
                  <c:v>0.34911030274020199</c:v>
                </c:pt>
                <c:pt idx="398">
                  <c:v>0.34913378455038002</c:v>
                </c:pt>
                <c:pt idx="399">
                  <c:v>0.34915658263589899</c:v>
                </c:pt>
                <c:pt idx="400">
                  <c:v>0.34917872201383598</c:v>
                </c:pt>
              </c:numCache>
            </c:numRef>
          </c:yVal>
          <c:smooth val="1"/>
          <c:extLst>
            <c:ext xmlns:c16="http://schemas.microsoft.com/office/drawing/2014/chart" uri="{C3380CC4-5D6E-409C-BE32-E72D297353CC}">
              <c16:uniqueId val="{00000003-A1BC-4BAD-A620-102B8C804317}"/>
            </c:ext>
          </c:extLst>
        </c:ser>
        <c:ser>
          <c:idx val="10"/>
          <c:order val="4"/>
          <c:tx>
            <c:strRef>
              <c:f>'GIL_dc (2)'!$BC$1</c:f>
              <c:strCache>
                <c:ptCount val="1"/>
                <c:pt idx="0">
                  <c:v>Vctr=0</c:v>
                </c:pt>
              </c:strCache>
            </c:strRef>
          </c:tx>
          <c:spPr>
            <a:ln w="19050" cap="rnd">
              <a:solidFill>
                <a:srgbClr val="92D050"/>
              </a:solidFill>
              <a:round/>
            </a:ln>
            <a:effectLst/>
          </c:spPr>
          <c:marker>
            <c:symbol val="none"/>
          </c:marker>
          <c:xVal>
            <c:numRef>
              <c:f>'GIL_dc (2)'!$AR$2:$AR$402</c:f>
              <c:numCache>
                <c:formatCode>General</c:formatCode>
                <c:ptCount val="401"/>
                <c:pt idx="0">
                  <c:v>-0.2</c:v>
                </c:pt>
                <c:pt idx="1">
                  <c:v>-0.19900000000000001</c:v>
                </c:pt>
                <c:pt idx="2">
                  <c:v>-0.19800000000000001</c:v>
                </c:pt>
                <c:pt idx="3">
                  <c:v>-0.19700000000000001</c:v>
                </c:pt>
                <c:pt idx="4">
                  <c:v>-0.19600000000000001</c:v>
                </c:pt>
                <c:pt idx="5">
                  <c:v>-0.19500000000000001</c:v>
                </c:pt>
                <c:pt idx="6">
                  <c:v>-0.19400000000000001</c:v>
                </c:pt>
                <c:pt idx="7">
                  <c:v>-0.193</c:v>
                </c:pt>
                <c:pt idx="8">
                  <c:v>-0.192</c:v>
                </c:pt>
                <c:pt idx="9">
                  <c:v>-0.191</c:v>
                </c:pt>
                <c:pt idx="10">
                  <c:v>-0.19</c:v>
                </c:pt>
                <c:pt idx="11">
                  <c:v>-0.189</c:v>
                </c:pt>
                <c:pt idx="12">
                  <c:v>-0.188</c:v>
                </c:pt>
                <c:pt idx="13">
                  <c:v>-0.187</c:v>
                </c:pt>
                <c:pt idx="14">
                  <c:v>-0.186</c:v>
                </c:pt>
                <c:pt idx="15">
                  <c:v>-0.185</c:v>
                </c:pt>
                <c:pt idx="16">
                  <c:v>-0.184</c:v>
                </c:pt>
                <c:pt idx="17">
                  <c:v>-0.183</c:v>
                </c:pt>
                <c:pt idx="18">
                  <c:v>-0.182</c:v>
                </c:pt>
                <c:pt idx="19">
                  <c:v>-0.18099999999999999</c:v>
                </c:pt>
                <c:pt idx="20">
                  <c:v>-0.18</c:v>
                </c:pt>
                <c:pt idx="21">
                  <c:v>-0.17899999999999999</c:v>
                </c:pt>
                <c:pt idx="22">
                  <c:v>-0.17799999999999999</c:v>
                </c:pt>
                <c:pt idx="23">
                  <c:v>-0.17699999999999999</c:v>
                </c:pt>
                <c:pt idx="24">
                  <c:v>-0.17599999999999999</c:v>
                </c:pt>
                <c:pt idx="25">
                  <c:v>-0.17499999999999999</c:v>
                </c:pt>
                <c:pt idx="26">
                  <c:v>-0.17399999999999999</c:v>
                </c:pt>
                <c:pt idx="27">
                  <c:v>-0.17299999999999999</c:v>
                </c:pt>
                <c:pt idx="28">
                  <c:v>-0.17199999999999999</c:v>
                </c:pt>
                <c:pt idx="29">
                  <c:v>-0.17100000000000001</c:v>
                </c:pt>
                <c:pt idx="30">
                  <c:v>-0.17</c:v>
                </c:pt>
                <c:pt idx="31">
                  <c:v>-0.16900000000000001</c:v>
                </c:pt>
                <c:pt idx="32">
                  <c:v>-0.16800000000000001</c:v>
                </c:pt>
                <c:pt idx="33">
                  <c:v>-0.16700000000000001</c:v>
                </c:pt>
                <c:pt idx="34">
                  <c:v>-0.16600000000000001</c:v>
                </c:pt>
                <c:pt idx="35">
                  <c:v>-0.16500000000000001</c:v>
                </c:pt>
                <c:pt idx="36">
                  <c:v>-0.16400000000000001</c:v>
                </c:pt>
                <c:pt idx="37">
                  <c:v>-0.16300000000000001</c:v>
                </c:pt>
                <c:pt idx="38">
                  <c:v>-0.16200000000000001</c:v>
                </c:pt>
                <c:pt idx="39">
                  <c:v>-0.161</c:v>
                </c:pt>
                <c:pt idx="40">
                  <c:v>-0.16</c:v>
                </c:pt>
                <c:pt idx="41">
                  <c:v>-0.159</c:v>
                </c:pt>
                <c:pt idx="42">
                  <c:v>-0.158</c:v>
                </c:pt>
                <c:pt idx="43">
                  <c:v>-0.157</c:v>
                </c:pt>
                <c:pt idx="44">
                  <c:v>-0.156</c:v>
                </c:pt>
                <c:pt idx="45">
                  <c:v>-0.155</c:v>
                </c:pt>
                <c:pt idx="46">
                  <c:v>-0.154</c:v>
                </c:pt>
                <c:pt idx="47">
                  <c:v>-0.153</c:v>
                </c:pt>
                <c:pt idx="48">
                  <c:v>-0.152</c:v>
                </c:pt>
                <c:pt idx="49">
                  <c:v>-0.151</c:v>
                </c:pt>
                <c:pt idx="50">
                  <c:v>-0.15</c:v>
                </c:pt>
                <c:pt idx="51">
                  <c:v>-0.14899999999999999</c:v>
                </c:pt>
                <c:pt idx="52">
                  <c:v>-0.14799999999999999</c:v>
                </c:pt>
                <c:pt idx="53">
                  <c:v>-0.14699999999999999</c:v>
                </c:pt>
                <c:pt idx="54">
                  <c:v>-0.14599999999999999</c:v>
                </c:pt>
                <c:pt idx="55">
                  <c:v>-0.14499999999999999</c:v>
                </c:pt>
                <c:pt idx="56">
                  <c:v>-0.14399999999999999</c:v>
                </c:pt>
                <c:pt idx="57">
                  <c:v>-0.14299999999999999</c:v>
                </c:pt>
                <c:pt idx="58">
                  <c:v>-0.14199999999999999</c:v>
                </c:pt>
                <c:pt idx="59">
                  <c:v>-0.14099999999999999</c:v>
                </c:pt>
                <c:pt idx="60">
                  <c:v>-0.14000000000000001</c:v>
                </c:pt>
                <c:pt idx="61">
                  <c:v>-0.13900000000000001</c:v>
                </c:pt>
                <c:pt idx="62">
                  <c:v>-0.13800000000000001</c:v>
                </c:pt>
                <c:pt idx="63">
                  <c:v>-0.13700000000000001</c:v>
                </c:pt>
                <c:pt idx="64">
                  <c:v>-0.13600000000000001</c:v>
                </c:pt>
                <c:pt idx="65">
                  <c:v>-0.13500000000000001</c:v>
                </c:pt>
                <c:pt idx="66">
                  <c:v>-0.13400000000000001</c:v>
                </c:pt>
                <c:pt idx="67">
                  <c:v>-0.13300000000000001</c:v>
                </c:pt>
                <c:pt idx="68">
                  <c:v>-0.13200000000000001</c:v>
                </c:pt>
                <c:pt idx="69">
                  <c:v>-0.13099999999999901</c:v>
                </c:pt>
                <c:pt idx="70">
                  <c:v>-0.12999999999999901</c:v>
                </c:pt>
                <c:pt idx="71">
                  <c:v>-0.128999999999999</c:v>
                </c:pt>
                <c:pt idx="72">
                  <c:v>-0.127999999999999</c:v>
                </c:pt>
                <c:pt idx="73">
                  <c:v>-0.126999999999999</c:v>
                </c:pt>
                <c:pt idx="74">
                  <c:v>-0.125999999999999</c:v>
                </c:pt>
                <c:pt idx="75">
                  <c:v>-0.124999999999999</c:v>
                </c:pt>
                <c:pt idx="76">
                  <c:v>-0.123999999999999</c:v>
                </c:pt>
                <c:pt idx="77">
                  <c:v>-0.122999999999999</c:v>
                </c:pt>
                <c:pt idx="78">
                  <c:v>-0.121999999999999</c:v>
                </c:pt>
                <c:pt idx="79">
                  <c:v>-0.120999999999999</c:v>
                </c:pt>
                <c:pt idx="80">
                  <c:v>-0.119999999999999</c:v>
                </c:pt>
                <c:pt idx="81">
                  <c:v>-0.118999999999999</c:v>
                </c:pt>
                <c:pt idx="82">
                  <c:v>-0.11799999999999899</c:v>
                </c:pt>
                <c:pt idx="83">
                  <c:v>-0.11699999999999899</c:v>
                </c:pt>
                <c:pt idx="84">
                  <c:v>-0.11599999999999901</c:v>
                </c:pt>
                <c:pt idx="85">
                  <c:v>-0.11499999999999901</c:v>
                </c:pt>
                <c:pt idx="86">
                  <c:v>-0.113999999999999</c:v>
                </c:pt>
                <c:pt idx="87">
                  <c:v>-0.112999999999999</c:v>
                </c:pt>
                <c:pt idx="88">
                  <c:v>-0.111999999999999</c:v>
                </c:pt>
                <c:pt idx="89">
                  <c:v>-0.110999999999999</c:v>
                </c:pt>
                <c:pt idx="90">
                  <c:v>-0.109999999999999</c:v>
                </c:pt>
                <c:pt idx="91">
                  <c:v>-0.108999999999999</c:v>
                </c:pt>
                <c:pt idx="92">
                  <c:v>-0.107999999999999</c:v>
                </c:pt>
                <c:pt idx="93">
                  <c:v>-0.106999999999999</c:v>
                </c:pt>
                <c:pt idx="94">
                  <c:v>-0.105999999999999</c:v>
                </c:pt>
                <c:pt idx="95">
                  <c:v>-0.104999999999999</c:v>
                </c:pt>
                <c:pt idx="96">
                  <c:v>-0.103999999999999</c:v>
                </c:pt>
                <c:pt idx="97">
                  <c:v>-0.102999999999999</c:v>
                </c:pt>
                <c:pt idx="98">
                  <c:v>-0.10199999999999899</c:v>
                </c:pt>
                <c:pt idx="99">
                  <c:v>-0.10099999999999899</c:v>
                </c:pt>
                <c:pt idx="100">
                  <c:v>-9.9999999999999895E-2</c:v>
                </c:pt>
                <c:pt idx="101">
                  <c:v>-9.8999999999999894E-2</c:v>
                </c:pt>
                <c:pt idx="102">
                  <c:v>-9.7999999999999907E-2</c:v>
                </c:pt>
                <c:pt idx="103">
                  <c:v>-9.6999999999999906E-2</c:v>
                </c:pt>
                <c:pt idx="104">
                  <c:v>-9.5999999999999905E-2</c:v>
                </c:pt>
                <c:pt idx="105">
                  <c:v>-9.4999999999999904E-2</c:v>
                </c:pt>
                <c:pt idx="106">
                  <c:v>-9.3999999999999903E-2</c:v>
                </c:pt>
                <c:pt idx="107">
                  <c:v>-9.2999999999999902E-2</c:v>
                </c:pt>
                <c:pt idx="108">
                  <c:v>-9.1999999999999901E-2</c:v>
                </c:pt>
                <c:pt idx="109">
                  <c:v>-9.09999999999999E-2</c:v>
                </c:pt>
                <c:pt idx="110">
                  <c:v>-8.99999999999999E-2</c:v>
                </c:pt>
                <c:pt idx="111">
                  <c:v>-8.8999999999999899E-2</c:v>
                </c:pt>
                <c:pt idx="112">
                  <c:v>-8.7999999999999898E-2</c:v>
                </c:pt>
                <c:pt idx="113">
                  <c:v>-8.6999999999999897E-2</c:v>
                </c:pt>
                <c:pt idx="114">
                  <c:v>-8.5999999999999896E-2</c:v>
                </c:pt>
                <c:pt idx="115">
                  <c:v>-8.4999999999999895E-2</c:v>
                </c:pt>
                <c:pt idx="116">
                  <c:v>-8.3999999999999894E-2</c:v>
                </c:pt>
                <c:pt idx="117">
                  <c:v>-8.2999999999999893E-2</c:v>
                </c:pt>
                <c:pt idx="118">
                  <c:v>-8.1999999999999906E-2</c:v>
                </c:pt>
                <c:pt idx="119">
                  <c:v>-8.0999999999999905E-2</c:v>
                </c:pt>
                <c:pt idx="120">
                  <c:v>-7.9999999999999905E-2</c:v>
                </c:pt>
                <c:pt idx="121">
                  <c:v>-7.8999999999999904E-2</c:v>
                </c:pt>
                <c:pt idx="122">
                  <c:v>-7.7999999999999903E-2</c:v>
                </c:pt>
                <c:pt idx="123">
                  <c:v>-7.6999999999999902E-2</c:v>
                </c:pt>
                <c:pt idx="124">
                  <c:v>-7.5999999999999901E-2</c:v>
                </c:pt>
                <c:pt idx="125">
                  <c:v>-7.49999999999999E-2</c:v>
                </c:pt>
                <c:pt idx="126">
                  <c:v>-7.3999999999999899E-2</c:v>
                </c:pt>
                <c:pt idx="127">
                  <c:v>-7.2999999999999898E-2</c:v>
                </c:pt>
                <c:pt idx="128">
                  <c:v>-7.1999999999999897E-2</c:v>
                </c:pt>
                <c:pt idx="129">
                  <c:v>-7.0999999999999897E-2</c:v>
                </c:pt>
                <c:pt idx="130">
                  <c:v>-6.9999999999999896E-2</c:v>
                </c:pt>
                <c:pt idx="131">
                  <c:v>-6.8999999999999798E-2</c:v>
                </c:pt>
                <c:pt idx="132">
                  <c:v>-6.7999999999999797E-2</c:v>
                </c:pt>
                <c:pt idx="133">
                  <c:v>-6.6999999999999796E-2</c:v>
                </c:pt>
                <c:pt idx="134">
                  <c:v>-6.5999999999999795E-2</c:v>
                </c:pt>
                <c:pt idx="135">
                  <c:v>-6.4999999999999794E-2</c:v>
                </c:pt>
                <c:pt idx="136">
                  <c:v>-6.3999999999999793E-2</c:v>
                </c:pt>
                <c:pt idx="137">
                  <c:v>-6.2999999999999806E-2</c:v>
                </c:pt>
                <c:pt idx="138">
                  <c:v>-6.1999999999999798E-2</c:v>
                </c:pt>
                <c:pt idx="139">
                  <c:v>-6.0999999999999797E-2</c:v>
                </c:pt>
                <c:pt idx="140">
                  <c:v>-5.9999999999999797E-2</c:v>
                </c:pt>
                <c:pt idx="141">
                  <c:v>-5.8999999999999803E-2</c:v>
                </c:pt>
                <c:pt idx="142">
                  <c:v>-5.7999999999999802E-2</c:v>
                </c:pt>
                <c:pt idx="143">
                  <c:v>-5.6999999999999801E-2</c:v>
                </c:pt>
                <c:pt idx="144">
                  <c:v>-5.59999999999998E-2</c:v>
                </c:pt>
                <c:pt idx="145">
                  <c:v>-5.4999999999999799E-2</c:v>
                </c:pt>
                <c:pt idx="146">
                  <c:v>-5.3999999999999798E-2</c:v>
                </c:pt>
                <c:pt idx="147">
                  <c:v>-5.2999999999999797E-2</c:v>
                </c:pt>
                <c:pt idx="148">
                  <c:v>-5.1999999999999803E-2</c:v>
                </c:pt>
                <c:pt idx="149">
                  <c:v>-5.0999999999999802E-2</c:v>
                </c:pt>
                <c:pt idx="150">
                  <c:v>-4.9999999999999802E-2</c:v>
                </c:pt>
                <c:pt idx="151">
                  <c:v>-4.8999999999999801E-2</c:v>
                </c:pt>
                <c:pt idx="152">
                  <c:v>-4.79999999999998E-2</c:v>
                </c:pt>
                <c:pt idx="153">
                  <c:v>-4.6999999999999799E-2</c:v>
                </c:pt>
                <c:pt idx="154">
                  <c:v>-4.5999999999999798E-2</c:v>
                </c:pt>
                <c:pt idx="155">
                  <c:v>-4.4999999999999797E-2</c:v>
                </c:pt>
                <c:pt idx="156">
                  <c:v>-4.3999999999999803E-2</c:v>
                </c:pt>
                <c:pt idx="157">
                  <c:v>-4.2999999999999802E-2</c:v>
                </c:pt>
                <c:pt idx="158">
                  <c:v>-4.1999999999999801E-2</c:v>
                </c:pt>
                <c:pt idx="159">
                  <c:v>-4.09999999999998E-2</c:v>
                </c:pt>
                <c:pt idx="160">
                  <c:v>-3.99999999999998E-2</c:v>
                </c:pt>
                <c:pt idx="161">
                  <c:v>-3.8999999999999799E-2</c:v>
                </c:pt>
                <c:pt idx="162">
                  <c:v>-3.7999999999999798E-2</c:v>
                </c:pt>
                <c:pt idx="163">
                  <c:v>-3.6999999999999797E-2</c:v>
                </c:pt>
                <c:pt idx="164">
                  <c:v>-3.5999999999999803E-2</c:v>
                </c:pt>
                <c:pt idx="165">
                  <c:v>-3.4999999999999802E-2</c:v>
                </c:pt>
                <c:pt idx="166">
                  <c:v>-3.3999999999999801E-2</c:v>
                </c:pt>
                <c:pt idx="167">
                  <c:v>-3.29999999999998E-2</c:v>
                </c:pt>
                <c:pt idx="168">
                  <c:v>-3.1999999999999799E-2</c:v>
                </c:pt>
                <c:pt idx="169">
                  <c:v>-3.0999999999999799E-2</c:v>
                </c:pt>
                <c:pt idx="170">
                  <c:v>-2.9999999999999801E-2</c:v>
                </c:pt>
                <c:pt idx="171">
                  <c:v>-2.89999999999998E-2</c:v>
                </c:pt>
                <c:pt idx="172">
                  <c:v>-2.7999999999999799E-2</c:v>
                </c:pt>
                <c:pt idx="173">
                  <c:v>-2.6999999999999798E-2</c:v>
                </c:pt>
                <c:pt idx="174">
                  <c:v>-2.5999999999999801E-2</c:v>
                </c:pt>
                <c:pt idx="175">
                  <c:v>-2.49999999999998E-2</c:v>
                </c:pt>
                <c:pt idx="176">
                  <c:v>-2.3999999999999799E-2</c:v>
                </c:pt>
                <c:pt idx="177">
                  <c:v>-2.2999999999999798E-2</c:v>
                </c:pt>
                <c:pt idx="178">
                  <c:v>-2.1999999999999801E-2</c:v>
                </c:pt>
                <c:pt idx="179">
                  <c:v>-2.09999999999998E-2</c:v>
                </c:pt>
                <c:pt idx="180">
                  <c:v>-1.9999999999999799E-2</c:v>
                </c:pt>
                <c:pt idx="181">
                  <c:v>-1.8999999999999798E-2</c:v>
                </c:pt>
                <c:pt idx="182">
                  <c:v>-1.7999999999999801E-2</c:v>
                </c:pt>
                <c:pt idx="183">
                  <c:v>-1.69999999999998E-2</c:v>
                </c:pt>
                <c:pt idx="184">
                  <c:v>-1.5999999999999799E-2</c:v>
                </c:pt>
                <c:pt idx="185">
                  <c:v>-1.49999999999998E-2</c:v>
                </c:pt>
                <c:pt idx="186">
                  <c:v>-1.3999999999999801E-2</c:v>
                </c:pt>
                <c:pt idx="187">
                  <c:v>-1.29999999999998E-2</c:v>
                </c:pt>
                <c:pt idx="188">
                  <c:v>-1.1999999999999801E-2</c:v>
                </c:pt>
                <c:pt idx="189">
                  <c:v>-1.09999999999998E-2</c:v>
                </c:pt>
                <c:pt idx="190">
                  <c:v>-9.9999999999998406E-3</c:v>
                </c:pt>
                <c:pt idx="191">
                  <c:v>-8.9999999999998397E-3</c:v>
                </c:pt>
                <c:pt idx="192">
                  <c:v>-7.9999999999998406E-3</c:v>
                </c:pt>
                <c:pt idx="193">
                  <c:v>-6.9999999999998397E-3</c:v>
                </c:pt>
                <c:pt idx="194">
                  <c:v>-5.9999999999998397E-3</c:v>
                </c:pt>
                <c:pt idx="195">
                  <c:v>-4.9999999999998396E-3</c:v>
                </c:pt>
                <c:pt idx="196">
                  <c:v>-3.9999999999998396E-3</c:v>
                </c:pt>
                <c:pt idx="197">
                  <c:v>-2.99999999999984E-3</c:v>
                </c:pt>
                <c:pt idx="198">
                  <c:v>-1.99999999999984E-3</c:v>
                </c:pt>
                <c:pt idx="199">
                  <c:v>-9.9999999999983999E-4</c:v>
                </c:pt>
                <c:pt idx="200">
                  <c:v>0</c:v>
                </c:pt>
                <c:pt idx="201">
                  <c:v>1E-3</c:v>
                </c:pt>
                <c:pt idx="202">
                  <c:v>2E-3</c:v>
                </c:pt>
                <c:pt idx="203">
                  <c:v>3.0000000000000001E-3</c:v>
                </c:pt>
                <c:pt idx="204">
                  <c:v>4.0000000000000001E-3</c:v>
                </c:pt>
                <c:pt idx="205">
                  <c:v>5.0000000000000001E-3</c:v>
                </c:pt>
                <c:pt idx="206">
                  <c:v>6.0000000000000001E-3</c:v>
                </c:pt>
                <c:pt idx="207">
                  <c:v>7.0000000000000001E-3</c:v>
                </c:pt>
                <c:pt idx="208">
                  <c:v>8.0000000000000002E-3</c:v>
                </c:pt>
                <c:pt idx="209">
                  <c:v>8.9999999999999993E-3</c:v>
                </c:pt>
                <c:pt idx="210">
                  <c:v>0.01</c:v>
                </c:pt>
                <c:pt idx="211">
                  <c:v>1.0999999999999999E-2</c:v>
                </c:pt>
                <c:pt idx="212">
                  <c:v>1.2E-2</c:v>
                </c:pt>
                <c:pt idx="213">
                  <c:v>1.2999999999999999E-2</c:v>
                </c:pt>
                <c:pt idx="214">
                  <c:v>1.4E-2</c:v>
                </c:pt>
                <c:pt idx="215">
                  <c:v>1.4999999999999999E-2</c:v>
                </c:pt>
                <c:pt idx="216">
                  <c:v>1.6E-2</c:v>
                </c:pt>
                <c:pt idx="217">
                  <c:v>1.7000000000000001E-2</c:v>
                </c:pt>
                <c:pt idx="218">
                  <c:v>1.7999999999999999E-2</c:v>
                </c:pt>
                <c:pt idx="219">
                  <c:v>1.9E-2</c:v>
                </c:pt>
                <c:pt idx="220">
                  <c:v>0.02</c:v>
                </c:pt>
                <c:pt idx="221">
                  <c:v>2.1000000000000001E-2</c:v>
                </c:pt>
                <c:pt idx="222">
                  <c:v>2.1999999999999999E-2</c:v>
                </c:pt>
                <c:pt idx="223">
                  <c:v>2.3E-2</c:v>
                </c:pt>
                <c:pt idx="224">
                  <c:v>2.4E-2</c:v>
                </c:pt>
                <c:pt idx="225">
                  <c:v>2.5000000000000001E-2</c:v>
                </c:pt>
                <c:pt idx="226">
                  <c:v>2.5999999999999999E-2</c:v>
                </c:pt>
                <c:pt idx="227">
                  <c:v>2.7E-2</c:v>
                </c:pt>
                <c:pt idx="228">
                  <c:v>2.8000000000000001E-2</c:v>
                </c:pt>
                <c:pt idx="229">
                  <c:v>2.9000000000000001E-2</c:v>
                </c:pt>
                <c:pt idx="230">
                  <c:v>0.03</c:v>
                </c:pt>
                <c:pt idx="231">
                  <c:v>3.1E-2</c:v>
                </c:pt>
                <c:pt idx="232">
                  <c:v>3.2000000000000001E-2</c:v>
                </c:pt>
                <c:pt idx="233">
                  <c:v>3.3000000000000002E-2</c:v>
                </c:pt>
                <c:pt idx="234">
                  <c:v>3.4000000000000002E-2</c:v>
                </c:pt>
                <c:pt idx="235">
                  <c:v>3.5000000000000003E-2</c:v>
                </c:pt>
                <c:pt idx="236">
                  <c:v>3.5999999999999997E-2</c:v>
                </c:pt>
                <c:pt idx="237">
                  <c:v>3.6999999999999998E-2</c:v>
                </c:pt>
                <c:pt idx="238">
                  <c:v>3.7999999999999999E-2</c:v>
                </c:pt>
                <c:pt idx="239">
                  <c:v>3.9E-2</c:v>
                </c:pt>
                <c:pt idx="240">
                  <c:v>0.04</c:v>
                </c:pt>
                <c:pt idx="241">
                  <c:v>4.1000000000000002E-2</c:v>
                </c:pt>
                <c:pt idx="242">
                  <c:v>4.2000000000000003E-2</c:v>
                </c:pt>
                <c:pt idx="243">
                  <c:v>4.2999999999999997E-2</c:v>
                </c:pt>
                <c:pt idx="244">
                  <c:v>4.3999999999999997E-2</c:v>
                </c:pt>
                <c:pt idx="245">
                  <c:v>4.4999999999999998E-2</c:v>
                </c:pt>
                <c:pt idx="246">
                  <c:v>4.5999999999999999E-2</c:v>
                </c:pt>
                <c:pt idx="247">
                  <c:v>4.7E-2</c:v>
                </c:pt>
                <c:pt idx="248">
                  <c:v>4.8000000000000001E-2</c:v>
                </c:pt>
                <c:pt idx="249">
                  <c:v>4.9000000000000002E-2</c:v>
                </c:pt>
                <c:pt idx="250">
                  <c:v>0.05</c:v>
                </c:pt>
                <c:pt idx="251">
                  <c:v>5.0999999999999997E-2</c:v>
                </c:pt>
                <c:pt idx="252">
                  <c:v>5.1999999999999998E-2</c:v>
                </c:pt>
                <c:pt idx="253">
                  <c:v>5.2999999999999999E-2</c:v>
                </c:pt>
                <c:pt idx="254">
                  <c:v>5.3999999999999999E-2</c:v>
                </c:pt>
                <c:pt idx="255">
                  <c:v>5.5E-2</c:v>
                </c:pt>
                <c:pt idx="256">
                  <c:v>5.6000000000000001E-2</c:v>
                </c:pt>
                <c:pt idx="257">
                  <c:v>5.7000000000000002E-2</c:v>
                </c:pt>
                <c:pt idx="258">
                  <c:v>5.8000000000000003E-2</c:v>
                </c:pt>
                <c:pt idx="259">
                  <c:v>5.8999999999999997E-2</c:v>
                </c:pt>
                <c:pt idx="260">
                  <c:v>0.06</c:v>
                </c:pt>
                <c:pt idx="261">
                  <c:v>6.0999999999999999E-2</c:v>
                </c:pt>
                <c:pt idx="262">
                  <c:v>6.2E-2</c:v>
                </c:pt>
                <c:pt idx="263">
                  <c:v>6.3E-2</c:v>
                </c:pt>
                <c:pt idx="264">
                  <c:v>6.4000000000000001E-2</c:v>
                </c:pt>
                <c:pt idx="265">
                  <c:v>6.5000000000000002E-2</c:v>
                </c:pt>
                <c:pt idx="266">
                  <c:v>6.6000000000000003E-2</c:v>
                </c:pt>
                <c:pt idx="267">
                  <c:v>6.7000000000000004E-2</c:v>
                </c:pt>
                <c:pt idx="268">
                  <c:v>6.8000000000000005E-2</c:v>
                </c:pt>
                <c:pt idx="269">
                  <c:v>6.9000000000000006E-2</c:v>
                </c:pt>
                <c:pt idx="270">
                  <c:v>7.0000000000000007E-2</c:v>
                </c:pt>
                <c:pt idx="271">
                  <c:v>7.0999999999999994E-2</c:v>
                </c:pt>
                <c:pt idx="272">
                  <c:v>7.1999999999999995E-2</c:v>
                </c:pt>
                <c:pt idx="273">
                  <c:v>7.2999999999999995E-2</c:v>
                </c:pt>
                <c:pt idx="274">
                  <c:v>7.3999999999999996E-2</c:v>
                </c:pt>
                <c:pt idx="275">
                  <c:v>7.4999999999999997E-2</c:v>
                </c:pt>
                <c:pt idx="276">
                  <c:v>7.5999999999999998E-2</c:v>
                </c:pt>
                <c:pt idx="277">
                  <c:v>7.6999999999999999E-2</c:v>
                </c:pt>
                <c:pt idx="278">
                  <c:v>7.8E-2</c:v>
                </c:pt>
                <c:pt idx="279">
                  <c:v>7.9000000000000001E-2</c:v>
                </c:pt>
                <c:pt idx="280">
                  <c:v>0.08</c:v>
                </c:pt>
                <c:pt idx="281">
                  <c:v>8.1000000000000003E-2</c:v>
                </c:pt>
                <c:pt idx="282">
                  <c:v>8.2000000000000003E-2</c:v>
                </c:pt>
                <c:pt idx="283">
                  <c:v>8.3000000000000004E-2</c:v>
                </c:pt>
                <c:pt idx="284">
                  <c:v>8.4000000000000005E-2</c:v>
                </c:pt>
                <c:pt idx="285">
                  <c:v>8.5000000000000006E-2</c:v>
                </c:pt>
                <c:pt idx="286">
                  <c:v>8.5999999999999993E-2</c:v>
                </c:pt>
                <c:pt idx="287">
                  <c:v>8.6999999999999994E-2</c:v>
                </c:pt>
                <c:pt idx="288">
                  <c:v>8.7999999999999995E-2</c:v>
                </c:pt>
                <c:pt idx="289">
                  <c:v>8.8999999999999996E-2</c:v>
                </c:pt>
                <c:pt idx="290">
                  <c:v>0.09</c:v>
                </c:pt>
                <c:pt idx="291">
                  <c:v>9.0999999999999998E-2</c:v>
                </c:pt>
                <c:pt idx="292">
                  <c:v>9.1999999999999998E-2</c:v>
                </c:pt>
                <c:pt idx="293">
                  <c:v>9.2999999999999999E-2</c:v>
                </c:pt>
                <c:pt idx="294">
                  <c:v>9.4E-2</c:v>
                </c:pt>
                <c:pt idx="295">
                  <c:v>9.5000000000000001E-2</c:v>
                </c:pt>
                <c:pt idx="296">
                  <c:v>9.6000000000000002E-2</c:v>
                </c:pt>
                <c:pt idx="297">
                  <c:v>9.7000000000000003E-2</c:v>
                </c:pt>
                <c:pt idx="298">
                  <c:v>9.8000000000000004E-2</c:v>
                </c:pt>
                <c:pt idx="299">
                  <c:v>9.9000000000000005E-2</c:v>
                </c:pt>
                <c:pt idx="300">
                  <c:v>0.1</c:v>
                </c:pt>
                <c:pt idx="301">
                  <c:v>0.10100000000000001</c:v>
                </c:pt>
                <c:pt idx="302">
                  <c:v>0.10199999999999999</c:v>
                </c:pt>
                <c:pt idx="303">
                  <c:v>0.10299999999999999</c:v>
                </c:pt>
                <c:pt idx="304">
                  <c:v>0.104</c:v>
                </c:pt>
                <c:pt idx="305">
                  <c:v>0.105</c:v>
                </c:pt>
                <c:pt idx="306">
                  <c:v>0.106</c:v>
                </c:pt>
                <c:pt idx="307">
                  <c:v>0.107</c:v>
                </c:pt>
                <c:pt idx="308">
                  <c:v>0.108</c:v>
                </c:pt>
                <c:pt idx="309">
                  <c:v>0.109</c:v>
                </c:pt>
                <c:pt idx="310">
                  <c:v>0.11</c:v>
                </c:pt>
                <c:pt idx="311">
                  <c:v>0.111</c:v>
                </c:pt>
                <c:pt idx="312">
                  <c:v>0.112</c:v>
                </c:pt>
                <c:pt idx="313">
                  <c:v>0.113</c:v>
                </c:pt>
                <c:pt idx="314">
                  <c:v>0.114</c:v>
                </c:pt>
                <c:pt idx="315">
                  <c:v>0.115</c:v>
                </c:pt>
                <c:pt idx="316">
                  <c:v>0.11600000000000001</c:v>
                </c:pt>
                <c:pt idx="317">
                  <c:v>0.11700000000000001</c:v>
                </c:pt>
                <c:pt idx="318">
                  <c:v>0.11799999999999999</c:v>
                </c:pt>
                <c:pt idx="319">
                  <c:v>0.11899999999999999</c:v>
                </c:pt>
                <c:pt idx="320">
                  <c:v>0.12</c:v>
                </c:pt>
                <c:pt idx="321">
                  <c:v>0.121</c:v>
                </c:pt>
                <c:pt idx="322">
                  <c:v>0.122</c:v>
                </c:pt>
                <c:pt idx="323">
                  <c:v>0.123</c:v>
                </c:pt>
                <c:pt idx="324">
                  <c:v>0.124</c:v>
                </c:pt>
                <c:pt idx="325">
                  <c:v>0.125</c:v>
                </c:pt>
                <c:pt idx="326">
                  <c:v>0.126</c:v>
                </c:pt>
                <c:pt idx="327">
                  <c:v>0.127</c:v>
                </c:pt>
                <c:pt idx="328">
                  <c:v>0.128</c:v>
                </c:pt>
                <c:pt idx="329">
                  <c:v>0.129</c:v>
                </c:pt>
                <c:pt idx="330">
                  <c:v>0.13</c:v>
                </c:pt>
                <c:pt idx="331">
                  <c:v>0.13100000000000001</c:v>
                </c:pt>
                <c:pt idx="332">
                  <c:v>0.13200000000000001</c:v>
                </c:pt>
                <c:pt idx="333">
                  <c:v>0.13300000000000001</c:v>
                </c:pt>
                <c:pt idx="334">
                  <c:v>0.13400000000000001</c:v>
                </c:pt>
                <c:pt idx="335">
                  <c:v>0.13500000000000001</c:v>
                </c:pt>
                <c:pt idx="336">
                  <c:v>0.13600000000000001</c:v>
                </c:pt>
                <c:pt idx="337">
                  <c:v>0.13700000000000001</c:v>
                </c:pt>
                <c:pt idx="338">
                  <c:v>0.13800000000000001</c:v>
                </c:pt>
                <c:pt idx="339">
                  <c:v>0.13900000000000001</c:v>
                </c:pt>
                <c:pt idx="340">
                  <c:v>0.14000000000000001</c:v>
                </c:pt>
                <c:pt idx="341">
                  <c:v>0.14099999999999999</c:v>
                </c:pt>
                <c:pt idx="342">
                  <c:v>0.14199999999999999</c:v>
                </c:pt>
                <c:pt idx="343">
                  <c:v>0.14299999999999999</c:v>
                </c:pt>
                <c:pt idx="344">
                  <c:v>0.14399999999999999</c:v>
                </c:pt>
                <c:pt idx="345">
                  <c:v>0.14499999999999999</c:v>
                </c:pt>
                <c:pt idx="346">
                  <c:v>0.14599999999999999</c:v>
                </c:pt>
                <c:pt idx="347">
                  <c:v>0.14699999999999999</c:v>
                </c:pt>
                <c:pt idx="348">
                  <c:v>0.14799999999999999</c:v>
                </c:pt>
                <c:pt idx="349">
                  <c:v>0.14899999999999999</c:v>
                </c:pt>
                <c:pt idx="350">
                  <c:v>0.15</c:v>
                </c:pt>
                <c:pt idx="351">
                  <c:v>0.151</c:v>
                </c:pt>
                <c:pt idx="352">
                  <c:v>0.152</c:v>
                </c:pt>
                <c:pt idx="353">
                  <c:v>0.153</c:v>
                </c:pt>
                <c:pt idx="354">
                  <c:v>0.154</c:v>
                </c:pt>
                <c:pt idx="355">
                  <c:v>0.155</c:v>
                </c:pt>
                <c:pt idx="356">
                  <c:v>0.156</c:v>
                </c:pt>
                <c:pt idx="357">
                  <c:v>0.157</c:v>
                </c:pt>
                <c:pt idx="358">
                  <c:v>0.158</c:v>
                </c:pt>
                <c:pt idx="359">
                  <c:v>0.159</c:v>
                </c:pt>
                <c:pt idx="360">
                  <c:v>0.16</c:v>
                </c:pt>
                <c:pt idx="361">
                  <c:v>0.161</c:v>
                </c:pt>
                <c:pt idx="362">
                  <c:v>0.16200000000000001</c:v>
                </c:pt>
                <c:pt idx="363">
                  <c:v>0.16300000000000001</c:v>
                </c:pt>
                <c:pt idx="364">
                  <c:v>0.16400000000000001</c:v>
                </c:pt>
                <c:pt idx="365">
                  <c:v>0.16500000000000001</c:v>
                </c:pt>
                <c:pt idx="366">
                  <c:v>0.16600000000000001</c:v>
                </c:pt>
                <c:pt idx="367">
                  <c:v>0.16700000000000001</c:v>
                </c:pt>
                <c:pt idx="368">
                  <c:v>0.16800000000000001</c:v>
                </c:pt>
                <c:pt idx="369">
                  <c:v>0.16900000000000001</c:v>
                </c:pt>
                <c:pt idx="370">
                  <c:v>0.17</c:v>
                </c:pt>
                <c:pt idx="371">
                  <c:v>0.17100000000000001</c:v>
                </c:pt>
                <c:pt idx="372">
                  <c:v>0.17199999999999999</c:v>
                </c:pt>
                <c:pt idx="373">
                  <c:v>0.17299999999999999</c:v>
                </c:pt>
                <c:pt idx="374">
                  <c:v>0.17399999999999999</c:v>
                </c:pt>
                <c:pt idx="375">
                  <c:v>0.17499999999999999</c:v>
                </c:pt>
                <c:pt idx="376">
                  <c:v>0.17599999999999999</c:v>
                </c:pt>
                <c:pt idx="377">
                  <c:v>0.17699999999999999</c:v>
                </c:pt>
                <c:pt idx="378">
                  <c:v>0.17799999999999999</c:v>
                </c:pt>
                <c:pt idx="379">
                  <c:v>0.17899999999999999</c:v>
                </c:pt>
                <c:pt idx="380">
                  <c:v>0.18</c:v>
                </c:pt>
                <c:pt idx="381">
                  <c:v>0.18099999999999999</c:v>
                </c:pt>
                <c:pt idx="382">
                  <c:v>0.182</c:v>
                </c:pt>
                <c:pt idx="383">
                  <c:v>0.183</c:v>
                </c:pt>
                <c:pt idx="384">
                  <c:v>0.184</c:v>
                </c:pt>
                <c:pt idx="385">
                  <c:v>0.185</c:v>
                </c:pt>
                <c:pt idx="386">
                  <c:v>0.186</c:v>
                </c:pt>
                <c:pt idx="387">
                  <c:v>0.187</c:v>
                </c:pt>
                <c:pt idx="388">
                  <c:v>0.188</c:v>
                </c:pt>
                <c:pt idx="389">
                  <c:v>0.189</c:v>
                </c:pt>
                <c:pt idx="390">
                  <c:v>0.19</c:v>
                </c:pt>
                <c:pt idx="391">
                  <c:v>0.191</c:v>
                </c:pt>
                <c:pt idx="392">
                  <c:v>0.192</c:v>
                </c:pt>
                <c:pt idx="393">
                  <c:v>0.193</c:v>
                </c:pt>
                <c:pt idx="394">
                  <c:v>0.19400000000000001</c:v>
                </c:pt>
                <c:pt idx="395">
                  <c:v>0.19500000000000001</c:v>
                </c:pt>
                <c:pt idx="396">
                  <c:v>0.19600000000000001</c:v>
                </c:pt>
                <c:pt idx="397">
                  <c:v>0.19700000000000001</c:v>
                </c:pt>
                <c:pt idx="398">
                  <c:v>0.19800000000000001</c:v>
                </c:pt>
                <c:pt idx="399">
                  <c:v>0.19900000000000001</c:v>
                </c:pt>
                <c:pt idx="400">
                  <c:v>0.2</c:v>
                </c:pt>
              </c:numCache>
            </c:numRef>
          </c:xVal>
          <c:yVal>
            <c:numRef>
              <c:f>'GIL_dc (2)'!$BC$2:$BC$402</c:f>
              <c:numCache>
                <c:formatCode>0.00E+00</c:formatCode>
                <c:ptCount val="401"/>
                <c:pt idx="0">
                  <c:v>2.2204460492503101E-16</c:v>
                </c:pt>
                <c:pt idx="1">
                  <c:v>2.2204460492503101E-16</c:v>
                </c:pt>
                <c:pt idx="2">
                  <c:v>2.2204460492503101E-16</c:v>
                </c:pt>
                <c:pt idx="3">
                  <c:v>2.2204460492503101E-16</c:v>
                </c:pt>
                <c:pt idx="4">
                  <c:v>2.2204460492503101E-16</c:v>
                </c:pt>
                <c:pt idx="5">
                  <c:v>2.2204460492503101E-16</c:v>
                </c:pt>
                <c:pt idx="6">
                  <c:v>2.2204460492503101E-16</c:v>
                </c:pt>
                <c:pt idx="7">
                  <c:v>0</c:v>
                </c:pt>
                <c:pt idx="8">
                  <c:v>2.2204460492503101E-16</c:v>
                </c:pt>
                <c:pt idx="9">
                  <c:v>2.2204460492503101E-16</c:v>
                </c:pt>
                <c:pt idx="10">
                  <c:v>2.2204460492503101E-16</c:v>
                </c:pt>
                <c:pt idx="11">
                  <c:v>2.2204460492503101E-16</c:v>
                </c:pt>
                <c:pt idx="12">
                  <c:v>2.2204460492503101E-16</c:v>
                </c:pt>
                <c:pt idx="13">
                  <c:v>2.2204460492503101E-16</c:v>
                </c:pt>
                <c:pt idx="14">
                  <c:v>2.2204460492503101E-16</c:v>
                </c:pt>
                <c:pt idx="15">
                  <c:v>2.2204460492503101E-16</c:v>
                </c:pt>
                <c:pt idx="16">
                  <c:v>2.2204460492503101E-16</c:v>
                </c:pt>
                <c:pt idx="17">
                  <c:v>2.2204460492503101E-16</c:v>
                </c:pt>
                <c:pt idx="18">
                  <c:v>0</c:v>
                </c:pt>
                <c:pt idx="19">
                  <c:v>0</c:v>
                </c:pt>
                <c:pt idx="20">
                  <c:v>2.2204460492503101E-16</c:v>
                </c:pt>
                <c:pt idx="21">
                  <c:v>2.2204460492503101E-16</c:v>
                </c:pt>
                <c:pt idx="22">
                  <c:v>2.2204460492503101E-16</c:v>
                </c:pt>
                <c:pt idx="23">
                  <c:v>2.2204460492503101E-16</c:v>
                </c:pt>
                <c:pt idx="24">
                  <c:v>2.2204460492503101E-16</c:v>
                </c:pt>
                <c:pt idx="25">
                  <c:v>2.2204460492503101E-16</c:v>
                </c:pt>
                <c:pt idx="26">
                  <c:v>2.2204460492503101E-16</c:v>
                </c:pt>
                <c:pt idx="27">
                  <c:v>2.2204460492503101E-16</c:v>
                </c:pt>
                <c:pt idx="28">
                  <c:v>2.2204460492503101E-16</c:v>
                </c:pt>
                <c:pt idx="29">
                  <c:v>2.2204460492503101E-16</c:v>
                </c:pt>
                <c:pt idx="30">
                  <c:v>2.2204460492503101E-16</c:v>
                </c:pt>
                <c:pt idx="31">
                  <c:v>0</c:v>
                </c:pt>
                <c:pt idx="32">
                  <c:v>2.2204460492503101E-16</c:v>
                </c:pt>
                <c:pt idx="33">
                  <c:v>2.2204460492503101E-16</c:v>
                </c:pt>
                <c:pt idx="34">
                  <c:v>2.2204460492503101E-16</c:v>
                </c:pt>
                <c:pt idx="35">
                  <c:v>6.6613381477509304E-16</c:v>
                </c:pt>
                <c:pt idx="36">
                  <c:v>2.2204460492503101E-16</c:v>
                </c:pt>
                <c:pt idx="37">
                  <c:v>2.2204460492503101E-16</c:v>
                </c:pt>
                <c:pt idx="38">
                  <c:v>2.2204460492503101E-16</c:v>
                </c:pt>
                <c:pt idx="39">
                  <c:v>2.2204460492503101E-16</c:v>
                </c:pt>
                <c:pt idx="40">
                  <c:v>2.2204460492503101E-16</c:v>
                </c:pt>
                <c:pt idx="41">
                  <c:v>2.2204460492503101E-16</c:v>
                </c:pt>
                <c:pt idx="42">
                  <c:v>2.2204460492503101E-16</c:v>
                </c:pt>
                <c:pt idx="43">
                  <c:v>2.2204460492503101E-16</c:v>
                </c:pt>
                <c:pt idx="44">
                  <c:v>2.2204460492503101E-16</c:v>
                </c:pt>
                <c:pt idx="45">
                  <c:v>2.2204460492503101E-16</c:v>
                </c:pt>
                <c:pt idx="46">
                  <c:v>2.2204460492503101E-16</c:v>
                </c:pt>
                <c:pt idx="47">
                  <c:v>0</c:v>
                </c:pt>
                <c:pt idx="48">
                  <c:v>2.2204460492503101E-16</c:v>
                </c:pt>
                <c:pt idx="49">
                  <c:v>2.2204460492503101E-16</c:v>
                </c:pt>
                <c:pt idx="50">
                  <c:v>2.2204460492503101E-16</c:v>
                </c:pt>
                <c:pt idx="51">
                  <c:v>2.2204460492503101E-16</c:v>
                </c:pt>
                <c:pt idx="52">
                  <c:v>2.2204460492503101E-16</c:v>
                </c:pt>
                <c:pt idx="53">
                  <c:v>2.2204460492503101E-16</c:v>
                </c:pt>
                <c:pt idx="54">
                  <c:v>0</c:v>
                </c:pt>
                <c:pt idx="55">
                  <c:v>2.2204460492503101E-16</c:v>
                </c:pt>
                <c:pt idx="56">
                  <c:v>2.2204460492503101E-16</c:v>
                </c:pt>
                <c:pt idx="57">
                  <c:v>0</c:v>
                </c:pt>
                <c:pt idx="58">
                  <c:v>2.2204460492503101E-16</c:v>
                </c:pt>
                <c:pt idx="59">
                  <c:v>2.2204460492503101E-16</c:v>
                </c:pt>
                <c:pt idx="60">
                  <c:v>2.2204460492503101E-16</c:v>
                </c:pt>
                <c:pt idx="61">
                  <c:v>2.2204460492503101E-16</c:v>
                </c:pt>
                <c:pt idx="62">
                  <c:v>2.2204460492503101E-16</c:v>
                </c:pt>
                <c:pt idx="63">
                  <c:v>-2.2204460492503101E-16</c:v>
                </c:pt>
                <c:pt idx="64">
                  <c:v>0</c:v>
                </c:pt>
                <c:pt idx="65">
                  <c:v>-4.4408920985006202E-16</c:v>
                </c:pt>
                <c:pt idx="66">
                  <c:v>2.2204460492503101E-16</c:v>
                </c:pt>
                <c:pt idx="67">
                  <c:v>2.2204460492503101E-16</c:v>
                </c:pt>
                <c:pt idx="68">
                  <c:v>2.2204460492503101E-16</c:v>
                </c:pt>
                <c:pt idx="69">
                  <c:v>2.2204460492503101E-16</c:v>
                </c:pt>
                <c:pt idx="70">
                  <c:v>2.2204460492503101E-16</c:v>
                </c:pt>
                <c:pt idx="71">
                  <c:v>2.2204460492503101E-16</c:v>
                </c:pt>
                <c:pt idx="72">
                  <c:v>2.2204460492503101E-16</c:v>
                </c:pt>
                <c:pt idx="73">
                  <c:v>2.2204460492503101E-16</c:v>
                </c:pt>
                <c:pt idx="74">
                  <c:v>0</c:v>
                </c:pt>
                <c:pt idx="75">
                  <c:v>2.2204460492503101E-16</c:v>
                </c:pt>
                <c:pt idx="76">
                  <c:v>2.2204460492503101E-16</c:v>
                </c:pt>
                <c:pt idx="77">
                  <c:v>2.2204460492503101E-16</c:v>
                </c:pt>
                <c:pt idx="78">
                  <c:v>2.2204460492503101E-16</c:v>
                </c:pt>
                <c:pt idx="79">
                  <c:v>2.2204460492503101E-16</c:v>
                </c:pt>
                <c:pt idx="80">
                  <c:v>2.2204460492503101E-16</c:v>
                </c:pt>
                <c:pt idx="81">
                  <c:v>2.2204460492503101E-16</c:v>
                </c:pt>
                <c:pt idx="82">
                  <c:v>0</c:v>
                </c:pt>
                <c:pt idx="83">
                  <c:v>2.2204460492503101E-16</c:v>
                </c:pt>
                <c:pt idx="84">
                  <c:v>0</c:v>
                </c:pt>
                <c:pt idx="85">
                  <c:v>2.2204460492503101E-16</c:v>
                </c:pt>
                <c:pt idx="86">
                  <c:v>6.6613381477509304E-16</c:v>
                </c:pt>
                <c:pt idx="87">
                  <c:v>4.4408920985006202E-16</c:v>
                </c:pt>
                <c:pt idx="88">
                  <c:v>2.2204460492503101E-16</c:v>
                </c:pt>
                <c:pt idx="89">
                  <c:v>0</c:v>
                </c:pt>
                <c:pt idx="90">
                  <c:v>2.2204460492503101E-16</c:v>
                </c:pt>
                <c:pt idx="91">
                  <c:v>2.2204460492503101E-16</c:v>
                </c:pt>
                <c:pt idx="92">
                  <c:v>2.2204460492503101E-16</c:v>
                </c:pt>
                <c:pt idx="93">
                  <c:v>2.2204460492503101E-16</c:v>
                </c:pt>
                <c:pt idx="94">
                  <c:v>2.2204460492503101E-16</c:v>
                </c:pt>
                <c:pt idx="95">
                  <c:v>0</c:v>
                </c:pt>
                <c:pt idx="96">
                  <c:v>2.2204460492503101E-16</c:v>
                </c:pt>
                <c:pt idx="97">
                  <c:v>2.2204460492503101E-16</c:v>
                </c:pt>
                <c:pt idx="98">
                  <c:v>2.2204460492503101E-16</c:v>
                </c:pt>
                <c:pt idx="99">
                  <c:v>2.2204460492503101E-16</c:v>
                </c:pt>
                <c:pt idx="100">
                  <c:v>2.2204460492503101E-16</c:v>
                </c:pt>
                <c:pt idx="101">
                  <c:v>2.2204460492503101E-16</c:v>
                </c:pt>
                <c:pt idx="102">
                  <c:v>2.2204460492503101E-16</c:v>
                </c:pt>
                <c:pt idx="103">
                  <c:v>0</c:v>
                </c:pt>
                <c:pt idx="104">
                  <c:v>0</c:v>
                </c:pt>
                <c:pt idx="105">
                  <c:v>0</c:v>
                </c:pt>
                <c:pt idx="106">
                  <c:v>0</c:v>
                </c:pt>
                <c:pt idx="107">
                  <c:v>2.2204460492503101E-16</c:v>
                </c:pt>
                <c:pt idx="108">
                  <c:v>2.2204460492503101E-16</c:v>
                </c:pt>
                <c:pt idx="109">
                  <c:v>2.2204460492503101E-16</c:v>
                </c:pt>
                <c:pt idx="110">
                  <c:v>2.2204460492503101E-16</c:v>
                </c:pt>
                <c:pt idx="111">
                  <c:v>-4.4408920985006202E-16</c:v>
                </c:pt>
                <c:pt idx="112">
                  <c:v>2.2204460492503101E-16</c:v>
                </c:pt>
                <c:pt idx="113">
                  <c:v>2.2204460492503101E-16</c:v>
                </c:pt>
                <c:pt idx="114">
                  <c:v>0</c:v>
                </c:pt>
                <c:pt idx="115">
                  <c:v>0</c:v>
                </c:pt>
                <c:pt idx="116">
                  <c:v>2.2204460492503101E-16</c:v>
                </c:pt>
                <c:pt idx="117">
                  <c:v>2.2204460492503101E-16</c:v>
                </c:pt>
                <c:pt idx="118">
                  <c:v>6.6613381477509304E-16</c:v>
                </c:pt>
                <c:pt idx="119">
                  <c:v>0</c:v>
                </c:pt>
                <c:pt idx="120">
                  <c:v>2.2204460492503101E-16</c:v>
                </c:pt>
                <c:pt idx="121">
                  <c:v>2.2204460492503101E-16</c:v>
                </c:pt>
                <c:pt idx="122">
                  <c:v>2.2204460492503101E-16</c:v>
                </c:pt>
                <c:pt idx="123">
                  <c:v>2.2204460492503101E-16</c:v>
                </c:pt>
                <c:pt idx="124">
                  <c:v>2.2204460492503101E-16</c:v>
                </c:pt>
                <c:pt idx="125">
                  <c:v>0</c:v>
                </c:pt>
                <c:pt idx="126">
                  <c:v>2.2204460492503101E-16</c:v>
                </c:pt>
                <c:pt idx="127">
                  <c:v>2.2204460492503101E-16</c:v>
                </c:pt>
                <c:pt idx="128">
                  <c:v>0</c:v>
                </c:pt>
                <c:pt idx="129">
                  <c:v>2.2204460492503101E-16</c:v>
                </c:pt>
                <c:pt idx="130">
                  <c:v>2.2204460492503101E-16</c:v>
                </c:pt>
                <c:pt idx="131">
                  <c:v>-2.2204460492503101E-16</c:v>
                </c:pt>
                <c:pt idx="132">
                  <c:v>2.2204460492503101E-16</c:v>
                </c:pt>
                <c:pt idx="133">
                  <c:v>0</c:v>
                </c:pt>
                <c:pt idx="134">
                  <c:v>2.2204460492503101E-16</c:v>
                </c:pt>
                <c:pt idx="135">
                  <c:v>2.2204460492503101E-16</c:v>
                </c:pt>
                <c:pt idx="136">
                  <c:v>2.2204460492503101E-16</c:v>
                </c:pt>
                <c:pt idx="137">
                  <c:v>2.2204460492503101E-16</c:v>
                </c:pt>
                <c:pt idx="138">
                  <c:v>0</c:v>
                </c:pt>
                <c:pt idx="139">
                  <c:v>2.2204460492503101E-16</c:v>
                </c:pt>
                <c:pt idx="140">
                  <c:v>6.6613381477509304E-16</c:v>
                </c:pt>
                <c:pt idx="141">
                  <c:v>2.2204460492503101E-16</c:v>
                </c:pt>
                <c:pt idx="142">
                  <c:v>2.2204460492503101E-16</c:v>
                </c:pt>
                <c:pt idx="143">
                  <c:v>0</c:v>
                </c:pt>
                <c:pt idx="144">
                  <c:v>0</c:v>
                </c:pt>
                <c:pt idx="145">
                  <c:v>0</c:v>
                </c:pt>
                <c:pt idx="146">
                  <c:v>0</c:v>
                </c:pt>
                <c:pt idx="147">
                  <c:v>-4.4408920985006202E-16</c:v>
                </c:pt>
                <c:pt idx="148">
                  <c:v>2.2204460492503101E-16</c:v>
                </c:pt>
                <c:pt idx="149">
                  <c:v>0</c:v>
                </c:pt>
                <c:pt idx="150">
                  <c:v>0</c:v>
                </c:pt>
                <c:pt idx="151">
                  <c:v>2.2204460492503101E-16</c:v>
                </c:pt>
                <c:pt idx="152">
                  <c:v>2.2204460492503101E-16</c:v>
                </c:pt>
                <c:pt idx="153">
                  <c:v>0</c:v>
                </c:pt>
                <c:pt idx="154">
                  <c:v>2.2204460492503101E-16</c:v>
                </c:pt>
                <c:pt idx="155">
                  <c:v>2.2204460492503101E-16</c:v>
                </c:pt>
                <c:pt idx="156">
                  <c:v>2.2204460492503101E-16</c:v>
                </c:pt>
                <c:pt idx="157">
                  <c:v>6.6613381477509304E-16</c:v>
                </c:pt>
                <c:pt idx="158">
                  <c:v>2.2204460492503101E-16</c:v>
                </c:pt>
                <c:pt idx="159">
                  <c:v>2.2204460492503101E-16</c:v>
                </c:pt>
                <c:pt idx="160">
                  <c:v>0</c:v>
                </c:pt>
                <c:pt idx="161">
                  <c:v>2.2204460492503101E-16</c:v>
                </c:pt>
                <c:pt idx="162">
                  <c:v>0</c:v>
                </c:pt>
                <c:pt idx="163">
                  <c:v>-2.2204460492503101E-16</c:v>
                </c:pt>
                <c:pt idx="164">
                  <c:v>0</c:v>
                </c:pt>
                <c:pt idx="165">
                  <c:v>2.2204460492503101E-16</c:v>
                </c:pt>
                <c:pt idx="166">
                  <c:v>0</c:v>
                </c:pt>
                <c:pt idx="167">
                  <c:v>2.2204460492503101E-16</c:v>
                </c:pt>
                <c:pt idx="168">
                  <c:v>2.2204460492503101E-16</c:v>
                </c:pt>
                <c:pt idx="169">
                  <c:v>0</c:v>
                </c:pt>
                <c:pt idx="170">
                  <c:v>0</c:v>
                </c:pt>
                <c:pt idx="171">
                  <c:v>6.6613381477509304E-16</c:v>
                </c:pt>
                <c:pt idx="172">
                  <c:v>0</c:v>
                </c:pt>
                <c:pt idx="173">
                  <c:v>0</c:v>
                </c:pt>
                <c:pt idx="174">
                  <c:v>2.2204460492503101E-16</c:v>
                </c:pt>
                <c:pt idx="175">
                  <c:v>4.4408920985006202E-16</c:v>
                </c:pt>
                <c:pt idx="176">
                  <c:v>2.2204460492503101E-16</c:v>
                </c:pt>
                <c:pt idx="177">
                  <c:v>0</c:v>
                </c:pt>
                <c:pt idx="178">
                  <c:v>0</c:v>
                </c:pt>
                <c:pt idx="179">
                  <c:v>0</c:v>
                </c:pt>
                <c:pt idx="180">
                  <c:v>0</c:v>
                </c:pt>
                <c:pt idx="181">
                  <c:v>2.2204460492503101E-16</c:v>
                </c:pt>
                <c:pt idx="182">
                  <c:v>2.2204460492503101E-16</c:v>
                </c:pt>
                <c:pt idx="183">
                  <c:v>0</c:v>
                </c:pt>
                <c:pt idx="184">
                  <c:v>0</c:v>
                </c:pt>
                <c:pt idx="185">
                  <c:v>2.2204460492503101E-16</c:v>
                </c:pt>
                <c:pt idx="186">
                  <c:v>0</c:v>
                </c:pt>
                <c:pt idx="187">
                  <c:v>0</c:v>
                </c:pt>
                <c:pt idx="188">
                  <c:v>0</c:v>
                </c:pt>
                <c:pt idx="189">
                  <c:v>0</c:v>
                </c:pt>
                <c:pt idx="190">
                  <c:v>0</c:v>
                </c:pt>
                <c:pt idx="191">
                  <c:v>-2.2204460492503101E-16</c:v>
                </c:pt>
                <c:pt idx="192">
                  <c:v>0</c:v>
                </c:pt>
                <c:pt idx="193">
                  <c:v>0</c:v>
                </c:pt>
                <c:pt idx="194">
                  <c:v>0</c:v>
                </c:pt>
                <c:pt idx="195">
                  <c:v>0</c:v>
                </c:pt>
                <c:pt idx="196">
                  <c:v>2.2204460492503101E-16</c:v>
                </c:pt>
                <c:pt idx="197">
                  <c:v>0</c:v>
                </c:pt>
                <c:pt idx="198">
                  <c:v>0</c:v>
                </c:pt>
                <c:pt idx="199">
                  <c:v>0</c:v>
                </c:pt>
                <c:pt idx="200">
                  <c:v>2.2204460492503101E-16</c:v>
                </c:pt>
                <c:pt idx="201">
                  <c:v>0</c:v>
                </c:pt>
                <c:pt idx="202">
                  <c:v>0</c:v>
                </c:pt>
                <c:pt idx="203">
                  <c:v>0</c:v>
                </c:pt>
                <c:pt idx="204">
                  <c:v>0</c:v>
                </c:pt>
                <c:pt idx="205">
                  <c:v>0</c:v>
                </c:pt>
                <c:pt idx="206">
                  <c:v>0</c:v>
                </c:pt>
                <c:pt idx="207">
                  <c:v>0</c:v>
                </c:pt>
                <c:pt idx="208">
                  <c:v>0</c:v>
                </c:pt>
                <c:pt idx="209">
                  <c:v>0</c:v>
                </c:pt>
                <c:pt idx="210">
                  <c:v>0</c:v>
                </c:pt>
                <c:pt idx="211">
                  <c:v>0</c:v>
                </c:pt>
                <c:pt idx="212">
                  <c:v>2.2204460492503101E-16</c:v>
                </c:pt>
                <c:pt idx="213">
                  <c:v>0</c:v>
                </c:pt>
                <c:pt idx="214">
                  <c:v>0</c:v>
                </c:pt>
                <c:pt idx="215">
                  <c:v>0</c:v>
                </c:pt>
                <c:pt idx="216">
                  <c:v>-2.2204460492503101E-16</c:v>
                </c:pt>
                <c:pt idx="217">
                  <c:v>0</c:v>
                </c:pt>
                <c:pt idx="218">
                  <c:v>2.2204460492503101E-16</c:v>
                </c:pt>
                <c:pt idx="219">
                  <c:v>-2.2204460492503101E-16</c:v>
                </c:pt>
                <c:pt idx="220">
                  <c:v>-2.2204460492503101E-16</c:v>
                </c:pt>
                <c:pt idx="221">
                  <c:v>0</c:v>
                </c:pt>
                <c:pt idx="222">
                  <c:v>-2.2204460492503101E-16</c:v>
                </c:pt>
                <c:pt idx="223">
                  <c:v>0</c:v>
                </c:pt>
                <c:pt idx="224">
                  <c:v>0</c:v>
                </c:pt>
                <c:pt idx="225">
                  <c:v>0</c:v>
                </c:pt>
                <c:pt idx="226">
                  <c:v>-4.4408920985006202E-16</c:v>
                </c:pt>
                <c:pt idx="227">
                  <c:v>-2.2204460492503101E-16</c:v>
                </c:pt>
                <c:pt idx="228">
                  <c:v>2.2204460492503101E-16</c:v>
                </c:pt>
                <c:pt idx="229">
                  <c:v>0</c:v>
                </c:pt>
                <c:pt idx="230">
                  <c:v>0</c:v>
                </c:pt>
                <c:pt idx="231">
                  <c:v>2.2204460492503101E-16</c:v>
                </c:pt>
                <c:pt idx="232">
                  <c:v>-2.2204460492503101E-16</c:v>
                </c:pt>
                <c:pt idx="233">
                  <c:v>0</c:v>
                </c:pt>
                <c:pt idx="234">
                  <c:v>0</c:v>
                </c:pt>
                <c:pt idx="235">
                  <c:v>-2.2204460492503101E-16</c:v>
                </c:pt>
                <c:pt idx="236">
                  <c:v>-2.2204460492503101E-16</c:v>
                </c:pt>
                <c:pt idx="237">
                  <c:v>0</c:v>
                </c:pt>
                <c:pt idx="238">
                  <c:v>-2.2204460492503101E-16</c:v>
                </c:pt>
                <c:pt idx="239">
                  <c:v>-2.2204460492503101E-16</c:v>
                </c:pt>
                <c:pt idx="240">
                  <c:v>-2.2204460492503101E-16</c:v>
                </c:pt>
                <c:pt idx="241">
                  <c:v>-2.2204460492503101E-16</c:v>
                </c:pt>
                <c:pt idx="242">
                  <c:v>-2.2204460492503101E-16</c:v>
                </c:pt>
                <c:pt idx="243">
                  <c:v>-2.2204460492503101E-16</c:v>
                </c:pt>
                <c:pt idx="244">
                  <c:v>0</c:v>
                </c:pt>
                <c:pt idx="245">
                  <c:v>0</c:v>
                </c:pt>
                <c:pt idx="246">
                  <c:v>0</c:v>
                </c:pt>
                <c:pt idx="247">
                  <c:v>0</c:v>
                </c:pt>
                <c:pt idx="248">
                  <c:v>-2.2204460492503101E-16</c:v>
                </c:pt>
                <c:pt idx="249">
                  <c:v>-2.2204460492503101E-16</c:v>
                </c:pt>
                <c:pt idx="250">
                  <c:v>6.6613381477509304E-16</c:v>
                </c:pt>
                <c:pt idx="251">
                  <c:v>2.2204460492503101E-16</c:v>
                </c:pt>
                <c:pt idx="252">
                  <c:v>-2.2204460492503101E-16</c:v>
                </c:pt>
                <c:pt idx="253">
                  <c:v>0</c:v>
                </c:pt>
                <c:pt idx="254">
                  <c:v>-6.6613381477509304E-16</c:v>
                </c:pt>
                <c:pt idx="255">
                  <c:v>0</c:v>
                </c:pt>
                <c:pt idx="256">
                  <c:v>0</c:v>
                </c:pt>
                <c:pt idx="257">
                  <c:v>0</c:v>
                </c:pt>
                <c:pt idx="258">
                  <c:v>-2.2204460492503101E-16</c:v>
                </c:pt>
                <c:pt idx="259">
                  <c:v>0</c:v>
                </c:pt>
                <c:pt idx="260">
                  <c:v>-6.6613381477509304E-16</c:v>
                </c:pt>
                <c:pt idx="261">
                  <c:v>-2.2204460492503101E-16</c:v>
                </c:pt>
                <c:pt idx="262">
                  <c:v>-2.2204460492503101E-16</c:v>
                </c:pt>
                <c:pt idx="263">
                  <c:v>-2.2204460492503101E-16</c:v>
                </c:pt>
                <c:pt idx="264">
                  <c:v>-2.2204460492503101E-16</c:v>
                </c:pt>
                <c:pt idx="265">
                  <c:v>-2.2204460492503101E-16</c:v>
                </c:pt>
                <c:pt idx="266">
                  <c:v>-2.2204460492503101E-16</c:v>
                </c:pt>
                <c:pt idx="267">
                  <c:v>0</c:v>
                </c:pt>
                <c:pt idx="268">
                  <c:v>-2.2204460492503101E-16</c:v>
                </c:pt>
                <c:pt idx="269">
                  <c:v>0</c:v>
                </c:pt>
                <c:pt idx="270">
                  <c:v>-2.2204460492503101E-16</c:v>
                </c:pt>
                <c:pt idx="271">
                  <c:v>-2.2204460492503101E-16</c:v>
                </c:pt>
                <c:pt idx="272">
                  <c:v>-2.2204460492503101E-16</c:v>
                </c:pt>
                <c:pt idx="273">
                  <c:v>-2.2204460492503101E-16</c:v>
                </c:pt>
                <c:pt idx="274">
                  <c:v>-2.2204460492503101E-16</c:v>
                </c:pt>
                <c:pt idx="275">
                  <c:v>-2.2204460492503101E-16</c:v>
                </c:pt>
                <c:pt idx="276">
                  <c:v>-2.2204460492503101E-16</c:v>
                </c:pt>
                <c:pt idx="277">
                  <c:v>-2.2204460492503101E-16</c:v>
                </c:pt>
                <c:pt idx="278">
                  <c:v>-2.2204460492503101E-16</c:v>
                </c:pt>
                <c:pt idx="279">
                  <c:v>-6.6613381477509304E-16</c:v>
                </c:pt>
                <c:pt idx="280">
                  <c:v>-2.2204460492503101E-16</c:v>
                </c:pt>
                <c:pt idx="281">
                  <c:v>-2.2204460492503101E-16</c:v>
                </c:pt>
                <c:pt idx="282">
                  <c:v>-2.2204460492503101E-16</c:v>
                </c:pt>
                <c:pt idx="283">
                  <c:v>0</c:v>
                </c:pt>
                <c:pt idx="284">
                  <c:v>0</c:v>
                </c:pt>
                <c:pt idx="285">
                  <c:v>-2.2204460492503101E-16</c:v>
                </c:pt>
                <c:pt idx="286">
                  <c:v>0</c:v>
                </c:pt>
                <c:pt idx="287">
                  <c:v>-2.2204460492503101E-16</c:v>
                </c:pt>
                <c:pt idx="288">
                  <c:v>-2.2204460492503101E-16</c:v>
                </c:pt>
                <c:pt idx="289">
                  <c:v>-2.2204460492503101E-16</c:v>
                </c:pt>
                <c:pt idx="290">
                  <c:v>-2.2204460492503101E-16</c:v>
                </c:pt>
                <c:pt idx="291">
                  <c:v>-2.2204460492503101E-16</c:v>
                </c:pt>
                <c:pt idx="292">
                  <c:v>-2.2204460492503101E-16</c:v>
                </c:pt>
                <c:pt idx="293">
                  <c:v>-2.2204460492503101E-16</c:v>
                </c:pt>
                <c:pt idx="294">
                  <c:v>0</c:v>
                </c:pt>
                <c:pt idx="295">
                  <c:v>-2.2204460492503101E-16</c:v>
                </c:pt>
                <c:pt idx="296">
                  <c:v>-2.2204460492503101E-16</c:v>
                </c:pt>
                <c:pt idx="297">
                  <c:v>-2.2204460492503101E-16</c:v>
                </c:pt>
                <c:pt idx="298">
                  <c:v>-2.2204460492503101E-16</c:v>
                </c:pt>
                <c:pt idx="299">
                  <c:v>-2.2204460492503101E-16</c:v>
                </c:pt>
                <c:pt idx="300">
                  <c:v>-2.2204460492503101E-16</c:v>
                </c:pt>
                <c:pt idx="301">
                  <c:v>-2.2204460492503101E-16</c:v>
                </c:pt>
                <c:pt idx="302">
                  <c:v>-2.2204460492503101E-16</c:v>
                </c:pt>
                <c:pt idx="303">
                  <c:v>-2.2204460492503101E-16</c:v>
                </c:pt>
                <c:pt idx="304">
                  <c:v>-2.2204460492503101E-16</c:v>
                </c:pt>
                <c:pt idx="305">
                  <c:v>-2.2204460492503101E-16</c:v>
                </c:pt>
                <c:pt idx="306">
                  <c:v>0</c:v>
                </c:pt>
                <c:pt idx="307">
                  <c:v>-2.2204460492503101E-16</c:v>
                </c:pt>
                <c:pt idx="308">
                  <c:v>-2.2204460492503101E-16</c:v>
                </c:pt>
                <c:pt idx="309">
                  <c:v>-2.2204460492503101E-16</c:v>
                </c:pt>
                <c:pt idx="310">
                  <c:v>-2.2204460492503101E-16</c:v>
                </c:pt>
                <c:pt idx="311">
                  <c:v>-2.2204460492503101E-16</c:v>
                </c:pt>
                <c:pt idx="312">
                  <c:v>0</c:v>
                </c:pt>
                <c:pt idx="313">
                  <c:v>-2.2204460492503101E-16</c:v>
                </c:pt>
                <c:pt idx="314">
                  <c:v>-2.2204460492503101E-16</c:v>
                </c:pt>
                <c:pt idx="315">
                  <c:v>-2.2204460492503101E-16</c:v>
                </c:pt>
                <c:pt idx="316">
                  <c:v>0</c:v>
                </c:pt>
                <c:pt idx="317">
                  <c:v>-2.2204460492503101E-16</c:v>
                </c:pt>
                <c:pt idx="318">
                  <c:v>0</c:v>
                </c:pt>
                <c:pt idx="319">
                  <c:v>-2.2204460492503101E-16</c:v>
                </c:pt>
                <c:pt idx="320">
                  <c:v>0</c:v>
                </c:pt>
                <c:pt idx="321">
                  <c:v>-2.2204460492503101E-16</c:v>
                </c:pt>
                <c:pt idx="322">
                  <c:v>-2.2204460492503101E-16</c:v>
                </c:pt>
                <c:pt idx="323">
                  <c:v>-2.2204460492503101E-16</c:v>
                </c:pt>
                <c:pt idx="324">
                  <c:v>-2.2204460492503101E-16</c:v>
                </c:pt>
                <c:pt idx="325">
                  <c:v>0</c:v>
                </c:pt>
                <c:pt idx="326">
                  <c:v>-2.2204460492503101E-16</c:v>
                </c:pt>
                <c:pt idx="327">
                  <c:v>-2.2204460492503101E-16</c:v>
                </c:pt>
                <c:pt idx="328">
                  <c:v>-2.2204460492503101E-16</c:v>
                </c:pt>
                <c:pt idx="329">
                  <c:v>-2.2204460492503101E-16</c:v>
                </c:pt>
                <c:pt idx="330">
                  <c:v>-2.2204460492503101E-16</c:v>
                </c:pt>
                <c:pt idx="331">
                  <c:v>-2.2204460492503101E-16</c:v>
                </c:pt>
                <c:pt idx="332">
                  <c:v>-2.2204460492503101E-16</c:v>
                </c:pt>
                <c:pt idx="333">
                  <c:v>-6.6613381477509304E-16</c:v>
                </c:pt>
                <c:pt idx="334">
                  <c:v>-2.2204460492503101E-16</c:v>
                </c:pt>
                <c:pt idx="335">
                  <c:v>-2.2204460492503101E-16</c:v>
                </c:pt>
                <c:pt idx="336">
                  <c:v>0</c:v>
                </c:pt>
                <c:pt idx="337">
                  <c:v>0</c:v>
                </c:pt>
                <c:pt idx="338">
                  <c:v>-2.2204460492503101E-16</c:v>
                </c:pt>
                <c:pt idx="339">
                  <c:v>-2.2204460492503101E-16</c:v>
                </c:pt>
                <c:pt idx="340">
                  <c:v>-2.2204460492503101E-16</c:v>
                </c:pt>
                <c:pt idx="341">
                  <c:v>-2.2204460492503101E-16</c:v>
                </c:pt>
                <c:pt idx="342">
                  <c:v>0</c:v>
                </c:pt>
                <c:pt idx="343">
                  <c:v>-2.2204460492503101E-16</c:v>
                </c:pt>
                <c:pt idx="344">
                  <c:v>0</c:v>
                </c:pt>
                <c:pt idx="345">
                  <c:v>-2.2204460492503101E-16</c:v>
                </c:pt>
                <c:pt idx="346">
                  <c:v>0</c:v>
                </c:pt>
                <c:pt idx="347">
                  <c:v>-2.2204460492503101E-16</c:v>
                </c:pt>
                <c:pt idx="348">
                  <c:v>2.2204460492503101E-16</c:v>
                </c:pt>
                <c:pt idx="349">
                  <c:v>-8.8817841970012504E-16</c:v>
                </c:pt>
                <c:pt idx="350">
                  <c:v>-2.2204460492503101E-16</c:v>
                </c:pt>
                <c:pt idx="351">
                  <c:v>2.2204460492503101E-16</c:v>
                </c:pt>
                <c:pt idx="352">
                  <c:v>-2.2204460492503101E-16</c:v>
                </c:pt>
                <c:pt idx="353">
                  <c:v>-2.2204460492503101E-16</c:v>
                </c:pt>
                <c:pt idx="354">
                  <c:v>-2.2204460492503101E-16</c:v>
                </c:pt>
                <c:pt idx="355">
                  <c:v>2.2204460492503101E-16</c:v>
                </c:pt>
                <c:pt idx="356">
                  <c:v>-2.2204460492503101E-16</c:v>
                </c:pt>
                <c:pt idx="357">
                  <c:v>-2.2204460492503101E-16</c:v>
                </c:pt>
                <c:pt idx="358">
                  <c:v>-2.2204460492503101E-16</c:v>
                </c:pt>
                <c:pt idx="359">
                  <c:v>-2.2204460492503101E-16</c:v>
                </c:pt>
                <c:pt idx="360">
                  <c:v>-2.2204460492503101E-16</c:v>
                </c:pt>
                <c:pt idx="361">
                  <c:v>-2.2204460492503101E-16</c:v>
                </c:pt>
                <c:pt idx="362">
                  <c:v>-2.2204460492503101E-16</c:v>
                </c:pt>
                <c:pt idx="363">
                  <c:v>-2.2204460492503101E-16</c:v>
                </c:pt>
                <c:pt idx="364">
                  <c:v>0</c:v>
                </c:pt>
                <c:pt idx="365">
                  <c:v>-2.2204460492503101E-16</c:v>
                </c:pt>
                <c:pt idx="366">
                  <c:v>-2.2204460492503101E-16</c:v>
                </c:pt>
                <c:pt idx="367">
                  <c:v>2.2204460492503101E-16</c:v>
                </c:pt>
                <c:pt idx="368">
                  <c:v>-2.2204460492503101E-16</c:v>
                </c:pt>
                <c:pt idx="369">
                  <c:v>-6.6613381477509304E-16</c:v>
                </c:pt>
                <c:pt idx="370">
                  <c:v>-2.2204460492503101E-16</c:v>
                </c:pt>
                <c:pt idx="371">
                  <c:v>-2.2204460492503101E-16</c:v>
                </c:pt>
                <c:pt idx="372">
                  <c:v>-2.2204460492503101E-16</c:v>
                </c:pt>
                <c:pt idx="373">
                  <c:v>-2.2204460492503101E-16</c:v>
                </c:pt>
                <c:pt idx="374">
                  <c:v>-2.2204460492503101E-16</c:v>
                </c:pt>
                <c:pt idx="375">
                  <c:v>-2.2204460492503101E-16</c:v>
                </c:pt>
                <c:pt idx="376">
                  <c:v>-2.2204460492503101E-16</c:v>
                </c:pt>
                <c:pt idx="377">
                  <c:v>-2.2204460492503101E-16</c:v>
                </c:pt>
                <c:pt idx="378">
                  <c:v>-2.2204460492503101E-16</c:v>
                </c:pt>
                <c:pt idx="379">
                  <c:v>-2.2204460492503101E-16</c:v>
                </c:pt>
                <c:pt idx="380">
                  <c:v>-2.2204460492503101E-16</c:v>
                </c:pt>
                <c:pt idx="381">
                  <c:v>-2.2204460492503101E-16</c:v>
                </c:pt>
                <c:pt idx="382">
                  <c:v>-3.10862446895043E-15</c:v>
                </c:pt>
                <c:pt idx="383">
                  <c:v>-2.2204460492503101E-16</c:v>
                </c:pt>
                <c:pt idx="384">
                  <c:v>-2.2204460492503101E-16</c:v>
                </c:pt>
                <c:pt idx="385">
                  <c:v>-2.2204460492503101E-16</c:v>
                </c:pt>
                <c:pt idx="386">
                  <c:v>-8.8817841970012504E-16</c:v>
                </c:pt>
                <c:pt idx="387">
                  <c:v>-6.6613381477509304E-16</c:v>
                </c:pt>
                <c:pt idx="388">
                  <c:v>-2.2204460492503101E-16</c:v>
                </c:pt>
                <c:pt idx="389">
                  <c:v>-2.2204460492503101E-16</c:v>
                </c:pt>
                <c:pt idx="390">
                  <c:v>-2.2204460492503101E-16</c:v>
                </c:pt>
                <c:pt idx="391">
                  <c:v>-2.2204460492503101E-16</c:v>
                </c:pt>
                <c:pt idx="392">
                  <c:v>-8.8817841970012504E-16</c:v>
                </c:pt>
                <c:pt idx="393">
                  <c:v>-2.2204460492503101E-16</c:v>
                </c:pt>
                <c:pt idx="394">
                  <c:v>-2.2204460492503101E-16</c:v>
                </c:pt>
                <c:pt idx="395">
                  <c:v>-2.2204460492503101E-16</c:v>
                </c:pt>
                <c:pt idx="396">
                  <c:v>0</c:v>
                </c:pt>
                <c:pt idx="397">
                  <c:v>-2.2204460492503101E-16</c:v>
                </c:pt>
                <c:pt idx="398">
                  <c:v>2.2204460492503101E-16</c:v>
                </c:pt>
                <c:pt idx="399">
                  <c:v>0</c:v>
                </c:pt>
                <c:pt idx="400">
                  <c:v>-2.2204460492503101E-16</c:v>
                </c:pt>
              </c:numCache>
            </c:numRef>
          </c:yVal>
          <c:smooth val="1"/>
          <c:extLst>
            <c:ext xmlns:c16="http://schemas.microsoft.com/office/drawing/2014/chart" uri="{C3380CC4-5D6E-409C-BE32-E72D297353CC}">
              <c16:uniqueId val="{00000004-A1BC-4BAD-A620-102B8C804317}"/>
            </c:ext>
          </c:extLst>
        </c:ser>
        <c:ser>
          <c:idx val="8"/>
          <c:order val="5"/>
          <c:tx>
            <c:strRef>
              <c:f>'GIL_dc (2)'!$BA$1</c:f>
              <c:strCache>
                <c:ptCount val="1"/>
                <c:pt idx="0">
                  <c:v>Vctr=-0.04</c:v>
                </c:pt>
              </c:strCache>
            </c:strRef>
          </c:tx>
          <c:spPr>
            <a:ln w="19050" cap="rnd">
              <a:solidFill>
                <a:srgbClr val="00B050"/>
              </a:solidFill>
              <a:round/>
            </a:ln>
            <a:effectLst/>
          </c:spPr>
          <c:marker>
            <c:symbol val="none"/>
          </c:marker>
          <c:xVal>
            <c:numRef>
              <c:f>'GIL_dc (2)'!$AR$2:$AR$402</c:f>
              <c:numCache>
                <c:formatCode>General</c:formatCode>
                <c:ptCount val="401"/>
                <c:pt idx="0">
                  <c:v>-0.2</c:v>
                </c:pt>
                <c:pt idx="1">
                  <c:v>-0.19900000000000001</c:v>
                </c:pt>
                <c:pt idx="2">
                  <c:v>-0.19800000000000001</c:v>
                </c:pt>
                <c:pt idx="3">
                  <c:v>-0.19700000000000001</c:v>
                </c:pt>
                <c:pt idx="4">
                  <c:v>-0.19600000000000001</c:v>
                </c:pt>
                <c:pt idx="5">
                  <c:v>-0.19500000000000001</c:v>
                </c:pt>
                <c:pt idx="6">
                  <c:v>-0.19400000000000001</c:v>
                </c:pt>
                <c:pt idx="7">
                  <c:v>-0.193</c:v>
                </c:pt>
                <c:pt idx="8">
                  <c:v>-0.192</c:v>
                </c:pt>
                <c:pt idx="9">
                  <c:v>-0.191</c:v>
                </c:pt>
                <c:pt idx="10">
                  <c:v>-0.19</c:v>
                </c:pt>
                <c:pt idx="11">
                  <c:v>-0.189</c:v>
                </c:pt>
                <c:pt idx="12">
                  <c:v>-0.188</c:v>
                </c:pt>
                <c:pt idx="13">
                  <c:v>-0.187</c:v>
                </c:pt>
                <c:pt idx="14">
                  <c:v>-0.186</c:v>
                </c:pt>
                <c:pt idx="15">
                  <c:v>-0.185</c:v>
                </c:pt>
                <c:pt idx="16">
                  <c:v>-0.184</c:v>
                </c:pt>
                <c:pt idx="17">
                  <c:v>-0.183</c:v>
                </c:pt>
                <c:pt idx="18">
                  <c:v>-0.182</c:v>
                </c:pt>
                <c:pt idx="19">
                  <c:v>-0.18099999999999999</c:v>
                </c:pt>
                <c:pt idx="20">
                  <c:v>-0.18</c:v>
                </c:pt>
                <c:pt idx="21">
                  <c:v>-0.17899999999999999</c:v>
                </c:pt>
                <c:pt idx="22">
                  <c:v>-0.17799999999999999</c:v>
                </c:pt>
                <c:pt idx="23">
                  <c:v>-0.17699999999999999</c:v>
                </c:pt>
                <c:pt idx="24">
                  <c:v>-0.17599999999999999</c:v>
                </c:pt>
                <c:pt idx="25">
                  <c:v>-0.17499999999999999</c:v>
                </c:pt>
                <c:pt idx="26">
                  <c:v>-0.17399999999999999</c:v>
                </c:pt>
                <c:pt idx="27">
                  <c:v>-0.17299999999999999</c:v>
                </c:pt>
                <c:pt idx="28">
                  <c:v>-0.17199999999999999</c:v>
                </c:pt>
                <c:pt idx="29">
                  <c:v>-0.17100000000000001</c:v>
                </c:pt>
                <c:pt idx="30">
                  <c:v>-0.17</c:v>
                </c:pt>
                <c:pt idx="31">
                  <c:v>-0.16900000000000001</c:v>
                </c:pt>
                <c:pt idx="32">
                  <c:v>-0.16800000000000001</c:v>
                </c:pt>
                <c:pt idx="33">
                  <c:v>-0.16700000000000001</c:v>
                </c:pt>
                <c:pt idx="34">
                  <c:v>-0.16600000000000001</c:v>
                </c:pt>
                <c:pt idx="35">
                  <c:v>-0.16500000000000001</c:v>
                </c:pt>
                <c:pt idx="36">
                  <c:v>-0.16400000000000001</c:v>
                </c:pt>
                <c:pt idx="37">
                  <c:v>-0.16300000000000001</c:v>
                </c:pt>
                <c:pt idx="38">
                  <c:v>-0.16200000000000001</c:v>
                </c:pt>
                <c:pt idx="39">
                  <c:v>-0.161</c:v>
                </c:pt>
                <c:pt idx="40">
                  <c:v>-0.16</c:v>
                </c:pt>
                <c:pt idx="41">
                  <c:v>-0.159</c:v>
                </c:pt>
                <c:pt idx="42">
                  <c:v>-0.158</c:v>
                </c:pt>
                <c:pt idx="43">
                  <c:v>-0.157</c:v>
                </c:pt>
                <c:pt idx="44">
                  <c:v>-0.156</c:v>
                </c:pt>
                <c:pt idx="45">
                  <c:v>-0.155</c:v>
                </c:pt>
                <c:pt idx="46">
                  <c:v>-0.154</c:v>
                </c:pt>
                <c:pt idx="47">
                  <c:v>-0.153</c:v>
                </c:pt>
                <c:pt idx="48">
                  <c:v>-0.152</c:v>
                </c:pt>
                <c:pt idx="49">
                  <c:v>-0.151</c:v>
                </c:pt>
                <c:pt idx="50">
                  <c:v>-0.15</c:v>
                </c:pt>
                <c:pt idx="51">
                  <c:v>-0.14899999999999999</c:v>
                </c:pt>
                <c:pt idx="52">
                  <c:v>-0.14799999999999999</c:v>
                </c:pt>
                <c:pt idx="53">
                  <c:v>-0.14699999999999999</c:v>
                </c:pt>
                <c:pt idx="54">
                  <c:v>-0.14599999999999999</c:v>
                </c:pt>
                <c:pt idx="55">
                  <c:v>-0.14499999999999999</c:v>
                </c:pt>
                <c:pt idx="56">
                  <c:v>-0.14399999999999999</c:v>
                </c:pt>
                <c:pt idx="57">
                  <c:v>-0.14299999999999999</c:v>
                </c:pt>
                <c:pt idx="58">
                  <c:v>-0.14199999999999999</c:v>
                </c:pt>
                <c:pt idx="59">
                  <c:v>-0.14099999999999999</c:v>
                </c:pt>
                <c:pt idx="60">
                  <c:v>-0.14000000000000001</c:v>
                </c:pt>
                <c:pt idx="61">
                  <c:v>-0.13900000000000001</c:v>
                </c:pt>
                <c:pt idx="62">
                  <c:v>-0.13800000000000001</c:v>
                </c:pt>
                <c:pt idx="63">
                  <c:v>-0.13700000000000001</c:v>
                </c:pt>
                <c:pt idx="64">
                  <c:v>-0.13600000000000001</c:v>
                </c:pt>
                <c:pt idx="65">
                  <c:v>-0.13500000000000001</c:v>
                </c:pt>
                <c:pt idx="66">
                  <c:v>-0.13400000000000001</c:v>
                </c:pt>
                <c:pt idx="67">
                  <c:v>-0.13300000000000001</c:v>
                </c:pt>
                <c:pt idx="68">
                  <c:v>-0.13200000000000001</c:v>
                </c:pt>
                <c:pt idx="69">
                  <c:v>-0.13099999999999901</c:v>
                </c:pt>
                <c:pt idx="70">
                  <c:v>-0.12999999999999901</c:v>
                </c:pt>
                <c:pt idx="71">
                  <c:v>-0.128999999999999</c:v>
                </c:pt>
                <c:pt idx="72">
                  <c:v>-0.127999999999999</c:v>
                </c:pt>
                <c:pt idx="73">
                  <c:v>-0.126999999999999</c:v>
                </c:pt>
                <c:pt idx="74">
                  <c:v>-0.125999999999999</c:v>
                </c:pt>
                <c:pt idx="75">
                  <c:v>-0.124999999999999</c:v>
                </c:pt>
                <c:pt idx="76">
                  <c:v>-0.123999999999999</c:v>
                </c:pt>
                <c:pt idx="77">
                  <c:v>-0.122999999999999</c:v>
                </c:pt>
                <c:pt idx="78">
                  <c:v>-0.121999999999999</c:v>
                </c:pt>
                <c:pt idx="79">
                  <c:v>-0.120999999999999</c:v>
                </c:pt>
                <c:pt idx="80">
                  <c:v>-0.119999999999999</c:v>
                </c:pt>
                <c:pt idx="81">
                  <c:v>-0.118999999999999</c:v>
                </c:pt>
                <c:pt idx="82">
                  <c:v>-0.11799999999999899</c:v>
                </c:pt>
                <c:pt idx="83">
                  <c:v>-0.11699999999999899</c:v>
                </c:pt>
                <c:pt idx="84">
                  <c:v>-0.11599999999999901</c:v>
                </c:pt>
                <c:pt idx="85">
                  <c:v>-0.11499999999999901</c:v>
                </c:pt>
                <c:pt idx="86">
                  <c:v>-0.113999999999999</c:v>
                </c:pt>
                <c:pt idx="87">
                  <c:v>-0.112999999999999</c:v>
                </c:pt>
                <c:pt idx="88">
                  <c:v>-0.111999999999999</c:v>
                </c:pt>
                <c:pt idx="89">
                  <c:v>-0.110999999999999</c:v>
                </c:pt>
                <c:pt idx="90">
                  <c:v>-0.109999999999999</c:v>
                </c:pt>
                <c:pt idx="91">
                  <c:v>-0.108999999999999</c:v>
                </c:pt>
                <c:pt idx="92">
                  <c:v>-0.107999999999999</c:v>
                </c:pt>
                <c:pt idx="93">
                  <c:v>-0.106999999999999</c:v>
                </c:pt>
                <c:pt idx="94">
                  <c:v>-0.105999999999999</c:v>
                </c:pt>
                <c:pt idx="95">
                  <c:v>-0.104999999999999</c:v>
                </c:pt>
                <c:pt idx="96">
                  <c:v>-0.103999999999999</c:v>
                </c:pt>
                <c:pt idx="97">
                  <c:v>-0.102999999999999</c:v>
                </c:pt>
                <c:pt idx="98">
                  <c:v>-0.10199999999999899</c:v>
                </c:pt>
                <c:pt idx="99">
                  <c:v>-0.10099999999999899</c:v>
                </c:pt>
                <c:pt idx="100">
                  <c:v>-9.9999999999999895E-2</c:v>
                </c:pt>
                <c:pt idx="101">
                  <c:v>-9.8999999999999894E-2</c:v>
                </c:pt>
                <c:pt idx="102">
                  <c:v>-9.7999999999999907E-2</c:v>
                </c:pt>
                <c:pt idx="103">
                  <c:v>-9.6999999999999906E-2</c:v>
                </c:pt>
                <c:pt idx="104">
                  <c:v>-9.5999999999999905E-2</c:v>
                </c:pt>
                <c:pt idx="105">
                  <c:v>-9.4999999999999904E-2</c:v>
                </c:pt>
                <c:pt idx="106">
                  <c:v>-9.3999999999999903E-2</c:v>
                </c:pt>
                <c:pt idx="107">
                  <c:v>-9.2999999999999902E-2</c:v>
                </c:pt>
                <c:pt idx="108">
                  <c:v>-9.1999999999999901E-2</c:v>
                </c:pt>
                <c:pt idx="109">
                  <c:v>-9.09999999999999E-2</c:v>
                </c:pt>
                <c:pt idx="110">
                  <c:v>-8.99999999999999E-2</c:v>
                </c:pt>
                <c:pt idx="111">
                  <c:v>-8.8999999999999899E-2</c:v>
                </c:pt>
                <c:pt idx="112">
                  <c:v>-8.7999999999999898E-2</c:v>
                </c:pt>
                <c:pt idx="113">
                  <c:v>-8.6999999999999897E-2</c:v>
                </c:pt>
                <c:pt idx="114">
                  <c:v>-8.5999999999999896E-2</c:v>
                </c:pt>
                <c:pt idx="115">
                  <c:v>-8.4999999999999895E-2</c:v>
                </c:pt>
                <c:pt idx="116">
                  <c:v>-8.3999999999999894E-2</c:v>
                </c:pt>
                <c:pt idx="117">
                  <c:v>-8.2999999999999893E-2</c:v>
                </c:pt>
                <c:pt idx="118">
                  <c:v>-8.1999999999999906E-2</c:v>
                </c:pt>
                <c:pt idx="119">
                  <c:v>-8.0999999999999905E-2</c:v>
                </c:pt>
                <c:pt idx="120">
                  <c:v>-7.9999999999999905E-2</c:v>
                </c:pt>
                <c:pt idx="121">
                  <c:v>-7.8999999999999904E-2</c:v>
                </c:pt>
                <c:pt idx="122">
                  <c:v>-7.7999999999999903E-2</c:v>
                </c:pt>
                <c:pt idx="123">
                  <c:v>-7.6999999999999902E-2</c:v>
                </c:pt>
                <c:pt idx="124">
                  <c:v>-7.5999999999999901E-2</c:v>
                </c:pt>
                <c:pt idx="125">
                  <c:v>-7.49999999999999E-2</c:v>
                </c:pt>
                <c:pt idx="126">
                  <c:v>-7.3999999999999899E-2</c:v>
                </c:pt>
                <c:pt idx="127">
                  <c:v>-7.2999999999999898E-2</c:v>
                </c:pt>
                <c:pt idx="128">
                  <c:v>-7.1999999999999897E-2</c:v>
                </c:pt>
                <c:pt idx="129">
                  <c:v>-7.0999999999999897E-2</c:v>
                </c:pt>
                <c:pt idx="130">
                  <c:v>-6.9999999999999896E-2</c:v>
                </c:pt>
                <c:pt idx="131">
                  <c:v>-6.8999999999999798E-2</c:v>
                </c:pt>
                <c:pt idx="132">
                  <c:v>-6.7999999999999797E-2</c:v>
                </c:pt>
                <c:pt idx="133">
                  <c:v>-6.6999999999999796E-2</c:v>
                </c:pt>
                <c:pt idx="134">
                  <c:v>-6.5999999999999795E-2</c:v>
                </c:pt>
                <c:pt idx="135">
                  <c:v>-6.4999999999999794E-2</c:v>
                </c:pt>
                <c:pt idx="136">
                  <c:v>-6.3999999999999793E-2</c:v>
                </c:pt>
                <c:pt idx="137">
                  <c:v>-6.2999999999999806E-2</c:v>
                </c:pt>
                <c:pt idx="138">
                  <c:v>-6.1999999999999798E-2</c:v>
                </c:pt>
                <c:pt idx="139">
                  <c:v>-6.0999999999999797E-2</c:v>
                </c:pt>
                <c:pt idx="140">
                  <c:v>-5.9999999999999797E-2</c:v>
                </c:pt>
                <c:pt idx="141">
                  <c:v>-5.8999999999999803E-2</c:v>
                </c:pt>
                <c:pt idx="142">
                  <c:v>-5.7999999999999802E-2</c:v>
                </c:pt>
                <c:pt idx="143">
                  <c:v>-5.6999999999999801E-2</c:v>
                </c:pt>
                <c:pt idx="144">
                  <c:v>-5.59999999999998E-2</c:v>
                </c:pt>
                <c:pt idx="145">
                  <c:v>-5.4999999999999799E-2</c:v>
                </c:pt>
                <c:pt idx="146">
                  <c:v>-5.3999999999999798E-2</c:v>
                </c:pt>
                <c:pt idx="147">
                  <c:v>-5.2999999999999797E-2</c:v>
                </c:pt>
                <c:pt idx="148">
                  <c:v>-5.1999999999999803E-2</c:v>
                </c:pt>
                <c:pt idx="149">
                  <c:v>-5.0999999999999802E-2</c:v>
                </c:pt>
                <c:pt idx="150">
                  <c:v>-4.9999999999999802E-2</c:v>
                </c:pt>
                <c:pt idx="151">
                  <c:v>-4.8999999999999801E-2</c:v>
                </c:pt>
                <c:pt idx="152">
                  <c:v>-4.79999999999998E-2</c:v>
                </c:pt>
                <c:pt idx="153">
                  <c:v>-4.6999999999999799E-2</c:v>
                </c:pt>
                <c:pt idx="154">
                  <c:v>-4.5999999999999798E-2</c:v>
                </c:pt>
                <c:pt idx="155">
                  <c:v>-4.4999999999999797E-2</c:v>
                </c:pt>
                <c:pt idx="156">
                  <c:v>-4.3999999999999803E-2</c:v>
                </c:pt>
                <c:pt idx="157">
                  <c:v>-4.2999999999999802E-2</c:v>
                </c:pt>
                <c:pt idx="158">
                  <c:v>-4.1999999999999801E-2</c:v>
                </c:pt>
                <c:pt idx="159">
                  <c:v>-4.09999999999998E-2</c:v>
                </c:pt>
                <c:pt idx="160">
                  <c:v>-3.99999999999998E-2</c:v>
                </c:pt>
                <c:pt idx="161">
                  <c:v>-3.8999999999999799E-2</c:v>
                </c:pt>
                <c:pt idx="162">
                  <c:v>-3.7999999999999798E-2</c:v>
                </c:pt>
                <c:pt idx="163">
                  <c:v>-3.6999999999999797E-2</c:v>
                </c:pt>
                <c:pt idx="164">
                  <c:v>-3.5999999999999803E-2</c:v>
                </c:pt>
                <c:pt idx="165">
                  <c:v>-3.4999999999999802E-2</c:v>
                </c:pt>
                <c:pt idx="166">
                  <c:v>-3.3999999999999801E-2</c:v>
                </c:pt>
                <c:pt idx="167">
                  <c:v>-3.29999999999998E-2</c:v>
                </c:pt>
                <c:pt idx="168">
                  <c:v>-3.1999999999999799E-2</c:v>
                </c:pt>
                <c:pt idx="169">
                  <c:v>-3.0999999999999799E-2</c:v>
                </c:pt>
                <c:pt idx="170">
                  <c:v>-2.9999999999999801E-2</c:v>
                </c:pt>
                <c:pt idx="171">
                  <c:v>-2.89999999999998E-2</c:v>
                </c:pt>
                <c:pt idx="172">
                  <c:v>-2.7999999999999799E-2</c:v>
                </c:pt>
                <c:pt idx="173">
                  <c:v>-2.6999999999999798E-2</c:v>
                </c:pt>
                <c:pt idx="174">
                  <c:v>-2.5999999999999801E-2</c:v>
                </c:pt>
                <c:pt idx="175">
                  <c:v>-2.49999999999998E-2</c:v>
                </c:pt>
                <c:pt idx="176">
                  <c:v>-2.3999999999999799E-2</c:v>
                </c:pt>
                <c:pt idx="177">
                  <c:v>-2.2999999999999798E-2</c:v>
                </c:pt>
                <c:pt idx="178">
                  <c:v>-2.1999999999999801E-2</c:v>
                </c:pt>
                <c:pt idx="179">
                  <c:v>-2.09999999999998E-2</c:v>
                </c:pt>
                <c:pt idx="180">
                  <c:v>-1.9999999999999799E-2</c:v>
                </c:pt>
                <c:pt idx="181">
                  <c:v>-1.8999999999999798E-2</c:v>
                </c:pt>
                <c:pt idx="182">
                  <c:v>-1.7999999999999801E-2</c:v>
                </c:pt>
                <c:pt idx="183">
                  <c:v>-1.69999999999998E-2</c:v>
                </c:pt>
                <c:pt idx="184">
                  <c:v>-1.5999999999999799E-2</c:v>
                </c:pt>
                <c:pt idx="185">
                  <c:v>-1.49999999999998E-2</c:v>
                </c:pt>
                <c:pt idx="186">
                  <c:v>-1.3999999999999801E-2</c:v>
                </c:pt>
                <c:pt idx="187">
                  <c:v>-1.29999999999998E-2</c:v>
                </c:pt>
                <c:pt idx="188">
                  <c:v>-1.1999999999999801E-2</c:v>
                </c:pt>
                <c:pt idx="189">
                  <c:v>-1.09999999999998E-2</c:v>
                </c:pt>
                <c:pt idx="190">
                  <c:v>-9.9999999999998406E-3</c:v>
                </c:pt>
                <c:pt idx="191">
                  <c:v>-8.9999999999998397E-3</c:v>
                </c:pt>
                <c:pt idx="192">
                  <c:v>-7.9999999999998406E-3</c:v>
                </c:pt>
                <c:pt idx="193">
                  <c:v>-6.9999999999998397E-3</c:v>
                </c:pt>
                <c:pt idx="194">
                  <c:v>-5.9999999999998397E-3</c:v>
                </c:pt>
                <c:pt idx="195">
                  <c:v>-4.9999999999998396E-3</c:v>
                </c:pt>
                <c:pt idx="196">
                  <c:v>-3.9999999999998396E-3</c:v>
                </c:pt>
                <c:pt idx="197">
                  <c:v>-2.99999999999984E-3</c:v>
                </c:pt>
                <c:pt idx="198">
                  <c:v>-1.99999999999984E-3</c:v>
                </c:pt>
                <c:pt idx="199">
                  <c:v>-9.9999999999983999E-4</c:v>
                </c:pt>
                <c:pt idx="200">
                  <c:v>0</c:v>
                </c:pt>
                <c:pt idx="201">
                  <c:v>1E-3</c:v>
                </c:pt>
                <c:pt idx="202">
                  <c:v>2E-3</c:v>
                </c:pt>
                <c:pt idx="203">
                  <c:v>3.0000000000000001E-3</c:v>
                </c:pt>
                <c:pt idx="204">
                  <c:v>4.0000000000000001E-3</c:v>
                </c:pt>
                <c:pt idx="205">
                  <c:v>5.0000000000000001E-3</c:v>
                </c:pt>
                <c:pt idx="206">
                  <c:v>6.0000000000000001E-3</c:v>
                </c:pt>
                <c:pt idx="207">
                  <c:v>7.0000000000000001E-3</c:v>
                </c:pt>
                <c:pt idx="208">
                  <c:v>8.0000000000000002E-3</c:v>
                </c:pt>
                <c:pt idx="209">
                  <c:v>8.9999999999999993E-3</c:v>
                </c:pt>
                <c:pt idx="210">
                  <c:v>0.01</c:v>
                </c:pt>
                <c:pt idx="211">
                  <c:v>1.0999999999999999E-2</c:v>
                </c:pt>
                <c:pt idx="212">
                  <c:v>1.2E-2</c:v>
                </c:pt>
                <c:pt idx="213">
                  <c:v>1.2999999999999999E-2</c:v>
                </c:pt>
                <c:pt idx="214">
                  <c:v>1.4E-2</c:v>
                </c:pt>
                <c:pt idx="215">
                  <c:v>1.4999999999999999E-2</c:v>
                </c:pt>
                <c:pt idx="216">
                  <c:v>1.6E-2</c:v>
                </c:pt>
                <c:pt idx="217">
                  <c:v>1.7000000000000001E-2</c:v>
                </c:pt>
                <c:pt idx="218">
                  <c:v>1.7999999999999999E-2</c:v>
                </c:pt>
                <c:pt idx="219">
                  <c:v>1.9E-2</c:v>
                </c:pt>
                <c:pt idx="220">
                  <c:v>0.02</c:v>
                </c:pt>
                <c:pt idx="221">
                  <c:v>2.1000000000000001E-2</c:v>
                </c:pt>
                <c:pt idx="222">
                  <c:v>2.1999999999999999E-2</c:v>
                </c:pt>
                <c:pt idx="223">
                  <c:v>2.3E-2</c:v>
                </c:pt>
                <c:pt idx="224">
                  <c:v>2.4E-2</c:v>
                </c:pt>
                <c:pt idx="225">
                  <c:v>2.5000000000000001E-2</c:v>
                </c:pt>
                <c:pt idx="226">
                  <c:v>2.5999999999999999E-2</c:v>
                </c:pt>
                <c:pt idx="227">
                  <c:v>2.7E-2</c:v>
                </c:pt>
                <c:pt idx="228">
                  <c:v>2.8000000000000001E-2</c:v>
                </c:pt>
                <c:pt idx="229">
                  <c:v>2.9000000000000001E-2</c:v>
                </c:pt>
                <c:pt idx="230">
                  <c:v>0.03</c:v>
                </c:pt>
                <c:pt idx="231">
                  <c:v>3.1E-2</c:v>
                </c:pt>
                <c:pt idx="232">
                  <c:v>3.2000000000000001E-2</c:v>
                </c:pt>
                <c:pt idx="233">
                  <c:v>3.3000000000000002E-2</c:v>
                </c:pt>
                <c:pt idx="234">
                  <c:v>3.4000000000000002E-2</c:v>
                </c:pt>
                <c:pt idx="235">
                  <c:v>3.5000000000000003E-2</c:v>
                </c:pt>
                <c:pt idx="236">
                  <c:v>3.5999999999999997E-2</c:v>
                </c:pt>
                <c:pt idx="237">
                  <c:v>3.6999999999999998E-2</c:v>
                </c:pt>
                <c:pt idx="238">
                  <c:v>3.7999999999999999E-2</c:v>
                </c:pt>
                <c:pt idx="239">
                  <c:v>3.9E-2</c:v>
                </c:pt>
                <c:pt idx="240">
                  <c:v>0.04</c:v>
                </c:pt>
                <c:pt idx="241">
                  <c:v>4.1000000000000002E-2</c:v>
                </c:pt>
                <c:pt idx="242">
                  <c:v>4.2000000000000003E-2</c:v>
                </c:pt>
                <c:pt idx="243">
                  <c:v>4.2999999999999997E-2</c:v>
                </c:pt>
                <c:pt idx="244">
                  <c:v>4.3999999999999997E-2</c:v>
                </c:pt>
                <c:pt idx="245">
                  <c:v>4.4999999999999998E-2</c:v>
                </c:pt>
                <c:pt idx="246">
                  <c:v>4.5999999999999999E-2</c:v>
                </c:pt>
                <c:pt idx="247">
                  <c:v>4.7E-2</c:v>
                </c:pt>
                <c:pt idx="248">
                  <c:v>4.8000000000000001E-2</c:v>
                </c:pt>
                <c:pt idx="249">
                  <c:v>4.9000000000000002E-2</c:v>
                </c:pt>
                <c:pt idx="250">
                  <c:v>0.05</c:v>
                </c:pt>
                <c:pt idx="251">
                  <c:v>5.0999999999999997E-2</c:v>
                </c:pt>
                <c:pt idx="252">
                  <c:v>5.1999999999999998E-2</c:v>
                </c:pt>
                <c:pt idx="253">
                  <c:v>5.2999999999999999E-2</c:v>
                </c:pt>
                <c:pt idx="254">
                  <c:v>5.3999999999999999E-2</c:v>
                </c:pt>
                <c:pt idx="255">
                  <c:v>5.5E-2</c:v>
                </c:pt>
                <c:pt idx="256">
                  <c:v>5.6000000000000001E-2</c:v>
                </c:pt>
                <c:pt idx="257">
                  <c:v>5.7000000000000002E-2</c:v>
                </c:pt>
                <c:pt idx="258">
                  <c:v>5.8000000000000003E-2</c:v>
                </c:pt>
                <c:pt idx="259">
                  <c:v>5.8999999999999997E-2</c:v>
                </c:pt>
                <c:pt idx="260">
                  <c:v>0.06</c:v>
                </c:pt>
                <c:pt idx="261">
                  <c:v>6.0999999999999999E-2</c:v>
                </c:pt>
                <c:pt idx="262">
                  <c:v>6.2E-2</c:v>
                </c:pt>
                <c:pt idx="263">
                  <c:v>6.3E-2</c:v>
                </c:pt>
                <c:pt idx="264">
                  <c:v>6.4000000000000001E-2</c:v>
                </c:pt>
                <c:pt idx="265">
                  <c:v>6.5000000000000002E-2</c:v>
                </c:pt>
                <c:pt idx="266">
                  <c:v>6.6000000000000003E-2</c:v>
                </c:pt>
                <c:pt idx="267">
                  <c:v>6.7000000000000004E-2</c:v>
                </c:pt>
                <c:pt idx="268">
                  <c:v>6.8000000000000005E-2</c:v>
                </c:pt>
                <c:pt idx="269">
                  <c:v>6.9000000000000006E-2</c:v>
                </c:pt>
                <c:pt idx="270">
                  <c:v>7.0000000000000007E-2</c:v>
                </c:pt>
                <c:pt idx="271">
                  <c:v>7.0999999999999994E-2</c:v>
                </c:pt>
                <c:pt idx="272">
                  <c:v>7.1999999999999995E-2</c:v>
                </c:pt>
                <c:pt idx="273">
                  <c:v>7.2999999999999995E-2</c:v>
                </c:pt>
                <c:pt idx="274">
                  <c:v>7.3999999999999996E-2</c:v>
                </c:pt>
                <c:pt idx="275">
                  <c:v>7.4999999999999997E-2</c:v>
                </c:pt>
                <c:pt idx="276">
                  <c:v>7.5999999999999998E-2</c:v>
                </c:pt>
                <c:pt idx="277">
                  <c:v>7.6999999999999999E-2</c:v>
                </c:pt>
                <c:pt idx="278">
                  <c:v>7.8E-2</c:v>
                </c:pt>
                <c:pt idx="279">
                  <c:v>7.9000000000000001E-2</c:v>
                </c:pt>
                <c:pt idx="280">
                  <c:v>0.08</c:v>
                </c:pt>
                <c:pt idx="281">
                  <c:v>8.1000000000000003E-2</c:v>
                </c:pt>
                <c:pt idx="282">
                  <c:v>8.2000000000000003E-2</c:v>
                </c:pt>
                <c:pt idx="283">
                  <c:v>8.3000000000000004E-2</c:v>
                </c:pt>
                <c:pt idx="284">
                  <c:v>8.4000000000000005E-2</c:v>
                </c:pt>
                <c:pt idx="285">
                  <c:v>8.5000000000000006E-2</c:v>
                </c:pt>
                <c:pt idx="286">
                  <c:v>8.5999999999999993E-2</c:v>
                </c:pt>
                <c:pt idx="287">
                  <c:v>8.6999999999999994E-2</c:v>
                </c:pt>
                <c:pt idx="288">
                  <c:v>8.7999999999999995E-2</c:v>
                </c:pt>
                <c:pt idx="289">
                  <c:v>8.8999999999999996E-2</c:v>
                </c:pt>
                <c:pt idx="290">
                  <c:v>0.09</c:v>
                </c:pt>
                <c:pt idx="291">
                  <c:v>9.0999999999999998E-2</c:v>
                </c:pt>
                <c:pt idx="292">
                  <c:v>9.1999999999999998E-2</c:v>
                </c:pt>
                <c:pt idx="293">
                  <c:v>9.2999999999999999E-2</c:v>
                </c:pt>
                <c:pt idx="294">
                  <c:v>9.4E-2</c:v>
                </c:pt>
                <c:pt idx="295">
                  <c:v>9.5000000000000001E-2</c:v>
                </c:pt>
                <c:pt idx="296">
                  <c:v>9.6000000000000002E-2</c:v>
                </c:pt>
                <c:pt idx="297">
                  <c:v>9.7000000000000003E-2</c:v>
                </c:pt>
                <c:pt idx="298">
                  <c:v>9.8000000000000004E-2</c:v>
                </c:pt>
                <c:pt idx="299">
                  <c:v>9.9000000000000005E-2</c:v>
                </c:pt>
                <c:pt idx="300">
                  <c:v>0.1</c:v>
                </c:pt>
                <c:pt idx="301">
                  <c:v>0.10100000000000001</c:v>
                </c:pt>
                <c:pt idx="302">
                  <c:v>0.10199999999999999</c:v>
                </c:pt>
                <c:pt idx="303">
                  <c:v>0.10299999999999999</c:v>
                </c:pt>
                <c:pt idx="304">
                  <c:v>0.104</c:v>
                </c:pt>
                <c:pt idx="305">
                  <c:v>0.105</c:v>
                </c:pt>
                <c:pt idx="306">
                  <c:v>0.106</c:v>
                </c:pt>
                <c:pt idx="307">
                  <c:v>0.107</c:v>
                </c:pt>
                <c:pt idx="308">
                  <c:v>0.108</c:v>
                </c:pt>
                <c:pt idx="309">
                  <c:v>0.109</c:v>
                </c:pt>
                <c:pt idx="310">
                  <c:v>0.11</c:v>
                </c:pt>
                <c:pt idx="311">
                  <c:v>0.111</c:v>
                </c:pt>
                <c:pt idx="312">
                  <c:v>0.112</c:v>
                </c:pt>
                <c:pt idx="313">
                  <c:v>0.113</c:v>
                </c:pt>
                <c:pt idx="314">
                  <c:v>0.114</c:v>
                </c:pt>
                <c:pt idx="315">
                  <c:v>0.115</c:v>
                </c:pt>
                <c:pt idx="316">
                  <c:v>0.11600000000000001</c:v>
                </c:pt>
                <c:pt idx="317">
                  <c:v>0.11700000000000001</c:v>
                </c:pt>
                <c:pt idx="318">
                  <c:v>0.11799999999999999</c:v>
                </c:pt>
                <c:pt idx="319">
                  <c:v>0.11899999999999999</c:v>
                </c:pt>
                <c:pt idx="320">
                  <c:v>0.12</c:v>
                </c:pt>
                <c:pt idx="321">
                  <c:v>0.121</c:v>
                </c:pt>
                <c:pt idx="322">
                  <c:v>0.122</c:v>
                </c:pt>
                <c:pt idx="323">
                  <c:v>0.123</c:v>
                </c:pt>
                <c:pt idx="324">
                  <c:v>0.124</c:v>
                </c:pt>
                <c:pt idx="325">
                  <c:v>0.125</c:v>
                </c:pt>
                <c:pt idx="326">
                  <c:v>0.126</c:v>
                </c:pt>
                <c:pt idx="327">
                  <c:v>0.127</c:v>
                </c:pt>
                <c:pt idx="328">
                  <c:v>0.128</c:v>
                </c:pt>
                <c:pt idx="329">
                  <c:v>0.129</c:v>
                </c:pt>
                <c:pt idx="330">
                  <c:v>0.13</c:v>
                </c:pt>
                <c:pt idx="331">
                  <c:v>0.13100000000000001</c:v>
                </c:pt>
                <c:pt idx="332">
                  <c:v>0.13200000000000001</c:v>
                </c:pt>
                <c:pt idx="333">
                  <c:v>0.13300000000000001</c:v>
                </c:pt>
                <c:pt idx="334">
                  <c:v>0.13400000000000001</c:v>
                </c:pt>
                <c:pt idx="335">
                  <c:v>0.13500000000000001</c:v>
                </c:pt>
                <c:pt idx="336">
                  <c:v>0.13600000000000001</c:v>
                </c:pt>
                <c:pt idx="337">
                  <c:v>0.13700000000000001</c:v>
                </c:pt>
                <c:pt idx="338">
                  <c:v>0.13800000000000001</c:v>
                </c:pt>
                <c:pt idx="339">
                  <c:v>0.13900000000000001</c:v>
                </c:pt>
                <c:pt idx="340">
                  <c:v>0.14000000000000001</c:v>
                </c:pt>
                <c:pt idx="341">
                  <c:v>0.14099999999999999</c:v>
                </c:pt>
                <c:pt idx="342">
                  <c:v>0.14199999999999999</c:v>
                </c:pt>
                <c:pt idx="343">
                  <c:v>0.14299999999999999</c:v>
                </c:pt>
                <c:pt idx="344">
                  <c:v>0.14399999999999999</c:v>
                </c:pt>
                <c:pt idx="345">
                  <c:v>0.14499999999999999</c:v>
                </c:pt>
                <c:pt idx="346">
                  <c:v>0.14599999999999999</c:v>
                </c:pt>
                <c:pt idx="347">
                  <c:v>0.14699999999999999</c:v>
                </c:pt>
                <c:pt idx="348">
                  <c:v>0.14799999999999999</c:v>
                </c:pt>
                <c:pt idx="349">
                  <c:v>0.14899999999999999</c:v>
                </c:pt>
                <c:pt idx="350">
                  <c:v>0.15</c:v>
                </c:pt>
                <c:pt idx="351">
                  <c:v>0.151</c:v>
                </c:pt>
                <c:pt idx="352">
                  <c:v>0.152</c:v>
                </c:pt>
                <c:pt idx="353">
                  <c:v>0.153</c:v>
                </c:pt>
                <c:pt idx="354">
                  <c:v>0.154</c:v>
                </c:pt>
                <c:pt idx="355">
                  <c:v>0.155</c:v>
                </c:pt>
                <c:pt idx="356">
                  <c:v>0.156</c:v>
                </c:pt>
                <c:pt idx="357">
                  <c:v>0.157</c:v>
                </c:pt>
                <c:pt idx="358">
                  <c:v>0.158</c:v>
                </c:pt>
                <c:pt idx="359">
                  <c:v>0.159</c:v>
                </c:pt>
                <c:pt idx="360">
                  <c:v>0.16</c:v>
                </c:pt>
                <c:pt idx="361">
                  <c:v>0.161</c:v>
                </c:pt>
                <c:pt idx="362">
                  <c:v>0.16200000000000001</c:v>
                </c:pt>
                <c:pt idx="363">
                  <c:v>0.16300000000000001</c:v>
                </c:pt>
                <c:pt idx="364">
                  <c:v>0.16400000000000001</c:v>
                </c:pt>
                <c:pt idx="365">
                  <c:v>0.16500000000000001</c:v>
                </c:pt>
                <c:pt idx="366">
                  <c:v>0.16600000000000001</c:v>
                </c:pt>
                <c:pt idx="367">
                  <c:v>0.16700000000000001</c:v>
                </c:pt>
                <c:pt idx="368">
                  <c:v>0.16800000000000001</c:v>
                </c:pt>
                <c:pt idx="369">
                  <c:v>0.16900000000000001</c:v>
                </c:pt>
                <c:pt idx="370">
                  <c:v>0.17</c:v>
                </c:pt>
                <c:pt idx="371">
                  <c:v>0.17100000000000001</c:v>
                </c:pt>
                <c:pt idx="372">
                  <c:v>0.17199999999999999</c:v>
                </c:pt>
                <c:pt idx="373">
                  <c:v>0.17299999999999999</c:v>
                </c:pt>
                <c:pt idx="374">
                  <c:v>0.17399999999999999</c:v>
                </c:pt>
                <c:pt idx="375">
                  <c:v>0.17499999999999999</c:v>
                </c:pt>
                <c:pt idx="376">
                  <c:v>0.17599999999999999</c:v>
                </c:pt>
                <c:pt idx="377">
                  <c:v>0.17699999999999999</c:v>
                </c:pt>
                <c:pt idx="378">
                  <c:v>0.17799999999999999</c:v>
                </c:pt>
                <c:pt idx="379">
                  <c:v>0.17899999999999999</c:v>
                </c:pt>
                <c:pt idx="380">
                  <c:v>0.18</c:v>
                </c:pt>
                <c:pt idx="381">
                  <c:v>0.18099999999999999</c:v>
                </c:pt>
                <c:pt idx="382">
                  <c:v>0.182</c:v>
                </c:pt>
                <c:pt idx="383">
                  <c:v>0.183</c:v>
                </c:pt>
                <c:pt idx="384">
                  <c:v>0.184</c:v>
                </c:pt>
                <c:pt idx="385">
                  <c:v>0.185</c:v>
                </c:pt>
                <c:pt idx="386">
                  <c:v>0.186</c:v>
                </c:pt>
                <c:pt idx="387">
                  <c:v>0.187</c:v>
                </c:pt>
                <c:pt idx="388">
                  <c:v>0.188</c:v>
                </c:pt>
                <c:pt idx="389">
                  <c:v>0.189</c:v>
                </c:pt>
                <c:pt idx="390">
                  <c:v>0.19</c:v>
                </c:pt>
                <c:pt idx="391">
                  <c:v>0.191</c:v>
                </c:pt>
                <c:pt idx="392">
                  <c:v>0.192</c:v>
                </c:pt>
                <c:pt idx="393">
                  <c:v>0.193</c:v>
                </c:pt>
                <c:pt idx="394">
                  <c:v>0.19400000000000001</c:v>
                </c:pt>
                <c:pt idx="395">
                  <c:v>0.19500000000000001</c:v>
                </c:pt>
                <c:pt idx="396">
                  <c:v>0.19600000000000001</c:v>
                </c:pt>
                <c:pt idx="397">
                  <c:v>0.19700000000000001</c:v>
                </c:pt>
                <c:pt idx="398">
                  <c:v>0.19800000000000001</c:v>
                </c:pt>
                <c:pt idx="399">
                  <c:v>0.19900000000000001</c:v>
                </c:pt>
                <c:pt idx="400">
                  <c:v>0.2</c:v>
                </c:pt>
              </c:numCache>
            </c:numRef>
          </c:xVal>
          <c:yVal>
            <c:numRef>
              <c:f>'GIL_dc (2)'!$BA$2:$BA$402</c:f>
              <c:numCache>
                <c:formatCode>General</c:formatCode>
                <c:ptCount val="401"/>
                <c:pt idx="0">
                  <c:v>0.34816398253914599</c:v>
                </c:pt>
                <c:pt idx="1">
                  <c:v>0.34814699319071202</c:v>
                </c:pt>
                <c:pt idx="2">
                  <c:v>0.34812935303779902</c:v>
                </c:pt>
                <c:pt idx="3">
                  <c:v>0.34811103719837599</c:v>
                </c:pt>
                <c:pt idx="4">
                  <c:v>0.34809201984279498</c:v>
                </c:pt>
                <c:pt idx="5">
                  <c:v>0.34807227415799102</c:v>
                </c:pt>
                <c:pt idx="6">
                  <c:v>0.348051772310354</c:v>
                </c:pt>
                <c:pt idx="7">
                  <c:v>0.34803048540721998</c:v>
                </c:pt>
                <c:pt idx="8">
                  <c:v>0.34800838345692398</c:v>
                </c:pt>
                <c:pt idx="9">
                  <c:v>0.34798543532740001</c:v>
                </c:pt>
                <c:pt idx="10">
                  <c:v>0.34796160870321202</c:v>
                </c:pt>
                <c:pt idx="11">
                  <c:v>0.34793687004103702</c:v>
                </c:pt>
                <c:pt idx="12">
                  <c:v>0.34791118452349601</c:v>
                </c:pt>
                <c:pt idx="13">
                  <c:v>0.34788451601126802</c:v>
                </c:pt>
                <c:pt idx="14">
                  <c:v>0.34785682699346698</c:v>
                </c:pt>
                <c:pt idx="15">
                  <c:v>0.34782807853619901</c:v>
                </c:pt>
                <c:pt idx="16">
                  <c:v>0.34779823022922401</c:v>
                </c:pt>
                <c:pt idx="17">
                  <c:v>0.34776724013066401</c:v>
                </c:pt>
                <c:pt idx="18">
                  <c:v>0.34773506470974402</c:v>
                </c:pt>
                <c:pt idx="19">
                  <c:v>0.34770165878736398</c:v>
                </c:pt>
                <c:pt idx="20">
                  <c:v>0.34766697547461001</c:v>
                </c:pt>
                <c:pt idx="21">
                  <c:v>0.34763096610895799</c:v>
                </c:pt>
                <c:pt idx="22">
                  <c:v>0.34759358018822301</c:v>
                </c:pt>
                <c:pt idx="23">
                  <c:v>0.347554765302096</c:v>
                </c:pt>
                <c:pt idx="24">
                  <c:v>0.34751446706125499</c:v>
                </c:pt>
                <c:pt idx="25">
                  <c:v>0.34747262902388898</c:v>
                </c:pt>
                <c:pt idx="26">
                  <c:v>0.34742919261962701</c:v>
                </c:pt>
                <c:pt idx="27">
                  <c:v>0.34738409707074702</c:v>
                </c:pt>
                <c:pt idx="28">
                  <c:v>0.347337279310583</c:v>
                </c:pt>
                <c:pt idx="29">
                  <c:v>0.34728867389902301</c:v>
                </c:pt>
                <c:pt idx="30">
                  <c:v>0.34723821293506102</c:v>
                </c:pt>
                <c:pt idx="31">
                  <c:v>0.34718582596623099</c:v>
                </c:pt>
                <c:pt idx="32">
                  <c:v>0.34713143989488998</c:v>
                </c:pt>
                <c:pt idx="33">
                  <c:v>0.34707497888119698</c:v>
                </c:pt>
                <c:pt idx="34">
                  <c:v>0.347016364242761</c:v>
                </c:pt>
                <c:pt idx="35">
                  <c:v>0.34695551435076699</c:v>
                </c:pt>
                <c:pt idx="36">
                  <c:v>0.34689234452253298</c:v>
                </c:pt>
                <c:pt idx="37">
                  <c:v>0.34682676691036801</c:v>
                </c:pt>
                <c:pt idx="38">
                  <c:v>0.34675869038664597</c:v>
                </c:pt>
                <c:pt idx="39">
                  <c:v>0.34668802042495001</c:v>
                </c:pt>
                <c:pt idx="40">
                  <c:v>0.34661465897718902</c:v>
                </c:pt>
                <c:pt idx="41">
                  <c:v>0.346538504346593</c:v>
                </c:pt>
                <c:pt idx="42">
                  <c:v>0.34645945105644699</c:v>
                </c:pt>
                <c:pt idx="43">
                  <c:v>0.346377389714424</c:v>
                </c:pt>
                <c:pt idx="44">
                  <c:v>0.34629220687249701</c:v>
                </c:pt>
                <c:pt idx="45">
                  <c:v>0.34620378488216802</c:v>
                </c:pt>
                <c:pt idx="46">
                  <c:v>0.34611200174503998</c:v>
                </c:pt>
                <c:pt idx="47">
                  <c:v>0.34601673095848301</c:v>
                </c:pt>
                <c:pt idx="48">
                  <c:v>0.34591784135636799</c:v>
                </c:pt>
                <c:pt idx="49">
                  <c:v>0.345815196944734</c:v>
                </c:pt>
                <c:pt idx="50">
                  <c:v>0.34570865673220602</c:v>
                </c:pt>
                <c:pt idx="51">
                  <c:v>0.34559807455512598</c:v>
                </c:pt>
                <c:pt idx="52">
                  <c:v>0.34548329889724699</c:v>
                </c:pt>
                <c:pt idx="53">
                  <c:v>0.34536417270386899</c:v>
                </c:pt>
                <c:pt idx="54">
                  <c:v>0.34524053319030601</c:v>
                </c:pt>
                <c:pt idx="55">
                  <c:v>0.34511221164460598</c:v>
                </c:pt>
                <c:pt idx="56">
                  <c:v>0.34497903322436502</c:v>
                </c:pt>
                <c:pt idx="57">
                  <c:v>0.34484081674758399</c:v>
                </c:pt>
                <c:pt idx="58">
                  <c:v>0.34469737447745102</c:v>
                </c:pt>
                <c:pt idx="59">
                  <c:v>0.34454851190095898</c:v>
                </c:pt>
                <c:pt idx="60">
                  <c:v>0.34439402750125597</c:v>
                </c:pt>
                <c:pt idx="61">
                  <c:v>0.34423371252370699</c:v>
                </c:pt>
                <c:pt idx="62">
                  <c:v>0.34406735073552602</c:v>
                </c:pt>
                <c:pt idx="63">
                  <c:v>0.34389471817897699</c:v>
                </c:pt>
                <c:pt idx="64">
                  <c:v>0.34371558291808202</c:v>
                </c:pt>
                <c:pt idx="65">
                  <c:v>0.34352970477876599</c:v>
                </c:pt>
                <c:pt idx="66">
                  <c:v>0.34333683508245999</c:v>
                </c:pt>
                <c:pt idx="67">
                  <c:v>0.34313671637314302</c:v>
                </c:pt>
                <c:pt idx="68">
                  <c:v>0.342929082137793</c:v>
                </c:pt>
                <c:pt idx="69">
                  <c:v>0.34271365652032199</c:v>
                </c:pt>
                <c:pt idx="70">
                  <c:v>0.342490154029022</c:v>
                </c:pt>
                <c:pt idx="71">
                  <c:v>0.34225827923755098</c:v>
                </c:pt>
                <c:pt idx="72">
                  <c:v>0.34201772647961798</c:v>
                </c:pt>
                <c:pt idx="73">
                  <c:v>0.34176817953739702</c:v>
                </c:pt>
                <c:pt idx="74">
                  <c:v>0.34150931132387702</c:v>
                </c:pt>
                <c:pt idx="75">
                  <c:v>0.34124078355927301</c:v>
                </c:pt>
                <c:pt idx="76">
                  <c:v>0.34096224644173201</c:v>
                </c:pt>
                <c:pt idx="77">
                  <c:v>0.34067333831255697</c:v>
                </c:pt>
                <c:pt idx="78">
                  <c:v>0.34037368531616802</c:v>
                </c:pt>
                <c:pt idx="79">
                  <c:v>0.34006290105522102</c:v>
                </c:pt>
                <c:pt idx="80">
                  <c:v>0.33974058624116499</c:v>
                </c:pt>
                <c:pt idx="81">
                  <c:v>0.33940632834060303</c:v>
                </c:pt>
                <c:pt idx="82">
                  <c:v>0.33905970121801499</c:v>
                </c:pt>
                <c:pt idx="83">
                  <c:v>0.33870026477524001</c:v>
                </c:pt>
                <c:pt idx="84">
                  <c:v>0.33832756458834501</c:v>
                </c:pt>
                <c:pt idx="85">
                  <c:v>0.33794113154245398</c:v>
                </c:pt>
                <c:pt idx="86">
                  <c:v>0.33754048146522903</c:v>
                </c:pt>
                <c:pt idx="87">
                  <c:v>0.33712511475976398</c:v>
                </c:pt>
                <c:pt idx="88">
                  <c:v>0.33669451603769202</c:v>
                </c:pt>
                <c:pt idx="89">
                  <c:v>0.336248153753405</c:v>
                </c:pt>
                <c:pt idx="90">
                  <c:v>0.33578547984034601</c:v>
                </c:pt>
                <c:pt idx="91">
                  <c:v>0.33530592935046499</c:v>
                </c:pt>
                <c:pt idx="92">
                  <c:v>0.33480892009792201</c:v>
                </c:pt>
                <c:pt idx="93">
                  <c:v>0.33429385230830599</c:v>
                </c:pt>
                <c:pt idx="94">
                  <c:v>0.33376010827472002</c:v>
                </c:pt>
                <c:pt idx="95">
                  <c:v>0.33320705202209999</c:v>
                </c:pt>
                <c:pt idx="96">
                  <c:v>0.33263402898134597</c:v>
                </c:pt>
                <c:pt idx="97">
                  <c:v>0.33204036567489598</c:v>
                </c:pt>
                <c:pt idx="98">
                  <c:v>0.33142536941547601</c:v>
                </c:pt>
                <c:pt idx="99">
                  <c:v>0.33078832801992097</c:v>
                </c:pt>
                <c:pt idx="100">
                  <c:v>0.33012850954001</c:v>
                </c:pt>
                <c:pt idx="101">
                  <c:v>0.32944516201247298</c:v>
                </c:pt>
                <c:pt idx="102">
                  <c:v>0.328737513230351</c:v>
                </c:pt>
                <c:pt idx="103">
                  <c:v>0.32800477053807298</c:v>
                </c:pt>
                <c:pt idx="104">
                  <c:v>0.32724612065277198</c:v>
                </c:pt>
                <c:pt idx="105">
                  <c:v>0.32646072951440003</c:v>
                </c:pt>
                <c:pt idx="106">
                  <c:v>0.32564774216738102</c:v>
                </c:pt>
                <c:pt idx="107">
                  <c:v>0.32480628267675099</c:v>
                </c:pt>
                <c:pt idx="108">
                  <c:v>0.32393545408164998</c:v>
                </c:pt>
                <c:pt idx="109">
                  <c:v>0.32303433838939999</c:v>
                </c:pt>
                <c:pt idx="110">
                  <c:v>0.32210199661335798</c:v>
                </c:pt>
                <c:pt idx="111">
                  <c:v>0.32113746885790301</c:v>
                </c:pt>
                <c:pt idx="112">
                  <c:v>0.32013977445403102</c:v>
                </c:pt>
                <c:pt idx="113">
                  <c:v>0.31910791214915701</c:v>
                </c:pt>
                <c:pt idx="114">
                  <c:v>0.31804086035476797</c:v>
                </c:pt>
                <c:pt idx="115">
                  <c:v>0.31693757745565898</c:v>
                </c:pt>
                <c:pt idx="116">
                  <c:v>0.31579700218466999</c:v>
                </c:pt>
                <c:pt idx="117">
                  <c:v>0.31461805406668703</c:v>
                </c:pt>
                <c:pt idx="118">
                  <c:v>0.31339963393597597</c:v>
                </c:pt>
                <c:pt idx="119">
                  <c:v>0.31214062453068903</c:v>
                </c:pt>
                <c:pt idx="120">
                  <c:v>0.310839891168608</c:v>
                </c:pt>
                <c:pt idx="121">
                  <c:v>0.30949628250801198</c:v>
                </c:pt>
                <c:pt idx="122">
                  <c:v>0.30810863139762901</c:v>
                </c:pt>
                <c:pt idx="123">
                  <c:v>0.30667575581950202</c:v>
                </c:pt>
                <c:pt idx="124">
                  <c:v>0.305196459928534</c:v>
                </c:pt>
                <c:pt idx="125">
                  <c:v>0.30366953519235601</c:v>
                </c:pt>
                <c:pt idx="126">
                  <c:v>0.30209376163499801</c:v>
                </c:pt>
                <c:pt idx="127">
                  <c:v>0.30046790918765098</c:v>
                </c:pt>
                <c:pt idx="128">
                  <c:v>0.29879073914959398</c:v>
                </c:pt>
                <c:pt idx="129">
                  <c:v>0.297061005762084</c:v>
                </c:pt>
                <c:pt idx="130">
                  <c:v>0.29527745789771997</c:v>
                </c:pt>
                <c:pt idx="131">
                  <c:v>0.29343884086741001</c:v>
                </c:pt>
                <c:pt idx="132">
                  <c:v>0.29154389834671801</c:v>
                </c:pt>
                <c:pt idx="133">
                  <c:v>0.28959137442292099</c:v>
                </c:pt>
                <c:pt idx="134">
                  <c:v>0.28758001575137898</c:v>
                </c:pt>
                <c:pt idx="135">
                  <c:v>0.28550857382161299</c:v>
                </c:pt>
                <c:pt idx="136">
                  <c:v>0.28337580739356599</c:v>
                </c:pt>
                <c:pt idx="137">
                  <c:v>0.28118048503564802</c:v>
                </c:pt>
                <c:pt idx="138">
                  <c:v>0.278921387776634</c:v>
                </c:pt>
                <c:pt idx="139">
                  <c:v>0.27659731187471798</c:v>
                </c:pt>
                <c:pt idx="140">
                  <c:v>0.27420707170083902</c:v>
                </c:pt>
                <c:pt idx="141">
                  <c:v>0.27174950273256598</c:v>
                </c:pt>
                <c:pt idx="142">
                  <c:v>0.26922346465410701</c:v>
                </c:pt>
                <c:pt idx="143">
                  <c:v>0.26662784455716299</c:v>
                </c:pt>
                <c:pt idx="144">
                  <c:v>0.26396156023643802</c:v>
                </c:pt>
                <c:pt idx="145">
                  <c:v>0.2612235635729</c:v>
                </c:pt>
                <c:pt idx="146">
                  <c:v>0.25841284399681402</c:v>
                </c:pt>
                <c:pt idx="147">
                  <c:v>0.25552843202190301</c:v>
                </c:pt>
                <c:pt idx="148">
                  <c:v>0.252569402840854</c:v>
                </c:pt>
                <c:pt idx="149">
                  <c:v>0.24953487992106299</c:v>
                </c:pt>
                <c:pt idx="150">
                  <c:v>0.246424038593479</c:v>
                </c:pt>
                <c:pt idx="151">
                  <c:v>0.24323610987324401</c:v>
                </c:pt>
                <c:pt idx="152">
                  <c:v>0.239970384211289</c:v>
                </c:pt>
                <c:pt idx="153">
                  <c:v>0.23662621522355601</c:v>
                </c:pt>
                <c:pt idx="154">
                  <c:v>0.233203023406789</c:v>
                </c:pt>
                <c:pt idx="155">
                  <c:v>0.22970029982574799</c:v>
                </c:pt>
                <c:pt idx="156">
                  <c:v>0.226117609756288</c:v>
                </c:pt>
                <c:pt idx="157">
                  <c:v>0.22245459626820999</c:v>
                </c:pt>
                <c:pt idx="158">
                  <c:v>0.218710983731319</c:v>
                </c:pt>
                <c:pt idx="159">
                  <c:v>0.21488658122791501</c:v>
                </c:pt>
                <c:pt idx="160">
                  <c:v>0.21098128585463399</c:v>
                </c:pt>
                <c:pt idx="161">
                  <c:v>0.206995085896471</c:v>
                </c:pt>
                <c:pt idx="162">
                  <c:v>0.202928063855809</c:v>
                </c:pt>
                <c:pt idx="163">
                  <c:v>0.198780399319375</c:v>
                </c:pt>
                <c:pt idx="164">
                  <c:v>0.194552371646254</c:v>
                </c:pt>
                <c:pt idx="165">
                  <c:v>0.19024436246041501</c:v>
                </c:pt>
                <c:pt idx="166">
                  <c:v>0.185856857931713</c:v>
                </c:pt>
                <c:pt idx="167">
                  <c:v>0.181390450829783</c:v>
                </c:pt>
                <c:pt idx="168">
                  <c:v>0.176845842336009</c:v>
                </c:pt>
                <c:pt idx="169">
                  <c:v>0.17222384359954199</c:v>
                </c:pt>
                <c:pt idx="170">
                  <c:v>0.16752537702414</c:v>
                </c:pt>
                <c:pt idx="171">
                  <c:v>0.16275147727370901</c:v>
                </c:pt>
                <c:pt idx="172">
                  <c:v>0.15790329198547701</c:v>
                </c:pt>
                <c:pt idx="173">
                  <c:v>0.15298208218084799</c:v>
                </c:pt>
                <c:pt idx="174">
                  <c:v>0.14798922236532799</c:v>
                </c:pt>
                <c:pt idx="175">
                  <c:v>0.14292620031021</c:v>
                </c:pt>
                <c:pt idx="176">
                  <c:v>0.13779461651003799</c:v>
                </c:pt>
                <c:pt idx="177">
                  <c:v>0.13259618331140199</c:v>
                </c:pt>
                <c:pt idx="178">
                  <c:v>0.12733272371001</c:v>
                </c:pt>
                <c:pt idx="179">
                  <c:v>0.12200616981448401</c:v>
                </c:pt>
                <c:pt idx="180">
                  <c:v>0.116618560977029</c:v>
                </c:pt>
                <c:pt idx="181">
                  <c:v>0.111172041592266</c:v>
                </c:pt>
                <c:pt idx="182">
                  <c:v>0.105668858567578</c:v>
                </c:pt>
                <c:pt idx="183">
                  <c:v>0.100111358469298</c:v>
                </c:pt>
                <c:pt idx="184">
                  <c:v>9.4501984358399793E-2</c:v>
                </c:pt>
                <c:pt idx="185">
                  <c:v>8.8843272350590002E-2</c:v>
                </c:pt>
                <c:pt idx="186">
                  <c:v>8.3137847805128104E-2</c:v>
                </c:pt>
                <c:pt idx="187">
                  <c:v>7.7388421230194002E-2</c:v>
                </c:pt>
                <c:pt idx="188">
                  <c:v>7.1597783928381398E-2</c:v>
                </c:pt>
                <c:pt idx="189">
                  <c:v>6.5768803375765503E-2</c:v>
                </c:pt>
                <c:pt idx="190">
                  <c:v>5.9904418348579701E-2</c:v>
                </c:pt>
                <c:pt idx="191">
                  <c:v>5.4007633812812497E-2</c:v>
                </c:pt>
                <c:pt idx="192">
                  <c:v>4.8081515593002999E-2</c:v>
                </c:pt>
                <c:pt idx="193">
                  <c:v>4.21291848375005E-2</c:v>
                </c:pt>
                <c:pt idx="194">
                  <c:v>3.6153812298361503E-2</c:v>
                </c:pt>
                <c:pt idx="195">
                  <c:v>3.0158612444798699E-2</c:v>
                </c:pt>
                <c:pt idx="196">
                  <c:v>2.4146837429931799E-2</c:v>
                </c:pt>
                <c:pt idx="197">
                  <c:v>1.8121770930972801E-2</c:v>
                </c:pt>
                <c:pt idx="198">
                  <c:v>1.2086721883791901E-2</c:v>
                </c:pt>
                <c:pt idx="199">
                  <c:v>6.0450181330353701E-3</c:v>
                </c:pt>
                <c:pt idx="200">
                  <c:v>1.9405366202818099E-11</c:v>
                </c:pt>
                <c:pt idx="201">
                  <c:v>-6.0449860740836503E-3</c:v>
                </c:pt>
                <c:pt idx="202">
                  <c:v>-1.2086594194846201E-2</c:v>
                </c:pt>
                <c:pt idx="203">
                  <c:v>-1.8121485290406299E-2</c:v>
                </c:pt>
                <c:pt idx="204">
                  <c:v>-2.4146333652984998E-2</c:v>
                </c:pt>
                <c:pt idx="205">
                  <c:v>-3.0157833317136399E-2</c:v>
                </c:pt>
                <c:pt idx="206">
                  <c:v>-3.6152704388594498E-2</c:v>
                </c:pt>
                <c:pt idx="207">
                  <c:v>-4.2127699283073201E-2</c:v>
                </c:pt>
                <c:pt idx="208">
                  <c:v>-4.8079608853938298E-2</c:v>
                </c:pt>
                <c:pt idx="209">
                  <c:v>-5.4005268388223698E-2</c:v>
                </c:pt>
                <c:pt idx="210">
                  <c:v>-5.9901563451076598E-2</c:v>
                </c:pt>
                <c:pt idx="211">
                  <c:v>-6.5765435559327498E-2</c:v>
                </c:pt>
                <c:pt idx="212">
                  <c:v>-7.1593887665629005E-2</c:v>
                </c:pt>
                <c:pt idx="213">
                  <c:v>-7.7383989435454395E-2</c:v>
                </c:pt>
                <c:pt idx="214">
                  <c:v>-8.3132882300161096E-2</c:v>
                </c:pt>
                <c:pt idx="215">
                  <c:v>-8.8837784270298897E-2</c:v>
                </c:pt>
                <c:pt idx="216">
                  <c:v>-9.4495994494407404E-2</c:v>
                </c:pt>
                <c:pt idx="217">
                  <c:v>-0.10010489754973299</c:v>
                </c:pt>
                <c:pt idx="218">
                  <c:v>-0.105661967471073</c:v>
                </c:pt>
                <c:pt idx="219">
                  <c:v>-0.111164771497704</c:v>
                </c:pt>
                <c:pt idx="220">
                  <c:v>-0.11661097344803301</c:v>
                </c:pt>
                <c:pt idx="221">
                  <c:v>-0.12199833681847</c:v>
                </c:pt>
                <c:pt idx="222">
                  <c:v>-0.12732472757316701</c:v>
                </c:pt>
                <c:pt idx="223">
                  <c:v>-0.132588116611182</c:v>
                </c:pt>
                <c:pt idx="224">
                  <c:v>-0.13778658190691701</c:v>
                </c:pt>
                <c:pt idx="225">
                  <c:v>-0.14291831032124899</c:v>
                </c:pt>
                <c:pt idx="226">
                  <c:v>-0.14798159908215699</c:v>
                </c:pt>
                <c:pt idx="227">
                  <c:v>-0.152974856935257</c:v>
                </c:pt>
                <c:pt idx="228">
                  <c:v>-0.15789660496604099</c:v>
                </c:pt>
                <c:pt idx="229">
                  <c:v>-0.16274547709717099</c:v>
                </c:pt>
                <c:pt idx="230">
                  <c:v>-0.16752022026558</c:v>
                </c:pt>
                <c:pt idx="231">
                  <c:v>-0.17221969428544701</c:v>
                </c:pt>
                <c:pt idx="232">
                  <c:v>-0.176842871404607</c:v>
                </c:pt>
                <c:pt idx="233">
                  <c:v>-0.18138883556312499</c:v>
                </c:pt>
                <c:pt idx="234">
                  <c:v>-0.18585678136398101</c:v>
                </c:pt>
                <c:pt idx="235">
                  <c:v>-0.19024601276696701</c:v>
                </c:pt>
                <c:pt idx="236">
                  <c:v>-0.19455594151803099</c:v>
                </c:pt>
                <c:pt idx="237">
                  <c:v>-0.19878608532703099</c:v>
                </c:pt>
                <c:pt idx="238">
                  <c:v>-0.202936065808001</c:v>
                </c:pt>
                <c:pt idx="239">
                  <c:v>-0.20700560619652</c:v>
                </c:pt>
                <c:pt idx="240">
                  <c:v>-0.21099452885966</c:v>
                </c:pt>
                <c:pt idx="241">
                  <c:v>-0.214902752614303</c:v>
                </c:pt>
                <c:pt idx="242">
                  <c:v>-0.21873028987020701</c:v>
                </c:pt>
                <c:pt idx="243">
                  <c:v>-0.22247724361440299</c:v>
                </c:pt>
                <c:pt idx="244">
                  <c:v>-0.22614380425379799</c:v>
                </c:pt>
                <c:pt idx="245">
                  <c:v>-0.22973024633283401</c:v>
                </c:pt>
                <c:pt idx="246">
                  <c:v>-0.233236925143118</c:v>
                </c:pt>
                <c:pt idx="247">
                  <c:v>-0.23666427324179301</c:v>
                </c:pt>
                <c:pt idx="248">
                  <c:v>-0.24001279689514801</c:v>
                </c:pt>
                <c:pt idx="249">
                  <c:v>-0.24328307246373301</c:v>
                </c:pt>
                <c:pt idx="250">
                  <c:v>-0.246475742744723</c:v>
                </c:pt>
                <c:pt idx="251">
                  <c:v>-0.24959151328694501</c:v>
                </c:pt>
                <c:pt idx="252">
                  <c:v>-0.25263114869320902</c:v>
                </c:pt>
                <c:pt idx="253">
                  <c:v>-0.25559546890768697</c:v>
                </c:pt>
                <c:pt idx="254">
                  <c:v>-0.258485345426751</c:v>
                </c:pt>
                <c:pt idx="255">
                  <c:v>-0.26130169772461598</c:v>
                </c:pt>
                <c:pt idx="256">
                  <c:v>-0.26404548970206099</c:v>
                </c:pt>
                <c:pt idx="257">
                  <c:v>-0.26671772612332301</c:v>
                </c:pt>
                <c:pt idx="258">
                  <c:v>-0.26931944911352801</c:v>
                </c:pt>
                <c:pt idx="259">
                  <c:v>-0.27185173472645302</c:v>
                </c:pt>
                <c:pt idx="260">
                  <c:v>-0.27431568959124802</c:v>
                </c:pt>
                <c:pt idx="261">
                  <c:v>-0.27671244764581898</c:v>
                </c:pt>
                <c:pt idx="262">
                  <c:v>-0.27904316696374099</c:v>
                </c:pt>
                <c:pt idx="263">
                  <c:v>-0.281309026680786</c:v>
                </c:pt>
                <c:pt idx="264">
                  <c:v>-0.28351122402618301</c:v>
                </c:pt>
                <c:pt idx="265">
                  <c:v>-0.28565097146309298</c:v>
                </c:pt>
                <c:pt idx="266">
                  <c:v>-0.28772949394186598</c:v>
                </c:pt>
                <c:pt idx="267">
                  <c:v>-0.28974802626895502</c:v>
                </c:pt>
                <c:pt idx="268">
                  <c:v>-0.29170781058988099</c:v>
                </c:pt>
                <c:pt idx="269">
                  <c:v>-0.29361009397031801</c:v>
                </c:pt>
                <c:pt idx="270">
                  <c:v>-0.29545612614179001</c:v>
                </c:pt>
                <c:pt idx="271">
                  <c:v>-0.29724715736322099</c:v>
                </c:pt>
                <c:pt idx="272">
                  <c:v>-0.29898443638726602</c:v>
                </c:pt>
                <c:pt idx="273">
                  <c:v>-0.30066920854578699</c:v>
                </c:pt>
                <c:pt idx="274">
                  <c:v>-0.30230271395249803</c:v>
                </c:pt>
                <c:pt idx="275">
                  <c:v>-0.30388618582691002</c:v>
                </c:pt>
                <c:pt idx="276">
                  <c:v>-0.30542084891973498</c:v>
                </c:pt>
                <c:pt idx="277">
                  <c:v>-0.30690791806699602</c:v>
                </c:pt>
                <c:pt idx="278">
                  <c:v>-0.30834859684035898</c:v>
                </c:pt>
                <c:pt idx="279">
                  <c:v>-0.309744076308546</c:v>
                </c:pt>
                <c:pt idx="280">
                  <c:v>-0.31109553390066103</c:v>
                </c:pt>
                <c:pt idx="281">
                  <c:v>-0.31240413236883102</c:v>
                </c:pt>
                <c:pt idx="282">
                  <c:v>-0.31367101884661303</c:v>
                </c:pt>
                <c:pt idx="283">
                  <c:v>-0.31489732399949699</c:v>
                </c:pt>
                <c:pt idx="284">
                  <c:v>-0.31608416126366801</c:v>
                </c:pt>
                <c:pt idx="285">
                  <c:v>-0.317232626169203</c:v>
                </c:pt>
                <c:pt idx="286">
                  <c:v>-0.31834379574384303</c:v>
                </c:pt>
                <c:pt idx="287">
                  <c:v>-0.31941872799338</c:v>
                </c:pt>
                <c:pt idx="288">
                  <c:v>-0.32045846145477402</c:v>
                </c:pt>
                <c:pt idx="289">
                  <c:v>-0.321464014818168</c:v>
                </c:pt>
                <c:pt idx="290">
                  <c:v>-0.32243638661389201</c:v>
                </c:pt>
                <c:pt idx="291">
                  <c:v>-0.32337655496075601</c:v>
                </c:pt>
                <c:pt idx="292">
                  <c:v>-0.32428547737184998</c:v>
                </c:pt>
                <c:pt idx="293">
                  <c:v>-0.32516409061430601</c:v>
                </c:pt>
                <c:pt idx="294">
                  <c:v>-0.32601331061941602</c:v>
                </c:pt>
                <c:pt idx="295">
                  <c:v>-0.32683403243974102</c:v>
                </c:pt>
                <c:pt idx="296">
                  <c:v>-0.32762713024983697</c:v>
                </c:pt>
                <c:pt idx="297">
                  <c:v>-0.32839345738744802</c:v>
                </c:pt>
                <c:pt idx="298">
                  <c:v>-0.329133846432005</c:v>
                </c:pt>
                <c:pt idx="299">
                  <c:v>-0.32984910931755101</c:v>
                </c:pt>
                <c:pt idx="300">
                  <c:v>-0.33054003747718003</c:v>
                </c:pt>
                <c:pt idx="301">
                  <c:v>-0.33120740201630799</c:v>
                </c:pt>
                <c:pt idx="302">
                  <c:v>-0.33185195391218097</c:v>
                </c:pt>
                <c:pt idx="303">
                  <c:v>-0.332474424237169</c:v>
                </c:pt>
                <c:pt idx="304">
                  <c:v>-0.33307552440348798</c:v>
                </c:pt>
                <c:pt idx="305">
                  <c:v>-0.33365594642714502</c:v>
                </c:pt>
                <c:pt idx="306">
                  <c:v>-0.33421636320902598</c:v>
                </c:pt>
                <c:pt idx="307">
                  <c:v>-0.33475742883114201</c:v>
                </c:pt>
                <c:pt idx="308">
                  <c:v>-0.33527977886617299</c:v>
                </c:pt>
                <c:pt idx="309">
                  <c:v>-0.33578403069859603</c:v>
                </c:pt>
                <c:pt idx="310">
                  <c:v>-0.33627078385572001</c:v>
                </c:pt>
                <c:pt idx="311">
                  <c:v>-0.33674062034715102</c:v>
                </c:pt>
                <c:pt idx="312">
                  <c:v>-0.337194105011208</c:v>
                </c:pt>
                <c:pt idx="313">
                  <c:v>-0.33763178586703702</c:v>
                </c:pt>
                <c:pt idx="314">
                  <c:v>-0.33805419447111001</c:v>
                </c:pt>
                <c:pt idx="315">
                  <c:v>-0.338461846277053</c:v>
                </c:pt>
                <c:pt idx="316">
                  <c:v>-0.33885524099766601</c:v>
                </c:pt>
                <c:pt idx="317">
                  <c:v>-0.33923486296823502</c:v>
                </c:pt>
                <c:pt idx="318">
                  <c:v>-0.33960118151019902</c:v>
                </c:pt>
                <c:pt idx="319">
                  <c:v>-0.33995465129437302</c:v>
                </c:pt>
                <c:pt idx="320">
                  <c:v>-0.34029571270296699</c:v>
                </c:pt>
                <c:pt idx="321">
                  <c:v>-0.34062479218974201</c:v>
                </c:pt>
                <c:pt idx="322">
                  <c:v>-0.34094230263762998</c:v>
                </c:pt>
                <c:pt idx="323">
                  <c:v>-0.34124864371334901</c:v>
                </c:pt>
                <c:pt idx="324">
                  <c:v>-0.34154420221839599</c:v>
                </c:pt>
                <c:pt idx="325">
                  <c:v>-0.34182935243607399</c:v>
                </c:pt>
                <c:pt idx="326">
                  <c:v>-0.34210445647405702</c:v>
                </c:pt>
                <c:pt idx="327">
                  <c:v>-0.34236986460220697</c:v>
                </c:pt>
                <c:pt idx="328">
                  <c:v>-0.342625915585272</c:v>
                </c:pt>
                <c:pt idx="329">
                  <c:v>-0.34287293701025001</c:v>
                </c:pt>
                <c:pt idx="330">
                  <c:v>-0.34311124560809397</c:v>
                </c:pt>
                <c:pt idx="331">
                  <c:v>-0.34334114756964601</c:v>
                </c:pt>
                <c:pt idx="332">
                  <c:v>-0.34356293885556299</c:v>
                </c:pt>
                <c:pt idx="333">
                  <c:v>-0.34377690550012102</c:v>
                </c:pt>
                <c:pt idx="334">
                  <c:v>-0.34398332390875902</c:v>
                </c:pt>
                <c:pt idx="335">
                  <c:v>-0.344182461149309</c:v>
                </c:pt>
                <c:pt idx="336">
                  <c:v>-0.34437457523679299</c:v>
                </c:pt>
                <c:pt idx="337">
                  <c:v>-0.34455991541178199</c:v>
                </c:pt>
                <c:pt idx="338">
                  <c:v>-0.34473872241226999</c:v>
                </c:pt>
                <c:pt idx="339">
                  <c:v>-0.34491122873904401</c:v>
                </c:pt>
                <c:pt idx="340">
                  <c:v>-0.34507765891458603</c:v>
                </c:pt>
                <c:pt idx="341">
                  <c:v>-0.34523822973548601</c:v>
                </c:pt>
                <c:pt idx="342">
                  <c:v>-0.34539315051844</c:v>
                </c:pt>
                <c:pt idx="343">
                  <c:v>-0.34554262333983499</c:v>
                </c:pt>
                <c:pt idx="344">
                  <c:v>-0.34568684326902699</c:v>
                </c:pt>
                <c:pt idx="345">
                  <c:v>-0.34582599859532698</c:v>
                </c:pt>
                <c:pt idx="346">
                  <c:v>-0.345960271048807</c:v>
                </c:pt>
                <c:pt idx="347">
                  <c:v>-0.34608983601498</c:v>
                </c:pt>
                <c:pt idx="348">
                  <c:v>-0.34621486274345198</c:v>
                </c:pt>
                <c:pt idx="349">
                  <c:v>-0.34633551455067402</c:v>
                </c:pt>
                <c:pt idx="350">
                  <c:v>-0.34645194901679599</c:v>
                </c:pt>
                <c:pt idx="351">
                  <c:v>-0.346564318176866</c:v>
                </c:pt>
                <c:pt idx="352">
                  <c:v>-0.34667276870632502</c:v>
                </c:pt>
                <c:pt idx="353">
                  <c:v>-0.34677744210105899</c:v>
                </c:pt>
                <c:pt idx="354">
                  <c:v>-0.34687847485199003</c:v>
                </c:pt>
                <c:pt idx="355">
                  <c:v>-0.34697599861442802</c:v>
                </c:pt>
                <c:pt idx="356">
                  <c:v>-0.34707014037219902</c:v>
                </c:pt>
                <c:pt idx="357">
                  <c:v>-0.34716102259674497</c:v>
                </c:pt>
                <c:pt idx="358">
                  <c:v>-0.34724876340129401</c:v>
                </c:pt>
                <c:pt idx="359">
                  <c:v>-0.347333476690173</c:v>
                </c:pt>
                <c:pt idx="360">
                  <c:v>-0.34741527230344998</c:v>
                </c:pt>
                <c:pt idx="361">
                  <c:v>-0.34749425615697599</c:v>
                </c:pt>
                <c:pt idx="362">
                  <c:v>-0.347570530377943</c:v>
                </c:pt>
                <c:pt idx="363">
                  <c:v>-0.34764419343610897</c:v>
                </c:pt>
                <c:pt idx="364">
                  <c:v>-0.34771534027077899</c:v>
                </c:pt>
                <c:pt idx="365">
                  <c:v>-0.34778406241366799</c:v>
                </c:pt>
                <c:pt idx="366">
                  <c:v>-0.34785044810772098</c:v>
                </c:pt>
                <c:pt idx="367">
                  <c:v>-0.34791458242208101</c:v>
                </c:pt>
                <c:pt idx="368">
                  <c:v>-0.34797654736322298</c:v>
                </c:pt>
                <c:pt idx="369">
                  <c:v>-0.34803642198243201</c:v>
                </c:pt>
                <c:pt idx="370">
                  <c:v>-0.34809428247969898</c:v>
                </c:pt>
                <c:pt idx="371">
                  <c:v>-0.34815020230414401</c:v>
                </c:pt>
                <c:pt idx="372">
                  <c:v>-0.34820425225106</c:v>
                </c:pt>
                <c:pt idx="373">
                  <c:v>-0.348256500555709</c:v>
                </c:pt>
                <c:pt idx="374">
                  <c:v>-0.34830701298393102</c:v>
                </c:pt>
                <c:pt idx="375">
                  <c:v>-0.34835585291969301</c:v>
                </c:pt>
                <c:pt idx="376">
                  <c:v>-0.348403081449635</c:v>
                </c:pt>
                <c:pt idx="377">
                  <c:v>-0.348448757444763</c:v>
                </c:pt>
                <c:pt idx="378">
                  <c:v>-0.348492937639302</c:v>
                </c:pt>
                <c:pt idx="379">
                  <c:v>-0.34853567670688501</c:v>
                </c:pt>
                <c:pt idx="380">
                  <c:v>-0.34857702733409102</c:v>
                </c:pt>
                <c:pt idx="381">
                  <c:v>-0.34861704029142498</c:v>
                </c:pt>
                <c:pt idx="382">
                  <c:v>-0.34865576450188801</c:v>
                </c:pt>
                <c:pt idx="383">
                  <c:v>-0.34869324710712601</c:v>
                </c:pt>
                <c:pt idx="384">
                  <c:v>-0.34872953353128699</c:v>
                </c:pt>
                <c:pt idx="385">
                  <c:v>-0.34876466754264901</c:v>
                </c:pt>
                <c:pt idx="386">
                  <c:v>-0.34879869131311603</c:v>
                </c:pt>
                <c:pt idx="387">
                  <c:v>-0.34883164547557699</c:v>
                </c:pt>
                <c:pt idx="388">
                  <c:v>-0.34886356917931199</c:v>
                </c:pt>
                <c:pt idx="389">
                  <c:v>-0.34889450014339002</c:v>
                </c:pt>
                <c:pt idx="390">
                  <c:v>-0.34892447470824101</c:v>
                </c:pt>
                <c:pt idx="391">
                  <c:v>-0.348953527885346</c:v>
                </c:pt>
                <c:pt idx="392">
                  <c:v>-0.34898169340524499</c:v>
                </c:pt>
                <c:pt idx="393">
                  <c:v>-0.34900900376374</c:v>
                </c:pt>
                <c:pt idx="394">
                  <c:v>-0.34903549026657599</c:v>
                </c:pt>
                <c:pt idx="395">
                  <c:v>-0.349061183072431</c:v>
                </c:pt>
                <c:pt idx="396">
                  <c:v>-0.34908611123444</c:v>
                </c:pt>
                <c:pt idx="397">
                  <c:v>-0.34911030274020199</c:v>
                </c:pt>
                <c:pt idx="398">
                  <c:v>-0.34913378455038002</c:v>
                </c:pt>
                <c:pt idx="399">
                  <c:v>-0.34915658263589899</c:v>
                </c:pt>
                <c:pt idx="400">
                  <c:v>-0.34917872201383598</c:v>
                </c:pt>
              </c:numCache>
            </c:numRef>
          </c:yVal>
          <c:smooth val="1"/>
          <c:extLst>
            <c:ext xmlns:c16="http://schemas.microsoft.com/office/drawing/2014/chart" uri="{C3380CC4-5D6E-409C-BE32-E72D297353CC}">
              <c16:uniqueId val="{00000005-A1BC-4BAD-A620-102B8C804317}"/>
            </c:ext>
          </c:extLst>
        </c:ser>
        <c:ser>
          <c:idx val="6"/>
          <c:order val="6"/>
          <c:tx>
            <c:strRef>
              <c:f>'GIL_dc (2)'!$AY$1</c:f>
              <c:strCache>
                <c:ptCount val="1"/>
                <c:pt idx="0">
                  <c:v>Vctr=-0.08</c:v>
                </c:pt>
              </c:strCache>
            </c:strRef>
          </c:tx>
          <c:spPr>
            <a:ln w="19050" cap="rnd">
              <a:solidFill>
                <a:srgbClr val="00B0F0"/>
              </a:solidFill>
              <a:round/>
            </a:ln>
            <a:effectLst/>
          </c:spPr>
          <c:marker>
            <c:symbol val="none"/>
          </c:marker>
          <c:xVal>
            <c:numRef>
              <c:f>'GIL_dc (2)'!$AR$2:$AR$402</c:f>
              <c:numCache>
                <c:formatCode>General</c:formatCode>
                <c:ptCount val="401"/>
                <c:pt idx="0">
                  <c:v>-0.2</c:v>
                </c:pt>
                <c:pt idx="1">
                  <c:v>-0.19900000000000001</c:v>
                </c:pt>
                <c:pt idx="2">
                  <c:v>-0.19800000000000001</c:v>
                </c:pt>
                <c:pt idx="3">
                  <c:v>-0.19700000000000001</c:v>
                </c:pt>
                <c:pt idx="4">
                  <c:v>-0.19600000000000001</c:v>
                </c:pt>
                <c:pt idx="5">
                  <c:v>-0.19500000000000001</c:v>
                </c:pt>
                <c:pt idx="6">
                  <c:v>-0.19400000000000001</c:v>
                </c:pt>
                <c:pt idx="7">
                  <c:v>-0.193</c:v>
                </c:pt>
                <c:pt idx="8">
                  <c:v>-0.192</c:v>
                </c:pt>
                <c:pt idx="9">
                  <c:v>-0.191</c:v>
                </c:pt>
                <c:pt idx="10">
                  <c:v>-0.19</c:v>
                </c:pt>
                <c:pt idx="11">
                  <c:v>-0.189</c:v>
                </c:pt>
                <c:pt idx="12">
                  <c:v>-0.188</c:v>
                </c:pt>
                <c:pt idx="13">
                  <c:v>-0.187</c:v>
                </c:pt>
                <c:pt idx="14">
                  <c:v>-0.186</c:v>
                </c:pt>
                <c:pt idx="15">
                  <c:v>-0.185</c:v>
                </c:pt>
                <c:pt idx="16">
                  <c:v>-0.184</c:v>
                </c:pt>
                <c:pt idx="17">
                  <c:v>-0.183</c:v>
                </c:pt>
                <c:pt idx="18">
                  <c:v>-0.182</c:v>
                </c:pt>
                <c:pt idx="19">
                  <c:v>-0.18099999999999999</c:v>
                </c:pt>
                <c:pt idx="20">
                  <c:v>-0.18</c:v>
                </c:pt>
                <c:pt idx="21">
                  <c:v>-0.17899999999999999</c:v>
                </c:pt>
                <c:pt idx="22">
                  <c:v>-0.17799999999999999</c:v>
                </c:pt>
                <c:pt idx="23">
                  <c:v>-0.17699999999999999</c:v>
                </c:pt>
                <c:pt idx="24">
                  <c:v>-0.17599999999999999</c:v>
                </c:pt>
                <c:pt idx="25">
                  <c:v>-0.17499999999999999</c:v>
                </c:pt>
                <c:pt idx="26">
                  <c:v>-0.17399999999999999</c:v>
                </c:pt>
                <c:pt idx="27">
                  <c:v>-0.17299999999999999</c:v>
                </c:pt>
                <c:pt idx="28">
                  <c:v>-0.17199999999999999</c:v>
                </c:pt>
                <c:pt idx="29">
                  <c:v>-0.17100000000000001</c:v>
                </c:pt>
                <c:pt idx="30">
                  <c:v>-0.17</c:v>
                </c:pt>
                <c:pt idx="31">
                  <c:v>-0.16900000000000001</c:v>
                </c:pt>
                <c:pt idx="32">
                  <c:v>-0.16800000000000001</c:v>
                </c:pt>
                <c:pt idx="33">
                  <c:v>-0.16700000000000001</c:v>
                </c:pt>
                <c:pt idx="34">
                  <c:v>-0.16600000000000001</c:v>
                </c:pt>
                <c:pt idx="35">
                  <c:v>-0.16500000000000001</c:v>
                </c:pt>
                <c:pt idx="36">
                  <c:v>-0.16400000000000001</c:v>
                </c:pt>
                <c:pt idx="37">
                  <c:v>-0.16300000000000001</c:v>
                </c:pt>
                <c:pt idx="38">
                  <c:v>-0.16200000000000001</c:v>
                </c:pt>
                <c:pt idx="39">
                  <c:v>-0.161</c:v>
                </c:pt>
                <c:pt idx="40">
                  <c:v>-0.16</c:v>
                </c:pt>
                <c:pt idx="41">
                  <c:v>-0.159</c:v>
                </c:pt>
                <c:pt idx="42">
                  <c:v>-0.158</c:v>
                </c:pt>
                <c:pt idx="43">
                  <c:v>-0.157</c:v>
                </c:pt>
                <c:pt idx="44">
                  <c:v>-0.156</c:v>
                </c:pt>
                <c:pt idx="45">
                  <c:v>-0.155</c:v>
                </c:pt>
                <c:pt idx="46">
                  <c:v>-0.154</c:v>
                </c:pt>
                <c:pt idx="47">
                  <c:v>-0.153</c:v>
                </c:pt>
                <c:pt idx="48">
                  <c:v>-0.152</c:v>
                </c:pt>
                <c:pt idx="49">
                  <c:v>-0.151</c:v>
                </c:pt>
                <c:pt idx="50">
                  <c:v>-0.15</c:v>
                </c:pt>
                <c:pt idx="51">
                  <c:v>-0.14899999999999999</c:v>
                </c:pt>
                <c:pt idx="52">
                  <c:v>-0.14799999999999999</c:v>
                </c:pt>
                <c:pt idx="53">
                  <c:v>-0.14699999999999999</c:v>
                </c:pt>
                <c:pt idx="54">
                  <c:v>-0.14599999999999999</c:v>
                </c:pt>
                <c:pt idx="55">
                  <c:v>-0.14499999999999999</c:v>
                </c:pt>
                <c:pt idx="56">
                  <c:v>-0.14399999999999999</c:v>
                </c:pt>
                <c:pt idx="57">
                  <c:v>-0.14299999999999999</c:v>
                </c:pt>
                <c:pt idx="58">
                  <c:v>-0.14199999999999999</c:v>
                </c:pt>
                <c:pt idx="59">
                  <c:v>-0.14099999999999999</c:v>
                </c:pt>
                <c:pt idx="60">
                  <c:v>-0.14000000000000001</c:v>
                </c:pt>
                <c:pt idx="61">
                  <c:v>-0.13900000000000001</c:v>
                </c:pt>
                <c:pt idx="62">
                  <c:v>-0.13800000000000001</c:v>
                </c:pt>
                <c:pt idx="63">
                  <c:v>-0.13700000000000001</c:v>
                </c:pt>
                <c:pt idx="64">
                  <c:v>-0.13600000000000001</c:v>
                </c:pt>
                <c:pt idx="65">
                  <c:v>-0.13500000000000001</c:v>
                </c:pt>
                <c:pt idx="66">
                  <c:v>-0.13400000000000001</c:v>
                </c:pt>
                <c:pt idx="67">
                  <c:v>-0.13300000000000001</c:v>
                </c:pt>
                <c:pt idx="68">
                  <c:v>-0.13200000000000001</c:v>
                </c:pt>
                <c:pt idx="69">
                  <c:v>-0.13099999999999901</c:v>
                </c:pt>
                <c:pt idx="70">
                  <c:v>-0.12999999999999901</c:v>
                </c:pt>
                <c:pt idx="71">
                  <c:v>-0.128999999999999</c:v>
                </c:pt>
                <c:pt idx="72">
                  <c:v>-0.127999999999999</c:v>
                </c:pt>
                <c:pt idx="73">
                  <c:v>-0.126999999999999</c:v>
                </c:pt>
                <c:pt idx="74">
                  <c:v>-0.125999999999999</c:v>
                </c:pt>
                <c:pt idx="75">
                  <c:v>-0.124999999999999</c:v>
                </c:pt>
                <c:pt idx="76">
                  <c:v>-0.123999999999999</c:v>
                </c:pt>
                <c:pt idx="77">
                  <c:v>-0.122999999999999</c:v>
                </c:pt>
                <c:pt idx="78">
                  <c:v>-0.121999999999999</c:v>
                </c:pt>
                <c:pt idx="79">
                  <c:v>-0.120999999999999</c:v>
                </c:pt>
                <c:pt idx="80">
                  <c:v>-0.119999999999999</c:v>
                </c:pt>
                <c:pt idx="81">
                  <c:v>-0.118999999999999</c:v>
                </c:pt>
                <c:pt idx="82">
                  <c:v>-0.11799999999999899</c:v>
                </c:pt>
                <c:pt idx="83">
                  <c:v>-0.11699999999999899</c:v>
                </c:pt>
                <c:pt idx="84">
                  <c:v>-0.11599999999999901</c:v>
                </c:pt>
                <c:pt idx="85">
                  <c:v>-0.11499999999999901</c:v>
                </c:pt>
                <c:pt idx="86">
                  <c:v>-0.113999999999999</c:v>
                </c:pt>
                <c:pt idx="87">
                  <c:v>-0.112999999999999</c:v>
                </c:pt>
                <c:pt idx="88">
                  <c:v>-0.111999999999999</c:v>
                </c:pt>
                <c:pt idx="89">
                  <c:v>-0.110999999999999</c:v>
                </c:pt>
                <c:pt idx="90">
                  <c:v>-0.109999999999999</c:v>
                </c:pt>
                <c:pt idx="91">
                  <c:v>-0.108999999999999</c:v>
                </c:pt>
                <c:pt idx="92">
                  <c:v>-0.107999999999999</c:v>
                </c:pt>
                <c:pt idx="93">
                  <c:v>-0.106999999999999</c:v>
                </c:pt>
                <c:pt idx="94">
                  <c:v>-0.105999999999999</c:v>
                </c:pt>
                <c:pt idx="95">
                  <c:v>-0.104999999999999</c:v>
                </c:pt>
                <c:pt idx="96">
                  <c:v>-0.103999999999999</c:v>
                </c:pt>
                <c:pt idx="97">
                  <c:v>-0.102999999999999</c:v>
                </c:pt>
                <c:pt idx="98">
                  <c:v>-0.10199999999999899</c:v>
                </c:pt>
                <c:pt idx="99">
                  <c:v>-0.10099999999999899</c:v>
                </c:pt>
                <c:pt idx="100">
                  <c:v>-9.9999999999999895E-2</c:v>
                </c:pt>
                <c:pt idx="101">
                  <c:v>-9.8999999999999894E-2</c:v>
                </c:pt>
                <c:pt idx="102">
                  <c:v>-9.7999999999999907E-2</c:v>
                </c:pt>
                <c:pt idx="103">
                  <c:v>-9.6999999999999906E-2</c:v>
                </c:pt>
                <c:pt idx="104">
                  <c:v>-9.5999999999999905E-2</c:v>
                </c:pt>
                <c:pt idx="105">
                  <c:v>-9.4999999999999904E-2</c:v>
                </c:pt>
                <c:pt idx="106">
                  <c:v>-9.3999999999999903E-2</c:v>
                </c:pt>
                <c:pt idx="107">
                  <c:v>-9.2999999999999902E-2</c:v>
                </c:pt>
                <c:pt idx="108">
                  <c:v>-9.1999999999999901E-2</c:v>
                </c:pt>
                <c:pt idx="109">
                  <c:v>-9.09999999999999E-2</c:v>
                </c:pt>
                <c:pt idx="110">
                  <c:v>-8.99999999999999E-2</c:v>
                </c:pt>
                <c:pt idx="111">
                  <c:v>-8.8999999999999899E-2</c:v>
                </c:pt>
                <c:pt idx="112">
                  <c:v>-8.7999999999999898E-2</c:v>
                </c:pt>
                <c:pt idx="113">
                  <c:v>-8.6999999999999897E-2</c:v>
                </c:pt>
                <c:pt idx="114">
                  <c:v>-8.5999999999999896E-2</c:v>
                </c:pt>
                <c:pt idx="115">
                  <c:v>-8.4999999999999895E-2</c:v>
                </c:pt>
                <c:pt idx="116">
                  <c:v>-8.3999999999999894E-2</c:v>
                </c:pt>
                <c:pt idx="117">
                  <c:v>-8.2999999999999893E-2</c:v>
                </c:pt>
                <c:pt idx="118">
                  <c:v>-8.1999999999999906E-2</c:v>
                </c:pt>
                <c:pt idx="119">
                  <c:v>-8.0999999999999905E-2</c:v>
                </c:pt>
                <c:pt idx="120">
                  <c:v>-7.9999999999999905E-2</c:v>
                </c:pt>
                <c:pt idx="121">
                  <c:v>-7.8999999999999904E-2</c:v>
                </c:pt>
                <c:pt idx="122">
                  <c:v>-7.7999999999999903E-2</c:v>
                </c:pt>
                <c:pt idx="123">
                  <c:v>-7.6999999999999902E-2</c:v>
                </c:pt>
                <c:pt idx="124">
                  <c:v>-7.5999999999999901E-2</c:v>
                </c:pt>
                <c:pt idx="125">
                  <c:v>-7.49999999999999E-2</c:v>
                </c:pt>
                <c:pt idx="126">
                  <c:v>-7.3999999999999899E-2</c:v>
                </c:pt>
                <c:pt idx="127">
                  <c:v>-7.2999999999999898E-2</c:v>
                </c:pt>
                <c:pt idx="128">
                  <c:v>-7.1999999999999897E-2</c:v>
                </c:pt>
                <c:pt idx="129">
                  <c:v>-7.0999999999999897E-2</c:v>
                </c:pt>
                <c:pt idx="130">
                  <c:v>-6.9999999999999896E-2</c:v>
                </c:pt>
                <c:pt idx="131">
                  <c:v>-6.8999999999999798E-2</c:v>
                </c:pt>
                <c:pt idx="132">
                  <c:v>-6.7999999999999797E-2</c:v>
                </c:pt>
                <c:pt idx="133">
                  <c:v>-6.6999999999999796E-2</c:v>
                </c:pt>
                <c:pt idx="134">
                  <c:v>-6.5999999999999795E-2</c:v>
                </c:pt>
                <c:pt idx="135">
                  <c:v>-6.4999999999999794E-2</c:v>
                </c:pt>
                <c:pt idx="136">
                  <c:v>-6.3999999999999793E-2</c:v>
                </c:pt>
                <c:pt idx="137">
                  <c:v>-6.2999999999999806E-2</c:v>
                </c:pt>
                <c:pt idx="138">
                  <c:v>-6.1999999999999798E-2</c:v>
                </c:pt>
                <c:pt idx="139">
                  <c:v>-6.0999999999999797E-2</c:v>
                </c:pt>
                <c:pt idx="140">
                  <c:v>-5.9999999999999797E-2</c:v>
                </c:pt>
                <c:pt idx="141">
                  <c:v>-5.8999999999999803E-2</c:v>
                </c:pt>
                <c:pt idx="142">
                  <c:v>-5.7999999999999802E-2</c:v>
                </c:pt>
                <c:pt idx="143">
                  <c:v>-5.6999999999999801E-2</c:v>
                </c:pt>
                <c:pt idx="144">
                  <c:v>-5.59999999999998E-2</c:v>
                </c:pt>
                <c:pt idx="145">
                  <c:v>-5.4999999999999799E-2</c:v>
                </c:pt>
                <c:pt idx="146">
                  <c:v>-5.3999999999999798E-2</c:v>
                </c:pt>
                <c:pt idx="147">
                  <c:v>-5.2999999999999797E-2</c:v>
                </c:pt>
                <c:pt idx="148">
                  <c:v>-5.1999999999999803E-2</c:v>
                </c:pt>
                <c:pt idx="149">
                  <c:v>-5.0999999999999802E-2</c:v>
                </c:pt>
                <c:pt idx="150">
                  <c:v>-4.9999999999999802E-2</c:v>
                </c:pt>
                <c:pt idx="151">
                  <c:v>-4.8999999999999801E-2</c:v>
                </c:pt>
                <c:pt idx="152">
                  <c:v>-4.79999999999998E-2</c:v>
                </c:pt>
                <c:pt idx="153">
                  <c:v>-4.6999999999999799E-2</c:v>
                </c:pt>
                <c:pt idx="154">
                  <c:v>-4.5999999999999798E-2</c:v>
                </c:pt>
                <c:pt idx="155">
                  <c:v>-4.4999999999999797E-2</c:v>
                </c:pt>
                <c:pt idx="156">
                  <c:v>-4.3999999999999803E-2</c:v>
                </c:pt>
                <c:pt idx="157">
                  <c:v>-4.2999999999999802E-2</c:v>
                </c:pt>
                <c:pt idx="158">
                  <c:v>-4.1999999999999801E-2</c:v>
                </c:pt>
                <c:pt idx="159">
                  <c:v>-4.09999999999998E-2</c:v>
                </c:pt>
                <c:pt idx="160">
                  <c:v>-3.99999999999998E-2</c:v>
                </c:pt>
                <c:pt idx="161">
                  <c:v>-3.8999999999999799E-2</c:v>
                </c:pt>
                <c:pt idx="162">
                  <c:v>-3.7999999999999798E-2</c:v>
                </c:pt>
                <c:pt idx="163">
                  <c:v>-3.6999999999999797E-2</c:v>
                </c:pt>
                <c:pt idx="164">
                  <c:v>-3.5999999999999803E-2</c:v>
                </c:pt>
                <c:pt idx="165">
                  <c:v>-3.4999999999999802E-2</c:v>
                </c:pt>
                <c:pt idx="166">
                  <c:v>-3.3999999999999801E-2</c:v>
                </c:pt>
                <c:pt idx="167">
                  <c:v>-3.29999999999998E-2</c:v>
                </c:pt>
                <c:pt idx="168">
                  <c:v>-3.1999999999999799E-2</c:v>
                </c:pt>
                <c:pt idx="169">
                  <c:v>-3.0999999999999799E-2</c:v>
                </c:pt>
                <c:pt idx="170">
                  <c:v>-2.9999999999999801E-2</c:v>
                </c:pt>
                <c:pt idx="171">
                  <c:v>-2.89999999999998E-2</c:v>
                </c:pt>
                <c:pt idx="172">
                  <c:v>-2.7999999999999799E-2</c:v>
                </c:pt>
                <c:pt idx="173">
                  <c:v>-2.6999999999999798E-2</c:v>
                </c:pt>
                <c:pt idx="174">
                  <c:v>-2.5999999999999801E-2</c:v>
                </c:pt>
                <c:pt idx="175">
                  <c:v>-2.49999999999998E-2</c:v>
                </c:pt>
                <c:pt idx="176">
                  <c:v>-2.3999999999999799E-2</c:v>
                </c:pt>
                <c:pt idx="177">
                  <c:v>-2.2999999999999798E-2</c:v>
                </c:pt>
                <c:pt idx="178">
                  <c:v>-2.1999999999999801E-2</c:v>
                </c:pt>
                <c:pt idx="179">
                  <c:v>-2.09999999999998E-2</c:v>
                </c:pt>
                <c:pt idx="180">
                  <c:v>-1.9999999999999799E-2</c:v>
                </c:pt>
                <c:pt idx="181">
                  <c:v>-1.8999999999999798E-2</c:v>
                </c:pt>
                <c:pt idx="182">
                  <c:v>-1.7999999999999801E-2</c:v>
                </c:pt>
                <c:pt idx="183">
                  <c:v>-1.69999999999998E-2</c:v>
                </c:pt>
                <c:pt idx="184">
                  <c:v>-1.5999999999999799E-2</c:v>
                </c:pt>
                <c:pt idx="185">
                  <c:v>-1.49999999999998E-2</c:v>
                </c:pt>
                <c:pt idx="186">
                  <c:v>-1.3999999999999801E-2</c:v>
                </c:pt>
                <c:pt idx="187">
                  <c:v>-1.29999999999998E-2</c:v>
                </c:pt>
                <c:pt idx="188">
                  <c:v>-1.1999999999999801E-2</c:v>
                </c:pt>
                <c:pt idx="189">
                  <c:v>-1.09999999999998E-2</c:v>
                </c:pt>
                <c:pt idx="190">
                  <c:v>-9.9999999999998406E-3</c:v>
                </c:pt>
                <c:pt idx="191">
                  <c:v>-8.9999999999998397E-3</c:v>
                </c:pt>
                <c:pt idx="192">
                  <c:v>-7.9999999999998406E-3</c:v>
                </c:pt>
                <c:pt idx="193">
                  <c:v>-6.9999999999998397E-3</c:v>
                </c:pt>
                <c:pt idx="194">
                  <c:v>-5.9999999999998397E-3</c:v>
                </c:pt>
                <c:pt idx="195">
                  <c:v>-4.9999999999998396E-3</c:v>
                </c:pt>
                <c:pt idx="196">
                  <c:v>-3.9999999999998396E-3</c:v>
                </c:pt>
                <c:pt idx="197">
                  <c:v>-2.99999999999984E-3</c:v>
                </c:pt>
                <c:pt idx="198">
                  <c:v>-1.99999999999984E-3</c:v>
                </c:pt>
                <c:pt idx="199">
                  <c:v>-9.9999999999983999E-4</c:v>
                </c:pt>
                <c:pt idx="200">
                  <c:v>0</c:v>
                </c:pt>
                <c:pt idx="201">
                  <c:v>1E-3</c:v>
                </c:pt>
                <c:pt idx="202">
                  <c:v>2E-3</c:v>
                </c:pt>
                <c:pt idx="203">
                  <c:v>3.0000000000000001E-3</c:v>
                </c:pt>
                <c:pt idx="204">
                  <c:v>4.0000000000000001E-3</c:v>
                </c:pt>
                <c:pt idx="205">
                  <c:v>5.0000000000000001E-3</c:v>
                </c:pt>
                <c:pt idx="206">
                  <c:v>6.0000000000000001E-3</c:v>
                </c:pt>
                <c:pt idx="207">
                  <c:v>7.0000000000000001E-3</c:v>
                </c:pt>
                <c:pt idx="208">
                  <c:v>8.0000000000000002E-3</c:v>
                </c:pt>
                <c:pt idx="209">
                  <c:v>8.9999999999999993E-3</c:v>
                </c:pt>
                <c:pt idx="210">
                  <c:v>0.01</c:v>
                </c:pt>
                <c:pt idx="211">
                  <c:v>1.0999999999999999E-2</c:v>
                </c:pt>
                <c:pt idx="212">
                  <c:v>1.2E-2</c:v>
                </c:pt>
                <c:pt idx="213">
                  <c:v>1.2999999999999999E-2</c:v>
                </c:pt>
                <c:pt idx="214">
                  <c:v>1.4E-2</c:v>
                </c:pt>
                <c:pt idx="215">
                  <c:v>1.4999999999999999E-2</c:v>
                </c:pt>
                <c:pt idx="216">
                  <c:v>1.6E-2</c:v>
                </c:pt>
                <c:pt idx="217">
                  <c:v>1.7000000000000001E-2</c:v>
                </c:pt>
                <c:pt idx="218">
                  <c:v>1.7999999999999999E-2</c:v>
                </c:pt>
                <c:pt idx="219">
                  <c:v>1.9E-2</c:v>
                </c:pt>
                <c:pt idx="220">
                  <c:v>0.02</c:v>
                </c:pt>
                <c:pt idx="221">
                  <c:v>2.1000000000000001E-2</c:v>
                </c:pt>
                <c:pt idx="222">
                  <c:v>2.1999999999999999E-2</c:v>
                </c:pt>
                <c:pt idx="223">
                  <c:v>2.3E-2</c:v>
                </c:pt>
                <c:pt idx="224">
                  <c:v>2.4E-2</c:v>
                </c:pt>
                <c:pt idx="225">
                  <c:v>2.5000000000000001E-2</c:v>
                </c:pt>
                <c:pt idx="226">
                  <c:v>2.5999999999999999E-2</c:v>
                </c:pt>
                <c:pt idx="227">
                  <c:v>2.7E-2</c:v>
                </c:pt>
                <c:pt idx="228">
                  <c:v>2.8000000000000001E-2</c:v>
                </c:pt>
                <c:pt idx="229">
                  <c:v>2.9000000000000001E-2</c:v>
                </c:pt>
                <c:pt idx="230">
                  <c:v>0.03</c:v>
                </c:pt>
                <c:pt idx="231">
                  <c:v>3.1E-2</c:v>
                </c:pt>
                <c:pt idx="232">
                  <c:v>3.2000000000000001E-2</c:v>
                </c:pt>
                <c:pt idx="233">
                  <c:v>3.3000000000000002E-2</c:v>
                </c:pt>
                <c:pt idx="234">
                  <c:v>3.4000000000000002E-2</c:v>
                </c:pt>
                <c:pt idx="235">
                  <c:v>3.5000000000000003E-2</c:v>
                </c:pt>
                <c:pt idx="236">
                  <c:v>3.5999999999999997E-2</c:v>
                </c:pt>
                <c:pt idx="237">
                  <c:v>3.6999999999999998E-2</c:v>
                </c:pt>
                <c:pt idx="238">
                  <c:v>3.7999999999999999E-2</c:v>
                </c:pt>
                <c:pt idx="239">
                  <c:v>3.9E-2</c:v>
                </c:pt>
                <c:pt idx="240">
                  <c:v>0.04</c:v>
                </c:pt>
                <c:pt idx="241">
                  <c:v>4.1000000000000002E-2</c:v>
                </c:pt>
                <c:pt idx="242">
                  <c:v>4.2000000000000003E-2</c:v>
                </c:pt>
                <c:pt idx="243">
                  <c:v>4.2999999999999997E-2</c:v>
                </c:pt>
                <c:pt idx="244">
                  <c:v>4.3999999999999997E-2</c:v>
                </c:pt>
                <c:pt idx="245">
                  <c:v>4.4999999999999998E-2</c:v>
                </c:pt>
                <c:pt idx="246">
                  <c:v>4.5999999999999999E-2</c:v>
                </c:pt>
                <c:pt idx="247">
                  <c:v>4.7E-2</c:v>
                </c:pt>
                <c:pt idx="248">
                  <c:v>4.8000000000000001E-2</c:v>
                </c:pt>
                <c:pt idx="249">
                  <c:v>4.9000000000000002E-2</c:v>
                </c:pt>
                <c:pt idx="250">
                  <c:v>0.05</c:v>
                </c:pt>
                <c:pt idx="251">
                  <c:v>5.0999999999999997E-2</c:v>
                </c:pt>
                <c:pt idx="252">
                  <c:v>5.1999999999999998E-2</c:v>
                </c:pt>
                <c:pt idx="253">
                  <c:v>5.2999999999999999E-2</c:v>
                </c:pt>
                <c:pt idx="254">
                  <c:v>5.3999999999999999E-2</c:v>
                </c:pt>
                <c:pt idx="255">
                  <c:v>5.5E-2</c:v>
                </c:pt>
                <c:pt idx="256">
                  <c:v>5.6000000000000001E-2</c:v>
                </c:pt>
                <c:pt idx="257">
                  <c:v>5.7000000000000002E-2</c:v>
                </c:pt>
                <c:pt idx="258">
                  <c:v>5.8000000000000003E-2</c:v>
                </c:pt>
                <c:pt idx="259">
                  <c:v>5.8999999999999997E-2</c:v>
                </c:pt>
                <c:pt idx="260">
                  <c:v>0.06</c:v>
                </c:pt>
                <c:pt idx="261">
                  <c:v>6.0999999999999999E-2</c:v>
                </c:pt>
                <c:pt idx="262">
                  <c:v>6.2E-2</c:v>
                </c:pt>
                <c:pt idx="263">
                  <c:v>6.3E-2</c:v>
                </c:pt>
                <c:pt idx="264">
                  <c:v>6.4000000000000001E-2</c:v>
                </c:pt>
                <c:pt idx="265">
                  <c:v>6.5000000000000002E-2</c:v>
                </c:pt>
                <c:pt idx="266">
                  <c:v>6.6000000000000003E-2</c:v>
                </c:pt>
                <c:pt idx="267">
                  <c:v>6.7000000000000004E-2</c:v>
                </c:pt>
                <c:pt idx="268">
                  <c:v>6.8000000000000005E-2</c:v>
                </c:pt>
                <c:pt idx="269">
                  <c:v>6.9000000000000006E-2</c:v>
                </c:pt>
                <c:pt idx="270">
                  <c:v>7.0000000000000007E-2</c:v>
                </c:pt>
                <c:pt idx="271">
                  <c:v>7.0999999999999994E-2</c:v>
                </c:pt>
                <c:pt idx="272">
                  <c:v>7.1999999999999995E-2</c:v>
                </c:pt>
                <c:pt idx="273">
                  <c:v>7.2999999999999995E-2</c:v>
                </c:pt>
                <c:pt idx="274">
                  <c:v>7.3999999999999996E-2</c:v>
                </c:pt>
                <c:pt idx="275">
                  <c:v>7.4999999999999997E-2</c:v>
                </c:pt>
                <c:pt idx="276">
                  <c:v>7.5999999999999998E-2</c:v>
                </c:pt>
                <c:pt idx="277">
                  <c:v>7.6999999999999999E-2</c:v>
                </c:pt>
                <c:pt idx="278">
                  <c:v>7.8E-2</c:v>
                </c:pt>
                <c:pt idx="279">
                  <c:v>7.9000000000000001E-2</c:v>
                </c:pt>
                <c:pt idx="280">
                  <c:v>0.08</c:v>
                </c:pt>
                <c:pt idx="281">
                  <c:v>8.1000000000000003E-2</c:v>
                </c:pt>
                <c:pt idx="282">
                  <c:v>8.2000000000000003E-2</c:v>
                </c:pt>
                <c:pt idx="283">
                  <c:v>8.3000000000000004E-2</c:v>
                </c:pt>
                <c:pt idx="284">
                  <c:v>8.4000000000000005E-2</c:v>
                </c:pt>
                <c:pt idx="285">
                  <c:v>8.5000000000000006E-2</c:v>
                </c:pt>
                <c:pt idx="286">
                  <c:v>8.5999999999999993E-2</c:v>
                </c:pt>
                <c:pt idx="287">
                  <c:v>8.6999999999999994E-2</c:v>
                </c:pt>
                <c:pt idx="288">
                  <c:v>8.7999999999999995E-2</c:v>
                </c:pt>
                <c:pt idx="289">
                  <c:v>8.8999999999999996E-2</c:v>
                </c:pt>
                <c:pt idx="290">
                  <c:v>0.09</c:v>
                </c:pt>
                <c:pt idx="291">
                  <c:v>9.0999999999999998E-2</c:v>
                </c:pt>
                <c:pt idx="292">
                  <c:v>9.1999999999999998E-2</c:v>
                </c:pt>
                <c:pt idx="293">
                  <c:v>9.2999999999999999E-2</c:v>
                </c:pt>
                <c:pt idx="294">
                  <c:v>9.4E-2</c:v>
                </c:pt>
                <c:pt idx="295">
                  <c:v>9.5000000000000001E-2</c:v>
                </c:pt>
                <c:pt idx="296">
                  <c:v>9.6000000000000002E-2</c:v>
                </c:pt>
                <c:pt idx="297">
                  <c:v>9.7000000000000003E-2</c:v>
                </c:pt>
                <c:pt idx="298">
                  <c:v>9.8000000000000004E-2</c:v>
                </c:pt>
                <c:pt idx="299">
                  <c:v>9.9000000000000005E-2</c:v>
                </c:pt>
                <c:pt idx="300">
                  <c:v>0.1</c:v>
                </c:pt>
                <c:pt idx="301">
                  <c:v>0.10100000000000001</c:v>
                </c:pt>
                <c:pt idx="302">
                  <c:v>0.10199999999999999</c:v>
                </c:pt>
                <c:pt idx="303">
                  <c:v>0.10299999999999999</c:v>
                </c:pt>
                <c:pt idx="304">
                  <c:v>0.104</c:v>
                </c:pt>
                <c:pt idx="305">
                  <c:v>0.105</c:v>
                </c:pt>
                <c:pt idx="306">
                  <c:v>0.106</c:v>
                </c:pt>
                <c:pt idx="307">
                  <c:v>0.107</c:v>
                </c:pt>
                <c:pt idx="308">
                  <c:v>0.108</c:v>
                </c:pt>
                <c:pt idx="309">
                  <c:v>0.109</c:v>
                </c:pt>
                <c:pt idx="310">
                  <c:v>0.11</c:v>
                </c:pt>
                <c:pt idx="311">
                  <c:v>0.111</c:v>
                </c:pt>
                <c:pt idx="312">
                  <c:v>0.112</c:v>
                </c:pt>
                <c:pt idx="313">
                  <c:v>0.113</c:v>
                </c:pt>
                <c:pt idx="314">
                  <c:v>0.114</c:v>
                </c:pt>
                <c:pt idx="315">
                  <c:v>0.115</c:v>
                </c:pt>
                <c:pt idx="316">
                  <c:v>0.11600000000000001</c:v>
                </c:pt>
                <c:pt idx="317">
                  <c:v>0.11700000000000001</c:v>
                </c:pt>
                <c:pt idx="318">
                  <c:v>0.11799999999999999</c:v>
                </c:pt>
                <c:pt idx="319">
                  <c:v>0.11899999999999999</c:v>
                </c:pt>
                <c:pt idx="320">
                  <c:v>0.12</c:v>
                </c:pt>
                <c:pt idx="321">
                  <c:v>0.121</c:v>
                </c:pt>
                <c:pt idx="322">
                  <c:v>0.122</c:v>
                </c:pt>
                <c:pt idx="323">
                  <c:v>0.123</c:v>
                </c:pt>
                <c:pt idx="324">
                  <c:v>0.124</c:v>
                </c:pt>
                <c:pt idx="325">
                  <c:v>0.125</c:v>
                </c:pt>
                <c:pt idx="326">
                  <c:v>0.126</c:v>
                </c:pt>
                <c:pt idx="327">
                  <c:v>0.127</c:v>
                </c:pt>
                <c:pt idx="328">
                  <c:v>0.128</c:v>
                </c:pt>
                <c:pt idx="329">
                  <c:v>0.129</c:v>
                </c:pt>
                <c:pt idx="330">
                  <c:v>0.13</c:v>
                </c:pt>
                <c:pt idx="331">
                  <c:v>0.13100000000000001</c:v>
                </c:pt>
                <c:pt idx="332">
                  <c:v>0.13200000000000001</c:v>
                </c:pt>
                <c:pt idx="333">
                  <c:v>0.13300000000000001</c:v>
                </c:pt>
                <c:pt idx="334">
                  <c:v>0.13400000000000001</c:v>
                </c:pt>
                <c:pt idx="335">
                  <c:v>0.13500000000000001</c:v>
                </c:pt>
                <c:pt idx="336">
                  <c:v>0.13600000000000001</c:v>
                </c:pt>
                <c:pt idx="337">
                  <c:v>0.13700000000000001</c:v>
                </c:pt>
                <c:pt idx="338">
                  <c:v>0.13800000000000001</c:v>
                </c:pt>
                <c:pt idx="339">
                  <c:v>0.13900000000000001</c:v>
                </c:pt>
                <c:pt idx="340">
                  <c:v>0.14000000000000001</c:v>
                </c:pt>
                <c:pt idx="341">
                  <c:v>0.14099999999999999</c:v>
                </c:pt>
                <c:pt idx="342">
                  <c:v>0.14199999999999999</c:v>
                </c:pt>
                <c:pt idx="343">
                  <c:v>0.14299999999999999</c:v>
                </c:pt>
                <c:pt idx="344">
                  <c:v>0.14399999999999999</c:v>
                </c:pt>
                <c:pt idx="345">
                  <c:v>0.14499999999999999</c:v>
                </c:pt>
                <c:pt idx="346">
                  <c:v>0.14599999999999999</c:v>
                </c:pt>
                <c:pt idx="347">
                  <c:v>0.14699999999999999</c:v>
                </c:pt>
                <c:pt idx="348">
                  <c:v>0.14799999999999999</c:v>
                </c:pt>
                <c:pt idx="349">
                  <c:v>0.14899999999999999</c:v>
                </c:pt>
                <c:pt idx="350">
                  <c:v>0.15</c:v>
                </c:pt>
                <c:pt idx="351">
                  <c:v>0.151</c:v>
                </c:pt>
                <c:pt idx="352">
                  <c:v>0.152</c:v>
                </c:pt>
                <c:pt idx="353">
                  <c:v>0.153</c:v>
                </c:pt>
                <c:pt idx="354">
                  <c:v>0.154</c:v>
                </c:pt>
                <c:pt idx="355">
                  <c:v>0.155</c:v>
                </c:pt>
                <c:pt idx="356">
                  <c:v>0.156</c:v>
                </c:pt>
                <c:pt idx="357">
                  <c:v>0.157</c:v>
                </c:pt>
                <c:pt idx="358">
                  <c:v>0.158</c:v>
                </c:pt>
                <c:pt idx="359">
                  <c:v>0.159</c:v>
                </c:pt>
                <c:pt idx="360">
                  <c:v>0.16</c:v>
                </c:pt>
                <c:pt idx="361">
                  <c:v>0.161</c:v>
                </c:pt>
                <c:pt idx="362">
                  <c:v>0.16200000000000001</c:v>
                </c:pt>
                <c:pt idx="363">
                  <c:v>0.16300000000000001</c:v>
                </c:pt>
                <c:pt idx="364">
                  <c:v>0.16400000000000001</c:v>
                </c:pt>
                <c:pt idx="365">
                  <c:v>0.16500000000000001</c:v>
                </c:pt>
                <c:pt idx="366">
                  <c:v>0.16600000000000001</c:v>
                </c:pt>
                <c:pt idx="367">
                  <c:v>0.16700000000000001</c:v>
                </c:pt>
                <c:pt idx="368">
                  <c:v>0.16800000000000001</c:v>
                </c:pt>
                <c:pt idx="369">
                  <c:v>0.16900000000000001</c:v>
                </c:pt>
                <c:pt idx="370">
                  <c:v>0.17</c:v>
                </c:pt>
                <c:pt idx="371">
                  <c:v>0.17100000000000001</c:v>
                </c:pt>
                <c:pt idx="372">
                  <c:v>0.17199999999999999</c:v>
                </c:pt>
                <c:pt idx="373">
                  <c:v>0.17299999999999999</c:v>
                </c:pt>
                <c:pt idx="374">
                  <c:v>0.17399999999999999</c:v>
                </c:pt>
                <c:pt idx="375">
                  <c:v>0.17499999999999999</c:v>
                </c:pt>
                <c:pt idx="376">
                  <c:v>0.17599999999999999</c:v>
                </c:pt>
                <c:pt idx="377">
                  <c:v>0.17699999999999999</c:v>
                </c:pt>
                <c:pt idx="378">
                  <c:v>0.17799999999999999</c:v>
                </c:pt>
                <c:pt idx="379">
                  <c:v>0.17899999999999999</c:v>
                </c:pt>
                <c:pt idx="380">
                  <c:v>0.18</c:v>
                </c:pt>
                <c:pt idx="381">
                  <c:v>0.18099999999999999</c:v>
                </c:pt>
                <c:pt idx="382">
                  <c:v>0.182</c:v>
                </c:pt>
                <c:pt idx="383">
                  <c:v>0.183</c:v>
                </c:pt>
                <c:pt idx="384">
                  <c:v>0.184</c:v>
                </c:pt>
                <c:pt idx="385">
                  <c:v>0.185</c:v>
                </c:pt>
                <c:pt idx="386">
                  <c:v>0.186</c:v>
                </c:pt>
                <c:pt idx="387">
                  <c:v>0.187</c:v>
                </c:pt>
                <c:pt idx="388">
                  <c:v>0.188</c:v>
                </c:pt>
                <c:pt idx="389">
                  <c:v>0.189</c:v>
                </c:pt>
                <c:pt idx="390">
                  <c:v>0.19</c:v>
                </c:pt>
                <c:pt idx="391">
                  <c:v>0.191</c:v>
                </c:pt>
                <c:pt idx="392">
                  <c:v>0.192</c:v>
                </c:pt>
                <c:pt idx="393">
                  <c:v>0.193</c:v>
                </c:pt>
                <c:pt idx="394">
                  <c:v>0.19400000000000001</c:v>
                </c:pt>
                <c:pt idx="395">
                  <c:v>0.19500000000000001</c:v>
                </c:pt>
                <c:pt idx="396">
                  <c:v>0.19600000000000001</c:v>
                </c:pt>
                <c:pt idx="397">
                  <c:v>0.19700000000000001</c:v>
                </c:pt>
                <c:pt idx="398">
                  <c:v>0.19800000000000001</c:v>
                </c:pt>
                <c:pt idx="399">
                  <c:v>0.19900000000000001</c:v>
                </c:pt>
                <c:pt idx="400">
                  <c:v>0.2</c:v>
                </c:pt>
              </c:numCache>
            </c:numRef>
          </c:xVal>
          <c:yVal>
            <c:numRef>
              <c:f>'GIL_dc (2)'!$AY$2:$AY$402</c:f>
              <c:numCache>
                <c:formatCode>General</c:formatCode>
                <c:ptCount val="401"/>
                <c:pt idx="0">
                  <c:v>0.532153921051158</c:v>
                </c:pt>
                <c:pt idx="1">
                  <c:v>0.53212799434552105</c:v>
                </c:pt>
                <c:pt idx="2">
                  <c:v>0.53210107446021104</c:v>
                </c:pt>
                <c:pt idx="3">
                  <c:v>0.53207312342221202</c:v>
                </c:pt>
                <c:pt idx="4">
                  <c:v>0.53204410181226702</c:v>
                </c:pt>
                <c:pt idx="5">
                  <c:v>0.53201396871024098</c:v>
                </c:pt>
                <c:pt idx="6">
                  <c:v>0.53198268163843598</c:v>
                </c:pt>
                <c:pt idx="7">
                  <c:v>0.53195019650282105</c:v>
                </c:pt>
                <c:pt idx="8">
                  <c:v>0.53191646753206301</c:v>
                </c:pt>
                <c:pt idx="9">
                  <c:v>0.53188144721432395</c:v>
                </c:pt>
                <c:pt idx="10">
                  <c:v>0.53184508623169602</c:v>
                </c:pt>
                <c:pt idx="11">
                  <c:v>0.53180733339223296</c:v>
                </c:pt>
                <c:pt idx="12">
                  <c:v>0.53176813555948099</c:v>
                </c:pt>
                <c:pt idx="13">
                  <c:v>0.531727437579399</c:v>
                </c:pt>
                <c:pt idx="14">
                  <c:v>0.53168518220461602</c:v>
                </c:pt>
                <c:pt idx="15">
                  <c:v>0.53164131001588</c:v>
                </c:pt>
                <c:pt idx="16">
                  <c:v>0.53159575934067405</c:v>
                </c:pt>
                <c:pt idx="17">
                  <c:v>0.53154846616881901</c:v>
                </c:pt>
                <c:pt idx="18">
                  <c:v>0.53149936406502796</c:v>
                </c:pt>
                <c:pt idx="19">
                  <c:v>0.53144838407825901</c:v>
                </c:pt>
                <c:pt idx="20">
                  <c:v>0.53139545464779103</c:v>
                </c:pt>
                <c:pt idx="21">
                  <c:v>0.53134050150588397</c:v>
                </c:pt>
                <c:pt idx="22">
                  <c:v>0.53128344757693802</c:v>
                </c:pt>
                <c:pt idx="23">
                  <c:v>0.53122421287299104</c:v>
                </c:pt>
                <c:pt idx="24">
                  <c:v>0.53116271438548301</c:v>
                </c:pt>
                <c:pt idx="25">
                  <c:v>0.53109886597313904</c:v>
                </c:pt>
                <c:pt idx="26">
                  <c:v>0.53103257824580097</c:v>
                </c:pt>
                <c:pt idx="27">
                  <c:v>0.53096375844417298</c:v>
                </c:pt>
                <c:pt idx="28">
                  <c:v>0.53089231031524198</c:v>
                </c:pt>
                <c:pt idx="29">
                  <c:v>0.53081813398332001</c:v>
                </c:pt>
                <c:pt idx="30">
                  <c:v>0.53074112581649502</c:v>
                </c:pt>
                <c:pt idx="31">
                  <c:v>0.53066117828840298</c:v>
                </c:pt>
                <c:pt idx="32">
                  <c:v>0.53057817983514699</c:v>
                </c:pt>
                <c:pt idx="33">
                  <c:v>0.53049201470720397</c:v>
                </c:pt>
                <c:pt idx="34">
                  <c:v>0.53040256281615705</c:v>
                </c:pt>
                <c:pt idx="35">
                  <c:v>0.53030969957618201</c:v>
                </c:pt>
                <c:pt idx="36">
                  <c:v>0.530213295739968</c:v>
                </c:pt>
                <c:pt idx="37">
                  <c:v>0.53011321722905602</c:v>
                </c:pt>
                <c:pt idx="38">
                  <c:v>0.53000932495836195</c:v>
                </c:pt>
                <c:pt idx="39">
                  <c:v>0.52990147465470205</c:v>
                </c:pt>
                <c:pt idx="40">
                  <c:v>0.52978951666919905</c:v>
                </c:pt>
                <c:pt idx="41">
                  <c:v>0.529673295783336</c:v>
                </c:pt>
                <c:pt idx="42">
                  <c:v>0.52955265100854698</c:v>
                </c:pt>
                <c:pt idx="43">
                  <c:v>0.529427415379086</c:v>
                </c:pt>
                <c:pt idx="44">
                  <c:v>0.52929741573807898</c:v>
                </c:pt>
                <c:pt idx="45">
                  <c:v>0.52916247251652104</c:v>
                </c:pt>
                <c:pt idx="46">
                  <c:v>0.52902239950503105</c:v>
                </c:pt>
                <c:pt idx="47">
                  <c:v>0.52887700361825296</c:v>
                </c:pt>
                <c:pt idx="48">
                  <c:v>0.52872608465161997</c:v>
                </c:pt>
                <c:pt idx="49">
                  <c:v>0.52856943503037701</c:v>
                </c:pt>
                <c:pt idx="50">
                  <c:v>0.52840683955065204</c:v>
                </c:pt>
                <c:pt idx="51">
                  <c:v>0.52823807511237497</c:v>
                </c:pt>
                <c:pt idx="52">
                  <c:v>0.52806291044394005</c:v>
                </c:pt>
                <c:pt idx="53">
                  <c:v>0.52788110581829595</c:v>
                </c:pt>
                <c:pt idx="54">
                  <c:v>0.52769241276047896</c:v>
                </c:pt>
                <c:pt idx="55">
                  <c:v>0.52749657374625203</c:v>
                </c:pt>
                <c:pt idx="56">
                  <c:v>0.52729332189179501</c:v>
                </c:pt>
                <c:pt idx="57">
                  <c:v>0.52708238063423996</c:v>
                </c:pt>
                <c:pt idx="58">
                  <c:v>0.526863463402924</c:v>
                </c:pt>
                <c:pt idx="59">
                  <c:v>0.52663627328121199</c:v>
                </c:pt>
                <c:pt idx="60">
                  <c:v>0.52640050265876503</c:v>
                </c:pt>
                <c:pt idx="61">
                  <c:v>0.52615583287413603</c:v>
                </c:pt>
                <c:pt idx="62">
                  <c:v>0.52590193384756101</c:v>
                </c:pt>
                <c:pt idx="63">
                  <c:v>0.52563846370391598</c:v>
                </c:pt>
                <c:pt idx="64">
                  <c:v>0.52536506838569397</c:v>
                </c:pt>
                <c:pt idx="65">
                  <c:v>0.52508138125598802</c:v>
                </c:pt>
                <c:pt idx="66">
                  <c:v>0.52478702269142596</c:v>
                </c:pt>
                <c:pt idx="67">
                  <c:v>0.52448159966505703</c:v>
                </c:pt>
                <c:pt idx="68">
                  <c:v>0.52416470531915305</c:v>
                </c:pt>
                <c:pt idx="69">
                  <c:v>0.523835918528055</c:v>
                </c:pt>
                <c:pt idx="70">
                  <c:v>0.52349480345099197</c:v>
                </c:pt>
                <c:pt idx="71">
                  <c:v>0.52314090907509503</c:v>
                </c:pt>
                <c:pt idx="72">
                  <c:v>0.52277376874867398</c:v>
                </c:pt>
                <c:pt idx="73">
                  <c:v>0.52239289970491598</c:v>
                </c:pt>
                <c:pt idx="74">
                  <c:v>0.52199780257625605</c:v>
                </c:pt>
                <c:pt idx="75">
                  <c:v>0.52158796089966297</c:v>
                </c:pt>
                <c:pt idx="76">
                  <c:v>0.52116284061310103</c:v>
                </c:pt>
                <c:pt idx="77">
                  <c:v>0.52072188954357201</c:v>
                </c:pt>
                <c:pt idx="78">
                  <c:v>0.52026453688715901</c:v>
                </c:pt>
                <c:pt idx="79">
                  <c:v>0.51979019268146098</c:v>
                </c:pt>
                <c:pt idx="80">
                  <c:v>0.51929824727106699</c:v>
                </c:pt>
                <c:pt idx="81">
                  <c:v>0.51878807076657996</c:v>
                </c:pt>
                <c:pt idx="82">
                  <c:v>0.51825901249793904</c:v>
                </c:pt>
                <c:pt idx="83">
                  <c:v>0.51771040046273897</c:v>
                </c:pt>
                <c:pt idx="84">
                  <c:v>0.51714154077048202</c:v>
                </c:pt>
                <c:pt idx="85">
                  <c:v>0.51655171708357694</c:v>
                </c:pt>
                <c:pt idx="86">
                  <c:v>0.51594019005624403</c:v>
                </c:pt>
                <c:pt idx="87">
                  <c:v>0.51530619677234202</c:v>
                </c:pt>
                <c:pt idx="88">
                  <c:v>0.51464895018347401</c:v>
                </c:pt>
                <c:pt idx="89">
                  <c:v>0.51396763854863303</c:v>
                </c:pt>
                <c:pt idx="90">
                  <c:v>0.51326142487691795</c:v>
                </c:pt>
                <c:pt idx="91">
                  <c:v>0.51252944637490105</c:v>
                </c:pt>
                <c:pt idx="92">
                  <c:v>0.51177081390038803</c:v>
                </c:pt>
                <c:pt idx="93">
                  <c:v>0.51098461142447005</c:v>
                </c:pt>
                <c:pt idx="94">
                  <c:v>0.51016989550384095</c:v>
                </c:pt>
                <c:pt idx="95">
                  <c:v>0.50932569476559097</c:v>
                </c:pt>
                <c:pt idx="96">
                  <c:v>0.50845100940680499</c:v>
                </c:pt>
                <c:pt idx="97">
                  <c:v>0.50754481071144597</c:v>
                </c:pt>
                <c:pt idx="98">
                  <c:v>0.50660604058721104</c:v>
                </c:pt>
                <c:pt idx="99">
                  <c:v>0.50563361112517802</c:v>
                </c:pt>
                <c:pt idx="100">
                  <c:v>0.50462640418529603</c:v>
                </c:pt>
                <c:pt idx="101">
                  <c:v>0.50358327101088396</c:v>
                </c:pt>
                <c:pt idx="102">
                  <c:v>0.50250303187561196</c:v>
                </c:pt>
                <c:pt idx="103">
                  <c:v>0.50138447576644896</c:v>
                </c:pt>
                <c:pt idx="104">
                  <c:v>0.50022636010646804</c:v>
                </c:pt>
                <c:pt idx="105">
                  <c:v>0.49902741052141403</c:v>
                </c:pt>
                <c:pt idx="106">
                  <c:v>0.49778632065426498</c:v>
                </c:pt>
                <c:pt idx="107">
                  <c:v>0.49650175203212399</c:v>
                </c:pt>
                <c:pt idx="108">
                  <c:v>0.49517233399006899</c:v>
                </c:pt>
                <c:pt idx="109">
                  <c:v>0.49379666365665398</c:v>
                </c:pt>
                <c:pt idx="110">
                  <c:v>0.492373306006059</c:v>
                </c:pt>
                <c:pt idx="111">
                  <c:v>0.49090079398205</c:v>
                </c:pt>
                <c:pt idx="112">
                  <c:v>0.48937762869895801</c:v>
                </c:pt>
                <c:pt idx="113">
                  <c:v>0.48780227972523799</c:v>
                </c:pt>
                <c:pt idx="114">
                  <c:v>0.48617318545518601</c:v>
                </c:pt>
                <c:pt idx="115">
                  <c:v>0.48448875357452698</c:v>
                </c:pt>
                <c:pt idx="116">
                  <c:v>0.48274736162581</c:v>
                </c:pt>
                <c:pt idx="117">
                  <c:v>0.480947357679476</c:v>
                </c:pt>
                <c:pt idx="118">
                  <c:v>0.479087061116719</c:v>
                </c:pt>
                <c:pt idx="119">
                  <c:v>0.47716476353013998</c:v>
                </c:pt>
                <c:pt idx="120">
                  <c:v>0.47517872974831099</c:v>
                </c:pt>
                <c:pt idx="121">
                  <c:v>0.47312719899031702</c:v>
                </c:pt>
                <c:pt idx="122">
                  <c:v>0.47100838615627999</c:v>
                </c:pt>
                <c:pt idx="123">
                  <c:v>0.46882048325980902</c:v>
                </c:pt>
                <c:pt idx="124">
                  <c:v>0.46656166100812102</c:v>
                </c:pt>
                <c:pt idx="125">
                  <c:v>0.46423007053547999</c:v>
                </c:pt>
                <c:pt idx="126">
                  <c:v>0.46182384529529102</c:v>
                </c:pt>
                <c:pt idx="127">
                  <c:v>0.45934110311594101</c:v>
                </c:pt>
                <c:pt idx="128">
                  <c:v>0.45677994842514102</c:v>
                </c:pt>
                <c:pt idx="129">
                  <c:v>0.454138474646472</c:v>
                </c:pt>
                <c:pt idx="130">
                  <c:v>0.45141476676541697</c:v>
                </c:pt>
                <c:pt idx="131">
                  <c:v>0.448606904084556</c:v>
                </c:pt>
                <c:pt idx="132">
                  <c:v>0.44571296316536901</c:v>
                </c:pt>
                <c:pt idx="133">
                  <c:v>0.44273102095000899</c:v>
                </c:pt>
                <c:pt idx="134">
                  <c:v>0.43965915806933298</c:v>
                </c:pt>
                <c:pt idx="135">
                  <c:v>0.43649546233792402</c:v>
                </c:pt>
                <c:pt idx="136">
                  <c:v>0.43323803243579001</c:v>
                </c:pt>
                <c:pt idx="137">
                  <c:v>0.429884981775638</c:v>
                </c:pt>
                <c:pt idx="138">
                  <c:v>0.42643444255349</c:v>
                </c:pt>
                <c:pt idx="139">
                  <c:v>0.42288456997945301</c:v>
                </c:pt>
                <c:pt idx="140">
                  <c:v>0.41923354668426399</c:v>
                </c:pt>
                <c:pt idx="141">
                  <c:v>0.41547958729620099</c:v>
                </c:pt>
                <c:pt idx="142">
                  <c:v>0.41162094318152698</c:v>
                </c:pt>
                <c:pt idx="143">
                  <c:v>0.407655907340574</c:v>
                </c:pt>
                <c:pt idx="144">
                  <c:v>0.40358281945016899</c:v>
                </c:pt>
                <c:pt idx="145">
                  <c:v>0.39940007104181402</c:v>
                </c:pt>
                <c:pt idx="146">
                  <c:v>0.39510611080368302</c:v>
                </c:pt>
                <c:pt idx="147">
                  <c:v>0.39069944999316603</c:v>
                </c:pt>
                <c:pt idx="148">
                  <c:v>0.38617866794521299</c:v>
                </c:pt>
                <c:pt idx="149">
                  <c:v>0.38154241758630503</c:v>
                </c:pt>
                <c:pt idx="150">
                  <c:v>0.37678943093256401</c:v>
                </c:pt>
                <c:pt idx="151">
                  <c:v>0.37191852494734501</c:v>
                </c:pt>
                <c:pt idx="152">
                  <c:v>0.36692860729869398</c:v>
                </c:pt>
                <c:pt idx="153">
                  <c:v>0.36181868208281798</c:v>
                </c:pt>
                <c:pt idx="154">
                  <c:v>0.35658785552918898</c:v>
                </c:pt>
                <c:pt idx="155">
                  <c:v>0.35123534166422499</c:v>
                </c:pt>
                <c:pt idx="156">
                  <c:v>0.34576046790652198</c:v>
                </c:pt>
                <c:pt idx="157">
                  <c:v>0.34016268059092403</c:v>
                </c:pt>
                <c:pt idx="158">
                  <c:v>0.33444155033025902</c:v>
                </c:pt>
                <c:pt idx="159">
                  <c:v>0.328596777298645</c:v>
                </c:pt>
                <c:pt idx="160">
                  <c:v>0.32262819630040801</c:v>
                </c:pt>
                <c:pt idx="161">
                  <c:v>0.316535781664117</c:v>
                </c:pt>
                <c:pt idx="162">
                  <c:v>0.310319651913262</c:v>
                </c:pt>
                <c:pt idx="163">
                  <c:v>0.30398007419046602</c:v>
                </c:pt>
                <c:pt idx="164">
                  <c:v>0.29751746840915899</c:v>
                </c:pt>
                <c:pt idx="165">
                  <c:v>0.29093241110727802</c:v>
                </c:pt>
                <c:pt idx="166">
                  <c:v>0.28422563897801001</c:v>
                </c:pt>
                <c:pt idx="167">
                  <c:v>0.27739805205366103</c:v>
                </c:pt>
                <c:pt idx="168">
                  <c:v>0.27045071651959701</c:v>
                </c:pt>
                <c:pt idx="169">
                  <c:v>0.263384867136428</c:v>
                </c:pt>
                <c:pt idx="170">
                  <c:v>0.25620190925000702</c:v>
                </c:pt>
                <c:pt idx="171">
                  <c:v>0.24890342037023999</c:v>
                </c:pt>
                <c:pt idx="172">
                  <c:v>0.24149115130147</c:v>
                </c:pt>
                <c:pt idx="173">
                  <c:v>0.23396702680887799</c:v>
                </c:pt>
                <c:pt idx="174">
                  <c:v>0.22633314580731501</c:v>
                </c:pt>
                <c:pt idx="175">
                  <c:v>0.21859178106108201</c:v>
                </c:pt>
                <c:pt idx="176">
                  <c:v>0.210745378385126</c:v>
                </c:pt>
                <c:pt idx="177">
                  <c:v>0.20279655534051599</c:v>
                </c:pt>
                <c:pt idx="178">
                  <c:v>0.194748099419189</c:v>
                </c:pt>
                <c:pt idx="179">
                  <c:v>0.18660296571538401</c:v>
                </c:pt>
                <c:pt idx="180">
                  <c:v>0.17836427408344899</c:v>
                </c:pt>
                <c:pt idx="181">
                  <c:v>0.17003530578413001</c:v>
                </c:pt>
                <c:pt idx="182">
                  <c:v>0.161619499623845</c:v>
                </c:pt>
                <c:pt idx="183">
                  <c:v>0.15312044759371099</c:v>
                </c:pt>
                <c:pt idx="184">
                  <c:v>0.144541890017471</c:v>
                </c:pt>
                <c:pt idx="185">
                  <c:v>0.13588771021983201</c:v>
                </c:pt>
                <c:pt idx="186">
                  <c:v>0.12716192872874901</c:v>
                </c:pt>
                <c:pt idx="187">
                  <c:v>0.118368697027545</c:v>
                </c:pt>
                <c:pt idx="188">
                  <c:v>0.10951229087471</c:v>
                </c:pt>
                <c:pt idx="189">
                  <c:v>0.10059710321120501</c:v>
                </c:pt>
                <c:pt idx="190">
                  <c:v>9.1627636677078197E-2</c:v>
                </c:pt>
                <c:pt idx="191">
                  <c:v>8.2608495760736894E-2</c:v>
                </c:pt>
                <c:pt idx="192">
                  <c:v>7.3544378606156396E-2</c:v>
                </c:pt>
                <c:pt idx="193">
                  <c:v>6.4440068504639306E-2</c:v>
                </c:pt>
                <c:pt idx="194">
                  <c:v>5.5300425099103802E-2</c:v>
                </c:pt>
                <c:pt idx="195">
                  <c:v>4.6130375330289498E-2</c:v>
                </c:pt>
                <c:pt idx="196">
                  <c:v>3.6934904155301901E-2</c:v>
                </c:pt>
                <c:pt idx="197">
                  <c:v>2.7719045069831201E-2</c:v>
                </c:pt>
                <c:pt idx="198">
                  <c:v>1.84878704664155E-2</c:v>
                </c:pt>
                <c:pt idx="199">
                  <c:v>9.2464818615205502E-3</c:v>
                </c:pt>
                <c:pt idx="200">
                  <c:v>2.5097035560861501E-11</c:v>
                </c:pt>
                <c:pt idx="201">
                  <c:v>-9.2464449536599994E-3</c:v>
                </c:pt>
                <c:pt idx="202">
                  <c:v>-1.8487723630137499E-2</c:v>
                </c:pt>
                <c:pt idx="203">
                  <c:v>-2.7718717163432299E-2</c:v>
                </c:pt>
                <c:pt idx="204">
                  <c:v>-3.6934327236728098E-2</c:v>
                </c:pt>
                <c:pt idx="205">
                  <c:v>-4.61294859047627E-2</c:v>
                </c:pt>
                <c:pt idx="206">
                  <c:v>-5.5299165334784899E-2</c:v>
                </c:pt>
                <c:pt idx="207">
                  <c:v>-6.4438387407814907E-2</c:v>
                </c:pt>
                <c:pt idx="208">
                  <c:v>-7.3542233147599001E-2</c:v>
                </c:pt>
                <c:pt idx="209">
                  <c:v>-8.2605851945449699E-2</c:v>
                </c:pt>
                <c:pt idx="210">
                  <c:v>-9.1624470550132703E-2</c:v>
                </c:pt>
                <c:pt idx="211">
                  <c:v>-0.100593401792837</c:v>
                </c:pt>
                <c:pt idx="212">
                  <c:v>-0.109508053018619</c:v>
                </c:pt>
                <c:pt idx="213">
                  <c:v>-0.11836393419694</c:v>
                </c:pt>
                <c:pt idx="214">
                  <c:v>-0.12715666568529799</c:v>
                </c:pt>
                <c:pt idx="215">
                  <c:v>-0.135881985621643</c:v>
                </c:pt>
                <c:pt idx="216">
                  <c:v>-0.14453575692280299</c:v>
                </c:pt>
                <c:pt idx="217">
                  <c:v>-0.15311397386803399</c:v>
                </c:pt>
                <c:pt idx="218">
                  <c:v>-0.161612768248625</c:v>
                </c:pt>
                <c:pt idx="219">
                  <c:v>-0.170028415066485</c:v>
                </c:pt>
                <c:pt idx="220">
                  <c:v>-0.17835733776677501</c:v>
                </c:pt>
                <c:pt idx="221">
                  <c:v>-0.186596112991609</c:v>
                </c:pt>
                <c:pt idx="222">
                  <c:v>-0.19474147484427901</c:v>
                </c:pt>
                <c:pt idx="223">
                  <c:v>-0.20279031865551</c:v>
                </c:pt>
                <c:pt idx="224">
                  <c:v>-0.21073970424565</c:v>
                </c:pt>
                <c:pt idx="225">
                  <c:v>-0.21858685867901401</c:v>
                </c:pt>
                <c:pt idx="226">
                  <c:v>-0.226329178508823</c:v>
                </c:pt>
                <c:pt idx="227">
                  <c:v>-0.23396423151363799</c:v>
                </c:pt>
                <c:pt idx="228">
                  <c:v>-0.24148975792837599</c:v>
                </c:pt>
                <c:pt idx="229">
                  <c:v>-0.24890367117527601</c:v>
                </c:pt>
                <c:pt idx="230">
                  <c:v>-0.25620405810246599</c:v>
                </c:pt>
                <c:pt idx="231">
                  <c:v>-0.26338917873977602</c:v>
                </c:pt>
                <c:pt idx="232">
                  <c:v>-0.27045746558365902</c:v>
                </c:pt>
                <c:pt idx="233">
                  <c:v>-0.277407522424924</c:v>
                </c:pt>
                <c:pt idx="234">
                  <c:v>-0.284238122734915</c:v>
                </c:pt>
                <c:pt idx="235">
                  <c:v>-0.29094820762741502</c:v>
                </c:pt>
                <c:pt idx="236">
                  <c:v>-0.29753688341526402</c:v>
                </c:pt>
                <c:pt idx="237">
                  <c:v>-0.30400341878202503</c:v>
                </c:pt>
                <c:pt idx="238">
                  <c:v>-0.31034724159031901</c:v>
                </c:pt>
                <c:pt idx="239">
                  <c:v>-0.31656793534975203</c:v>
                </c:pt>
                <c:pt idx="240">
                  <c:v>-0.322665235368091</c:v>
                </c:pt>
                <c:pt idx="241">
                  <c:v>-0.32863902461027</c:v>
                </c:pt>
                <c:pt idx="242">
                  <c:v>-0.33448932929050001</c:v>
                </c:pt>
                <c:pt idx="243">
                  <c:v>-0.34021631422299398</c:v>
                </c:pt>
                <c:pt idx="244">
                  <c:v>-0.34582027795733999</c:v>
                </c:pt>
                <c:pt idx="245">
                  <c:v>-0.351301647724444</c:v>
                </c:pt>
                <c:pt idx="246">
                  <c:v>-0.35666097421911602</c:v>
                </c:pt>
                <c:pt idx="247">
                  <c:v>-0.36189892624241199</c:v>
                </c:pt>
                <c:pt idx="248">
                  <c:v>-0.367016285246823</c:v>
                </c:pt>
                <c:pt idx="249">
                  <c:v>-0.37201393975633001</c:v>
                </c:pt>
                <c:pt idx="250">
                  <c:v>-0.37689287977350999</c:v>
                </c:pt>
                <c:pt idx="251">
                  <c:v>-0.38165419110923798</c:v>
                </c:pt>
                <c:pt idx="252">
                  <c:v>-0.38629904971029</c:v>
                </c:pt>
                <c:pt idx="253">
                  <c:v>-0.39082871596204</c:v>
                </c:pt>
                <c:pt idx="254">
                  <c:v>-0.395244528877924</c:v>
                </c:pt>
                <c:pt idx="255">
                  <c:v>-0.39954790062462803</c:v>
                </c:pt>
                <c:pt idx="256">
                  <c:v>-0.40374031107591601</c:v>
                </c:pt>
                <c:pt idx="257">
                  <c:v>-0.40782330235368303</c:v>
                </c:pt>
                <c:pt idx="258">
                  <c:v>-0.411798473463585</c:v>
                </c:pt>
                <c:pt idx="259">
                  <c:v>-0.41566747504002499</c:v>
                </c:pt>
                <c:pt idx="260">
                  <c:v>-0.41943200421356702</c:v>
                </c:pt>
                <c:pt idx="261">
                  <c:v>-0.42309379961249099</c:v>
                </c:pt>
                <c:pt idx="262">
                  <c:v>-0.42665463650890001</c:v>
                </c:pt>
                <c:pt idx="263">
                  <c:v>-0.43011632211848</c:v>
                </c:pt>
                <c:pt idx="264">
                  <c:v>-0.43348069106180498</c:v>
                </c:pt>
                <c:pt idx="265">
                  <c:v>-0.43674960099374299</c:v>
                </c:pt>
                <c:pt idx="266">
                  <c:v>-0.43992492840645803</c:v>
                </c:pt>
                <c:pt idx="267">
                  <c:v>-0.44300856461020799</c:v>
                </c:pt>
                <c:pt idx="268">
                  <c:v>-0.44600241189522299</c:v>
                </c:pt>
                <c:pt idx="269">
                  <c:v>-0.44890837987674198</c:v>
                </c:pt>
                <c:pt idx="270">
                  <c:v>-0.45172838202445398</c:v>
                </c:pt>
                <c:pt idx="271">
                  <c:v>-0.45446433237660699</c:v>
                </c:pt>
                <c:pt idx="272">
                  <c:v>-0.45711814243816501</c:v>
                </c:pt>
                <c:pt idx="273">
                  <c:v>-0.45969171825757099</c:v>
                </c:pt>
                <c:pt idx="274">
                  <c:v>-0.46218695768529999</c:v>
                </c:pt>
                <c:pt idx="275">
                  <c:v>-0.46460574782104103</c:v>
                </c:pt>
                <c:pt idx="276">
                  <c:v>-0.46694996263224098</c:v>
                </c:pt>
                <c:pt idx="277">
                  <c:v>-0.46922146073282001</c:v>
                </c:pt>
                <c:pt idx="278">
                  <c:v>-0.47142208334158803</c:v>
                </c:pt>
                <c:pt idx="279">
                  <c:v>-0.47355365239297498</c:v>
                </c:pt>
                <c:pt idx="280">
                  <c:v>-0.47561796880868701</c:v>
                </c:pt>
                <c:pt idx="281">
                  <c:v>-0.47761681092054797</c:v>
                </c:pt>
                <c:pt idx="282">
                  <c:v>-0.479551933039637</c:v>
                </c:pt>
                <c:pt idx="283">
                  <c:v>-0.48142506416604502</c:v>
                </c:pt>
                <c:pt idx="284">
                  <c:v>-0.48323790683343898</c:v>
                </c:pt>
                <c:pt idx="285">
                  <c:v>-0.48499213608252201</c:v>
                </c:pt>
                <c:pt idx="286">
                  <c:v>-0.48668939855742399</c:v>
                </c:pt>
                <c:pt idx="287">
                  <c:v>-0.48833131171899102</c:v>
                </c:pt>
                <c:pt idx="288">
                  <c:v>-0.48991946316909002</c:v>
                </c:pt>
                <c:pt idx="289">
                  <c:v>-0.49145541007987398</c:v>
                </c:pt>
                <c:pt idx="290">
                  <c:v>-0.49294067872221098</c:v>
                </c:pt>
                <c:pt idx="291">
                  <c:v>-0.49437676408748299</c:v>
                </c:pt>
                <c:pt idx="292">
                  <c:v>-0.49576512959706398</c:v>
                </c:pt>
                <c:pt idx="293">
                  <c:v>-0.49710720689397397</c:v>
                </c:pt>
                <c:pt idx="294">
                  <c:v>-0.49840439571123801</c:v>
                </c:pt>
                <c:pt idx="295">
                  <c:v>-0.499658063811808</c:v>
                </c:pt>
                <c:pt idx="296">
                  <c:v>-0.50086954699489195</c:v>
                </c:pt>
                <c:pt idx="297">
                  <c:v>-0.50204014916382</c:v>
                </c:pt>
                <c:pt idx="298">
                  <c:v>-0.50317114245073702</c:v>
                </c:pt>
                <c:pt idx="299">
                  <c:v>-0.50426376739360701</c:v>
                </c:pt>
                <c:pt idx="300">
                  <c:v>-0.50531923316114502</c:v>
                </c:pt>
                <c:pt idx="301">
                  <c:v>-0.50633871782159301</c:v>
                </c:pt>
                <c:pt idx="302">
                  <c:v>-0.50732336865132999</c:v>
                </c:pt>
                <c:pt idx="303">
                  <c:v>-0.50827430247962102</c:v>
                </c:pt>
                <c:pt idx="304">
                  <c:v>-0.50919260606589101</c:v>
                </c:pt>
                <c:pt idx="305">
                  <c:v>-0.51007933650618398</c:v>
                </c:pt>
                <c:pt idx="306">
                  <c:v>-0.51093552166557898</c:v>
                </c:pt>
                <c:pt idx="307">
                  <c:v>-0.51176216063361801</c:v>
                </c:pt>
                <c:pt idx="308">
                  <c:v>-0.51256022419984104</c:v>
                </c:pt>
                <c:pt idx="309">
                  <c:v>-0.51333065534686495</c:v>
                </c:pt>
                <c:pt idx="310">
                  <c:v>-0.51407436975841803</c:v>
                </c:pt>
                <c:pt idx="311">
                  <c:v>-0.51479225634009795</c:v>
                </c:pt>
                <c:pt idx="312">
                  <c:v>-0.51548517775063096</c:v>
                </c:pt>
                <c:pt idx="313">
                  <c:v>-0.51615397094163395</c:v>
                </c:pt>
                <c:pt idx="314">
                  <c:v>-0.51679944770399799</c:v>
                </c:pt>
                <c:pt idx="315">
                  <c:v>-0.51742239521918099</c:v>
                </c:pt>
                <c:pt idx="316">
                  <c:v>-0.51802357661376897</c:v>
                </c:pt>
                <c:pt idx="317">
                  <c:v>-0.51860373151587502</c:v>
                </c:pt>
                <c:pt idx="318">
                  <c:v>-0.51916357661197199</c:v>
                </c:pt>
                <c:pt idx="319">
                  <c:v>-0.51970380620293999</c:v>
                </c:pt>
                <c:pt idx="320">
                  <c:v>-0.52022509275821605</c:v>
                </c:pt>
                <c:pt idx="321">
                  <c:v>-0.520728087466935</c:v>
                </c:pt>
                <c:pt idx="322">
                  <c:v>-0.52121342078519906</c:v>
                </c:pt>
                <c:pt idx="323">
                  <c:v>-0.52168170297858696</c:v>
                </c:pt>
                <c:pt idx="324">
                  <c:v>-0.52213352465915197</c:v>
                </c:pt>
                <c:pt idx="325">
                  <c:v>-0.52256945731619198</c:v>
                </c:pt>
                <c:pt idx="326">
                  <c:v>-0.52299005384021402</c:v>
                </c:pt>
                <c:pt idx="327">
                  <c:v>-0.52339584903955605</c:v>
                </c:pt>
                <c:pt idx="328">
                  <c:v>-0.52378736014913596</c:v>
                </c:pt>
                <c:pt idx="329">
                  <c:v>-0.524165087330976</c:v>
                </c:pt>
                <c:pt idx="330">
                  <c:v>-0.52452951416608695</c:v>
                </c:pt>
                <c:pt idx="331">
                  <c:v>-0.52488110813742705</c:v>
                </c:pt>
                <c:pt idx="332">
                  <c:v>-0.52522032110369699</c:v>
                </c:pt>
                <c:pt idx="333">
                  <c:v>-0.52554758976371296</c:v>
                </c:pt>
                <c:pt idx="334">
                  <c:v>-0.52586333611118796</c:v>
                </c:pt>
                <c:pt idx="335">
                  <c:v>-0.52616796787982001</c:v>
                </c:pt>
                <c:pt idx="336">
                  <c:v>-0.52646187897856001</c:v>
                </c:pt>
                <c:pt idx="337">
                  <c:v>-0.52674544991698202</c:v>
                </c:pt>
                <c:pt idx="338">
                  <c:v>-0.52701904822072398</c:v>
                </c:pt>
                <c:pt idx="339">
                  <c:v>-0.52728302883700395</c:v>
                </c:pt>
                <c:pt idx="340">
                  <c:v>-0.52753773453017005</c:v>
                </c:pt>
                <c:pt idx="341">
                  <c:v>-0.52778349626739496</c:v>
                </c:pt>
                <c:pt idx="342">
                  <c:v>-0.52802063359447804</c:v>
                </c:pt>
                <c:pt idx="343">
                  <c:v>-0.52824945500190801</c:v>
                </c:pt>
                <c:pt idx="344">
                  <c:v>-0.52847025828119998</c:v>
                </c:pt>
                <c:pt idx="345">
                  <c:v>-0.52868333087166697</c:v>
                </c:pt>
                <c:pt idx="346">
                  <c:v>-0.52888895019771298</c:v>
                </c:pt>
                <c:pt idx="347">
                  <c:v>-0.52908738399676103</c:v>
                </c:pt>
                <c:pt idx="348">
                  <c:v>-0.52927889063797695</c:v>
                </c:pt>
                <c:pt idx="349">
                  <c:v>-0.52946371943191395</c:v>
                </c:pt>
                <c:pt idx="350">
                  <c:v>-0.52964211093125002</c:v>
                </c:pt>
                <c:pt idx="351">
                  <c:v>-0.52981429722273499</c:v>
                </c:pt>
                <c:pt idx="352">
                  <c:v>-0.52998050221057702</c:v>
                </c:pt>
                <c:pt idx="353">
                  <c:v>-0.53014094189136296</c:v>
                </c:pt>
                <c:pt idx="354">
                  <c:v>-0.53029582462074598</c:v>
                </c:pt>
                <c:pt idx="355">
                  <c:v>-0.53044535137202997</c:v>
                </c:pt>
                <c:pt idx="356">
                  <c:v>-0.53058971598685101</c:v>
                </c:pt>
                <c:pt idx="357">
                  <c:v>-0.530729105418146</c:v>
                </c:pt>
                <c:pt idx="358">
                  <c:v>-0.53086369996555904</c:v>
                </c:pt>
                <c:pt idx="359">
                  <c:v>-0.53099367350347404</c:v>
                </c:pt>
                <c:pt idx="360">
                  <c:v>-0.531119193701866</c:v>
                </c:pt>
                <c:pt idx="361">
                  <c:v>-0.53124042224016499</c:v>
                </c:pt>
                <c:pt idx="362">
                  <c:v>-0.531357515014237</c:v>
                </c:pt>
                <c:pt idx="363">
                  <c:v>-0.53147062233678199</c:v>
                </c:pt>
                <c:pt idx="364">
                  <c:v>-0.53157988913120602</c:v>
                </c:pt>
                <c:pt idx="365">
                  <c:v>-0.53168545511920595</c:v>
                </c:pt>
                <c:pt idx="366">
                  <c:v>-0.531787455002244</c:v>
                </c:pt>
                <c:pt idx="367">
                  <c:v>-0.53188601863704199</c:v>
                </c:pt>
                <c:pt idx="368">
                  <c:v>-0.53198127120529404</c:v>
                </c:pt>
                <c:pt idx="369">
                  <c:v>-0.53207333337777196</c:v>
                </c:pt>
                <c:pt idx="370">
                  <c:v>-0.53216232147293796</c:v>
                </c:pt>
                <c:pt idx="371">
                  <c:v>-0.53224834761027195</c:v>
                </c:pt>
                <c:pt idx="372">
                  <c:v>-0.53233151985846905</c:v>
                </c:pt>
                <c:pt idx="373">
                  <c:v>-0.53241194237860801</c:v>
                </c:pt>
                <c:pt idx="374">
                  <c:v>-0.532489715562521</c:v>
                </c:pt>
                <c:pt idx="375">
                  <c:v>-0.53256493616643996</c:v>
                </c:pt>
                <c:pt idx="376">
                  <c:v>-0.53263769744009204</c:v>
                </c:pt>
                <c:pt idx="377">
                  <c:v>-0.532708089251407</c:v>
                </c:pt>
                <c:pt idx="378">
                  <c:v>-0.53277619820694799</c:v>
                </c:pt>
                <c:pt idx="379">
                  <c:v>-0.53284210776817398</c:v>
                </c:pt>
                <c:pt idx="380">
                  <c:v>-0.53290589836375002</c:v>
                </c:pt>
                <c:pt idx="381">
                  <c:v>-0.53296764749791903</c:v>
                </c:pt>
                <c:pt idx="382">
                  <c:v>-0.53302742985517204</c:v>
                </c:pt>
                <c:pt idx="383">
                  <c:v>-0.53308531740123999</c:v>
                </c:pt>
                <c:pt idx="384">
                  <c:v>-0.53314137948060603</c:v>
                </c:pt>
                <c:pt idx="385">
                  <c:v>-0.53319568291058705</c:v>
                </c:pt>
                <c:pt idx="386">
                  <c:v>-0.53324829207213298</c:v>
                </c:pt>
                <c:pt idx="387">
                  <c:v>-0.53329926899747204</c:v>
                </c:pt>
                <c:pt idx="388">
                  <c:v>-0.53334867345463</c:v>
                </c:pt>
                <c:pt idx="389">
                  <c:v>-0.53339656302901395</c:v>
                </c:pt>
                <c:pt idx="390">
                  <c:v>-0.53344299320209698</c:v>
                </c:pt>
                <c:pt idx="391">
                  <c:v>-0.53348801742734497</c:v>
                </c:pt>
                <c:pt idx="392">
                  <c:v>-0.53353168720344302</c:v>
                </c:pt>
                <c:pt idx="393">
                  <c:v>-0.53357405214492604</c:v>
                </c:pt>
                <c:pt idx="394">
                  <c:v>-0.53361516005030296</c:v>
                </c:pt>
                <c:pt idx="395">
                  <c:v>-0.53365505696777704</c:v>
                </c:pt>
                <c:pt idx="396">
                  <c:v>-0.53369378725859296</c:v>
                </c:pt>
                <c:pt idx="397">
                  <c:v>-0.53373139365816802</c:v>
                </c:pt>
                <c:pt idx="398">
                  <c:v>-0.53376791733498097</c:v>
                </c:pt>
                <c:pt idx="399">
                  <c:v>-0.53380339794743403</c:v>
                </c:pt>
                <c:pt idx="400">
                  <c:v>-0.53383787369859004</c:v>
                </c:pt>
              </c:numCache>
            </c:numRef>
          </c:yVal>
          <c:smooth val="1"/>
          <c:extLst>
            <c:ext xmlns:c16="http://schemas.microsoft.com/office/drawing/2014/chart" uri="{C3380CC4-5D6E-409C-BE32-E72D297353CC}">
              <c16:uniqueId val="{00000006-A1BC-4BAD-A620-102B8C804317}"/>
            </c:ext>
          </c:extLst>
        </c:ser>
        <c:ser>
          <c:idx val="4"/>
          <c:order val="7"/>
          <c:tx>
            <c:strRef>
              <c:f>'GIL_dc (2)'!$AW$1</c:f>
              <c:strCache>
                <c:ptCount val="1"/>
                <c:pt idx="0">
                  <c:v>Vctr=-0.12</c:v>
                </c:pt>
              </c:strCache>
            </c:strRef>
          </c:tx>
          <c:spPr>
            <a:ln w="19050" cap="rnd">
              <a:solidFill>
                <a:srgbClr val="0070C0"/>
              </a:solidFill>
              <a:round/>
            </a:ln>
            <a:effectLst/>
          </c:spPr>
          <c:marker>
            <c:symbol val="none"/>
          </c:marker>
          <c:xVal>
            <c:numRef>
              <c:f>'GIL_dc (2)'!$AR$2:$AR$402</c:f>
              <c:numCache>
                <c:formatCode>General</c:formatCode>
                <c:ptCount val="401"/>
                <c:pt idx="0">
                  <c:v>-0.2</c:v>
                </c:pt>
                <c:pt idx="1">
                  <c:v>-0.19900000000000001</c:v>
                </c:pt>
                <c:pt idx="2">
                  <c:v>-0.19800000000000001</c:v>
                </c:pt>
                <c:pt idx="3">
                  <c:v>-0.19700000000000001</c:v>
                </c:pt>
                <c:pt idx="4">
                  <c:v>-0.19600000000000001</c:v>
                </c:pt>
                <c:pt idx="5">
                  <c:v>-0.19500000000000001</c:v>
                </c:pt>
                <c:pt idx="6">
                  <c:v>-0.19400000000000001</c:v>
                </c:pt>
                <c:pt idx="7">
                  <c:v>-0.193</c:v>
                </c:pt>
                <c:pt idx="8">
                  <c:v>-0.192</c:v>
                </c:pt>
                <c:pt idx="9">
                  <c:v>-0.191</c:v>
                </c:pt>
                <c:pt idx="10">
                  <c:v>-0.19</c:v>
                </c:pt>
                <c:pt idx="11">
                  <c:v>-0.189</c:v>
                </c:pt>
                <c:pt idx="12">
                  <c:v>-0.188</c:v>
                </c:pt>
                <c:pt idx="13">
                  <c:v>-0.187</c:v>
                </c:pt>
                <c:pt idx="14">
                  <c:v>-0.186</c:v>
                </c:pt>
                <c:pt idx="15">
                  <c:v>-0.185</c:v>
                </c:pt>
                <c:pt idx="16">
                  <c:v>-0.184</c:v>
                </c:pt>
                <c:pt idx="17">
                  <c:v>-0.183</c:v>
                </c:pt>
                <c:pt idx="18">
                  <c:v>-0.182</c:v>
                </c:pt>
                <c:pt idx="19">
                  <c:v>-0.18099999999999999</c:v>
                </c:pt>
                <c:pt idx="20">
                  <c:v>-0.18</c:v>
                </c:pt>
                <c:pt idx="21">
                  <c:v>-0.17899999999999999</c:v>
                </c:pt>
                <c:pt idx="22">
                  <c:v>-0.17799999999999999</c:v>
                </c:pt>
                <c:pt idx="23">
                  <c:v>-0.17699999999999999</c:v>
                </c:pt>
                <c:pt idx="24">
                  <c:v>-0.17599999999999999</c:v>
                </c:pt>
                <c:pt idx="25">
                  <c:v>-0.17499999999999999</c:v>
                </c:pt>
                <c:pt idx="26">
                  <c:v>-0.17399999999999999</c:v>
                </c:pt>
                <c:pt idx="27">
                  <c:v>-0.17299999999999999</c:v>
                </c:pt>
                <c:pt idx="28">
                  <c:v>-0.17199999999999999</c:v>
                </c:pt>
                <c:pt idx="29">
                  <c:v>-0.17100000000000001</c:v>
                </c:pt>
                <c:pt idx="30">
                  <c:v>-0.17</c:v>
                </c:pt>
                <c:pt idx="31">
                  <c:v>-0.16900000000000001</c:v>
                </c:pt>
                <c:pt idx="32">
                  <c:v>-0.16800000000000001</c:v>
                </c:pt>
                <c:pt idx="33">
                  <c:v>-0.16700000000000001</c:v>
                </c:pt>
                <c:pt idx="34">
                  <c:v>-0.16600000000000001</c:v>
                </c:pt>
                <c:pt idx="35">
                  <c:v>-0.16500000000000001</c:v>
                </c:pt>
                <c:pt idx="36">
                  <c:v>-0.16400000000000001</c:v>
                </c:pt>
                <c:pt idx="37">
                  <c:v>-0.16300000000000001</c:v>
                </c:pt>
                <c:pt idx="38">
                  <c:v>-0.16200000000000001</c:v>
                </c:pt>
                <c:pt idx="39">
                  <c:v>-0.161</c:v>
                </c:pt>
                <c:pt idx="40">
                  <c:v>-0.16</c:v>
                </c:pt>
                <c:pt idx="41">
                  <c:v>-0.159</c:v>
                </c:pt>
                <c:pt idx="42">
                  <c:v>-0.158</c:v>
                </c:pt>
                <c:pt idx="43">
                  <c:v>-0.157</c:v>
                </c:pt>
                <c:pt idx="44">
                  <c:v>-0.156</c:v>
                </c:pt>
                <c:pt idx="45">
                  <c:v>-0.155</c:v>
                </c:pt>
                <c:pt idx="46">
                  <c:v>-0.154</c:v>
                </c:pt>
                <c:pt idx="47">
                  <c:v>-0.153</c:v>
                </c:pt>
                <c:pt idx="48">
                  <c:v>-0.152</c:v>
                </c:pt>
                <c:pt idx="49">
                  <c:v>-0.151</c:v>
                </c:pt>
                <c:pt idx="50">
                  <c:v>-0.15</c:v>
                </c:pt>
                <c:pt idx="51">
                  <c:v>-0.14899999999999999</c:v>
                </c:pt>
                <c:pt idx="52">
                  <c:v>-0.14799999999999999</c:v>
                </c:pt>
                <c:pt idx="53">
                  <c:v>-0.14699999999999999</c:v>
                </c:pt>
                <c:pt idx="54">
                  <c:v>-0.14599999999999999</c:v>
                </c:pt>
                <c:pt idx="55">
                  <c:v>-0.14499999999999999</c:v>
                </c:pt>
                <c:pt idx="56">
                  <c:v>-0.14399999999999999</c:v>
                </c:pt>
                <c:pt idx="57">
                  <c:v>-0.14299999999999999</c:v>
                </c:pt>
                <c:pt idx="58">
                  <c:v>-0.14199999999999999</c:v>
                </c:pt>
                <c:pt idx="59">
                  <c:v>-0.14099999999999999</c:v>
                </c:pt>
                <c:pt idx="60">
                  <c:v>-0.14000000000000001</c:v>
                </c:pt>
                <c:pt idx="61">
                  <c:v>-0.13900000000000001</c:v>
                </c:pt>
                <c:pt idx="62">
                  <c:v>-0.13800000000000001</c:v>
                </c:pt>
                <c:pt idx="63">
                  <c:v>-0.13700000000000001</c:v>
                </c:pt>
                <c:pt idx="64">
                  <c:v>-0.13600000000000001</c:v>
                </c:pt>
                <c:pt idx="65">
                  <c:v>-0.13500000000000001</c:v>
                </c:pt>
                <c:pt idx="66">
                  <c:v>-0.13400000000000001</c:v>
                </c:pt>
                <c:pt idx="67">
                  <c:v>-0.13300000000000001</c:v>
                </c:pt>
                <c:pt idx="68">
                  <c:v>-0.13200000000000001</c:v>
                </c:pt>
                <c:pt idx="69">
                  <c:v>-0.13099999999999901</c:v>
                </c:pt>
                <c:pt idx="70">
                  <c:v>-0.12999999999999901</c:v>
                </c:pt>
                <c:pt idx="71">
                  <c:v>-0.128999999999999</c:v>
                </c:pt>
                <c:pt idx="72">
                  <c:v>-0.127999999999999</c:v>
                </c:pt>
                <c:pt idx="73">
                  <c:v>-0.126999999999999</c:v>
                </c:pt>
                <c:pt idx="74">
                  <c:v>-0.125999999999999</c:v>
                </c:pt>
                <c:pt idx="75">
                  <c:v>-0.124999999999999</c:v>
                </c:pt>
                <c:pt idx="76">
                  <c:v>-0.123999999999999</c:v>
                </c:pt>
                <c:pt idx="77">
                  <c:v>-0.122999999999999</c:v>
                </c:pt>
                <c:pt idx="78">
                  <c:v>-0.121999999999999</c:v>
                </c:pt>
                <c:pt idx="79">
                  <c:v>-0.120999999999999</c:v>
                </c:pt>
                <c:pt idx="80">
                  <c:v>-0.119999999999999</c:v>
                </c:pt>
                <c:pt idx="81">
                  <c:v>-0.118999999999999</c:v>
                </c:pt>
                <c:pt idx="82">
                  <c:v>-0.11799999999999899</c:v>
                </c:pt>
                <c:pt idx="83">
                  <c:v>-0.11699999999999899</c:v>
                </c:pt>
                <c:pt idx="84">
                  <c:v>-0.11599999999999901</c:v>
                </c:pt>
                <c:pt idx="85">
                  <c:v>-0.11499999999999901</c:v>
                </c:pt>
                <c:pt idx="86">
                  <c:v>-0.113999999999999</c:v>
                </c:pt>
                <c:pt idx="87">
                  <c:v>-0.112999999999999</c:v>
                </c:pt>
                <c:pt idx="88">
                  <c:v>-0.111999999999999</c:v>
                </c:pt>
                <c:pt idx="89">
                  <c:v>-0.110999999999999</c:v>
                </c:pt>
                <c:pt idx="90">
                  <c:v>-0.109999999999999</c:v>
                </c:pt>
                <c:pt idx="91">
                  <c:v>-0.108999999999999</c:v>
                </c:pt>
                <c:pt idx="92">
                  <c:v>-0.107999999999999</c:v>
                </c:pt>
                <c:pt idx="93">
                  <c:v>-0.106999999999999</c:v>
                </c:pt>
                <c:pt idx="94">
                  <c:v>-0.105999999999999</c:v>
                </c:pt>
                <c:pt idx="95">
                  <c:v>-0.104999999999999</c:v>
                </c:pt>
                <c:pt idx="96">
                  <c:v>-0.103999999999999</c:v>
                </c:pt>
                <c:pt idx="97">
                  <c:v>-0.102999999999999</c:v>
                </c:pt>
                <c:pt idx="98">
                  <c:v>-0.10199999999999899</c:v>
                </c:pt>
                <c:pt idx="99">
                  <c:v>-0.10099999999999899</c:v>
                </c:pt>
                <c:pt idx="100">
                  <c:v>-9.9999999999999895E-2</c:v>
                </c:pt>
                <c:pt idx="101">
                  <c:v>-9.8999999999999894E-2</c:v>
                </c:pt>
                <c:pt idx="102">
                  <c:v>-9.7999999999999907E-2</c:v>
                </c:pt>
                <c:pt idx="103">
                  <c:v>-9.6999999999999906E-2</c:v>
                </c:pt>
                <c:pt idx="104">
                  <c:v>-9.5999999999999905E-2</c:v>
                </c:pt>
                <c:pt idx="105">
                  <c:v>-9.4999999999999904E-2</c:v>
                </c:pt>
                <c:pt idx="106">
                  <c:v>-9.3999999999999903E-2</c:v>
                </c:pt>
                <c:pt idx="107">
                  <c:v>-9.2999999999999902E-2</c:v>
                </c:pt>
                <c:pt idx="108">
                  <c:v>-9.1999999999999901E-2</c:v>
                </c:pt>
                <c:pt idx="109">
                  <c:v>-9.09999999999999E-2</c:v>
                </c:pt>
                <c:pt idx="110">
                  <c:v>-8.99999999999999E-2</c:v>
                </c:pt>
                <c:pt idx="111">
                  <c:v>-8.8999999999999899E-2</c:v>
                </c:pt>
                <c:pt idx="112">
                  <c:v>-8.7999999999999898E-2</c:v>
                </c:pt>
                <c:pt idx="113">
                  <c:v>-8.6999999999999897E-2</c:v>
                </c:pt>
                <c:pt idx="114">
                  <c:v>-8.5999999999999896E-2</c:v>
                </c:pt>
                <c:pt idx="115">
                  <c:v>-8.4999999999999895E-2</c:v>
                </c:pt>
                <c:pt idx="116">
                  <c:v>-8.3999999999999894E-2</c:v>
                </c:pt>
                <c:pt idx="117">
                  <c:v>-8.2999999999999893E-2</c:v>
                </c:pt>
                <c:pt idx="118">
                  <c:v>-8.1999999999999906E-2</c:v>
                </c:pt>
                <c:pt idx="119">
                  <c:v>-8.0999999999999905E-2</c:v>
                </c:pt>
                <c:pt idx="120">
                  <c:v>-7.9999999999999905E-2</c:v>
                </c:pt>
                <c:pt idx="121">
                  <c:v>-7.8999999999999904E-2</c:v>
                </c:pt>
                <c:pt idx="122">
                  <c:v>-7.7999999999999903E-2</c:v>
                </c:pt>
                <c:pt idx="123">
                  <c:v>-7.6999999999999902E-2</c:v>
                </c:pt>
                <c:pt idx="124">
                  <c:v>-7.5999999999999901E-2</c:v>
                </c:pt>
                <c:pt idx="125">
                  <c:v>-7.49999999999999E-2</c:v>
                </c:pt>
                <c:pt idx="126">
                  <c:v>-7.3999999999999899E-2</c:v>
                </c:pt>
                <c:pt idx="127">
                  <c:v>-7.2999999999999898E-2</c:v>
                </c:pt>
                <c:pt idx="128">
                  <c:v>-7.1999999999999897E-2</c:v>
                </c:pt>
                <c:pt idx="129">
                  <c:v>-7.0999999999999897E-2</c:v>
                </c:pt>
                <c:pt idx="130">
                  <c:v>-6.9999999999999896E-2</c:v>
                </c:pt>
                <c:pt idx="131">
                  <c:v>-6.8999999999999798E-2</c:v>
                </c:pt>
                <c:pt idx="132">
                  <c:v>-6.7999999999999797E-2</c:v>
                </c:pt>
                <c:pt idx="133">
                  <c:v>-6.6999999999999796E-2</c:v>
                </c:pt>
                <c:pt idx="134">
                  <c:v>-6.5999999999999795E-2</c:v>
                </c:pt>
                <c:pt idx="135">
                  <c:v>-6.4999999999999794E-2</c:v>
                </c:pt>
                <c:pt idx="136">
                  <c:v>-6.3999999999999793E-2</c:v>
                </c:pt>
                <c:pt idx="137">
                  <c:v>-6.2999999999999806E-2</c:v>
                </c:pt>
                <c:pt idx="138">
                  <c:v>-6.1999999999999798E-2</c:v>
                </c:pt>
                <c:pt idx="139">
                  <c:v>-6.0999999999999797E-2</c:v>
                </c:pt>
                <c:pt idx="140">
                  <c:v>-5.9999999999999797E-2</c:v>
                </c:pt>
                <c:pt idx="141">
                  <c:v>-5.8999999999999803E-2</c:v>
                </c:pt>
                <c:pt idx="142">
                  <c:v>-5.7999999999999802E-2</c:v>
                </c:pt>
                <c:pt idx="143">
                  <c:v>-5.6999999999999801E-2</c:v>
                </c:pt>
                <c:pt idx="144">
                  <c:v>-5.59999999999998E-2</c:v>
                </c:pt>
                <c:pt idx="145">
                  <c:v>-5.4999999999999799E-2</c:v>
                </c:pt>
                <c:pt idx="146">
                  <c:v>-5.3999999999999798E-2</c:v>
                </c:pt>
                <c:pt idx="147">
                  <c:v>-5.2999999999999797E-2</c:v>
                </c:pt>
                <c:pt idx="148">
                  <c:v>-5.1999999999999803E-2</c:v>
                </c:pt>
                <c:pt idx="149">
                  <c:v>-5.0999999999999802E-2</c:v>
                </c:pt>
                <c:pt idx="150">
                  <c:v>-4.9999999999999802E-2</c:v>
                </c:pt>
                <c:pt idx="151">
                  <c:v>-4.8999999999999801E-2</c:v>
                </c:pt>
                <c:pt idx="152">
                  <c:v>-4.79999999999998E-2</c:v>
                </c:pt>
                <c:pt idx="153">
                  <c:v>-4.6999999999999799E-2</c:v>
                </c:pt>
                <c:pt idx="154">
                  <c:v>-4.5999999999999798E-2</c:v>
                </c:pt>
                <c:pt idx="155">
                  <c:v>-4.4999999999999797E-2</c:v>
                </c:pt>
                <c:pt idx="156">
                  <c:v>-4.3999999999999803E-2</c:v>
                </c:pt>
                <c:pt idx="157">
                  <c:v>-4.2999999999999802E-2</c:v>
                </c:pt>
                <c:pt idx="158">
                  <c:v>-4.1999999999999801E-2</c:v>
                </c:pt>
                <c:pt idx="159">
                  <c:v>-4.09999999999998E-2</c:v>
                </c:pt>
                <c:pt idx="160">
                  <c:v>-3.99999999999998E-2</c:v>
                </c:pt>
                <c:pt idx="161">
                  <c:v>-3.8999999999999799E-2</c:v>
                </c:pt>
                <c:pt idx="162">
                  <c:v>-3.7999999999999798E-2</c:v>
                </c:pt>
                <c:pt idx="163">
                  <c:v>-3.6999999999999797E-2</c:v>
                </c:pt>
                <c:pt idx="164">
                  <c:v>-3.5999999999999803E-2</c:v>
                </c:pt>
                <c:pt idx="165">
                  <c:v>-3.4999999999999802E-2</c:v>
                </c:pt>
                <c:pt idx="166">
                  <c:v>-3.3999999999999801E-2</c:v>
                </c:pt>
                <c:pt idx="167">
                  <c:v>-3.29999999999998E-2</c:v>
                </c:pt>
                <c:pt idx="168">
                  <c:v>-3.1999999999999799E-2</c:v>
                </c:pt>
                <c:pt idx="169">
                  <c:v>-3.0999999999999799E-2</c:v>
                </c:pt>
                <c:pt idx="170">
                  <c:v>-2.9999999999999801E-2</c:v>
                </c:pt>
                <c:pt idx="171">
                  <c:v>-2.89999999999998E-2</c:v>
                </c:pt>
                <c:pt idx="172">
                  <c:v>-2.7999999999999799E-2</c:v>
                </c:pt>
                <c:pt idx="173">
                  <c:v>-2.6999999999999798E-2</c:v>
                </c:pt>
                <c:pt idx="174">
                  <c:v>-2.5999999999999801E-2</c:v>
                </c:pt>
                <c:pt idx="175">
                  <c:v>-2.49999999999998E-2</c:v>
                </c:pt>
                <c:pt idx="176">
                  <c:v>-2.3999999999999799E-2</c:v>
                </c:pt>
                <c:pt idx="177">
                  <c:v>-2.2999999999999798E-2</c:v>
                </c:pt>
                <c:pt idx="178">
                  <c:v>-2.1999999999999801E-2</c:v>
                </c:pt>
                <c:pt idx="179">
                  <c:v>-2.09999999999998E-2</c:v>
                </c:pt>
                <c:pt idx="180">
                  <c:v>-1.9999999999999799E-2</c:v>
                </c:pt>
                <c:pt idx="181">
                  <c:v>-1.8999999999999798E-2</c:v>
                </c:pt>
                <c:pt idx="182">
                  <c:v>-1.7999999999999801E-2</c:v>
                </c:pt>
                <c:pt idx="183">
                  <c:v>-1.69999999999998E-2</c:v>
                </c:pt>
                <c:pt idx="184">
                  <c:v>-1.5999999999999799E-2</c:v>
                </c:pt>
                <c:pt idx="185">
                  <c:v>-1.49999999999998E-2</c:v>
                </c:pt>
                <c:pt idx="186">
                  <c:v>-1.3999999999999801E-2</c:v>
                </c:pt>
                <c:pt idx="187">
                  <c:v>-1.29999999999998E-2</c:v>
                </c:pt>
                <c:pt idx="188">
                  <c:v>-1.1999999999999801E-2</c:v>
                </c:pt>
                <c:pt idx="189">
                  <c:v>-1.09999999999998E-2</c:v>
                </c:pt>
                <c:pt idx="190">
                  <c:v>-9.9999999999998406E-3</c:v>
                </c:pt>
                <c:pt idx="191">
                  <c:v>-8.9999999999998397E-3</c:v>
                </c:pt>
                <c:pt idx="192">
                  <c:v>-7.9999999999998406E-3</c:v>
                </c:pt>
                <c:pt idx="193">
                  <c:v>-6.9999999999998397E-3</c:v>
                </c:pt>
                <c:pt idx="194">
                  <c:v>-5.9999999999998397E-3</c:v>
                </c:pt>
                <c:pt idx="195">
                  <c:v>-4.9999999999998396E-3</c:v>
                </c:pt>
                <c:pt idx="196">
                  <c:v>-3.9999999999998396E-3</c:v>
                </c:pt>
                <c:pt idx="197">
                  <c:v>-2.99999999999984E-3</c:v>
                </c:pt>
                <c:pt idx="198">
                  <c:v>-1.99999999999984E-3</c:v>
                </c:pt>
                <c:pt idx="199">
                  <c:v>-9.9999999999983999E-4</c:v>
                </c:pt>
                <c:pt idx="200">
                  <c:v>0</c:v>
                </c:pt>
                <c:pt idx="201">
                  <c:v>1E-3</c:v>
                </c:pt>
                <c:pt idx="202">
                  <c:v>2E-3</c:v>
                </c:pt>
                <c:pt idx="203">
                  <c:v>3.0000000000000001E-3</c:v>
                </c:pt>
                <c:pt idx="204">
                  <c:v>4.0000000000000001E-3</c:v>
                </c:pt>
                <c:pt idx="205">
                  <c:v>5.0000000000000001E-3</c:v>
                </c:pt>
                <c:pt idx="206">
                  <c:v>6.0000000000000001E-3</c:v>
                </c:pt>
                <c:pt idx="207">
                  <c:v>7.0000000000000001E-3</c:v>
                </c:pt>
                <c:pt idx="208">
                  <c:v>8.0000000000000002E-3</c:v>
                </c:pt>
                <c:pt idx="209">
                  <c:v>8.9999999999999993E-3</c:v>
                </c:pt>
                <c:pt idx="210">
                  <c:v>0.01</c:v>
                </c:pt>
                <c:pt idx="211">
                  <c:v>1.0999999999999999E-2</c:v>
                </c:pt>
                <c:pt idx="212">
                  <c:v>1.2E-2</c:v>
                </c:pt>
                <c:pt idx="213">
                  <c:v>1.2999999999999999E-2</c:v>
                </c:pt>
                <c:pt idx="214">
                  <c:v>1.4E-2</c:v>
                </c:pt>
                <c:pt idx="215">
                  <c:v>1.4999999999999999E-2</c:v>
                </c:pt>
                <c:pt idx="216">
                  <c:v>1.6E-2</c:v>
                </c:pt>
                <c:pt idx="217">
                  <c:v>1.7000000000000001E-2</c:v>
                </c:pt>
                <c:pt idx="218">
                  <c:v>1.7999999999999999E-2</c:v>
                </c:pt>
                <c:pt idx="219">
                  <c:v>1.9E-2</c:v>
                </c:pt>
                <c:pt idx="220">
                  <c:v>0.02</c:v>
                </c:pt>
                <c:pt idx="221">
                  <c:v>2.1000000000000001E-2</c:v>
                </c:pt>
                <c:pt idx="222">
                  <c:v>2.1999999999999999E-2</c:v>
                </c:pt>
                <c:pt idx="223">
                  <c:v>2.3E-2</c:v>
                </c:pt>
                <c:pt idx="224">
                  <c:v>2.4E-2</c:v>
                </c:pt>
                <c:pt idx="225">
                  <c:v>2.5000000000000001E-2</c:v>
                </c:pt>
                <c:pt idx="226">
                  <c:v>2.5999999999999999E-2</c:v>
                </c:pt>
                <c:pt idx="227">
                  <c:v>2.7E-2</c:v>
                </c:pt>
                <c:pt idx="228">
                  <c:v>2.8000000000000001E-2</c:v>
                </c:pt>
                <c:pt idx="229">
                  <c:v>2.9000000000000001E-2</c:v>
                </c:pt>
                <c:pt idx="230">
                  <c:v>0.03</c:v>
                </c:pt>
                <c:pt idx="231">
                  <c:v>3.1E-2</c:v>
                </c:pt>
                <c:pt idx="232">
                  <c:v>3.2000000000000001E-2</c:v>
                </c:pt>
                <c:pt idx="233">
                  <c:v>3.3000000000000002E-2</c:v>
                </c:pt>
                <c:pt idx="234">
                  <c:v>3.4000000000000002E-2</c:v>
                </c:pt>
                <c:pt idx="235">
                  <c:v>3.5000000000000003E-2</c:v>
                </c:pt>
                <c:pt idx="236">
                  <c:v>3.5999999999999997E-2</c:v>
                </c:pt>
                <c:pt idx="237">
                  <c:v>3.6999999999999998E-2</c:v>
                </c:pt>
                <c:pt idx="238">
                  <c:v>3.7999999999999999E-2</c:v>
                </c:pt>
                <c:pt idx="239">
                  <c:v>3.9E-2</c:v>
                </c:pt>
                <c:pt idx="240">
                  <c:v>0.04</c:v>
                </c:pt>
                <c:pt idx="241">
                  <c:v>4.1000000000000002E-2</c:v>
                </c:pt>
                <c:pt idx="242">
                  <c:v>4.2000000000000003E-2</c:v>
                </c:pt>
                <c:pt idx="243">
                  <c:v>4.2999999999999997E-2</c:v>
                </c:pt>
                <c:pt idx="244">
                  <c:v>4.3999999999999997E-2</c:v>
                </c:pt>
                <c:pt idx="245">
                  <c:v>4.4999999999999998E-2</c:v>
                </c:pt>
                <c:pt idx="246">
                  <c:v>4.5999999999999999E-2</c:v>
                </c:pt>
                <c:pt idx="247">
                  <c:v>4.7E-2</c:v>
                </c:pt>
                <c:pt idx="248">
                  <c:v>4.8000000000000001E-2</c:v>
                </c:pt>
                <c:pt idx="249">
                  <c:v>4.9000000000000002E-2</c:v>
                </c:pt>
                <c:pt idx="250">
                  <c:v>0.05</c:v>
                </c:pt>
                <c:pt idx="251">
                  <c:v>5.0999999999999997E-2</c:v>
                </c:pt>
                <c:pt idx="252">
                  <c:v>5.1999999999999998E-2</c:v>
                </c:pt>
                <c:pt idx="253">
                  <c:v>5.2999999999999999E-2</c:v>
                </c:pt>
                <c:pt idx="254">
                  <c:v>5.3999999999999999E-2</c:v>
                </c:pt>
                <c:pt idx="255">
                  <c:v>5.5E-2</c:v>
                </c:pt>
                <c:pt idx="256">
                  <c:v>5.6000000000000001E-2</c:v>
                </c:pt>
                <c:pt idx="257">
                  <c:v>5.7000000000000002E-2</c:v>
                </c:pt>
                <c:pt idx="258">
                  <c:v>5.8000000000000003E-2</c:v>
                </c:pt>
                <c:pt idx="259">
                  <c:v>5.8999999999999997E-2</c:v>
                </c:pt>
                <c:pt idx="260">
                  <c:v>0.06</c:v>
                </c:pt>
                <c:pt idx="261">
                  <c:v>6.0999999999999999E-2</c:v>
                </c:pt>
                <c:pt idx="262">
                  <c:v>6.2E-2</c:v>
                </c:pt>
                <c:pt idx="263">
                  <c:v>6.3E-2</c:v>
                </c:pt>
                <c:pt idx="264">
                  <c:v>6.4000000000000001E-2</c:v>
                </c:pt>
                <c:pt idx="265">
                  <c:v>6.5000000000000002E-2</c:v>
                </c:pt>
                <c:pt idx="266">
                  <c:v>6.6000000000000003E-2</c:v>
                </c:pt>
                <c:pt idx="267">
                  <c:v>6.7000000000000004E-2</c:v>
                </c:pt>
                <c:pt idx="268">
                  <c:v>6.8000000000000005E-2</c:v>
                </c:pt>
                <c:pt idx="269">
                  <c:v>6.9000000000000006E-2</c:v>
                </c:pt>
                <c:pt idx="270">
                  <c:v>7.0000000000000007E-2</c:v>
                </c:pt>
                <c:pt idx="271">
                  <c:v>7.0999999999999994E-2</c:v>
                </c:pt>
                <c:pt idx="272">
                  <c:v>7.1999999999999995E-2</c:v>
                </c:pt>
                <c:pt idx="273">
                  <c:v>7.2999999999999995E-2</c:v>
                </c:pt>
                <c:pt idx="274">
                  <c:v>7.3999999999999996E-2</c:v>
                </c:pt>
                <c:pt idx="275">
                  <c:v>7.4999999999999997E-2</c:v>
                </c:pt>
                <c:pt idx="276">
                  <c:v>7.5999999999999998E-2</c:v>
                </c:pt>
                <c:pt idx="277">
                  <c:v>7.6999999999999999E-2</c:v>
                </c:pt>
                <c:pt idx="278">
                  <c:v>7.8E-2</c:v>
                </c:pt>
                <c:pt idx="279">
                  <c:v>7.9000000000000001E-2</c:v>
                </c:pt>
                <c:pt idx="280">
                  <c:v>0.08</c:v>
                </c:pt>
                <c:pt idx="281">
                  <c:v>8.1000000000000003E-2</c:v>
                </c:pt>
                <c:pt idx="282">
                  <c:v>8.2000000000000003E-2</c:v>
                </c:pt>
                <c:pt idx="283">
                  <c:v>8.3000000000000004E-2</c:v>
                </c:pt>
                <c:pt idx="284">
                  <c:v>8.4000000000000005E-2</c:v>
                </c:pt>
                <c:pt idx="285">
                  <c:v>8.5000000000000006E-2</c:v>
                </c:pt>
                <c:pt idx="286">
                  <c:v>8.5999999999999993E-2</c:v>
                </c:pt>
                <c:pt idx="287">
                  <c:v>8.6999999999999994E-2</c:v>
                </c:pt>
                <c:pt idx="288">
                  <c:v>8.7999999999999995E-2</c:v>
                </c:pt>
                <c:pt idx="289">
                  <c:v>8.8999999999999996E-2</c:v>
                </c:pt>
                <c:pt idx="290">
                  <c:v>0.09</c:v>
                </c:pt>
                <c:pt idx="291">
                  <c:v>9.0999999999999998E-2</c:v>
                </c:pt>
                <c:pt idx="292">
                  <c:v>9.1999999999999998E-2</c:v>
                </c:pt>
                <c:pt idx="293">
                  <c:v>9.2999999999999999E-2</c:v>
                </c:pt>
                <c:pt idx="294">
                  <c:v>9.4E-2</c:v>
                </c:pt>
                <c:pt idx="295">
                  <c:v>9.5000000000000001E-2</c:v>
                </c:pt>
                <c:pt idx="296">
                  <c:v>9.6000000000000002E-2</c:v>
                </c:pt>
                <c:pt idx="297">
                  <c:v>9.7000000000000003E-2</c:v>
                </c:pt>
                <c:pt idx="298">
                  <c:v>9.8000000000000004E-2</c:v>
                </c:pt>
                <c:pt idx="299">
                  <c:v>9.9000000000000005E-2</c:v>
                </c:pt>
                <c:pt idx="300">
                  <c:v>0.1</c:v>
                </c:pt>
                <c:pt idx="301">
                  <c:v>0.10100000000000001</c:v>
                </c:pt>
                <c:pt idx="302">
                  <c:v>0.10199999999999999</c:v>
                </c:pt>
                <c:pt idx="303">
                  <c:v>0.10299999999999999</c:v>
                </c:pt>
                <c:pt idx="304">
                  <c:v>0.104</c:v>
                </c:pt>
                <c:pt idx="305">
                  <c:v>0.105</c:v>
                </c:pt>
                <c:pt idx="306">
                  <c:v>0.106</c:v>
                </c:pt>
                <c:pt idx="307">
                  <c:v>0.107</c:v>
                </c:pt>
                <c:pt idx="308">
                  <c:v>0.108</c:v>
                </c:pt>
                <c:pt idx="309">
                  <c:v>0.109</c:v>
                </c:pt>
                <c:pt idx="310">
                  <c:v>0.11</c:v>
                </c:pt>
                <c:pt idx="311">
                  <c:v>0.111</c:v>
                </c:pt>
                <c:pt idx="312">
                  <c:v>0.112</c:v>
                </c:pt>
                <c:pt idx="313">
                  <c:v>0.113</c:v>
                </c:pt>
                <c:pt idx="314">
                  <c:v>0.114</c:v>
                </c:pt>
                <c:pt idx="315">
                  <c:v>0.115</c:v>
                </c:pt>
                <c:pt idx="316">
                  <c:v>0.11600000000000001</c:v>
                </c:pt>
                <c:pt idx="317">
                  <c:v>0.11700000000000001</c:v>
                </c:pt>
                <c:pt idx="318">
                  <c:v>0.11799999999999999</c:v>
                </c:pt>
                <c:pt idx="319">
                  <c:v>0.11899999999999999</c:v>
                </c:pt>
                <c:pt idx="320">
                  <c:v>0.12</c:v>
                </c:pt>
                <c:pt idx="321">
                  <c:v>0.121</c:v>
                </c:pt>
                <c:pt idx="322">
                  <c:v>0.122</c:v>
                </c:pt>
                <c:pt idx="323">
                  <c:v>0.123</c:v>
                </c:pt>
                <c:pt idx="324">
                  <c:v>0.124</c:v>
                </c:pt>
                <c:pt idx="325">
                  <c:v>0.125</c:v>
                </c:pt>
                <c:pt idx="326">
                  <c:v>0.126</c:v>
                </c:pt>
                <c:pt idx="327">
                  <c:v>0.127</c:v>
                </c:pt>
                <c:pt idx="328">
                  <c:v>0.128</c:v>
                </c:pt>
                <c:pt idx="329">
                  <c:v>0.129</c:v>
                </c:pt>
                <c:pt idx="330">
                  <c:v>0.13</c:v>
                </c:pt>
                <c:pt idx="331">
                  <c:v>0.13100000000000001</c:v>
                </c:pt>
                <c:pt idx="332">
                  <c:v>0.13200000000000001</c:v>
                </c:pt>
                <c:pt idx="333">
                  <c:v>0.13300000000000001</c:v>
                </c:pt>
                <c:pt idx="334">
                  <c:v>0.13400000000000001</c:v>
                </c:pt>
                <c:pt idx="335">
                  <c:v>0.13500000000000001</c:v>
                </c:pt>
                <c:pt idx="336">
                  <c:v>0.13600000000000001</c:v>
                </c:pt>
                <c:pt idx="337">
                  <c:v>0.13700000000000001</c:v>
                </c:pt>
                <c:pt idx="338">
                  <c:v>0.13800000000000001</c:v>
                </c:pt>
                <c:pt idx="339">
                  <c:v>0.13900000000000001</c:v>
                </c:pt>
                <c:pt idx="340">
                  <c:v>0.14000000000000001</c:v>
                </c:pt>
                <c:pt idx="341">
                  <c:v>0.14099999999999999</c:v>
                </c:pt>
                <c:pt idx="342">
                  <c:v>0.14199999999999999</c:v>
                </c:pt>
                <c:pt idx="343">
                  <c:v>0.14299999999999999</c:v>
                </c:pt>
                <c:pt idx="344">
                  <c:v>0.14399999999999999</c:v>
                </c:pt>
                <c:pt idx="345">
                  <c:v>0.14499999999999999</c:v>
                </c:pt>
                <c:pt idx="346">
                  <c:v>0.14599999999999999</c:v>
                </c:pt>
                <c:pt idx="347">
                  <c:v>0.14699999999999999</c:v>
                </c:pt>
                <c:pt idx="348">
                  <c:v>0.14799999999999999</c:v>
                </c:pt>
                <c:pt idx="349">
                  <c:v>0.14899999999999999</c:v>
                </c:pt>
                <c:pt idx="350">
                  <c:v>0.15</c:v>
                </c:pt>
                <c:pt idx="351">
                  <c:v>0.151</c:v>
                </c:pt>
                <c:pt idx="352">
                  <c:v>0.152</c:v>
                </c:pt>
                <c:pt idx="353">
                  <c:v>0.153</c:v>
                </c:pt>
                <c:pt idx="354">
                  <c:v>0.154</c:v>
                </c:pt>
                <c:pt idx="355">
                  <c:v>0.155</c:v>
                </c:pt>
                <c:pt idx="356">
                  <c:v>0.156</c:v>
                </c:pt>
                <c:pt idx="357">
                  <c:v>0.157</c:v>
                </c:pt>
                <c:pt idx="358">
                  <c:v>0.158</c:v>
                </c:pt>
                <c:pt idx="359">
                  <c:v>0.159</c:v>
                </c:pt>
                <c:pt idx="360">
                  <c:v>0.16</c:v>
                </c:pt>
                <c:pt idx="361">
                  <c:v>0.161</c:v>
                </c:pt>
                <c:pt idx="362">
                  <c:v>0.16200000000000001</c:v>
                </c:pt>
                <c:pt idx="363">
                  <c:v>0.16300000000000001</c:v>
                </c:pt>
                <c:pt idx="364">
                  <c:v>0.16400000000000001</c:v>
                </c:pt>
                <c:pt idx="365">
                  <c:v>0.16500000000000001</c:v>
                </c:pt>
                <c:pt idx="366">
                  <c:v>0.16600000000000001</c:v>
                </c:pt>
                <c:pt idx="367">
                  <c:v>0.16700000000000001</c:v>
                </c:pt>
                <c:pt idx="368">
                  <c:v>0.16800000000000001</c:v>
                </c:pt>
                <c:pt idx="369">
                  <c:v>0.16900000000000001</c:v>
                </c:pt>
                <c:pt idx="370">
                  <c:v>0.17</c:v>
                </c:pt>
                <c:pt idx="371">
                  <c:v>0.17100000000000001</c:v>
                </c:pt>
                <c:pt idx="372">
                  <c:v>0.17199999999999999</c:v>
                </c:pt>
                <c:pt idx="373">
                  <c:v>0.17299999999999999</c:v>
                </c:pt>
                <c:pt idx="374">
                  <c:v>0.17399999999999999</c:v>
                </c:pt>
                <c:pt idx="375">
                  <c:v>0.17499999999999999</c:v>
                </c:pt>
                <c:pt idx="376">
                  <c:v>0.17599999999999999</c:v>
                </c:pt>
                <c:pt idx="377">
                  <c:v>0.17699999999999999</c:v>
                </c:pt>
                <c:pt idx="378">
                  <c:v>0.17799999999999999</c:v>
                </c:pt>
                <c:pt idx="379">
                  <c:v>0.17899999999999999</c:v>
                </c:pt>
                <c:pt idx="380">
                  <c:v>0.18</c:v>
                </c:pt>
                <c:pt idx="381">
                  <c:v>0.18099999999999999</c:v>
                </c:pt>
                <c:pt idx="382">
                  <c:v>0.182</c:v>
                </c:pt>
                <c:pt idx="383">
                  <c:v>0.183</c:v>
                </c:pt>
                <c:pt idx="384">
                  <c:v>0.184</c:v>
                </c:pt>
                <c:pt idx="385">
                  <c:v>0.185</c:v>
                </c:pt>
                <c:pt idx="386">
                  <c:v>0.186</c:v>
                </c:pt>
                <c:pt idx="387">
                  <c:v>0.187</c:v>
                </c:pt>
                <c:pt idx="388">
                  <c:v>0.188</c:v>
                </c:pt>
                <c:pt idx="389">
                  <c:v>0.189</c:v>
                </c:pt>
                <c:pt idx="390">
                  <c:v>0.19</c:v>
                </c:pt>
                <c:pt idx="391">
                  <c:v>0.191</c:v>
                </c:pt>
                <c:pt idx="392">
                  <c:v>0.192</c:v>
                </c:pt>
                <c:pt idx="393">
                  <c:v>0.193</c:v>
                </c:pt>
                <c:pt idx="394">
                  <c:v>0.19400000000000001</c:v>
                </c:pt>
                <c:pt idx="395">
                  <c:v>0.19500000000000001</c:v>
                </c:pt>
                <c:pt idx="396">
                  <c:v>0.19600000000000001</c:v>
                </c:pt>
                <c:pt idx="397">
                  <c:v>0.19700000000000001</c:v>
                </c:pt>
                <c:pt idx="398">
                  <c:v>0.19800000000000001</c:v>
                </c:pt>
                <c:pt idx="399">
                  <c:v>0.19900000000000001</c:v>
                </c:pt>
                <c:pt idx="400">
                  <c:v>0.2</c:v>
                </c:pt>
              </c:numCache>
            </c:numRef>
          </c:xVal>
          <c:yVal>
            <c:numRef>
              <c:f>'GIL_dc (2)'!$AW$2:$AW$402</c:f>
              <c:numCache>
                <c:formatCode>General</c:formatCode>
                <c:ptCount val="401"/>
                <c:pt idx="0">
                  <c:v>0.59052437443350503</c:v>
                </c:pt>
                <c:pt idx="1">
                  <c:v>0.59049554908337198</c:v>
                </c:pt>
                <c:pt idx="2">
                  <c:v>0.59046561951783305</c:v>
                </c:pt>
                <c:pt idx="3">
                  <c:v>0.59043454351886904</c:v>
                </c:pt>
                <c:pt idx="4">
                  <c:v>0.59040227726057304</c:v>
                </c:pt>
                <c:pt idx="5">
                  <c:v>0.59036877524840403</c:v>
                </c:pt>
                <c:pt idx="6">
                  <c:v>0.59033399025620203</c:v>
                </c:pt>
                <c:pt idx="7">
                  <c:v>0.59029787326080596</c:v>
                </c:pt>
                <c:pt idx="8">
                  <c:v>0.59026037337431103</c:v>
                </c:pt>
                <c:pt idx="9">
                  <c:v>0.59022143777378799</c:v>
                </c:pt>
                <c:pt idx="10">
                  <c:v>0.59018101162840098</c:v>
                </c:pt>
                <c:pt idx="11">
                  <c:v>0.59013903802386003</c:v>
                </c:pt>
                <c:pt idx="12">
                  <c:v>0.59009545788405304</c:v>
                </c:pt>
                <c:pt idx="13">
                  <c:v>0.59005020988983903</c:v>
                </c:pt>
                <c:pt idx="14">
                  <c:v>0.59000323039481495</c:v>
                </c:pt>
                <c:pt idx="15">
                  <c:v>0.58995445333803098</c:v>
                </c:pt>
                <c:pt idx="16">
                  <c:v>0.58990381015348103</c:v>
                </c:pt>
                <c:pt idx="17">
                  <c:v>0.58985122967631098</c:v>
                </c:pt>
                <c:pt idx="18">
                  <c:v>0.58979663804560101</c:v>
                </c:pt>
                <c:pt idx="19">
                  <c:v>0.58973995860360096</c:v>
                </c:pt>
                <c:pt idx="20">
                  <c:v>0.58968111179132598</c:v>
                </c:pt>
                <c:pt idx="21">
                  <c:v>0.589620015040344</c:v>
                </c:pt>
                <c:pt idx="22">
                  <c:v>0.589556582660689</c:v>
                </c:pt>
                <c:pt idx="23">
                  <c:v>0.58949072572469796</c:v>
                </c:pt>
                <c:pt idx="24">
                  <c:v>0.58942235194669701</c:v>
                </c:pt>
                <c:pt idx="25">
                  <c:v>0.58935136555836298</c:v>
                </c:pt>
                <c:pt idx="26">
                  <c:v>0.58927766717961705</c:v>
                </c:pt>
                <c:pt idx="27">
                  <c:v>0.58920115368494097</c:v>
                </c:pt>
                <c:pt idx="28">
                  <c:v>0.58912171806491598</c:v>
                </c:pt>
                <c:pt idx="29">
                  <c:v>0.58903924928287099</c:v>
                </c:pt>
                <c:pt idx="30">
                  <c:v>0.58895363212643403</c:v>
                </c:pt>
                <c:pt idx="31">
                  <c:v>0.58886474705393299</c:v>
                </c:pt>
                <c:pt idx="32">
                  <c:v>0.58877247003529898</c:v>
                </c:pt>
                <c:pt idx="33">
                  <c:v>0.58867667238752897</c:v>
                </c:pt>
                <c:pt idx="34">
                  <c:v>0.58857722060431295</c:v>
                </c:pt>
                <c:pt idx="35">
                  <c:v>0.588473976179827</c:v>
                </c:pt>
                <c:pt idx="36">
                  <c:v>0.58836679542642101</c:v>
                </c:pt>
                <c:pt idx="37">
                  <c:v>0.58825552928603098</c:v>
                </c:pt>
                <c:pt idx="38">
                  <c:v>0.58814002313515001</c:v>
                </c:pt>
                <c:pt idx="39">
                  <c:v>0.58802011658317099</c:v>
                </c:pt>
                <c:pt idx="40">
                  <c:v>0.587895643263881</c:v>
                </c:pt>
                <c:pt idx="41">
                  <c:v>0.58776643061993805</c:v>
                </c:pt>
                <c:pt idx="42">
                  <c:v>0.58763229968014097</c:v>
                </c:pt>
                <c:pt idx="43">
                  <c:v>0.58749306482928398</c:v>
                </c:pt>
                <c:pt idx="44">
                  <c:v>0.58734853357035599</c:v>
                </c:pt>
                <c:pt idx="45">
                  <c:v>0.58719850627899794</c:v>
                </c:pt>
                <c:pt idx="46">
                  <c:v>0.58704277594986398</c:v>
                </c:pt>
                <c:pt idx="47">
                  <c:v>0.58688112793481695</c:v>
                </c:pt>
                <c:pt idx="48">
                  <c:v>0.58671333967267902</c:v>
                </c:pt>
                <c:pt idx="49">
                  <c:v>0.58653918041035602</c:v>
                </c:pt>
                <c:pt idx="50">
                  <c:v>0.58635841091513796</c:v>
                </c:pt>
                <c:pt idx="51">
                  <c:v>0.58617078317798199</c:v>
                </c:pt>
                <c:pt idx="52">
                  <c:v>0.58597604010756499</c:v>
                </c:pt>
                <c:pt idx="53">
                  <c:v>0.58577391521493005</c:v>
                </c:pt>
                <c:pt idx="54">
                  <c:v>0.58556413228850102</c:v>
                </c:pt>
                <c:pt idx="55">
                  <c:v>0.58534640505935798</c:v>
                </c:pt>
                <c:pt idx="56">
                  <c:v>0.58512043685648396</c:v>
                </c:pt>
                <c:pt idx="57">
                  <c:v>0.58488592025192698</c:v>
                </c:pt>
                <c:pt idx="58">
                  <c:v>0.58464253669561195</c:v>
                </c:pt>
                <c:pt idx="59">
                  <c:v>0.58438995613974498</c:v>
                </c:pt>
                <c:pt idx="60">
                  <c:v>0.58412783665257595</c:v>
                </c:pt>
                <c:pt idx="61">
                  <c:v>0.58385582402145697</c:v>
                </c:pt>
                <c:pt idx="62">
                  <c:v>0.58357355134505196</c:v>
                </c:pt>
                <c:pt idx="63">
                  <c:v>0.583280638614604</c:v>
                </c:pt>
                <c:pt idx="64">
                  <c:v>0.58297669228418703</c:v>
                </c:pt>
                <c:pt idx="65">
                  <c:v>0.58266130482985001</c:v>
                </c:pt>
                <c:pt idx="66">
                  <c:v>0.58233405429764795</c:v>
                </c:pt>
                <c:pt idx="67">
                  <c:v>0.58199450384055695</c:v>
                </c:pt>
                <c:pt idx="68">
                  <c:v>0.58164220124421095</c:v>
                </c:pt>
                <c:pt idx="69">
                  <c:v>0.58127667844159703</c:v>
                </c:pt>
                <c:pt idx="70">
                  <c:v>0.58089745101672396</c:v>
                </c:pt>
                <c:pt idx="71">
                  <c:v>0.58050401769738402</c:v>
                </c:pt>
                <c:pt idx="72">
                  <c:v>0.58009585983716605</c:v>
                </c:pt>
                <c:pt idx="73">
                  <c:v>0.57967244088693004</c:v>
                </c:pt>
                <c:pt idx="74">
                  <c:v>0.57923320585592197</c:v>
                </c:pt>
                <c:pt idx="75">
                  <c:v>0.57877758076288099</c:v>
                </c:pt>
                <c:pt idx="76">
                  <c:v>0.57830497207745002</c:v>
                </c:pt>
                <c:pt idx="77">
                  <c:v>0.577814766152286</c:v>
                </c:pt>
                <c:pt idx="78">
                  <c:v>0.57730632864633802</c:v>
                </c:pt>
                <c:pt idx="79">
                  <c:v>0.57677900393983805</c:v>
                </c:pt>
                <c:pt idx="80">
                  <c:v>0.57623211454158796</c:v>
                </c:pt>
                <c:pt idx="81">
                  <c:v>0.57566496048920701</c:v>
                </c:pt>
                <c:pt idx="82">
                  <c:v>0.57507681874316896</c:v>
                </c:pt>
                <c:pt idx="83">
                  <c:v>0.57446694257541298</c:v>
                </c:pt>
                <c:pt idx="84">
                  <c:v>0.57383456095347896</c:v>
                </c:pt>
                <c:pt idx="85">
                  <c:v>0.57317887792129896</c:v>
                </c:pt>
                <c:pt idx="86">
                  <c:v>0.57249907197766703</c:v>
                </c:pt>
                <c:pt idx="87">
                  <c:v>0.57179429545378802</c:v>
                </c:pt>
                <c:pt idx="88">
                  <c:v>0.57106367389120805</c:v>
                </c:pt>
                <c:pt idx="89">
                  <c:v>0.57030630542165395</c:v>
                </c:pt>
                <c:pt idx="90">
                  <c:v>0.56952126015050197</c:v>
                </c:pt>
                <c:pt idx="91">
                  <c:v>0.56870757954554696</c:v>
                </c:pt>
                <c:pt idx="92">
                  <c:v>0.56786427583313803</c:v>
                </c:pt>
                <c:pt idx="93">
                  <c:v>0.56699033140368205</c:v>
                </c:pt>
                <c:pt idx="94">
                  <c:v>0.56608469822881202</c:v>
                </c:pt>
                <c:pt idx="95">
                  <c:v>0.56514629729265997</c:v>
                </c:pt>
                <c:pt idx="96">
                  <c:v>0.56417401803978295</c:v>
                </c:pt>
                <c:pt idx="97">
                  <c:v>0.56316671784261396</c:v>
                </c:pt>
                <c:pt idx="98">
                  <c:v>0.56212322149130201</c:v>
                </c:pt>
                <c:pt idx="99">
                  <c:v>0.561042320709221</c:v>
                </c:pt>
                <c:pt idx="100">
                  <c:v>0.55992277369743004</c:v>
                </c:pt>
                <c:pt idx="101">
                  <c:v>0.55876330471171598</c:v>
                </c:pt>
                <c:pt idx="102">
                  <c:v>0.55756260367597399</c:v>
                </c:pt>
                <c:pt idx="103">
                  <c:v>0.55631932583595101</c:v>
                </c:pt>
                <c:pt idx="104">
                  <c:v>0.55503209145751198</c:v>
                </c:pt>
                <c:pt idx="105">
                  <c:v>0.55369948557397797</c:v>
                </c:pt>
                <c:pt idx="106">
                  <c:v>0.55232005778700699</c:v>
                </c:pt>
                <c:pt idx="107">
                  <c:v>0.55089232212609296</c:v>
                </c:pt>
                <c:pt idx="108">
                  <c:v>0.54941475697158404</c:v>
                </c:pt>
                <c:pt idx="109">
                  <c:v>0.54788580504666495</c:v>
                </c:pt>
                <c:pt idx="110">
                  <c:v>0.54630387348370302</c:v>
                </c:pt>
                <c:pt idx="111">
                  <c:v>0.54466733397068701</c:v>
                </c:pt>
                <c:pt idx="112">
                  <c:v>0.54297452298367999</c:v>
                </c:pt>
                <c:pt idx="113">
                  <c:v>0.54122374211132296</c:v>
                </c:pt>
                <c:pt idx="114">
                  <c:v>0.53941325847760302</c:v>
                </c:pt>
                <c:pt idx="115">
                  <c:v>0.53754130526928401</c:v>
                </c:pt>
                <c:pt idx="116">
                  <c:v>0.53560608237449303</c:v>
                </c:pt>
                <c:pt idx="117">
                  <c:v>0.53360575713903202</c:v>
                </c:pt>
                <c:pt idx="118">
                  <c:v>0.53153846524711701</c:v>
                </c:pt>
                <c:pt idx="119">
                  <c:v>0.52940231173323604</c:v>
                </c:pt>
                <c:pt idx="120">
                  <c:v>0.52719537213186196</c:v>
                </c:pt>
                <c:pt idx="121">
                  <c:v>0.52491569377171698</c:v>
                </c:pt>
                <c:pt idx="122">
                  <c:v>0.52256129722122502</c:v>
                </c:pt>
                <c:pt idx="123">
                  <c:v>0.52013017789167704</c:v>
                </c:pt>
                <c:pt idx="124">
                  <c:v>0.517620307804456</c:v>
                </c:pt>
                <c:pt idx="125">
                  <c:v>0.51502963752849895</c:v>
                </c:pt>
                <c:pt idx="126">
                  <c:v>0.51235609829386997</c:v>
                </c:pt>
                <c:pt idx="127">
                  <c:v>0.50959760428703804</c:v>
                </c:pt>
                <c:pt idx="128">
                  <c:v>0.50675205513272903</c:v>
                </c:pt>
                <c:pt idx="129">
                  <c:v>0.50381733856557198</c:v>
                </c:pt>
                <c:pt idx="130">
                  <c:v>0.50079133330022796</c:v>
                </c:pt>
                <c:pt idx="131">
                  <c:v>0.497671912101393</c:v>
                </c:pt>
                <c:pt idx="132">
                  <c:v>0.49445694505502202</c:v>
                </c:pt>
                <c:pt idx="133">
                  <c:v>0.49114430304415402</c:v>
                </c:pt>
                <c:pt idx="134">
                  <c:v>0.48773186143074598</c:v>
                </c:pt>
                <c:pt idx="135">
                  <c:v>0.48421750394396301</c:v>
                </c:pt>
                <c:pt idx="136">
                  <c:v>0.48059912677462602</c:v>
                </c:pt>
                <c:pt idx="137">
                  <c:v>0.47687464287419401</c:v>
                </c:pt>
                <c:pt idx="138">
                  <c:v>0.47304198645582202</c:v>
                </c:pt>
                <c:pt idx="139">
                  <c:v>0.46909911769366902</c:v>
                </c:pt>
                <c:pt idx="140">
                  <c:v>0.46504402761552099</c:v>
                </c:pt>
                <c:pt idx="141">
                  <c:v>0.46087474318237998</c:v>
                </c:pt>
                <c:pt idx="142">
                  <c:v>0.45658933254744899</c:v>
                </c:pt>
                <c:pt idx="143">
                  <c:v>0.45218591048545698</c:v>
                </c:pt>
                <c:pt idx="144">
                  <c:v>0.447662643981798</c:v>
                </c:pt>
                <c:pt idx="145">
                  <c:v>0.44301775796966297</c:v>
                </c:pt>
                <c:pt idx="146">
                  <c:v>0.43824954120168003</c:v>
                </c:pt>
                <c:pt idx="147">
                  <c:v>0.43335635224112201</c:v>
                </c:pt>
                <c:pt idx="148">
                  <c:v>0.42833662555635299</c:v>
                </c:pt>
                <c:pt idx="149">
                  <c:v>0.423188877622522</c:v>
                </c:pt>
                <c:pt idx="150">
                  <c:v>0.41791171299198299</c:v>
                </c:pt>
                <c:pt idx="151">
                  <c:v>0.41250383076406899</c:v>
                </c:pt>
                <c:pt idx="152">
                  <c:v>0.40696403094501998</c:v>
                </c:pt>
                <c:pt idx="153">
                  <c:v>0.40129122076339602</c:v>
                </c:pt>
                <c:pt idx="154">
                  <c:v>0.39548442096136099</c:v>
                </c:pt>
                <c:pt idx="155">
                  <c:v>0.38954277203628102</c:v>
                </c:pt>
                <c:pt idx="156">
                  <c:v>0.383465540406149</c:v>
                </c:pt>
                <c:pt idx="157">
                  <c:v>0.37725212447155199</c:v>
                </c:pt>
                <c:pt idx="158">
                  <c:v>0.37090206054618802</c:v>
                </c:pt>
                <c:pt idx="159">
                  <c:v>0.36441502862735498</c:v>
                </c:pt>
                <c:pt idx="160">
                  <c:v>0.357790857977627</c:v>
                </c:pt>
                <c:pt idx="161">
                  <c:v>0.35102953248855501</c:v>
                </c:pt>
                <c:pt idx="162">
                  <c:v>0.34413119579740398</c:v>
                </c:pt>
                <c:pt idx="163">
                  <c:v>0.33709615612798399</c:v>
                </c:pt>
                <c:pt idx="164">
                  <c:v>0.32992489082712501</c:v>
                </c:pt>
                <c:pt idx="165">
                  <c:v>0.32261805056881199</c:v>
                </c:pt>
                <c:pt idx="166">
                  <c:v>0.31517646319895098</c:v>
                </c:pt>
                <c:pt idx="167">
                  <c:v>0.30760113719440901</c:v>
                </c:pt>
                <c:pt idx="168">
                  <c:v>0.29989326471153199</c:v>
                </c:pt>
                <c:pt idx="169">
                  <c:v>0.29205422420031102</c:v>
                </c:pt>
                <c:pt idx="170">
                  <c:v>0.28408558256215799</c:v>
                </c:pt>
                <c:pt idx="171">
                  <c:v>0.27598909683085399</c:v>
                </c:pt>
                <c:pt idx="172">
                  <c:v>0.26776671535805502</c:v>
                </c:pt>
                <c:pt idx="173">
                  <c:v>0.25942057848683098</c:v>
                </c:pt>
                <c:pt idx="174">
                  <c:v>0.25095301869880399</c:v>
                </c:pt>
                <c:pt idx="175">
                  <c:v>0.24236656022265701</c:v>
                </c:pt>
                <c:pt idx="176">
                  <c:v>0.23366391809426801</c:v>
                </c:pt>
                <c:pt idx="177">
                  <c:v>0.22484799666098201</c:v>
                </c:pt>
                <c:pt idx="178">
                  <c:v>0.21592188752517599</c:v>
                </c:pt>
                <c:pt idx="179">
                  <c:v>0.206888866924759</c:v>
                </c:pt>
                <c:pt idx="180">
                  <c:v>0.197752392550821</c:v>
                </c:pt>
                <c:pt idx="181">
                  <c:v>0.18851609980520101</c:v>
                </c:pt>
                <c:pt idx="182">
                  <c:v>0.17918379750343399</c:v>
                </c:pt>
                <c:pt idx="183">
                  <c:v>0.16975946303092701</c:v>
                </c:pt>
                <c:pt idx="184">
                  <c:v>0.16024723696288301</c:v>
                </c:pt>
                <c:pt idx="185">
                  <c:v>0.150651417160833</c:v>
                </c:pt>
                <c:pt idx="186">
                  <c:v>0.140976452361085</c:v>
                </c:pt>
                <c:pt idx="187">
                  <c:v>0.131226935272756</c:v>
                </c:pt>
                <c:pt idx="188">
                  <c:v>0.121407595205084</c:v>
                </c:pt>
                <c:pt idx="189">
                  <c:v>0.11152329024604</c:v>
                </c:pt>
                <c:pt idx="190">
                  <c:v>0.10157899901621199</c:v>
                </c:pt>
                <c:pt idx="191">
                  <c:v>9.1579812023527593E-2</c:v>
                </c:pt>
                <c:pt idx="192">
                  <c:v>8.1530922646662896E-2</c:v>
                </c:pt>
                <c:pt idx="193">
                  <c:v>7.1437617775968798E-2</c:v>
                </c:pt>
                <c:pt idx="194">
                  <c:v>6.1305268142764102E-2</c:v>
                </c:pt>
                <c:pt idx="195">
                  <c:v>5.1139318368769802E-2</c:v>
                </c:pt>
                <c:pt idx="196">
                  <c:v>4.0945276768804897E-2</c:v>
                </c:pt>
                <c:pt idx="197">
                  <c:v>3.07287049409521E-2</c:v>
                </c:pt>
                <c:pt idx="198">
                  <c:v>2.0495207179060702E-2</c:v>
                </c:pt>
                <c:pt idx="199">
                  <c:v>1.02504197433961E-2</c:v>
                </c:pt>
                <c:pt idx="200">
                  <c:v>2.5688118299171899E-11</c:v>
                </c:pt>
                <c:pt idx="201">
                  <c:v>-1.02503843547401E-2</c:v>
                </c:pt>
                <c:pt idx="202">
                  <c:v>-2.0495066486808201E-2</c:v>
                </c:pt>
                <c:pt idx="203">
                  <c:v>-3.07283910983586E-2</c:v>
                </c:pt>
                <c:pt idx="204">
                  <c:v>-4.0944725444784703E-2</c:v>
                </c:pt>
                <c:pt idx="205">
                  <c:v>-5.1138470118624303E-2</c:v>
                </c:pt>
                <c:pt idx="206">
                  <c:v>-6.130406974383E-2</c:v>
                </c:pt>
                <c:pt idx="207">
                  <c:v>-7.1436023518581304E-2</c:v>
                </c:pt>
                <c:pt idx="208">
                  <c:v>-8.1528895571454804E-2</c:v>
                </c:pt>
                <c:pt idx="209">
                  <c:v>-9.1577325096344295E-2</c:v>
                </c:pt>
                <c:pt idx="210">
                  <c:v>-0.101576036232621</c:v>
                </c:pt>
                <c:pt idx="211">
                  <c:v>-0.111519847658031</c:v>
                </c:pt>
                <c:pt idx="212">
                  <c:v>-0.12140368186308199</c:v>
                </c:pt>
                <c:pt idx="213">
                  <c:v>-0.131222574077062</c:v>
                </c:pt>
                <c:pt idx="214">
                  <c:v>-0.14097168081738401</c:v>
                </c:pt>
                <c:pt idx="215">
                  <c:v>-0.15064628803542399</c:v>
                </c:pt>
                <c:pt idx="216">
                  <c:v>-0.16024181883408101</c:v>
                </c:pt>
                <c:pt idx="217">
                  <c:v>-0.16975384073387101</c:v>
                </c:pt>
                <c:pt idx="218">
                  <c:v>-0.17917807246658901</c:v>
                </c:pt>
                <c:pt idx="219">
                  <c:v>-0.188510390277593</c:v>
                </c:pt>
                <c:pt idx="220">
                  <c:v>-0.197746833720017</c:v>
                </c:pt>
                <c:pt idx="221">
                  <c:v>-0.20688361092638399</c:v>
                </c:pt>
                <c:pt idx="222">
                  <c:v>-0.21591710334570999</c:v>
                </c:pt>
                <c:pt idx="223">
                  <c:v>-0.22484386993630301</c:v>
                </c:pt>
                <c:pt idx="224">
                  <c:v>-0.23366065080722201</c:v>
                </c:pt>
                <c:pt idx="225">
                  <c:v>-0.242364370303642</c:v>
                </c:pt>
                <c:pt idx="226">
                  <c:v>-0.25095213953406398</c:v>
                </c:pt>
                <c:pt idx="227">
                  <c:v>-0.25942125833974</c:v>
                </c:pt>
                <c:pt idx="228">
                  <c:v>-0.26776921670918202</c:v>
                </c:pt>
                <c:pt idx="229">
                  <c:v>-0.27599369564318099</c:v>
                </c:pt>
                <c:pt idx="230">
                  <c:v>-0.28409256747812001</c:v>
                </c:pt>
                <c:pt idx="231">
                  <c:v>-0.29206389567775098</c:v>
                </c:pt>
                <c:pt idx="232">
                  <c:v>-0.29990593410587701</c:v>
                </c:pt>
                <c:pt idx="233">
                  <c:v>-0.30761712579453399</c:v>
                </c:pt>
                <c:pt idx="234">
                  <c:v>-0.31519610122442598</c:v>
                </c:pt>
                <c:pt idx="235">
                  <c:v>-0.322641676136107</c:v>
                </c:pt>
                <c:pt idx="236">
                  <c:v>-0.32995284889239801</c:v>
                </c:pt>
                <c:pt idx="237">
                  <c:v>-0.337128797414044</c:v>
                </c:pt>
                <c:pt idx="238">
                  <c:v>-0.344168875712074</c:v>
                </c:pt>
                <c:pt idx="239">
                  <c:v>-0.351072610041684</c:v>
                </c:pt>
                <c:pt idx="240">
                  <c:v>-0.357839694703525</c:v>
                </c:pt>
                <c:pt idx="241">
                  <c:v>-0.36446998751920201</c:v>
                </c:pt>
                <c:pt idx="242">
                  <c:v>-0.37096350500854502</c:v>
                </c:pt>
                <c:pt idx="243">
                  <c:v>-0.37732041729674598</c:v>
                </c:pt>
                <c:pt idx="244">
                  <c:v>-0.383541042779806</c:v>
                </c:pt>
                <c:pt idx="245">
                  <c:v>-0.38962584257685701</c:v>
                </c:pt>
                <c:pt idx="246">
                  <c:v>-0.39557541479800601</c:v>
                </c:pt>
                <c:pt idx="247">
                  <c:v>-0.40139048865603399</c:v>
                </c:pt>
                <c:pt idx="248">
                  <c:v>-0.40707191844999602</c:v>
                </c:pt>
                <c:pt idx="249">
                  <c:v>-0.41262067744819803</c:v>
                </c:pt>
                <c:pt idx="250">
                  <c:v>-0.41803785169736402</c:v>
                </c:pt>
                <c:pt idx="251">
                  <c:v>-0.42332463378399499</c:v>
                </c:pt>
                <c:pt idx="252">
                  <c:v>-0.42848231657293601</c:v>
                </c:pt>
                <c:pt idx="253">
                  <c:v>-0.433512286914913</c:v>
                </c:pt>
                <c:pt idx="254">
                  <c:v>-0.438416019227305</c:v>
                </c:pt>
                <c:pt idx="255">
                  <c:v>-0.44319506945131898</c:v>
                </c:pt>
                <c:pt idx="256">
                  <c:v>-0.44785106902527</c:v>
                </c:pt>
                <c:pt idx="257">
                  <c:v>-0.45238571884499801</c:v>
                </c:pt>
                <c:pt idx="258">
                  <c:v>-0.45680078332619201</c:v>
                </c:pt>
                <c:pt idx="259">
                  <c:v>-0.461098084585012</c:v>
                </c:pt>
                <c:pt idx="260">
                  <c:v>-0.46527949675168001</c:v>
                </c:pt>
                <c:pt idx="261">
                  <c:v>-0.46934694043022501</c:v>
                </c:pt>
                <c:pt idx="262">
                  <c:v>-0.47330237731608199</c:v>
                </c:pt>
                <c:pt idx="263">
                  <c:v>-0.47714780498186199</c:v>
                </c:pt>
                <c:pt idx="264">
                  <c:v>-0.48088525184018999</c:v>
                </c:pt>
                <c:pt idx="265">
                  <c:v>-0.48451677229110801</c:v>
                </c:pt>
                <c:pt idx="266">
                  <c:v>-0.48804444206029701</c:v>
                </c:pt>
                <c:pt idx="267">
                  <c:v>-0.49147035373296799</c:v>
                </c:pt>
                <c:pt idx="268">
                  <c:v>-0.49479661248721502</c:v>
                </c:pt>
                <c:pt idx="269">
                  <c:v>-0.49802533202938698</c:v>
                </c:pt>
                <c:pt idx="270">
                  <c:v>-0.50115863073288203</c:v>
                </c:pt>
                <c:pt idx="271">
                  <c:v>-0.50419862798094695</c:v>
                </c:pt>
                <c:pt idx="272">
                  <c:v>-0.50714744071290696</c:v>
                </c:pt>
                <c:pt idx="273">
                  <c:v>-0.51000718017253899</c:v>
                </c:pt>
                <c:pt idx="274">
                  <c:v>-0.51277994885552203</c:v>
                </c:pt>
                <c:pt idx="275">
                  <c:v>-0.51546783765378601</c:v>
                </c:pt>
                <c:pt idx="276">
                  <c:v>-0.51807292319514597</c:v>
                </c:pt>
                <c:pt idx="277">
                  <c:v>-0.52059726537945505</c:v>
                </c:pt>
                <c:pt idx="278">
                  <c:v>-0.52304290507723405</c:v>
                </c:pt>
                <c:pt idx="279">
                  <c:v>-0.52541186203742396</c:v>
                </c:pt>
                <c:pt idx="280">
                  <c:v>-0.52770613294748403</c:v>
                </c:pt>
                <c:pt idx="281">
                  <c:v>-0.52992768967083803</c:v>
                </c:pt>
                <c:pt idx="282">
                  <c:v>-0.53207847764536798</c:v>
                </c:pt>
                <c:pt idx="283">
                  <c:v>-0.53416041443821505</c:v>
                </c:pt>
                <c:pt idx="284">
                  <c:v>-0.53617538845041501</c:v>
                </c:pt>
                <c:pt idx="285">
                  <c:v>-0.53812525776489395</c:v>
                </c:pt>
                <c:pt idx="286">
                  <c:v>-0.54001184913122802</c:v>
                </c:pt>
                <c:pt idx="287">
                  <c:v>-0.54183695708054602</c:v>
                </c:pt>
                <c:pt idx="288">
                  <c:v>-0.54360234316393796</c:v>
                </c:pt>
                <c:pt idx="289">
                  <c:v>-0.545309735307836</c:v>
                </c:pt>
                <c:pt idx="290">
                  <c:v>-0.54696082727987605</c:v>
                </c:pt>
                <c:pt idx="291">
                  <c:v>-0.54855727825876599</c:v>
                </c:pt>
                <c:pt idx="292">
                  <c:v>-0.55010071250194403</c:v>
                </c:pt>
                <c:pt idx="293">
                  <c:v>-0.55159271910487895</c:v>
                </c:pt>
                <c:pt idx="294">
                  <c:v>-0.55303485184595003</c:v>
                </c:pt>
                <c:pt idx="295">
                  <c:v>-0.55442862911116797</c:v>
                </c:pt>
                <c:pt idx="296">
                  <c:v>-0.55577553389308099</c:v>
                </c:pt>
                <c:pt idx="297">
                  <c:v>-0.55707701385838204</c:v>
                </c:pt>
                <c:pt idx="298">
                  <c:v>-0.55833448147901299</c:v>
                </c:pt>
                <c:pt idx="299">
                  <c:v>-0.55954931422176701</c:v>
                </c:pt>
                <c:pt idx="300">
                  <c:v>-0.56072285479144002</c:v>
                </c:pt>
                <c:pt idx="301">
                  <c:v>-0.56185641142309894</c:v>
                </c:pt>
                <c:pt idx="302">
                  <c:v>-0.56295125821889602</c:v>
                </c:pt>
                <c:pt idx="303">
                  <c:v>-0.56400863552537395</c:v>
                </c:pt>
                <c:pt idx="304">
                  <c:v>-0.56502975034722502</c:v>
                </c:pt>
                <c:pt idx="305">
                  <c:v>-0.56601577679377701</c:v>
                </c:pt>
                <c:pt idx="306">
                  <c:v>-0.566967856554629</c:v>
                </c:pt>
                <c:pt idx="307">
                  <c:v>-0.56788709940110604</c:v>
                </c:pt>
                <c:pt idx="308">
                  <c:v>-0.56877458371036804</c:v>
                </c:pt>
                <c:pt idx="309">
                  <c:v>-0.56963135700921597</c:v>
                </c:pt>
                <c:pt idx="310">
                  <c:v>-0.57045843653483297</c:v>
                </c:pt>
                <c:pt idx="311">
                  <c:v>-0.57125680980985405</c:v>
                </c:pt>
                <c:pt idx="312">
                  <c:v>-0.57202743522931798</c:v>
                </c:pt>
                <c:pt idx="313">
                  <c:v>-0.57277124265735602</c:v>
                </c:pt>
                <c:pt idx="314">
                  <c:v>-0.57348913403134405</c:v>
                </c:pt>
                <c:pt idx="315">
                  <c:v>-0.574181983971778</c:v>
                </c:pt>
                <c:pt idx="316">
                  <c:v>-0.57485064039594902</c:v>
                </c:pt>
                <c:pt idx="317">
                  <c:v>-0.57549592513380299</c:v>
                </c:pt>
                <c:pt idx="318">
                  <c:v>-0.57611863454449697</c:v>
                </c:pt>
                <c:pt idx="319">
                  <c:v>-0.57671954013220195</c:v>
                </c:pt>
                <c:pt idx="320">
                  <c:v>-0.57729938915994305</c:v>
                </c:pt>
                <c:pt idx="321">
                  <c:v>-0.57785890526026495</c:v>
                </c:pt>
                <c:pt idx="322">
                  <c:v>-0.57839878904171105</c:v>
                </c:pt>
                <c:pt idx="323">
                  <c:v>-0.57891971869011505</c:v>
                </c:pt>
                <c:pt idx="324">
                  <c:v>-0.57942235056390601</c:v>
                </c:pt>
                <c:pt idx="325">
                  <c:v>-0.57990731978259802</c:v>
                </c:pt>
                <c:pt idx="326">
                  <c:v>-0.58037524080782499</c:v>
                </c:pt>
                <c:pt idx="327">
                  <c:v>-0.580826708016283</c:v>
                </c:pt>
                <c:pt idx="328">
                  <c:v>-0.58126229626405401</c:v>
                </c:pt>
                <c:pt idx="329">
                  <c:v>-0.58168256144181896</c:v>
                </c:pt>
                <c:pt idx="330">
                  <c:v>-0.58208804102061595</c:v>
                </c:pt>
                <c:pt idx="331">
                  <c:v>-0.582479254587696</c:v>
                </c:pt>
                <c:pt idx="332">
                  <c:v>-0.58285670437228898</c:v>
                </c:pt>
                <c:pt idx="333">
                  <c:v>-0.58322087576093595</c:v>
                </c:pt>
                <c:pt idx="334">
                  <c:v>-0.58357223780227596</c:v>
                </c:pt>
                <c:pt idx="335">
                  <c:v>-0.58391124370105696</c:v>
                </c:pt>
                <c:pt idx="336">
                  <c:v>-0.58423833130133096</c:v>
                </c:pt>
                <c:pt idx="337">
                  <c:v>-0.58455392355864</c:v>
                </c:pt>
                <c:pt idx="338">
                  <c:v>-0.58485842900127905</c:v>
                </c:pt>
                <c:pt idx="339">
                  <c:v>-0.58515224218053397</c:v>
                </c:pt>
                <c:pt idx="340">
                  <c:v>-0.58543574410988197</c:v>
                </c:pt>
                <c:pt idx="341">
                  <c:v>-0.58570930269326904</c:v>
                </c:pt>
                <c:pt idx="342">
                  <c:v>-0.58597327314245695</c:v>
                </c:pt>
                <c:pt idx="343">
                  <c:v>-0.586227998383548</c:v>
                </c:pt>
                <c:pt idx="344">
                  <c:v>-0.58647380945273997</c:v>
                </c:pt>
                <c:pt idx="345">
                  <c:v>-0.58671102588147706</c:v>
                </c:pt>
                <c:pt idx="346">
                  <c:v>-0.58693995607109795</c:v>
                </c:pt>
                <c:pt idx="347">
                  <c:v>-0.58716089765705803</c:v>
                </c:pt>
                <c:pt idx="348">
                  <c:v>-0.58737413786301496</c:v>
                </c:pt>
                <c:pt idx="349">
                  <c:v>-0.587579953844789</c:v>
                </c:pt>
                <c:pt idx="350">
                  <c:v>-0.58777861302443701</c:v>
                </c:pt>
                <c:pt idx="351">
                  <c:v>-0.58797037341462399</c:v>
                </c:pt>
                <c:pt idx="352">
                  <c:v>-0.58815548393344197</c:v>
                </c:pt>
                <c:pt idx="353">
                  <c:v>-0.58833418470986898</c:v>
                </c:pt>
                <c:pt idx="354">
                  <c:v>-0.58850670738005195</c:v>
                </c:pt>
                <c:pt idx="355">
                  <c:v>-0.58867327537465897</c:v>
                </c:pt>
                <c:pt idx="356">
                  <c:v>-0.58883410419740301</c:v>
                </c:pt>
                <c:pt idx="357">
                  <c:v>-0.58898940169500802</c:v>
                </c:pt>
                <c:pt idx="358">
                  <c:v>-0.58913936831881597</c:v>
                </c:pt>
                <c:pt idx="359">
                  <c:v>-0.58928419737816595</c:v>
                </c:pt>
                <c:pt idx="360">
                  <c:v>-0.58942407528583596</c:v>
                </c:pt>
                <c:pt idx="361">
                  <c:v>-0.58955918179568501</c:v>
                </c:pt>
                <c:pt idx="362">
                  <c:v>-0.58968969023270501</c:v>
                </c:pt>
                <c:pt idx="363">
                  <c:v>-0.58981576771569699</c:v>
                </c:pt>
                <c:pt idx="364">
                  <c:v>-0.58993757537276204</c:v>
                </c:pt>
                <c:pt idx="365">
                  <c:v>-0.59005526854975898</c:v>
                </c:pt>
                <c:pt idx="366">
                  <c:v>-0.59016899701202097</c:v>
                </c:pt>
                <c:pt idx="367">
                  <c:v>-0.59027890513938497</c:v>
                </c:pt>
                <c:pt idx="368">
                  <c:v>-0.59038513211484001</c:v>
                </c:pt>
                <c:pt idx="369">
                  <c:v>-0.59048781210690304</c:v>
                </c:pt>
                <c:pt idx="370">
                  <c:v>-0.59058707444594805</c:v>
                </c:pt>
                <c:pt idx="371">
                  <c:v>-0.59068304379460601</c:v>
                </c:pt>
                <c:pt idx="372">
                  <c:v>-0.59077584031250296</c:v>
                </c:pt>
                <c:pt idx="373">
                  <c:v>-0.59086557981540899</c:v>
                </c:pt>
                <c:pt idx="374">
                  <c:v>-0.59095237392903299</c:v>
                </c:pt>
                <c:pt idx="375">
                  <c:v>-0.59103633023758695</c:v>
                </c:pt>
                <c:pt idx="376">
                  <c:v>-0.59111755242730102</c:v>
                </c:pt>
                <c:pt idx="377">
                  <c:v>-0.59119614042504798</c:v>
                </c:pt>
                <c:pt idx="378">
                  <c:v>-0.59127219053220803</c:v>
                </c:pt>
                <c:pt idx="379">
                  <c:v>-0.59134579555394196</c:v>
                </c:pt>
                <c:pt idx="380">
                  <c:v>-0.59141704492401304</c:v>
                </c:pt>
                <c:pt idx="381">
                  <c:v>-0.59148602482529</c:v>
                </c:pt>
                <c:pt idx="382">
                  <c:v>-0.59155281830610495</c:v>
                </c:pt>
                <c:pt idx="383">
                  <c:v>-0.591617505392525</c:v>
                </c:pt>
                <c:pt idx="384">
                  <c:v>-0.59168016319676497</c:v>
                </c:pt>
                <c:pt idx="385">
                  <c:v>-0.59174086602178799</c:v>
                </c:pt>
                <c:pt idx="386">
                  <c:v>-0.59179968546227502</c:v>
                </c:pt>
                <c:pt idx="387">
                  <c:v>-0.59185669050201695</c:v>
                </c:pt>
                <c:pt idx="388">
                  <c:v>-0.59191194760795296</c:v>
                </c:pt>
                <c:pt idx="389">
                  <c:v>-0.59196552082082599</c:v>
                </c:pt>
                <c:pt idx="390">
                  <c:v>-0.59201747184271403</c:v>
                </c:pt>
                <c:pt idx="391">
                  <c:v>-0.59206786012141899</c:v>
                </c:pt>
                <c:pt idx="392">
                  <c:v>-0.59211674293190197</c:v>
                </c:pt>
                <c:pt idx="393">
                  <c:v>-0.59216417545483002</c:v>
                </c:pt>
                <c:pt idx="394">
                  <c:v>-0.59221021085232195</c:v>
                </c:pt>
                <c:pt idx="395">
                  <c:v>-0.59225490034101502</c:v>
                </c:pt>
                <c:pt idx="396">
                  <c:v>-0.59229829326254002</c:v>
                </c:pt>
                <c:pt idx="397">
                  <c:v>-0.59234043715146101</c:v>
                </c:pt>
                <c:pt idx="398">
                  <c:v>-0.59238137780080402</c:v>
                </c:pt>
                <c:pt idx="399">
                  <c:v>-0.59242115932526196</c:v>
                </c:pt>
                <c:pt idx="400">
                  <c:v>-0.59245982422209698</c:v>
                </c:pt>
              </c:numCache>
            </c:numRef>
          </c:yVal>
          <c:smooth val="1"/>
          <c:extLst>
            <c:ext xmlns:c16="http://schemas.microsoft.com/office/drawing/2014/chart" uri="{C3380CC4-5D6E-409C-BE32-E72D297353CC}">
              <c16:uniqueId val="{00000007-A1BC-4BAD-A620-102B8C804317}"/>
            </c:ext>
          </c:extLst>
        </c:ser>
        <c:ser>
          <c:idx val="2"/>
          <c:order val="8"/>
          <c:tx>
            <c:strRef>
              <c:f>'GIL_dc (2)'!$AU$1</c:f>
              <c:strCache>
                <c:ptCount val="1"/>
                <c:pt idx="0">
                  <c:v>Vctr=-0.16</c:v>
                </c:pt>
              </c:strCache>
            </c:strRef>
          </c:tx>
          <c:spPr>
            <a:ln w="19050" cap="rnd">
              <a:solidFill>
                <a:srgbClr val="C00000"/>
              </a:solidFill>
              <a:round/>
            </a:ln>
            <a:effectLst/>
          </c:spPr>
          <c:marker>
            <c:symbol val="none"/>
          </c:marker>
          <c:xVal>
            <c:numRef>
              <c:f>'GIL_dc (2)'!$AR$2:$AR$402</c:f>
              <c:numCache>
                <c:formatCode>General</c:formatCode>
                <c:ptCount val="401"/>
                <c:pt idx="0">
                  <c:v>-0.2</c:v>
                </c:pt>
                <c:pt idx="1">
                  <c:v>-0.19900000000000001</c:v>
                </c:pt>
                <c:pt idx="2">
                  <c:v>-0.19800000000000001</c:v>
                </c:pt>
                <c:pt idx="3">
                  <c:v>-0.19700000000000001</c:v>
                </c:pt>
                <c:pt idx="4">
                  <c:v>-0.19600000000000001</c:v>
                </c:pt>
                <c:pt idx="5">
                  <c:v>-0.19500000000000001</c:v>
                </c:pt>
                <c:pt idx="6">
                  <c:v>-0.19400000000000001</c:v>
                </c:pt>
                <c:pt idx="7">
                  <c:v>-0.193</c:v>
                </c:pt>
                <c:pt idx="8">
                  <c:v>-0.192</c:v>
                </c:pt>
                <c:pt idx="9">
                  <c:v>-0.191</c:v>
                </c:pt>
                <c:pt idx="10">
                  <c:v>-0.19</c:v>
                </c:pt>
                <c:pt idx="11">
                  <c:v>-0.189</c:v>
                </c:pt>
                <c:pt idx="12">
                  <c:v>-0.188</c:v>
                </c:pt>
                <c:pt idx="13">
                  <c:v>-0.187</c:v>
                </c:pt>
                <c:pt idx="14">
                  <c:v>-0.186</c:v>
                </c:pt>
                <c:pt idx="15">
                  <c:v>-0.185</c:v>
                </c:pt>
                <c:pt idx="16">
                  <c:v>-0.184</c:v>
                </c:pt>
                <c:pt idx="17">
                  <c:v>-0.183</c:v>
                </c:pt>
                <c:pt idx="18">
                  <c:v>-0.182</c:v>
                </c:pt>
                <c:pt idx="19">
                  <c:v>-0.18099999999999999</c:v>
                </c:pt>
                <c:pt idx="20">
                  <c:v>-0.18</c:v>
                </c:pt>
                <c:pt idx="21">
                  <c:v>-0.17899999999999999</c:v>
                </c:pt>
                <c:pt idx="22">
                  <c:v>-0.17799999999999999</c:v>
                </c:pt>
                <c:pt idx="23">
                  <c:v>-0.17699999999999999</c:v>
                </c:pt>
                <c:pt idx="24">
                  <c:v>-0.17599999999999999</c:v>
                </c:pt>
                <c:pt idx="25">
                  <c:v>-0.17499999999999999</c:v>
                </c:pt>
                <c:pt idx="26">
                  <c:v>-0.17399999999999999</c:v>
                </c:pt>
                <c:pt idx="27">
                  <c:v>-0.17299999999999999</c:v>
                </c:pt>
                <c:pt idx="28">
                  <c:v>-0.17199999999999999</c:v>
                </c:pt>
                <c:pt idx="29">
                  <c:v>-0.17100000000000001</c:v>
                </c:pt>
                <c:pt idx="30">
                  <c:v>-0.17</c:v>
                </c:pt>
                <c:pt idx="31">
                  <c:v>-0.16900000000000001</c:v>
                </c:pt>
                <c:pt idx="32">
                  <c:v>-0.16800000000000001</c:v>
                </c:pt>
                <c:pt idx="33">
                  <c:v>-0.16700000000000001</c:v>
                </c:pt>
                <c:pt idx="34">
                  <c:v>-0.16600000000000001</c:v>
                </c:pt>
                <c:pt idx="35">
                  <c:v>-0.16500000000000001</c:v>
                </c:pt>
                <c:pt idx="36">
                  <c:v>-0.16400000000000001</c:v>
                </c:pt>
                <c:pt idx="37">
                  <c:v>-0.16300000000000001</c:v>
                </c:pt>
                <c:pt idx="38">
                  <c:v>-0.16200000000000001</c:v>
                </c:pt>
                <c:pt idx="39">
                  <c:v>-0.161</c:v>
                </c:pt>
                <c:pt idx="40">
                  <c:v>-0.16</c:v>
                </c:pt>
                <c:pt idx="41">
                  <c:v>-0.159</c:v>
                </c:pt>
                <c:pt idx="42">
                  <c:v>-0.158</c:v>
                </c:pt>
                <c:pt idx="43">
                  <c:v>-0.157</c:v>
                </c:pt>
                <c:pt idx="44">
                  <c:v>-0.156</c:v>
                </c:pt>
                <c:pt idx="45">
                  <c:v>-0.155</c:v>
                </c:pt>
                <c:pt idx="46">
                  <c:v>-0.154</c:v>
                </c:pt>
                <c:pt idx="47">
                  <c:v>-0.153</c:v>
                </c:pt>
                <c:pt idx="48">
                  <c:v>-0.152</c:v>
                </c:pt>
                <c:pt idx="49">
                  <c:v>-0.151</c:v>
                </c:pt>
                <c:pt idx="50">
                  <c:v>-0.15</c:v>
                </c:pt>
                <c:pt idx="51">
                  <c:v>-0.14899999999999999</c:v>
                </c:pt>
                <c:pt idx="52">
                  <c:v>-0.14799999999999999</c:v>
                </c:pt>
                <c:pt idx="53">
                  <c:v>-0.14699999999999999</c:v>
                </c:pt>
                <c:pt idx="54">
                  <c:v>-0.14599999999999999</c:v>
                </c:pt>
                <c:pt idx="55">
                  <c:v>-0.14499999999999999</c:v>
                </c:pt>
                <c:pt idx="56">
                  <c:v>-0.14399999999999999</c:v>
                </c:pt>
                <c:pt idx="57">
                  <c:v>-0.14299999999999999</c:v>
                </c:pt>
                <c:pt idx="58">
                  <c:v>-0.14199999999999999</c:v>
                </c:pt>
                <c:pt idx="59">
                  <c:v>-0.14099999999999999</c:v>
                </c:pt>
                <c:pt idx="60">
                  <c:v>-0.14000000000000001</c:v>
                </c:pt>
                <c:pt idx="61">
                  <c:v>-0.13900000000000001</c:v>
                </c:pt>
                <c:pt idx="62">
                  <c:v>-0.13800000000000001</c:v>
                </c:pt>
                <c:pt idx="63">
                  <c:v>-0.13700000000000001</c:v>
                </c:pt>
                <c:pt idx="64">
                  <c:v>-0.13600000000000001</c:v>
                </c:pt>
                <c:pt idx="65">
                  <c:v>-0.13500000000000001</c:v>
                </c:pt>
                <c:pt idx="66">
                  <c:v>-0.13400000000000001</c:v>
                </c:pt>
                <c:pt idx="67">
                  <c:v>-0.13300000000000001</c:v>
                </c:pt>
                <c:pt idx="68">
                  <c:v>-0.13200000000000001</c:v>
                </c:pt>
                <c:pt idx="69">
                  <c:v>-0.13099999999999901</c:v>
                </c:pt>
                <c:pt idx="70">
                  <c:v>-0.12999999999999901</c:v>
                </c:pt>
                <c:pt idx="71">
                  <c:v>-0.128999999999999</c:v>
                </c:pt>
                <c:pt idx="72">
                  <c:v>-0.127999999999999</c:v>
                </c:pt>
                <c:pt idx="73">
                  <c:v>-0.126999999999999</c:v>
                </c:pt>
                <c:pt idx="74">
                  <c:v>-0.125999999999999</c:v>
                </c:pt>
                <c:pt idx="75">
                  <c:v>-0.124999999999999</c:v>
                </c:pt>
                <c:pt idx="76">
                  <c:v>-0.123999999999999</c:v>
                </c:pt>
                <c:pt idx="77">
                  <c:v>-0.122999999999999</c:v>
                </c:pt>
                <c:pt idx="78">
                  <c:v>-0.121999999999999</c:v>
                </c:pt>
                <c:pt idx="79">
                  <c:v>-0.120999999999999</c:v>
                </c:pt>
                <c:pt idx="80">
                  <c:v>-0.119999999999999</c:v>
                </c:pt>
                <c:pt idx="81">
                  <c:v>-0.118999999999999</c:v>
                </c:pt>
                <c:pt idx="82">
                  <c:v>-0.11799999999999899</c:v>
                </c:pt>
                <c:pt idx="83">
                  <c:v>-0.11699999999999899</c:v>
                </c:pt>
                <c:pt idx="84">
                  <c:v>-0.11599999999999901</c:v>
                </c:pt>
                <c:pt idx="85">
                  <c:v>-0.11499999999999901</c:v>
                </c:pt>
                <c:pt idx="86">
                  <c:v>-0.113999999999999</c:v>
                </c:pt>
                <c:pt idx="87">
                  <c:v>-0.112999999999999</c:v>
                </c:pt>
                <c:pt idx="88">
                  <c:v>-0.111999999999999</c:v>
                </c:pt>
                <c:pt idx="89">
                  <c:v>-0.110999999999999</c:v>
                </c:pt>
                <c:pt idx="90">
                  <c:v>-0.109999999999999</c:v>
                </c:pt>
                <c:pt idx="91">
                  <c:v>-0.108999999999999</c:v>
                </c:pt>
                <c:pt idx="92">
                  <c:v>-0.107999999999999</c:v>
                </c:pt>
                <c:pt idx="93">
                  <c:v>-0.106999999999999</c:v>
                </c:pt>
                <c:pt idx="94">
                  <c:v>-0.105999999999999</c:v>
                </c:pt>
                <c:pt idx="95">
                  <c:v>-0.104999999999999</c:v>
                </c:pt>
                <c:pt idx="96">
                  <c:v>-0.103999999999999</c:v>
                </c:pt>
                <c:pt idx="97">
                  <c:v>-0.102999999999999</c:v>
                </c:pt>
                <c:pt idx="98">
                  <c:v>-0.10199999999999899</c:v>
                </c:pt>
                <c:pt idx="99">
                  <c:v>-0.10099999999999899</c:v>
                </c:pt>
                <c:pt idx="100">
                  <c:v>-9.9999999999999895E-2</c:v>
                </c:pt>
                <c:pt idx="101">
                  <c:v>-9.8999999999999894E-2</c:v>
                </c:pt>
                <c:pt idx="102">
                  <c:v>-9.7999999999999907E-2</c:v>
                </c:pt>
                <c:pt idx="103">
                  <c:v>-9.6999999999999906E-2</c:v>
                </c:pt>
                <c:pt idx="104">
                  <c:v>-9.5999999999999905E-2</c:v>
                </c:pt>
                <c:pt idx="105">
                  <c:v>-9.4999999999999904E-2</c:v>
                </c:pt>
                <c:pt idx="106">
                  <c:v>-9.3999999999999903E-2</c:v>
                </c:pt>
                <c:pt idx="107">
                  <c:v>-9.2999999999999902E-2</c:v>
                </c:pt>
                <c:pt idx="108">
                  <c:v>-9.1999999999999901E-2</c:v>
                </c:pt>
                <c:pt idx="109">
                  <c:v>-9.09999999999999E-2</c:v>
                </c:pt>
                <c:pt idx="110">
                  <c:v>-8.99999999999999E-2</c:v>
                </c:pt>
                <c:pt idx="111">
                  <c:v>-8.8999999999999899E-2</c:v>
                </c:pt>
                <c:pt idx="112">
                  <c:v>-8.7999999999999898E-2</c:v>
                </c:pt>
                <c:pt idx="113">
                  <c:v>-8.6999999999999897E-2</c:v>
                </c:pt>
                <c:pt idx="114">
                  <c:v>-8.5999999999999896E-2</c:v>
                </c:pt>
                <c:pt idx="115">
                  <c:v>-8.4999999999999895E-2</c:v>
                </c:pt>
                <c:pt idx="116">
                  <c:v>-8.3999999999999894E-2</c:v>
                </c:pt>
                <c:pt idx="117">
                  <c:v>-8.2999999999999893E-2</c:v>
                </c:pt>
                <c:pt idx="118">
                  <c:v>-8.1999999999999906E-2</c:v>
                </c:pt>
                <c:pt idx="119">
                  <c:v>-8.0999999999999905E-2</c:v>
                </c:pt>
                <c:pt idx="120">
                  <c:v>-7.9999999999999905E-2</c:v>
                </c:pt>
                <c:pt idx="121">
                  <c:v>-7.8999999999999904E-2</c:v>
                </c:pt>
                <c:pt idx="122">
                  <c:v>-7.7999999999999903E-2</c:v>
                </c:pt>
                <c:pt idx="123">
                  <c:v>-7.6999999999999902E-2</c:v>
                </c:pt>
                <c:pt idx="124">
                  <c:v>-7.5999999999999901E-2</c:v>
                </c:pt>
                <c:pt idx="125">
                  <c:v>-7.49999999999999E-2</c:v>
                </c:pt>
                <c:pt idx="126">
                  <c:v>-7.3999999999999899E-2</c:v>
                </c:pt>
                <c:pt idx="127">
                  <c:v>-7.2999999999999898E-2</c:v>
                </c:pt>
                <c:pt idx="128">
                  <c:v>-7.1999999999999897E-2</c:v>
                </c:pt>
                <c:pt idx="129">
                  <c:v>-7.0999999999999897E-2</c:v>
                </c:pt>
                <c:pt idx="130">
                  <c:v>-6.9999999999999896E-2</c:v>
                </c:pt>
                <c:pt idx="131">
                  <c:v>-6.8999999999999798E-2</c:v>
                </c:pt>
                <c:pt idx="132">
                  <c:v>-6.7999999999999797E-2</c:v>
                </c:pt>
                <c:pt idx="133">
                  <c:v>-6.6999999999999796E-2</c:v>
                </c:pt>
                <c:pt idx="134">
                  <c:v>-6.5999999999999795E-2</c:v>
                </c:pt>
                <c:pt idx="135">
                  <c:v>-6.4999999999999794E-2</c:v>
                </c:pt>
                <c:pt idx="136">
                  <c:v>-6.3999999999999793E-2</c:v>
                </c:pt>
                <c:pt idx="137">
                  <c:v>-6.2999999999999806E-2</c:v>
                </c:pt>
                <c:pt idx="138">
                  <c:v>-6.1999999999999798E-2</c:v>
                </c:pt>
                <c:pt idx="139">
                  <c:v>-6.0999999999999797E-2</c:v>
                </c:pt>
                <c:pt idx="140">
                  <c:v>-5.9999999999999797E-2</c:v>
                </c:pt>
                <c:pt idx="141">
                  <c:v>-5.8999999999999803E-2</c:v>
                </c:pt>
                <c:pt idx="142">
                  <c:v>-5.7999999999999802E-2</c:v>
                </c:pt>
                <c:pt idx="143">
                  <c:v>-5.6999999999999801E-2</c:v>
                </c:pt>
                <c:pt idx="144">
                  <c:v>-5.59999999999998E-2</c:v>
                </c:pt>
                <c:pt idx="145">
                  <c:v>-5.4999999999999799E-2</c:v>
                </c:pt>
                <c:pt idx="146">
                  <c:v>-5.3999999999999798E-2</c:v>
                </c:pt>
                <c:pt idx="147">
                  <c:v>-5.2999999999999797E-2</c:v>
                </c:pt>
                <c:pt idx="148">
                  <c:v>-5.1999999999999803E-2</c:v>
                </c:pt>
                <c:pt idx="149">
                  <c:v>-5.0999999999999802E-2</c:v>
                </c:pt>
                <c:pt idx="150">
                  <c:v>-4.9999999999999802E-2</c:v>
                </c:pt>
                <c:pt idx="151">
                  <c:v>-4.8999999999999801E-2</c:v>
                </c:pt>
                <c:pt idx="152">
                  <c:v>-4.79999999999998E-2</c:v>
                </c:pt>
                <c:pt idx="153">
                  <c:v>-4.6999999999999799E-2</c:v>
                </c:pt>
                <c:pt idx="154">
                  <c:v>-4.5999999999999798E-2</c:v>
                </c:pt>
                <c:pt idx="155">
                  <c:v>-4.4999999999999797E-2</c:v>
                </c:pt>
                <c:pt idx="156">
                  <c:v>-4.3999999999999803E-2</c:v>
                </c:pt>
                <c:pt idx="157">
                  <c:v>-4.2999999999999802E-2</c:v>
                </c:pt>
                <c:pt idx="158">
                  <c:v>-4.1999999999999801E-2</c:v>
                </c:pt>
                <c:pt idx="159">
                  <c:v>-4.09999999999998E-2</c:v>
                </c:pt>
                <c:pt idx="160">
                  <c:v>-3.99999999999998E-2</c:v>
                </c:pt>
                <c:pt idx="161">
                  <c:v>-3.8999999999999799E-2</c:v>
                </c:pt>
                <c:pt idx="162">
                  <c:v>-3.7999999999999798E-2</c:v>
                </c:pt>
                <c:pt idx="163">
                  <c:v>-3.6999999999999797E-2</c:v>
                </c:pt>
                <c:pt idx="164">
                  <c:v>-3.5999999999999803E-2</c:v>
                </c:pt>
                <c:pt idx="165">
                  <c:v>-3.4999999999999802E-2</c:v>
                </c:pt>
                <c:pt idx="166">
                  <c:v>-3.3999999999999801E-2</c:v>
                </c:pt>
                <c:pt idx="167">
                  <c:v>-3.29999999999998E-2</c:v>
                </c:pt>
                <c:pt idx="168">
                  <c:v>-3.1999999999999799E-2</c:v>
                </c:pt>
                <c:pt idx="169">
                  <c:v>-3.0999999999999799E-2</c:v>
                </c:pt>
                <c:pt idx="170">
                  <c:v>-2.9999999999999801E-2</c:v>
                </c:pt>
                <c:pt idx="171">
                  <c:v>-2.89999999999998E-2</c:v>
                </c:pt>
                <c:pt idx="172">
                  <c:v>-2.7999999999999799E-2</c:v>
                </c:pt>
                <c:pt idx="173">
                  <c:v>-2.6999999999999798E-2</c:v>
                </c:pt>
                <c:pt idx="174">
                  <c:v>-2.5999999999999801E-2</c:v>
                </c:pt>
                <c:pt idx="175">
                  <c:v>-2.49999999999998E-2</c:v>
                </c:pt>
                <c:pt idx="176">
                  <c:v>-2.3999999999999799E-2</c:v>
                </c:pt>
                <c:pt idx="177">
                  <c:v>-2.2999999999999798E-2</c:v>
                </c:pt>
                <c:pt idx="178">
                  <c:v>-2.1999999999999801E-2</c:v>
                </c:pt>
                <c:pt idx="179">
                  <c:v>-2.09999999999998E-2</c:v>
                </c:pt>
                <c:pt idx="180">
                  <c:v>-1.9999999999999799E-2</c:v>
                </c:pt>
                <c:pt idx="181">
                  <c:v>-1.8999999999999798E-2</c:v>
                </c:pt>
                <c:pt idx="182">
                  <c:v>-1.7999999999999801E-2</c:v>
                </c:pt>
                <c:pt idx="183">
                  <c:v>-1.69999999999998E-2</c:v>
                </c:pt>
                <c:pt idx="184">
                  <c:v>-1.5999999999999799E-2</c:v>
                </c:pt>
                <c:pt idx="185">
                  <c:v>-1.49999999999998E-2</c:v>
                </c:pt>
                <c:pt idx="186">
                  <c:v>-1.3999999999999801E-2</c:v>
                </c:pt>
                <c:pt idx="187">
                  <c:v>-1.29999999999998E-2</c:v>
                </c:pt>
                <c:pt idx="188">
                  <c:v>-1.1999999999999801E-2</c:v>
                </c:pt>
                <c:pt idx="189">
                  <c:v>-1.09999999999998E-2</c:v>
                </c:pt>
                <c:pt idx="190">
                  <c:v>-9.9999999999998406E-3</c:v>
                </c:pt>
                <c:pt idx="191">
                  <c:v>-8.9999999999998397E-3</c:v>
                </c:pt>
                <c:pt idx="192">
                  <c:v>-7.9999999999998406E-3</c:v>
                </c:pt>
                <c:pt idx="193">
                  <c:v>-6.9999999999998397E-3</c:v>
                </c:pt>
                <c:pt idx="194">
                  <c:v>-5.9999999999998397E-3</c:v>
                </c:pt>
                <c:pt idx="195">
                  <c:v>-4.9999999999998396E-3</c:v>
                </c:pt>
                <c:pt idx="196">
                  <c:v>-3.9999999999998396E-3</c:v>
                </c:pt>
                <c:pt idx="197">
                  <c:v>-2.99999999999984E-3</c:v>
                </c:pt>
                <c:pt idx="198">
                  <c:v>-1.99999999999984E-3</c:v>
                </c:pt>
                <c:pt idx="199">
                  <c:v>-9.9999999999983999E-4</c:v>
                </c:pt>
                <c:pt idx="200">
                  <c:v>0</c:v>
                </c:pt>
                <c:pt idx="201">
                  <c:v>1E-3</c:v>
                </c:pt>
                <c:pt idx="202">
                  <c:v>2E-3</c:v>
                </c:pt>
                <c:pt idx="203">
                  <c:v>3.0000000000000001E-3</c:v>
                </c:pt>
                <c:pt idx="204">
                  <c:v>4.0000000000000001E-3</c:v>
                </c:pt>
                <c:pt idx="205">
                  <c:v>5.0000000000000001E-3</c:v>
                </c:pt>
                <c:pt idx="206">
                  <c:v>6.0000000000000001E-3</c:v>
                </c:pt>
                <c:pt idx="207">
                  <c:v>7.0000000000000001E-3</c:v>
                </c:pt>
                <c:pt idx="208">
                  <c:v>8.0000000000000002E-3</c:v>
                </c:pt>
                <c:pt idx="209">
                  <c:v>8.9999999999999993E-3</c:v>
                </c:pt>
                <c:pt idx="210">
                  <c:v>0.01</c:v>
                </c:pt>
                <c:pt idx="211">
                  <c:v>1.0999999999999999E-2</c:v>
                </c:pt>
                <c:pt idx="212">
                  <c:v>1.2E-2</c:v>
                </c:pt>
                <c:pt idx="213">
                  <c:v>1.2999999999999999E-2</c:v>
                </c:pt>
                <c:pt idx="214">
                  <c:v>1.4E-2</c:v>
                </c:pt>
                <c:pt idx="215">
                  <c:v>1.4999999999999999E-2</c:v>
                </c:pt>
                <c:pt idx="216">
                  <c:v>1.6E-2</c:v>
                </c:pt>
                <c:pt idx="217">
                  <c:v>1.7000000000000001E-2</c:v>
                </c:pt>
                <c:pt idx="218">
                  <c:v>1.7999999999999999E-2</c:v>
                </c:pt>
                <c:pt idx="219">
                  <c:v>1.9E-2</c:v>
                </c:pt>
                <c:pt idx="220">
                  <c:v>0.02</c:v>
                </c:pt>
                <c:pt idx="221">
                  <c:v>2.1000000000000001E-2</c:v>
                </c:pt>
                <c:pt idx="222">
                  <c:v>2.1999999999999999E-2</c:v>
                </c:pt>
                <c:pt idx="223">
                  <c:v>2.3E-2</c:v>
                </c:pt>
                <c:pt idx="224">
                  <c:v>2.4E-2</c:v>
                </c:pt>
                <c:pt idx="225">
                  <c:v>2.5000000000000001E-2</c:v>
                </c:pt>
                <c:pt idx="226">
                  <c:v>2.5999999999999999E-2</c:v>
                </c:pt>
                <c:pt idx="227">
                  <c:v>2.7E-2</c:v>
                </c:pt>
                <c:pt idx="228">
                  <c:v>2.8000000000000001E-2</c:v>
                </c:pt>
                <c:pt idx="229">
                  <c:v>2.9000000000000001E-2</c:v>
                </c:pt>
                <c:pt idx="230">
                  <c:v>0.03</c:v>
                </c:pt>
                <c:pt idx="231">
                  <c:v>3.1E-2</c:v>
                </c:pt>
                <c:pt idx="232">
                  <c:v>3.2000000000000001E-2</c:v>
                </c:pt>
                <c:pt idx="233">
                  <c:v>3.3000000000000002E-2</c:v>
                </c:pt>
                <c:pt idx="234">
                  <c:v>3.4000000000000002E-2</c:v>
                </c:pt>
                <c:pt idx="235">
                  <c:v>3.5000000000000003E-2</c:v>
                </c:pt>
                <c:pt idx="236">
                  <c:v>3.5999999999999997E-2</c:v>
                </c:pt>
                <c:pt idx="237">
                  <c:v>3.6999999999999998E-2</c:v>
                </c:pt>
                <c:pt idx="238">
                  <c:v>3.7999999999999999E-2</c:v>
                </c:pt>
                <c:pt idx="239">
                  <c:v>3.9E-2</c:v>
                </c:pt>
                <c:pt idx="240">
                  <c:v>0.04</c:v>
                </c:pt>
                <c:pt idx="241">
                  <c:v>4.1000000000000002E-2</c:v>
                </c:pt>
                <c:pt idx="242">
                  <c:v>4.2000000000000003E-2</c:v>
                </c:pt>
                <c:pt idx="243">
                  <c:v>4.2999999999999997E-2</c:v>
                </c:pt>
                <c:pt idx="244">
                  <c:v>4.3999999999999997E-2</c:v>
                </c:pt>
                <c:pt idx="245">
                  <c:v>4.4999999999999998E-2</c:v>
                </c:pt>
                <c:pt idx="246">
                  <c:v>4.5999999999999999E-2</c:v>
                </c:pt>
                <c:pt idx="247">
                  <c:v>4.7E-2</c:v>
                </c:pt>
                <c:pt idx="248">
                  <c:v>4.8000000000000001E-2</c:v>
                </c:pt>
                <c:pt idx="249">
                  <c:v>4.9000000000000002E-2</c:v>
                </c:pt>
                <c:pt idx="250">
                  <c:v>0.05</c:v>
                </c:pt>
                <c:pt idx="251">
                  <c:v>5.0999999999999997E-2</c:v>
                </c:pt>
                <c:pt idx="252">
                  <c:v>5.1999999999999998E-2</c:v>
                </c:pt>
                <c:pt idx="253">
                  <c:v>5.2999999999999999E-2</c:v>
                </c:pt>
                <c:pt idx="254">
                  <c:v>5.3999999999999999E-2</c:v>
                </c:pt>
                <c:pt idx="255">
                  <c:v>5.5E-2</c:v>
                </c:pt>
                <c:pt idx="256">
                  <c:v>5.6000000000000001E-2</c:v>
                </c:pt>
                <c:pt idx="257">
                  <c:v>5.7000000000000002E-2</c:v>
                </c:pt>
                <c:pt idx="258">
                  <c:v>5.8000000000000003E-2</c:v>
                </c:pt>
                <c:pt idx="259">
                  <c:v>5.8999999999999997E-2</c:v>
                </c:pt>
                <c:pt idx="260">
                  <c:v>0.06</c:v>
                </c:pt>
                <c:pt idx="261">
                  <c:v>6.0999999999999999E-2</c:v>
                </c:pt>
                <c:pt idx="262">
                  <c:v>6.2E-2</c:v>
                </c:pt>
                <c:pt idx="263">
                  <c:v>6.3E-2</c:v>
                </c:pt>
                <c:pt idx="264">
                  <c:v>6.4000000000000001E-2</c:v>
                </c:pt>
                <c:pt idx="265">
                  <c:v>6.5000000000000002E-2</c:v>
                </c:pt>
                <c:pt idx="266">
                  <c:v>6.6000000000000003E-2</c:v>
                </c:pt>
                <c:pt idx="267">
                  <c:v>6.7000000000000004E-2</c:v>
                </c:pt>
                <c:pt idx="268">
                  <c:v>6.8000000000000005E-2</c:v>
                </c:pt>
                <c:pt idx="269">
                  <c:v>6.9000000000000006E-2</c:v>
                </c:pt>
                <c:pt idx="270">
                  <c:v>7.0000000000000007E-2</c:v>
                </c:pt>
                <c:pt idx="271">
                  <c:v>7.0999999999999994E-2</c:v>
                </c:pt>
                <c:pt idx="272">
                  <c:v>7.1999999999999995E-2</c:v>
                </c:pt>
                <c:pt idx="273">
                  <c:v>7.2999999999999995E-2</c:v>
                </c:pt>
                <c:pt idx="274">
                  <c:v>7.3999999999999996E-2</c:v>
                </c:pt>
                <c:pt idx="275">
                  <c:v>7.4999999999999997E-2</c:v>
                </c:pt>
                <c:pt idx="276">
                  <c:v>7.5999999999999998E-2</c:v>
                </c:pt>
                <c:pt idx="277">
                  <c:v>7.6999999999999999E-2</c:v>
                </c:pt>
                <c:pt idx="278">
                  <c:v>7.8E-2</c:v>
                </c:pt>
                <c:pt idx="279">
                  <c:v>7.9000000000000001E-2</c:v>
                </c:pt>
                <c:pt idx="280">
                  <c:v>0.08</c:v>
                </c:pt>
                <c:pt idx="281">
                  <c:v>8.1000000000000003E-2</c:v>
                </c:pt>
                <c:pt idx="282">
                  <c:v>8.2000000000000003E-2</c:v>
                </c:pt>
                <c:pt idx="283">
                  <c:v>8.3000000000000004E-2</c:v>
                </c:pt>
                <c:pt idx="284">
                  <c:v>8.4000000000000005E-2</c:v>
                </c:pt>
                <c:pt idx="285">
                  <c:v>8.5000000000000006E-2</c:v>
                </c:pt>
                <c:pt idx="286">
                  <c:v>8.5999999999999993E-2</c:v>
                </c:pt>
                <c:pt idx="287">
                  <c:v>8.6999999999999994E-2</c:v>
                </c:pt>
                <c:pt idx="288">
                  <c:v>8.7999999999999995E-2</c:v>
                </c:pt>
                <c:pt idx="289">
                  <c:v>8.8999999999999996E-2</c:v>
                </c:pt>
                <c:pt idx="290">
                  <c:v>0.09</c:v>
                </c:pt>
                <c:pt idx="291">
                  <c:v>9.0999999999999998E-2</c:v>
                </c:pt>
                <c:pt idx="292">
                  <c:v>9.1999999999999998E-2</c:v>
                </c:pt>
                <c:pt idx="293">
                  <c:v>9.2999999999999999E-2</c:v>
                </c:pt>
                <c:pt idx="294">
                  <c:v>9.4E-2</c:v>
                </c:pt>
                <c:pt idx="295">
                  <c:v>9.5000000000000001E-2</c:v>
                </c:pt>
                <c:pt idx="296">
                  <c:v>9.6000000000000002E-2</c:v>
                </c:pt>
                <c:pt idx="297">
                  <c:v>9.7000000000000003E-2</c:v>
                </c:pt>
                <c:pt idx="298">
                  <c:v>9.8000000000000004E-2</c:v>
                </c:pt>
                <c:pt idx="299">
                  <c:v>9.9000000000000005E-2</c:v>
                </c:pt>
                <c:pt idx="300">
                  <c:v>0.1</c:v>
                </c:pt>
                <c:pt idx="301">
                  <c:v>0.10100000000000001</c:v>
                </c:pt>
                <c:pt idx="302">
                  <c:v>0.10199999999999999</c:v>
                </c:pt>
                <c:pt idx="303">
                  <c:v>0.10299999999999999</c:v>
                </c:pt>
                <c:pt idx="304">
                  <c:v>0.104</c:v>
                </c:pt>
                <c:pt idx="305">
                  <c:v>0.105</c:v>
                </c:pt>
                <c:pt idx="306">
                  <c:v>0.106</c:v>
                </c:pt>
                <c:pt idx="307">
                  <c:v>0.107</c:v>
                </c:pt>
                <c:pt idx="308">
                  <c:v>0.108</c:v>
                </c:pt>
                <c:pt idx="309">
                  <c:v>0.109</c:v>
                </c:pt>
                <c:pt idx="310">
                  <c:v>0.11</c:v>
                </c:pt>
                <c:pt idx="311">
                  <c:v>0.111</c:v>
                </c:pt>
                <c:pt idx="312">
                  <c:v>0.112</c:v>
                </c:pt>
                <c:pt idx="313">
                  <c:v>0.113</c:v>
                </c:pt>
                <c:pt idx="314">
                  <c:v>0.114</c:v>
                </c:pt>
                <c:pt idx="315">
                  <c:v>0.115</c:v>
                </c:pt>
                <c:pt idx="316">
                  <c:v>0.11600000000000001</c:v>
                </c:pt>
                <c:pt idx="317">
                  <c:v>0.11700000000000001</c:v>
                </c:pt>
                <c:pt idx="318">
                  <c:v>0.11799999999999999</c:v>
                </c:pt>
                <c:pt idx="319">
                  <c:v>0.11899999999999999</c:v>
                </c:pt>
                <c:pt idx="320">
                  <c:v>0.12</c:v>
                </c:pt>
                <c:pt idx="321">
                  <c:v>0.121</c:v>
                </c:pt>
                <c:pt idx="322">
                  <c:v>0.122</c:v>
                </c:pt>
                <c:pt idx="323">
                  <c:v>0.123</c:v>
                </c:pt>
                <c:pt idx="324">
                  <c:v>0.124</c:v>
                </c:pt>
                <c:pt idx="325">
                  <c:v>0.125</c:v>
                </c:pt>
                <c:pt idx="326">
                  <c:v>0.126</c:v>
                </c:pt>
                <c:pt idx="327">
                  <c:v>0.127</c:v>
                </c:pt>
                <c:pt idx="328">
                  <c:v>0.128</c:v>
                </c:pt>
                <c:pt idx="329">
                  <c:v>0.129</c:v>
                </c:pt>
                <c:pt idx="330">
                  <c:v>0.13</c:v>
                </c:pt>
                <c:pt idx="331">
                  <c:v>0.13100000000000001</c:v>
                </c:pt>
                <c:pt idx="332">
                  <c:v>0.13200000000000001</c:v>
                </c:pt>
                <c:pt idx="333">
                  <c:v>0.13300000000000001</c:v>
                </c:pt>
                <c:pt idx="334">
                  <c:v>0.13400000000000001</c:v>
                </c:pt>
                <c:pt idx="335">
                  <c:v>0.13500000000000001</c:v>
                </c:pt>
                <c:pt idx="336">
                  <c:v>0.13600000000000001</c:v>
                </c:pt>
                <c:pt idx="337">
                  <c:v>0.13700000000000001</c:v>
                </c:pt>
                <c:pt idx="338">
                  <c:v>0.13800000000000001</c:v>
                </c:pt>
                <c:pt idx="339">
                  <c:v>0.13900000000000001</c:v>
                </c:pt>
                <c:pt idx="340">
                  <c:v>0.14000000000000001</c:v>
                </c:pt>
                <c:pt idx="341">
                  <c:v>0.14099999999999999</c:v>
                </c:pt>
                <c:pt idx="342">
                  <c:v>0.14199999999999999</c:v>
                </c:pt>
                <c:pt idx="343">
                  <c:v>0.14299999999999999</c:v>
                </c:pt>
                <c:pt idx="344">
                  <c:v>0.14399999999999999</c:v>
                </c:pt>
                <c:pt idx="345">
                  <c:v>0.14499999999999999</c:v>
                </c:pt>
                <c:pt idx="346">
                  <c:v>0.14599999999999999</c:v>
                </c:pt>
                <c:pt idx="347">
                  <c:v>0.14699999999999999</c:v>
                </c:pt>
                <c:pt idx="348">
                  <c:v>0.14799999999999999</c:v>
                </c:pt>
                <c:pt idx="349">
                  <c:v>0.14899999999999999</c:v>
                </c:pt>
                <c:pt idx="350">
                  <c:v>0.15</c:v>
                </c:pt>
                <c:pt idx="351">
                  <c:v>0.151</c:v>
                </c:pt>
                <c:pt idx="352">
                  <c:v>0.152</c:v>
                </c:pt>
                <c:pt idx="353">
                  <c:v>0.153</c:v>
                </c:pt>
                <c:pt idx="354">
                  <c:v>0.154</c:v>
                </c:pt>
                <c:pt idx="355">
                  <c:v>0.155</c:v>
                </c:pt>
                <c:pt idx="356">
                  <c:v>0.156</c:v>
                </c:pt>
                <c:pt idx="357">
                  <c:v>0.157</c:v>
                </c:pt>
                <c:pt idx="358">
                  <c:v>0.158</c:v>
                </c:pt>
                <c:pt idx="359">
                  <c:v>0.159</c:v>
                </c:pt>
                <c:pt idx="360">
                  <c:v>0.16</c:v>
                </c:pt>
                <c:pt idx="361">
                  <c:v>0.161</c:v>
                </c:pt>
                <c:pt idx="362">
                  <c:v>0.16200000000000001</c:v>
                </c:pt>
                <c:pt idx="363">
                  <c:v>0.16300000000000001</c:v>
                </c:pt>
                <c:pt idx="364">
                  <c:v>0.16400000000000001</c:v>
                </c:pt>
                <c:pt idx="365">
                  <c:v>0.16500000000000001</c:v>
                </c:pt>
                <c:pt idx="366">
                  <c:v>0.16600000000000001</c:v>
                </c:pt>
                <c:pt idx="367">
                  <c:v>0.16700000000000001</c:v>
                </c:pt>
                <c:pt idx="368">
                  <c:v>0.16800000000000001</c:v>
                </c:pt>
                <c:pt idx="369">
                  <c:v>0.16900000000000001</c:v>
                </c:pt>
                <c:pt idx="370">
                  <c:v>0.17</c:v>
                </c:pt>
                <c:pt idx="371">
                  <c:v>0.17100000000000001</c:v>
                </c:pt>
                <c:pt idx="372">
                  <c:v>0.17199999999999999</c:v>
                </c:pt>
                <c:pt idx="373">
                  <c:v>0.17299999999999999</c:v>
                </c:pt>
                <c:pt idx="374">
                  <c:v>0.17399999999999999</c:v>
                </c:pt>
                <c:pt idx="375">
                  <c:v>0.17499999999999999</c:v>
                </c:pt>
                <c:pt idx="376">
                  <c:v>0.17599999999999999</c:v>
                </c:pt>
                <c:pt idx="377">
                  <c:v>0.17699999999999999</c:v>
                </c:pt>
                <c:pt idx="378">
                  <c:v>0.17799999999999999</c:v>
                </c:pt>
                <c:pt idx="379">
                  <c:v>0.17899999999999999</c:v>
                </c:pt>
                <c:pt idx="380">
                  <c:v>0.18</c:v>
                </c:pt>
                <c:pt idx="381">
                  <c:v>0.18099999999999999</c:v>
                </c:pt>
                <c:pt idx="382">
                  <c:v>0.182</c:v>
                </c:pt>
                <c:pt idx="383">
                  <c:v>0.183</c:v>
                </c:pt>
                <c:pt idx="384">
                  <c:v>0.184</c:v>
                </c:pt>
                <c:pt idx="385">
                  <c:v>0.185</c:v>
                </c:pt>
                <c:pt idx="386">
                  <c:v>0.186</c:v>
                </c:pt>
                <c:pt idx="387">
                  <c:v>0.187</c:v>
                </c:pt>
                <c:pt idx="388">
                  <c:v>0.188</c:v>
                </c:pt>
                <c:pt idx="389">
                  <c:v>0.189</c:v>
                </c:pt>
                <c:pt idx="390">
                  <c:v>0.19</c:v>
                </c:pt>
                <c:pt idx="391">
                  <c:v>0.191</c:v>
                </c:pt>
                <c:pt idx="392">
                  <c:v>0.192</c:v>
                </c:pt>
                <c:pt idx="393">
                  <c:v>0.193</c:v>
                </c:pt>
                <c:pt idx="394">
                  <c:v>0.19400000000000001</c:v>
                </c:pt>
                <c:pt idx="395">
                  <c:v>0.19500000000000001</c:v>
                </c:pt>
                <c:pt idx="396">
                  <c:v>0.19600000000000001</c:v>
                </c:pt>
                <c:pt idx="397">
                  <c:v>0.19700000000000001</c:v>
                </c:pt>
                <c:pt idx="398">
                  <c:v>0.19800000000000001</c:v>
                </c:pt>
                <c:pt idx="399">
                  <c:v>0.19900000000000001</c:v>
                </c:pt>
                <c:pt idx="400">
                  <c:v>0.2</c:v>
                </c:pt>
              </c:numCache>
            </c:numRef>
          </c:xVal>
          <c:yVal>
            <c:numRef>
              <c:f>'GIL_dc (2)'!$AU$2:$AU$402</c:f>
              <c:numCache>
                <c:formatCode>General</c:formatCode>
                <c:ptCount val="401"/>
                <c:pt idx="0">
                  <c:v>0.60489837548748504</c:v>
                </c:pt>
                <c:pt idx="1">
                  <c:v>0.604868843771311</c:v>
                </c:pt>
                <c:pt idx="2">
                  <c:v>0.60483818077958396</c:v>
                </c:pt>
                <c:pt idx="3">
                  <c:v>0.604806343259503</c:v>
                </c:pt>
                <c:pt idx="4">
                  <c:v>0.60477328631096205</c:v>
                </c:pt>
                <c:pt idx="5">
                  <c:v>0.60473896332433297</c:v>
                </c:pt>
                <c:pt idx="6">
                  <c:v>0.60470332591588605</c:v>
                </c:pt>
                <c:pt idx="7">
                  <c:v>0.60466632386086605</c:v>
                </c:pt>
                <c:pt idx="8">
                  <c:v>0.60462790502403396</c:v>
                </c:pt>
                <c:pt idx="9">
                  <c:v>0.60458801528769102</c:v>
                </c:pt>
                <c:pt idx="10">
                  <c:v>0.60454659847701997</c:v>
                </c:pt>
                <c:pt idx="11">
                  <c:v>0.60450359628264405</c:v>
                </c:pt>
                <c:pt idx="12">
                  <c:v>0.60445894818038304</c:v>
                </c:pt>
                <c:pt idx="13">
                  <c:v>0.60441259134801895</c:v>
                </c:pt>
                <c:pt idx="14">
                  <c:v>0.60436446057902304</c:v>
                </c:pt>
                <c:pt idx="15">
                  <c:v>0.60431448819311195</c:v>
                </c:pt>
                <c:pt idx="16">
                  <c:v>0.60426260394353803</c:v>
                </c:pt>
                <c:pt idx="17">
                  <c:v>0.60420873492097404</c:v>
                </c:pt>
                <c:pt idx="18">
                  <c:v>0.60415280545392702</c:v>
                </c:pt>
                <c:pt idx="19">
                  <c:v>0.60409473700550498</c:v>
                </c:pt>
                <c:pt idx="20">
                  <c:v>0.60403444806643203</c:v>
                </c:pt>
                <c:pt idx="21">
                  <c:v>0.60397185404421005</c:v>
                </c:pt>
                <c:pt idx="22">
                  <c:v>0.60390686714825004</c:v>
                </c:pt>
                <c:pt idx="23">
                  <c:v>0.60383939627090699</c:v>
                </c:pt>
                <c:pt idx="24">
                  <c:v>0.60376934686416595</c:v>
                </c:pt>
                <c:pt idx="25">
                  <c:v>0.60369662081196596</c:v>
                </c:pt>
                <c:pt idx="26">
                  <c:v>0.60362111629794402</c:v>
                </c:pt>
                <c:pt idx="27">
                  <c:v>0.60354272766845096</c:v>
                </c:pt>
                <c:pt idx="28">
                  <c:v>0.60346134529069795</c:v>
                </c:pt>
                <c:pt idx="29">
                  <c:v>0.60337685540589103</c:v>
                </c:pt>
                <c:pt idx="30">
                  <c:v>0.60328913997716205</c:v>
                </c:pt>
                <c:pt idx="31">
                  <c:v>0.60319807653214896</c:v>
                </c:pt>
                <c:pt idx="32">
                  <c:v>0.60310353800008099</c:v>
                </c:pt>
                <c:pt idx="33">
                  <c:v>0.60300539254310204</c:v>
                </c:pt>
                <c:pt idx="34">
                  <c:v>0.60290350338181498</c:v>
                </c:pt>
                <c:pt idx="35">
                  <c:v>0.60279772861470304</c:v>
                </c:pt>
                <c:pt idx="36">
                  <c:v>0.60268792103134206</c:v>
                </c:pt>
                <c:pt idx="37">
                  <c:v>0.60257392791921804</c:v>
                </c:pt>
                <c:pt idx="38">
                  <c:v>0.602455590863894</c:v>
                </c:pt>
                <c:pt idx="39">
                  <c:v>0.60233274554241401</c:v>
                </c:pt>
                <c:pt idx="40">
                  <c:v>0.60220522150966904</c:v>
                </c:pt>
                <c:pt idx="41">
                  <c:v>0.60207284197762401</c:v>
                </c:pt>
                <c:pt idx="42">
                  <c:v>0.60193542358709395</c:v>
                </c:pt>
                <c:pt idx="43">
                  <c:v>0.60179277617195104</c:v>
                </c:pt>
                <c:pt idx="44">
                  <c:v>0.60164470251552504</c:v>
                </c:pt>
                <c:pt idx="45">
                  <c:v>0.60149099809901196</c:v>
                </c:pt>
                <c:pt idx="46">
                  <c:v>0.60133145084162998</c:v>
                </c:pt>
                <c:pt idx="47">
                  <c:v>0.60116584083237901</c:v>
                </c:pt>
                <c:pt idx="48">
                  <c:v>0.60099394005318496</c:v>
                </c:pt>
                <c:pt idx="49">
                  <c:v>0.60081551209316997</c:v>
                </c:pt>
                <c:pt idx="50">
                  <c:v>0.60063031185391302</c:v>
                </c:pt>
                <c:pt idx="51">
                  <c:v>0.60043808524545295</c:v>
                </c:pt>
                <c:pt idx="52">
                  <c:v>0.600238568872833</c:v>
                </c:pt>
                <c:pt idx="53">
                  <c:v>0.600031489713022</c:v>
                </c:pt>
                <c:pt idx="54">
                  <c:v>0.59981656478196899</c:v>
                </c:pt>
                <c:pt idx="55">
                  <c:v>0.59959350079166196</c:v>
                </c:pt>
                <c:pt idx="56">
                  <c:v>0.59936199379694099</c:v>
                </c:pt>
                <c:pt idx="57">
                  <c:v>0.59912172883194503</c:v>
                </c:pt>
                <c:pt idx="58">
                  <c:v>0.59887237953598205</c:v>
                </c:pt>
                <c:pt idx="59">
                  <c:v>0.59861360776872996</c:v>
                </c:pt>
                <c:pt idx="60">
                  <c:v>0.59834506321453795</c:v>
                </c:pt>
                <c:pt idx="61">
                  <c:v>0.59806638297575698</c:v>
                </c:pt>
                <c:pt idx="62">
                  <c:v>0.59777719115497896</c:v>
                </c:pt>
                <c:pt idx="63">
                  <c:v>0.59747709842602503</c:v>
                </c:pt>
                <c:pt idx="64">
                  <c:v>0.59716570159367</c:v>
                </c:pt>
                <c:pt idx="65">
                  <c:v>0.596842583142011</c:v>
                </c:pt>
                <c:pt idx="66">
                  <c:v>0.59650731077141905</c:v>
                </c:pt>
                <c:pt idx="67">
                  <c:v>0.596159436924103</c:v>
                </c:pt>
                <c:pt idx="68">
                  <c:v>0.59579849829826403</c:v>
                </c:pt>
                <c:pt idx="69">
                  <c:v>0.59542401535089895</c:v>
                </c:pt>
                <c:pt idx="70">
                  <c:v>0.59503549178933701</c:v>
                </c:pt>
                <c:pt idx="71">
                  <c:v>0.59463241405155298</c:v>
                </c:pt>
                <c:pt idx="72">
                  <c:v>0.59421425077558998</c:v>
                </c:pt>
                <c:pt idx="73">
                  <c:v>0.59378045225802101</c:v>
                </c:pt>
                <c:pt idx="74">
                  <c:v>0.59333044990195305</c:v>
                </c:pt>
                <c:pt idx="75">
                  <c:v>0.592863655654705</c:v>
                </c:pt>
                <c:pt idx="76">
                  <c:v>0.59237946143555198</c:v>
                </c:pt>
                <c:pt idx="77">
                  <c:v>0.59187723855399799</c:v>
                </c:pt>
                <c:pt idx="78">
                  <c:v>0.59135633711896196</c:v>
                </c:pt>
                <c:pt idx="79">
                  <c:v>0.59081608543948705</c:v>
                </c:pt>
                <c:pt idx="80">
                  <c:v>0.59025578941756296</c:v>
                </c:pt>
                <c:pt idx="81">
                  <c:v>0.58967473193379305</c:v>
                </c:pt>
                <c:pt idx="82">
                  <c:v>0.58907217222661901</c:v>
                </c:pt>
                <c:pt idx="83">
                  <c:v>0.58844734526606701</c:v>
                </c:pt>
                <c:pt idx="84">
                  <c:v>0.58779946112290704</c:v>
                </c:pt>
                <c:pt idx="85">
                  <c:v>0.58712770433434902</c:v>
                </c:pt>
                <c:pt idx="86">
                  <c:v>0.58643123326746005</c:v>
                </c:pt>
                <c:pt idx="87">
                  <c:v>0.58570917948155599</c:v>
                </c:pt>
                <c:pt idx="88">
                  <c:v>0.58496064709107198</c:v>
                </c:pt>
                <c:pt idx="89">
                  <c:v>0.58418471213037904</c:v>
                </c:pt>
                <c:pt idx="90">
                  <c:v>0.58338042192231399</c:v>
                </c:pt>
                <c:pt idx="91">
                  <c:v>0.58254679445220203</c:v>
                </c:pt>
                <c:pt idx="92">
                  <c:v>0.581682817749406</c:v>
                </c:pt>
                <c:pt idx="93">
                  <c:v>0.58078744927852499</c:v>
                </c:pt>
                <c:pt idx="94">
                  <c:v>0.57985961534254704</c:v>
                </c:pt>
                <c:pt idx="95">
                  <c:v>0.57889821050048496</c:v>
                </c:pt>
                <c:pt idx="96">
                  <c:v>0.57790209700212003</c:v>
                </c:pt>
                <c:pt idx="97">
                  <c:v>0.57687010424271101</c:v>
                </c:pt>
                <c:pt idx="98">
                  <c:v>0.57580102824077695</c:v>
                </c:pt>
                <c:pt idx="99">
                  <c:v>0.57469363114211802</c:v>
                </c:pt>
                <c:pt idx="100">
                  <c:v>0.57354664075357398</c:v>
                </c:pt>
                <c:pt idx="101">
                  <c:v>0.57235875011020898</c:v>
                </c:pt>
                <c:pt idx="102">
                  <c:v>0.57112861707973295</c:v>
                </c:pt>
                <c:pt idx="103">
                  <c:v>0.56985486400835195</c:v>
                </c:pt>
                <c:pt idx="104">
                  <c:v>0.56853607741226597</c:v>
                </c:pt>
                <c:pt idx="105">
                  <c:v>0.56717080771944695</c:v>
                </c:pt>
                <c:pt idx="106">
                  <c:v>0.56575756906642505</c:v>
                </c:pt>
                <c:pt idx="107">
                  <c:v>0.56429483915504197</c:v>
                </c:pt>
                <c:pt idx="108">
                  <c:v>0.56278105917448895</c:v>
                </c:pt>
                <c:pt idx="109">
                  <c:v>0.56121463379390701</c:v>
                </c:pt>
                <c:pt idx="110">
                  <c:v>0.55959393123134005</c:v>
                </c:pt>
                <c:pt idx="111">
                  <c:v>0.55791728340477098</c:v>
                </c:pt>
                <c:pt idx="112">
                  <c:v>0.556182986171326</c:v>
                </c:pt>
                <c:pt idx="113">
                  <c:v>0.55438929966087802</c:v>
                </c:pt>
                <c:pt idx="114">
                  <c:v>0.55253444871037705</c:v>
                </c:pt>
                <c:pt idx="115">
                  <c:v>0.55061662340547801</c:v>
                </c:pt>
                <c:pt idx="116">
                  <c:v>0.54863397973612604</c:v>
                </c:pt>
                <c:pt idx="117">
                  <c:v>0.54658464037280896</c:v>
                </c:pt>
                <c:pt idx="118">
                  <c:v>0.54446669557035998</c:v>
                </c:pt>
                <c:pt idx="119">
                  <c:v>0.542278204206179</c:v>
                </c:pt>
                <c:pt idx="120">
                  <c:v>0.540017194959731</c:v>
                </c:pt>
                <c:pt idx="121">
                  <c:v>0.53768166764021996</c:v>
                </c:pt>
                <c:pt idx="122">
                  <c:v>0.53526959466922297</c:v>
                </c:pt>
                <c:pt idx="123">
                  <c:v>0.53277892272493199</c:v>
                </c:pt>
                <c:pt idx="124">
                  <c:v>0.53020757455457401</c:v>
                </c:pt>
                <c:pt idx="125">
                  <c:v>0.52755345096127404</c:v>
                </c:pt>
                <c:pt idx="126">
                  <c:v>0.52481443297136599</c:v>
                </c:pt>
                <c:pt idx="127">
                  <c:v>0.52198838418791105</c:v>
                </c:pt>
                <c:pt idx="128">
                  <c:v>0.51907315333547699</c:v>
                </c:pt>
                <c:pt idx="129">
                  <c:v>0.51606657700081804</c:v>
                </c:pt>
                <c:pt idx="130">
                  <c:v>0.51296648257509203</c:v>
                </c:pt>
                <c:pt idx="131">
                  <c:v>0.50977069140023801</c:v>
                </c:pt>
                <c:pt idx="132">
                  <c:v>0.50647702212232903</c:v>
                </c:pt>
                <c:pt idx="133">
                  <c:v>0.50308329425459197</c:v>
                </c:pt>
                <c:pt idx="134">
                  <c:v>0.49958733195132399</c:v>
                </c:pt>
                <c:pt idx="135">
                  <c:v>0.49598696799334702</c:v>
                </c:pt>
                <c:pt idx="136">
                  <c:v>0.49228004798446201</c:v>
                </c:pt>
                <c:pt idx="137">
                  <c:v>0.48846443475736201</c:v>
                </c:pt>
                <c:pt idx="138">
                  <c:v>0.48453801298640697</c:v>
                </c:pt>
                <c:pt idx="139">
                  <c:v>0.48049869400331102</c:v>
                </c:pt>
                <c:pt idx="140">
                  <c:v>0.47634442081063999</c:v>
                </c:pt>
                <c:pt idx="141">
                  <c:v>0.472073173286641</c:v>
                </c:pt>
                <c:pt idx="142">
                  <c:v>0.46768297357354499</c:v>
                </c:pt>
                <c:pt idx="143">
                  <c:v>0.46317189164003503</c:v>
                </c:pt>
                <c:pt idx="144">
                  <c:v>0.45853805100717898</c:v>
                </c:pt>
                <c:pt idx="145">
                  <c:v>0.45377963462549797</c:v>
                </c:pt>
                <c:pt idx="146">
                  <c:v>0.44889489088940498</c:v>
                </c:pt>
                <c:pt idx="147">
                  <c:v>0.443882139773768</c:v>
                </c:pt>
                <c:pt idx="148">
                  <c:v>0.43873977907566297</c:v>
                </c:pt>
                <c:pt idx="149">
                  <c:v>0.43346629066783898</c:v>
                </c:pt>
                <c:pt idx="150">
                  <c:v>0.42806024670894199</c:v>
                </c:pt>
                <c:pt idx="151">
                  <c:v>0.42252031626553199</c:v>
                </c:pt>
                <c:pt idx="152">
                  <c:v>0.41684527182702402</c:v>
                </c:pt>
                <c:pt idx="153">
                  <c:v>0.41103399577086902</c:v>
                </c:pt>
                <c:pt idx="154">
                  <c:v>0.40508548680228301</c:v>
                </c:pt>
                <c:pt idx="155">
                  <c:v>0.39899886634244203</c:v>
                </c:pt>
                <c:pt idx="156">
                  <c:v>0.39277338483792001</c:v>
                </c:pt>
                <c:pt idx="157">
                  <c:v>0.38640842796338198</c:v>
                </c:pt>
                <c:pt idx="158">
                  <c:v>0.37990352268897398</c:v>
                </c:pt>
                <c:pt idx="159">
                  <c:v>0.37325834318301798</c:v>
                </c:pt>
                <c:pt idx="160">
                  <c:v>0.36647271652060998</c:v>
                </c:pt>
                <c:pt idx="161">
                  <c:v>0.35954662816826599</c:v>
                </c:pt>
                <c:pt idx="162">
                  <c:v>0.35248022721490802</c:v>
                </c:pt>
                <c:pt idx="163">
                  <c:v>0.34527383131962902</c:v>
                </c:pt>
                <c:pt idx="164">
                  <c:v>0.33792793134712601</c:v>
                </c:pt>
                <c:pt idx="165">
                  <c:v>0.33044319566221497</c:v>
                </c:pt>
                <c:pt idx="166">
                  <c:v>0.32282047405569197</c:v>
                </c:pt>
                <c:pt idx="167">
                  <c:v>0.31506080127490299</c:v>
                </c:pt>
                <c:pt idx="168">
                  <c:v>0.30716540013331201</c:v>
                </c:pt>
                <c:pt idx="169">
                  <c:v>0.29913568417512398</c:v>
                </c:pt>
                <c:pt idx="170">
                  <c:v>0.29097325987226402</c:v>
                </c:pt>
                <c:pt idx="171">
                  <c:v>0.28267992833295003</c:v>
                </c:pt>
                <c:pt idx="172">
                  <c:v>0.274257686502973</c:v>
                </c:pt>
                <c:pt idx="173">
                  <c:v>0.26570872784279997</c:v>
                </c:pt>
                <c:pt idx="174">
                  <c:v>0.25703544246583998</c:v>
                </c:pt>
                <c:pt idx="175">
                  <c:v>0.24824041672560401</c:v>
                </c:pt>
                <c:pt idx="176">
                  <c:v>0.239326432241701</c:v>
                </c:pt>
                <c:pt idx="177">
                  <c:v>0.23029646435735701</c:v>
                </c:pt>
                <c:pt idx="178">
                  <c:v>0.22115368002345201</c:v>
                </c:pt>
                <c:pt idx="179">
                  <c:v>0.21190143510686499</c:v>
                </c:pt>
                <c:pt idx="180">
                  <c:v>0.20254327112348799</c:v>
                </c:pt>
                <c:pt idx="181">
                  <c:v>0.193082911398786</c:v>
                </c:pt>
                <c:pt idx="182">
                  <c:v>0.18352425666167901</c:v>
                </c:pt>
                <c:pt idx="183">
                  <c:v>0.173871380079823</c:v>
                </c:pt>
                <c:pt idx="184">
                  <c:v>0.16412852174717099</c:v>
                </c:pt>
                <c:pt idx="185">
                  <c:v>0.15430008263706599</c:v>
                </c:pt>
                <c:pt idx="186">
                  <c:v>0.144390618036599</c:v>
                </c:pt>
                <c:pt idx="187">
                  <c:v>0.13440483048027799</c:v>
                </c:pt>
                <c:pt idx="188">
                  <c:v>0.124347562203367</c:v>
                </c:pt>
                <c:pt idx="189">
                  <c:v>0.11422378713732299</c:v>
                </c:pt>
                <c:pt idx="190">
                  <c:v>0.104038602471826</c:v>
                </c:pt>
                <c:pt idx="191">
                  <c:v>9.3797219809767393E-2</c:v>
                </c:pt>
                <c:pt idx="192">
                  <c:v>8.3504955943354206E-2</c:v>
                </c:pt>
                <c:pt idx="193">
                  <c:v>7.3167223281110597E-2</c:v>
                </c:pt>
                <c:pt idx="194">
                  <c:v>6.2789519956998302E-2</c:v>
                </c:pt>
                <c:pt idx="195">
                  <c:v>5.2377419654242099E-2</c:v>
                </c:pt>
                <c:pt idx="196">
                  <c:v>4.1936561177675399E-2</c:v>
                </c:pt>
                <c:pt idx="197">
                  <c:v>3.1472637809392502E-2</c:v>
                </c:pt>
                <c:pt idx="198">
                  <c:v>2.09913864833439E-2</c:v>
                </c:pt>
                <c:pt idx="199">
                  <c:v>1.0498576815383799E-2</c:v>
                </c:pt>
                <c:pt idx="200">
                  <c:v>2.5696333949554099E-11</c:v>
                </c:pt>
                <c:pt idx="201">
                  <c:v>-1.04985422090091E-2</c:v>
                </c:pt>
                <c:pt idx="202">
                  <c:v>-2.0991248935813899E-2</c:v>
                </c:pt>
                <c:pt idx="203">
                  <c:v>-3.1472331100702799E-2</c:v>
                </c:pt>
                <c:pt idx="204">
                  <c:v>-4.1936022680708798E-2</c:v>
                </c:pt>
                <c:pt idx="205">
                  <c:v>-5.2376591735582199E-2</c:v>
                </c:pt>
                <c:pt idx="206">
                  <c:v>-6.2788351341801704E-2</c:v>
                </c:pt>
                <c:pt idx="207">
                  <c:v>-7.3165670372294198E-2</c:v>
                </c:pt>
                <c:pt idx="208">
                  <c:v>-8.3502984085792806E-2</c:v>
                </c:pt>
                <c:pt idx="209">
                  <c:v>-9.3794804490730396E-2</c:v>
                </c:pt>
                <c:pt idx="210">
                  <c:v>-0.104035730449331</c:v>
                </c:pt>
                <c:pt idx="211">
                  <c:v>-0.11422045748878699</c:v>
                </c:pt>
                <c:pt idx="212">
                  <c:v>-0.124343787287723</c:v>
                </c:pt>
                <c:pt idx="213">
                  <c:v>-0.13440063680728001</c:v>
                </c:pt>
                <c:pt idx="214">
                  <c:v>-0.14438604703800301</c:v>
                </c:pt>
                <c:pt idx="215">
                  <c:v>-0.154295191335204</c:v>
                </c:pt>
                <c:pt idx="216">
                  <c:v>-0.16412338331718199</c:v>
                </c:pt>
                <c:pt idx="217">
                  <c:v>-0.173866084302918</c:v>
                </c:pt>
                <c:pt idx="218">
                  <c:v>-0.18351891026746001</c:v>
                </c:pt>
                <c:pt idx="219">
                  <c:v>-0.19307763829581501</c:v>
                </c:pt>
                <c:pt idx="220">
                  <c:v>-0.20253821251798801</c:v>
                </c:pt>
                <c:pt idx="221">
                  <c:v>-0.21189674951049201</c:v>
                </c:pt>
                <c:pt idx="222">
                  <c:v>-0.221149543151791</c:v>
                </c:pt>
                <c:pt idx="223">
                  <c:v>-0.23029306892180701</c:v>
                </c:pt>
                <c:pt idx="224">
                  <c:v>-0.239323987637967</c:v>
                </c:pt>
                <c:pt idx="225">
                  <c:v>-0.24823914862303501</c:v>
                </c:pt>
                <c:pt idx="226">
                  <c:v>-0.25703559230228101</c:v>
                </c:pt>
                <c:pt idx="227">
                  <c:v>-0.26571055223044598</c:v>
                </c:pt>
                <c:pt idx="228">
                  <c:v>-0.274261456551181</c:v>
                </c:pt>
                <c:pt idx="229">
                  <c:v>-0.282685928894437</c:v>
                </c:pt>
                <c:pt idx="230">
                  <c:v>-0.29098178871962799</c:v>
                </c:pt>
                <c:pt idx="231">
                  <c:v>-0.29914705111491302</c:v>
                </c:pt>
                <c:pt idx="232">
                  <c:v>-0.30717992606508199</c:v>
                </c:pt>
                <c:pt idx="233">
                  <c:v>-0.315078817203026</c:v>
                </c:pt>
                <c:pt idx="234">
                  <c:v>-0.32284232006167102</c:v>
                </c:pt>
                <c:pt idx="235">
                  <c:v>-0.33046921984533301</c:v>
                </c:pt>
                <c:pt idx="236">
                  <c:v>-0.33795848874129503</c:v>
                </c:pt>
                <c:pt idx="237">
                  <c:v>-0.345309282794033</c:v>
                </c:pt>
                <c:pt idx="238">
                  <c:v>-0.35252093836607701</c:v>
                </c:pt>
                <c:pt idx="239">
                  <c:v>-0.35959296821084102</c:v>
                </c:pt>
                <c:pt idx="240">
                  <c:v>-0.36652505718377498</c:v>
                </c:pt>
                <c:pt idx="241">
                  <c:v>-0.37331705761934703</c:v>
                </c:pt>
                <c:pt idx="242">
                  <c:v>-0.37996898440193799</c:v>
                </c:pt>
                <c:pt idx="243">
                  <c:v>-0.38648100975942301</c:v>
                </c:pt>
                <c:pt idx="244">
                  <c:v>-0.39285345780849801</c:v>
                </c:pt>
                <c:pt idx="245">
                  <c:v>-0.39908679888105197</c:v>
                </c:pt>
                <c:pt idx="246">
                  <c:v>-0.405181643660802</c:v>
                </c:pt>
                <c:pt idx="247">
                  <c:v>-0.41113873715931798</c:v>
                </c:pt>
                <c:pt idx="248">
                  <c:v>-0.41695895256004301</c:v>
                </c:pt>
                <c:pt idx="249">
                  <c:v>-0.422643284958579</c:v>
                </c:pt>
                <c:pt idx="250">
                  <c:v>-0.42819284502659399</c:v>
                </c:pt>
                <c:pt idx="251">
                  <c:v>-0.43360885262605903</c:v>
                </c:pt>
                <c:pt idx="252">
                  <c:v>-0.43889263039951198</c:v>
                </c:pt>
                <c:pt idx="253">
                  <c:v>-0.44404559732488202</c:v>
                </c:pt>
                <c:pt idx="254">
                  <c:v>-0.44906926214341703</c:v>
                </c:pt>
                <c:pt idx="255">
                  <c:v>-0.45396521717961102</c:v>
                </c:pt>
                <c:pt idx="256">
                  <c:v>-0.45873513216414802</c:v>
                </c:pt>
                <c:pt idx="257">
                  <c:v>-0.46338074804829699</c:v>
                </c:pt>
                <c:pt idx="258">
                  <c:v>-0.46790387092223101</c:v>
                </c:pt>
                <c:pt idx="259">
                  <c:v>-0.47230636605416998</c:v>
                </c:pt>
                <c:pt idx="260">
                  <c:v>-0.47659015206525601</c:v>
                </c:pt>
                <c:pt idx="261">
                  <c:v>-0.48075719525375499</c:v>
                </c:pt>
                <c:pt idx="262">
                  <c:v>-0.48480950408064299</c:v>
                </c:pt>
                <c:pt idx="263">
                  <c:v>-0.48874912382715502</c:v>
                </c:pt>
                <c:pt idx="264">
                  <c:v>-0.49257813143342</c:v>
                </c:pt>
                <c:pt idx="265">
                  <c:v>-0.49629863052596301</c:v>
                </c:pt>
                <c:pt idx="266">
                  <c:v>-0.49991274664040303</c:v>
                </c:pt>
                <c:pt idx="267">
                  <c:v>-0.50342262264452098</c:v>
                </c:pt>
                <c:pt idx="268">
                  <c:v>-0.50683041436541598</c:v>
                </c:pt>
                <c:pt idx="269">
                  <c:v>-0.51013828642352399</c:v>
                </c:pt>
                <c:pt idx="270">
                  <c:v>-0.51334840827494999</c:v>
                </c:pt>
                <c:pt idx="271">
                  <c:v>-0.51646295046267299</c:v>
                </c:pt>
                <c:pt idx="272">
                  <c:v>-0.51948408107613997</c:v>
                </c:pt>
                <c:pt idx="273">
                  <c:v>-0.52241396241785698</c:v>
                </c:pt>
                <c:pt idx="274">
                  <c:v>-0.52525474787473403</c:v>
                </c:pt>
                <c:pt idx="275">
                  <c:v>-0.52800857899093701</c:v>
                </c:pt>
                <c:pt idx="276">
                  <c:v>-0.53067758274015697</c:v>
                </c:pt>
                <c:pt idx="277">
                  <c:v>-0.53326386899160305</c:v>
                </c:pt>
                <c:pt idx="278">
                  <c:v>-0.53576952816525503</c:v>
                </c:pt>
                <c:pt idx="279">
                  <c:v>-0.53819662907127397</c:v>
                </c:pt>
                <c:pt idx="280">
                  <c:v>-0.54054721692810603</c:v>
                </c:pt>
                <c:pt idx="281">
                  <c:v>-0.542823311553289</c:v>
                </c:pt>
                <c:pt idx="282">
                  <c:v>-0.54502690572085499</c:v>
                </c:pt>
                <c:pt idx="283">
                  <c:v>-0.54715996367887398</c:v>
                </c:pt>
                <c:pt idx="284">
                  <c:v>-0.54922441982062498</c:v>
                </c:pt>
                <c:pt idx="285">
                  <c:v>-0.551222177502664</c:v>
                </c:pt>
                <c:pt idx="286">
                  <c:v>-0.55315510800309797</c:v>
                </c:pt>
                <c:pt idx="287">
                  <c:v>-0.55502504961325405</c:v>
                </c:pt>
                <c:pt idx="288">
                  <c:v>-0.55683380685596295</c:v>
                </c:pt>
                <c:pt idx="289">
                  <c:v>-0.55858314982375201</c:v>
                </c:pt>
                <c:pt idx="290">
                  <c:v>-0.56027481363026999</c:v>
                </c:pt>
                <c:pt idx="291">
                  <c:v>-0.56191049796838799</c:v>
                </c:pt>
                <c:pt idx="292">
                  <c:v>-0.56349186676851304</c:v>
                </c:pt>
                <c:pt idx="293">
                  <c:v>-0.56502054795086798</c:v>
                </c:pt>
                <c:pt idx="294">
                  <c:v>-0.566498133265535</c:v>
                </c:pt>
                <c:pt idx="295">
                  <c:v>-0.56792617821434099</c:v>
                </c:pt>
                <c:pt idx="296">
                  <c:v>-0.569306202048799</c:v>
                </c:pt>
                <c:pt idx="297">
                  <c:v>-0.57063968783851005</c:v>
                </c:pt>
                <c:pt idx="298">
                  <c:v>-0.57192808260469896</c:v>
                </c:pt>
                <c:pt idx="299">
                  <c:v>-0.57317279751366301</c:v>
                </c:pt>
                <c:pt idx="300">
                  <c:v>-0.57437520812522402</c:v>
                </c:pt>
                <c:pt idx="301">
                  <c:v>-0.57553665469146298</c:v>
                </c:pt>
                <c:pt idx="302">
                  <c:v>-0.576658442501229</c:v>
                </c:pt>
                <c:pt idx="303">
                  <c:v>-0.57774184226609304</c:v>
                </c:pt>
                <c:pt idx="304">
                  <c:v>-0.57878809054374503</c:v>
                </c:pt>
                <c:pt idx="305">
                  <c:v>-0.57979839019493595</c:v>
                </c:pt>
                <c:pt idx="306">
                  <c:v>-0.58077391087032904</c:v>
                </c:pt>
                <c:pt idx="307">
                  <c:v>-0.58171578952382197</c:v>
                </c:pt>
                <c:pt idx="308">
                  <c:v>-0.58262513094915303</c:v>
                </c:pt>
                <c:pt idx="309">
                  <c:v>-0.58350300833665902</c:v>
                </c:pt>
                <c:pt idx="310">
                  <c:v>-0.58435046384746703</c:v>
                </c:pt>
                <c:pt idx="311">
                  <c:v>-0.58516850920233099</c:v>
                </c:pt>
                <c:pt idx="312">
                  <c:v>-0.58595812628275801</c:v>
                </c:pt>
                <c:pt idx="313">
                  <c:v>-0.58672026774201302</c:v>
                </c:pt>
                <c:pt idx="314">
                  <c:v>-0.58745585762390595</c:v>
                </c:pt>
                <c:pt idx="315">
                  <c:v>-0.58816579198739205</c:v>
                </c:pt>
                <c:pt idx="316">
                  <c:v>-0.58885093953510703</c:v>
                </c:pt>
                <c:pt idx="317">
                  <c:v>-0.58951214224413795</c:v>
                </c:pt>
                <c:pt idx="318">
                  <c:v>-0.59015021599755602</c:v>
                </c:pt>
                <c:pt idx="319">
                  <c:v>-0.59076595121518405</c:v>
                </c:pt>
                <c:pt idx="320">
                  <c:v>-0.59136011348232498</c:v>
                </c:pt>
                <c:pt idx="321">
                  <c:v>-0.59193344417531801</c:v>
                </c:pt>
                <c:pt idx="322">
                  <c:v>-0.59248666108273995</c:v>
                </c:pt>
                <c:pt idx="323">
                  <c:v>-0.593020459021388</c:v>
                </c:pt>
                <c:pt idx="324">
                  <c:v>-0.59353551044605901</c:v>
                </c:pt>
                <c:pt idx="325">
                  <c:v>-0.594032466052417</c:v>
                </c:pt>
                <c:pt idx="326">
                  <c:v>-0.59451195537217305</c:v>
                </c:pt>
                <c:pt idx="327">
                  <c:v>-0.59497458736004605</c:v>
                </c:pt>
                <c:pt idx="328">
                  <c:v>-0.59542095097183501</c:v>
                </c:pt>
                <c:pt idx="329">
                  <c:v>-0.59585161573322798</c:v>
                </c:pt>
                <c:pt idx="330">
                  <c:v>-0.59626713229886097</c:v>
                </c:pt>
                <c:pt idx="331">
                  <c:v>-0.596668033001308</c:v>
                </c:pt>
                <c:pt idx="332">
                  <c:v>-0.59705483238967205</c:v>
                </c:pt>
                <c:pt idx="333">
                  <c:v>-0.59742802775755499</c:v>
                </c:pt>
                <c:pt idx="334">
                  <c:v>-0.59778809966019197</c:v>
                </c:pt>
                <c:pt idx="335">
                  <c:v>-0.59813551242055196</c:v>
                </c:pt>
                <c:pt idx="336">
                  <c:v>-0.59847071462430201</c:v>
                </c:pt>
                <c:pt idx="337">
                  <c:v>-0.59879413960361805</c:v>
                </c:pt>
                <c:pt idx="338">
                  <c:v>-0.59910620590970998</c:v>
                </c:pt>
                <c:pt idx="339">
                  <c:v>-0.59940731777406797</c:v>
                </c:pt>
                <c:pt idx="340">
                  <c:v>-0.59969786555846405</c:v>
                </c:pt>
                <c:pt idx="341">
                  <c:v>-0.59997822619369801</c:v>
                </c:pt>
                <c:pt idx="342">
                  <c:v>-0.60024876360717805</c:v>
                </c:pt>
                <c:pt idx="343">
                  <c:v>-0.60050982913939399</c:v>
                </c:pt>
                <c:pt idx="344">
                  <c:v>-0.60076176194940001</c:v>
                </c:pt>
                <c:pt idx="345">
                  <c:v>-0.60100488940937702</c:v>
                </c:pt>
                <c:pt idx="346">
                  <c:v>-0.60123952748847198</c:v>
                </c:pt>
                <c:pt idx="347">
                  <c:v>-0.60146598112598104</c:v>
                </c:pt>
                <c:pt idx="348">
                  <c:v>-0.60168454459406695</c:v>
                </c:pt>
                <c:pt idx="349">
                  <c:v>-0.60189550185019602</c:v>
                </c:pt>
                <c:pt idx="350">
                  <c:v>-0.60209912687938005</c:v>
                </c:pt>
                <c:pt idx="351">
                  <c:v>-0.602295684026525</c:v>
                </c:pt>
                <c:pt idx="352">
                  <c:v>-0.60248542831894003</c:v>
                </c:pt>
                <c:pt idx="353">
                  <c:v>-0.60266860577932801</c:v>
                </c:pt>
                <c:pt idx="354">
                  <c:v>-0.60284545372931397</c:v>
                </c:pt>
                <c:pt idx="355">
                  <c:v>-0.60301620108384402</c:v>
                </c:pt>
                <c:pt idx="356">
                  <c:v>-0.60318106863655496</c:v>
                </c:pt>
                <c:pt idx="357">
                  <c:v>-0.60334026933636697</c:v>
                </c:pt>
                <c:pt idx="358">
                  <c:v>-0.60349400855549395</c:v>
                </c:pt>
                <c:pt idx="359">
                  <c:v>-0.60364248434905798</c:v>
                </c:pt>
                <c:pt idx="360">
                  <c:v>-0.60378588770654995</c:v>
                </c:pt>
                <c:pt idx="361">
                  <c:v>-0.60392440279529702</c:v>
                </c:pt>
                <c:pt idx="362">
                  <c:v>-0.60405820719616798</c:v>
                </c:pt>
                <c:pt idx="363">
                  <c:v>-0.60418747213171697</c:v>
                </c:pt>
                <c:pt idx="364">
                  <c:v>-0.60431236268695798</c:v>
                </c:pt>
                <c:pt idx="365">
                  <c:v>-0.604433038022959</c:v>
                </c:pt>
                <c:pt idx="366">
                  <c:v>-0.60454965158347496</c:v>
                </c:pt>
                <c:pt idx="367">
                  <c:v>-0.60466235129480805</c:v>
                </c:pt>
                <c:pt idx="368">
                  <c:v>-0.60477127975906098</c:v>
                </c:pt>
                <c:pt idx="369">
                  <c:v>-0.60487657444100595</c:v>
                </c:pt>
                <c:pt idx="370">
                  <c:v>-0.60497836784872505</c:v>
                </c:pt>
                <c:pt idx="371">
                  <c:v>-0.60507678770822504</c:v>
                </c:pt>
                <c:pt idx="372">
                  <c:v>-0.60517195713220395</c:v>
                </c:pt>
                <c:pt idx="373">
                  <c:v>-0.605263994783106</c:v>
                </c:pt>
                <c:pt idx="374">
                  <c:v>-0.60535301503070504</c:v>
                </c:pt>
                <c:pt idx="375">
                  <c:v>-0.60543912810431899</c:v>
                </c:pt>
                <c:pt idx="376">
                  <c:v>-0.60552244023984503</c:v>
                </c:pt>
                <c:pt idx="377">
                  <c:v>-0.60560305382180102</c:v>
                </c:pt>
                <c:pt idx="378">
                  <c:v>-0.60568106752048101</c:v>
                </c:pt>
                <c:pt idx="379">
                  <c:v>-0.60575657642438197</c:v>
                </c:pt>
                <c:pt idx="380">
                  <c:v>-0.605829672168128</c:v>
                </c:pt>
                <c:pt idx="381">
                  <c:v>-0.60590044305593105</c:v>
                </c:pt>
                <c:pt idx="382">
                  <c:v>-0.60596897418078399</c:v>
                </c:pt>
                <c:pt idx="383">
                  <c:v>-0.60603534753952404</c:v>
                </c:pt>
                <c:pt idx="384">
                  <c:v>-0.606099642143897</c:v>
                </c:pt>
                <c:pt idx="385">
                  <c:v>-0.60616193412775099</c:v>
                </c:pt>
                <c:pt idx="386">
                  <c:v>-0.60622229685045803</c:v>
                </c:pt>
                <c:pt idx="387">
                  <c:v>-0.60628080099674297</c:v>
                </c:pt>
                <c:pt idx="388">
                  <c:v>-0.60633751467299202</c:v>
                </c:pt>
                <c:pt idx="389">
                  <c:v>-0.60639250350020502</c:v>
                </c:pt>
                <c:pt idx="390">
                  <c:v>-0.60644583070362101</c:v>
                </c:pt>
                <c:pt idx="391">
                  <c:v>-0.60649755719921306</c:v>
                </c:pt>
                <c:pt idx="392">
                  <c:v>-0.60654774167715098</c:v>
                </c:pt>
                <c:pt idx="393">
                  <c:v>-0.60659644068223895</c:v>
                </c:pt>
                <c:pt idx="394">
                  <c:v>-0.60664370869158601</c:v>
                </c:pt>
                <c:pt idx="395">
                  <c:v>-0.60668959818943002</c:v>
                </c:pt>
                <c:pt idx="396">
                  <c:v>-0.60673415973937295</c:v>
                </c:pt>
                <c:pt idx="397">
                  <c:v>-0.60677744205399198</c:v>
                </c:pt>
                <c:pt idx="398">
                  <c:v>-0.60681949206202301</c:v>
                </c:pt>
                <c:pt idx="399">
                  <c:v>-0.60686035497305602</c:v>
                </c:pt>
                <c:pt idx="400">
                  <c:v>-0.60690007434002402</c:v>
                </c:pt>
              </c:numCache>
            </c:numRef>
          </c:yVal>
          <c:smooth val="1"/>
          <c:extLst>
            <c:ext xmlns:c16="http://schemas.microsoft.com/office/drawing/2014/chart" uri="{C3380CC4-5D6E-409C-BE32-E72D297353CC}">
              <c16:uniqueId val="{00000008-A1BC-4BAD-A620-102B8C804317}"/>
            </c:ext>
          </c:extLst>
        </c:ser>
        <c:ser>
          <c:idx val="0"/>
          <c:order val="9"/>
          <c:tx>
            <c:v>接線</c:v>
          </c:tx>
          <c:spPr>
            <a:ln w="19050" cap="rnd">
              <a:solidFill>
                <a:srgbClr val="7030A0"/>
              </a:solidFill>
              <a:prstDash val="dash"/>
              <a:round/>
            </a:ln>
            <a:effectLst/>
          </c:spPr>
          <c:marker>
            <c:symbol val="none"/>
          </c:marker>
          <c:xVal>
            <c:numRef>
              <c:f>'GIL_dc (2)'!$BO$3:$BO$4</c:f>
              <c:numCache>
                <c:formatCode>General</c:formatCode>
                <c:ptCount val="2"/>
                <c:pt idx="0">
                  <c:v>-0.2</c:v>
                </c:pt>
                <c:pt idx="1">
                  <c:v>0.2</c:v>
                </c:pt>
              </c:numCache>
            </c:numRef>
          </c:xVal>
          <c:yVal>
            <c:numRef>
              <c:f>'GIL_dc (2)'!$BP$3:$BP$4</c:f>
              <c:numCache>
                <c:formatCode>General</c:formatCode>
                <c:ptCount val="2"/>
                <c:pt idx="0">
                  <c:v>-1.2089972186977154</c:v>
                </c:pt>
                <c:pt idx="1">
                  <c:v>1.2089972186977154</c:v>
                </c:pt>
              </c:numCache>
            </c:numRef>
          </c:yVal>
          <c:smooth val="1"/>
          <c:extLst>
            <c:ext xmlns:c16="http://schemas.microsoft.com/office/drawing/2014/chart" uri="{C3380CC4-5D6E-409C-BE32-E72D297353CC}">
              <c16:uniqueId val="{00000009-A1BC-4BAD-A620-102B8C804317}"/>
            </c:ext>
          </c:extLst>
        </c:ser>
        <c:dLbls>
          <c:showLegendKey val="0"/>
          <c:showVal val="0"/>
          <c:showCatName val="0"/>
          <c:showSerName val="0"/>
          <c:showPercent val="0"/>
          <c:showBubbleSize val="0"/>
        </c:dLbls>
        <c:axId val="913813039"/>
        <c:axId val="913813999"/>
      </c:scatterChart>
      <c:valAx>
        <c:axId val="913813039"/>
        <c:scaling>
          <c:orientation val="minMax"/>
          <c:max val="0.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a:t>Vin [V]</a:t>
                </a:r>
                <a:endParaRPr lang="ja-JP"/>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crossAx val="913813999"/>
        <c:crosses val="autoZero"/>
        <c:crossBetween val="midCat"/>
      </c:valAx>
      <c:valAx>
        <c:axId val="913813999"/>
        <c:scaling>
          <c:orientation val="minMax"/>
          <c:max val="0.8"/>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a:t>Vout [V]</a:t>
                </a:r>
                <a:endParaRPr lang="ja-JP"/>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crossAx val="913813039"/>
        <c:crosses val="autoZero"/>
        <c:crossBetween val="midCat"/>
      </c:valAx>
      <c:spPr>
        <a:noFill/>
        <a:ln>
          <a:noFill/>
        </a:ln>
        <a:effectLst/>
      </c:spPr>
    </c:plotArea>
    <c:legend>
      <c:legendPos val="b"/>
      <c:legendEntry>
        <c:idx val="9"/>
        <c:delete val="1"/>
      </c:legendEntry>
      <c:layout>
        <c:manualLayout>
          <c:xMode val="edge"/>
          <c:yMode val="edge"/>
          <c:x val="0.80859265179962636"/>
          <c:y val="8.0910727141828648E-2"/>
          <c:w val="0.1640638373319257"/>
          <c:h val="0.71336573074154064"/>
        </c:manualLayout>
      </c:layout>
      <c:overlay val="1"/>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prstDash val="dash"/>
      <a:round/>
    </a:ln>
    <a:effectLst/>
  </c:spPr>
  <c:txPr>
    <a:bodyPr/>
    <a:lstStyle/>
    <a:p>
      <a:pPr>
        <a:defRPr sz="1800">
          <a:solidFill>
            <a:schemeClr val="tx1"/>
          </a:solidFill>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4EAFC-8E67-4897-82FC-4933AAA40A45}" type="datetimeFigureOut">
              <a:rPr kumimoji="1" lang="ja-JP" altLang="en-US" smtClean="0"/>
              <a:t>2024/7/24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1FC51-F27B-4912-96D5-D79C4A3BFCC8}" type="slidenum">
              <a:rPr kumimoji="1" lang="ja-JP" altLang="en-US" smtClean="0"/>
              <a:t>‹#›</a:t>
            </a:fld>
            <a:endParaRPr kumimoji="1" lang="ja-JP" altLang="en-US"/>
          </a:p>
        </p:txBody>
      </p:sp>
    </p:spTree>
    <p:extLst>
      <p:ext uri="{BB962C8B-B14F-4D97-AF65-F5344CB8AC3E}">
        <p14:creationId xmlns:p14="http://schemas.microsoft.com/office/powerpoint/2010/main" val="10571996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8F1FC51-F27B-4912-96D5-D79C4A3BFCC8}" type="slidenum">
              <a:rPr kumimoji="1" lang="ja-JP" altLang="en-US" smtClean="0"/>
              <a:t>25</a:t>
            </a:fld>
            <a:endParaRPr kumimoji="1" lang="ja-JP" altLang="en-US"/>
          </a:p>
        </p:txBody>
      </p:sp>
    </p:spTree>
    <p:extLst>
      <p:ext uri="{BB962C8B-B14F-4D97-AF65-F5344CB8AC3E}">
        <p14:creationId xmlns:p14="http://schemas.microsoft.com/office/powerpoint/2010/main" val="1624822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8F1FC51-F27B-4912-96D5-D79C4A3BFCC8}" type="slidenum">
              <a:rPr kumimoji="1" lang="ja-JP" altLang="en-US" smtClean="0"/>
              <a:t>27</a:t>
            </a:fld>
            <a:endParaRPr kumimoji="1" lang="ja-JP" altLang="en-US"/>
          </a:p>
        </p:txBody>
      </p:sp>
    </p:spTree>
    <p:extLst>
      <p:ext uri="{BB962C8B-B14F-4D97-AF65-F5344CB8AC3E}">
        <p14:creationId xmlns:p14="http://schemas.microsoft.com/office/powerpoint/2010/main" val="197762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69073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0531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7298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107799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1pPr marL="0" indent="0">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106858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228000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8926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9709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5574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1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42963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43977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1497245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6" Type="http://schemas.openxmlformats.org/officeDocument/2006/relationships/image" Target="../media/image9.png"/><Relationship Id="rId25"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54EFE-179A-C6C4-5A19-BA7E5B1C26CD}"/>
              </a:ext>
            </a:extLst>
          </p:cNvPr>
          <p:cNvSpPr>
            <a:spLocks noGrp="1"/>
          </p:cNvSpPr>
          <p:nvPr>
            <p:ph type="ctrTitle"/>
          </p:nvPr>
        </p:nvSpPr>
        <p:spPr>
          <a:xfrm>
            <a:off x="426720" y="2130426"/>
            <a:ext cx="11216640" cy="1470025"/>
          </a:xfrm>
        </p:spPr>
        <p:txBody>
          <a:bodyPr/>
          <a:lstStyle/>
          <a:p>
            <a:pPr algn="ctr"/>
            <a:r>
              <a:rPr kumimoji="1" lang="en-US" altLang="ja-JP" dirty="0"/>
              <a:t>P</a:t>
            </a:r>
            <a:r>
              <a:rPr lang="en-US" altLang="ja-JP" dirty="0"/>
              <a:t>AD</a:t>
            </a:r>
            <a:r>
              <a:rPr lang="ja-JP" altLang="en-US" dirty="0"/>
              <a:t>配置による</a:t>
            </a:r>
            <a:r>
              <a:rPr kumimoji="1" lang="ja-JP" altLang="en-US" dirty="0"/>
              <a:t>面積の検討・光入力の強度と周波数特性についての検討</a:t>
            </a:r>
          </a:p>
        </p:txBody>
      </p:sp>
      <p:sp>
        <p:nvSpPr>
          <p:cNvPr id="3" name="字幕 2">
            <a:extLst>
              <a:ext uri="{FF2B5EF4-FFF2-40B4-BE49-F238E27FC236}">
                <a16:creationId xmlns:a16="http://schemas.microsoft.com/office/drawing/2014/main" id="{2F480D41-807D-1E6E-53A1-A896739AD039}"/>
              </a:ext>
            </a:extLst>
          </p:cNvPr>
          <p:cNvSpPr>
            <a:spLocks noGrp="1"/>
          </p:cNvSpPr>
          <p:nvPr>
            <p:ph type="subTitle" idx="1"/>
          </p:nvPr>
        </p:nvSpPr>
        <p:spPr/>
        <p:txBody>
          <a:bodyPr/>
          <a:lstStyle/>
          <a:p>
            <a:r>
              <a:rPr kumimoji="1" lang="en-US" altLang="ja-JP" dirty="0"/>
              <a:t>M1</a:t>
            </a:r>
            <a:r>
              <a:rPr kumimoji="1" lang="ja-JP" altLang="en-US" dirty="0"/>
              <a:t>　緒方敦洋</a:t>
            </a:r>
          </a:p>
        </p:txBody>
      </p:sp>
    </p:spTree>
    <p:extLst>
      <p:ext uri="{BB962C8B-B14F-4D97-AF65-F5344CB8AC3E}">
        <p14:creationId xmlns:p14="http://schemas.microsoft.com/office/powerpoint/2010/main" val="10101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709E-D2FC-5DBA-2F2A-2739ECE2E3AD}"/>
              </a:ext>
            </a:extLst>
          </p:cNvPr>
          <p:cNvSpPr>
            <a:spLocks noGrp="1"/>
          </p:cNvSpPr>
          <p:nvPr>
            <p:ph type="title"/>
          </p:nvPr>
        </p:nvSpPr>
        <p:spPr/>
        <p:txBody>
          <a:bodyPr/>
          <a:lstStyle/>
          <a:p>
            <a:r>
              <a:rPr kumimoji="1" lang="ja-JP" altLang="en-US" dirty="0"/>
              <a:t>回路面積の検討</a:t>
            </a:r>
          </a:p>
        </p:txBody>
      </p:sp>
      <p:sp>
        <p:nvSpPr>
          <p:cNvPr id="3" name="コンテンツ プレースホルダー 2">
            <a:extLst>
              <a:ext uri="{FF2B5EF4-FFF2-40B4-BE49-F238E27FC236}">
                <a16:creationId xmlns:a16="http://schemas.microsoft.com/office/drawing/2014/main" id="{BA7E0B12-2A24-1CFD-EF04-4670392B0992}"/>
              </a:ext>
            </a:extLst>
          </p:cNvPr>
          <p:cNvSpPr>
            <a:spLocks noGrp="1"/>
          </p:cNvSpPr>
          <p:nvPr>
            <p:ph idx="1"/>
          </p:nvPr>
        </p:nvSpPr>
        <p:spPr/>
        <p:txBody>
          <a:bodyPr/>
          <a:lstStyle/>
          <a:p>
            <a:r>
              <a:rPr kumimoji="1" lang="ja-JP" altLang="en-US" dirty="0"/>
              <a:t>コントロール電圧を差動にせず</a:t>
            </a:r>
            <a:r>
              <a:rPr kumimoji="1" lang="en-US" altLang="ja-JP" dirty="0"/>
              <a:t>PAD</a:t>
            </a:r>
            <a:r>
              <a:rPr kumimoji="1" lang="ja-JP" altLang="en-US" dirty="0"/>
              <a:t>の面積を削減することを考える。</a:t>
            </a:r>
            <a:endParaRPr kumimoji="1" lang="en-US" altLang="ja-JP" dirty="0"/>
          </a:p>
          <a:p>
            <a:r>
              <a:rPr lang="ja-JP" altLang="en-US" dirty="0"/>
              <a:t>例：</a:t>
            </a:r>
            <a:r>
              <a:rPr lang="en-US" altLang="ja-JP" dirty="0"/>
              <a:t>4</a:t>
            </a:r>
            <a:r>
              <a:rPr lang="ja-JP" altLang="en-US" dirty="0"/>
              <a:t>入力積和演算回路</a:t>
            </a:r>
            <a:endParaRPr kumimoji="1" lang="ja-JP" altLang="en-US"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59316EF1-CB3E-B176-CC34-DB2C14AF9C8D}"/>
                  </a:ext>
                </a:extLst>
              </p:cNvPr>
              <p:cNvGraphicFramePr>
                <a:graphicFrameLocks noGrp="1"/>
              </p:cNvGraphicFramePr>
              <p:nvPr>
                <p:extLst>
                  <p:ext uri="{D42A27DB-BD31-4B8C-83A1-F6EECF244321}">
                    <p14:modId xmlns:p14="http://schemas.microsoft.com/office/powerpoint/2010/main" val="3115013347"/>
                  </p:ext>
                </p:extLst>
              </p:nvPr>
            </p:nvGraphicFramePr>
            <p:xfrm>
              <a:off x="323499" y="2837235"/>
              <a:ext cx="3990669" cy="2117587"/>
            </p:xfrm>
            <a:graphic>
              <a:graphicData uri="http://schemas.openxmlformats.org/drawingml/2006/table">
                <a:tbl>
                  <a:tblPr firstRow="1" bandRow="1">
                    <a:tableStyleId>{5940675A-B579-460E-94D1-54222C63F5DA}</a:tableStyleId>
                  </a:tblPr>
                  <a:tblGrid>
                    <a:gridCol w="891441">
                      <a:extLst>
                        <a:ext uri="{9D8B030D-6E8A-4147-A177-3AD203B41FA5}">
                          <a16:colId xmlns:a16="http://schemas.microsoft.com/office/drawing/2014/main" val="279000347"/>
                        </a:ext>
                      </a:extLst>
                    </a:gridCol>
                    <a:gridCol w="2357120">
                      <a:extLst>
                        <a:ext uri="{9D8B030D-6E8A-4147-A177-3AD203B41FA5}">
                          <a16:colId xmlns:a16="http://schemas.microsoft.com/office/drawing/2014/main" val="3997735241"/>
                        </a:ext>
                      </a:extLst>
                    </a:gridCol>
                    <a:gridCol w="74210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m:t>
                              </m:r>
                            </m:oMath>
                          </a14:m>
                          <a:endParaRPr kumimoji="1" lang="en-US" altLang="ja-JP"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8" name="表 7">
                <a:extLst>
                  <a:ext uri="{FF2B5EF4-FFF2-40B4-BE49-F238E27FC236}">
                    <a16:creationId xmlns:a16="http://schemas.microsoft.com/office/drawing/2014/main" id="{59316EF1-CB3E-B176-CC34-DB2C14AF9C8D}"/>
                  </a:ext>
                </a:extLst>
              </p:cNvPr>
              <p:cNvGraphicFramePr>
                <a:graphicFrameLocks noGrp="1"/>
              </p:cNvGraphicFramePr>
              <p:nvPr>
                <p:extLst>
                  <p:ext uri="{D42A27DB-BD31-4B8C-83A1-F6EECF244321}">
                    <p14:modId xmlns:p14="http://schemas.microsoft.com/office/powerpoint/2010/main" val="3115013347"/>
                  </p:ext>
                </p:extLst>
              </p:nvPr>
            </p:nvGraphicFramePr>
            <p:xfrm>
              <a:off x="323499" y="2837235"/>
              <a:ext cx="3990669" cy="2117587"/>
            </p:xfrm>
            <a:graphic>
              <a:graphicData uri="http://schemas.openxmlformats.org/drawingml/2006/table">
                <a:tbl>
                  <a:tblPr firstRow="1" bandRow="1">
                    <a:tableStyleId>{5940675A-B579-460E-94D1-54222C63F5DA}</a:tableStyleId>
                  </a:tblPr>
                  <a:tblGrid>
                    <a:gridCol w="891441">
                      <a:extLst>
                        <a:ext uri="{9D8B030D-6E8A-4147-A177-3AD203B41FA5}">
                          <a16:colId xmlns:a16="http://schemas.microsoft.com/office/drawing/2014/main" val="279000347"/>
                        </a:ext>
                      </a:extLst>
                    </a:gridCol>
                    <a:gridCol w="2357120">
                      <a:extLst>
                        <a:ext uri="{9D8B030D-6E8A-4147-A177-3AD203B41FA5}">
                          <a16:colId xmlns:a16="http://schemas.microsoft.com/office/drawing/2014/main" val="3997735241"/>
                        </a:ext>
                      </a:extLst>
                    </a:gridCol>
                    <a:gridCol w="742108">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2"/>
                          <a:stretch>
                            <a:fillRect l="-37984" t="-125843" r="-32041" b="-187640"/>
                          </a:stretch>
                        </a:blipFill>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936435">
                    <a:tc>
                      <a:txBody>
                        <a:bodyPr/>
                        <a:lstStyle/>
                        <a:p>
                          <a:r>
                            <a:rPr kumimoji="1" lang="en-US" altLang="ja-JP" dirty="0"/>
                            <a:t>P</a:t>
                          </a:r>
                          <a:endParaRPr kumimoji="1" lang="ja-JP" altLang="en-US" dirty="0"/>
                        </a:p>
                      </a:txBody>
                      <a:tcPr/>
                    </a:tc>
                    <a:tc>
                      <a:txBody>
                        <a:bodyPr/>
                        <a:lstStyle/>
                        <a:p>
                          <a:endParaRPr lang="ja-JP"/>
                        </a:p>
                      </a:txBody>
                      <a:tcPr>
                        <a:blipFill>
                          <a:blip r:embed="rId2"/>
                          <a:stretch>
                            <a:fillRect l="-37984" t="-130519" r="-32041" b="-8442"/>
                          </a:stretch>
                        </a:blipFill>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pic>
        <p:nvPicPr>
          <p:cNvPr id="12" name="図 11">
            <a:extLst>
              <a:ext uri="{FF2B5EF4-FFF2-40B4-BE49-F238E27FC236}">
                <a16:creationId xmlns:a16="http://schemas.microsoft.com/office/drawing/2014/main" id="{BAB9FD9B-751D-31ED-DCDF-29D2AADA286E}"/>
              </a:ext>
            </a:extLst>
          </p:cNvPr>
          <p:cNvPicPr>
            <a:picLocks noChangeAspect="1"/>
          </p:cNvPicPr>
          <p:nvPr/>
        </p:nvPicPr>
        <p:blipFill>
          <a:blip r:embed="rId3"/>
          <a:stretch>
            <a:fillRect/>
          </a:stretch>
        </p:blipFill>
        <p:spPr>
          <a:xfrm>
            <a:off x="4627506" y="1984982"/>
            <a:ext cx="7331515" cy="4449811"/>
          </a:xfrm>
          <a:prstGeom prst="rect">
            <a:avLst/>
          </a:prstGeom>
        </p:spPr>
      </p:pic>
    </p:spTree>
    <p:extLst>
      <p:ext uri="{BB962C8B-B14F-4D97-AF65-F5344CB8AC3E}">
        <p14:creationId xmlns:p14="http://schemas.microsoft.com/office/powerpoint/2010/main" val="129080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FA8EBE-D4B9-C880-BD98-8209071CFCC5}"/>
              </a:ext>
            </a:extLst>
          </p:cNvPr>
          <p:cNvSpPr>
            <a:spLocks noGrp="1"/>
          </p:cNvSpPr>
          <p:nvPr>
            <p:ph type="title"/>
          </p:nvPr>
        </p:nvSpPr>
        <p:spPr/>
        <p:txBody>
          <a:bodyPr/>
          <a:lstStyle/>
          <a:p>
            <a:r>
              <a:rPr lang="ja-JP" altLang="en-US" dirty="0"/>
              <a:t>回路面積</a:t>
            </a:r>
            <a:r>
              <a:rPr kumimoji="1" lang="ja-JP" altLang="en-US" dirty="0"/>
              <a:t>の検討</a:t>
            </a:r>
          </a:p>
        </p:txBody>
      </p:sp>
      <p:sp>
        <p:nvSpPr>
          <p:cNvPr id="3" name="コンテンツ プレースホルダー 2">
            <a:extLst>
              <a:ext uri="{FF2B5EF4-FFF2-40B4-BE49-F238E27FC236}">
                <a16:creationId xmlns:a16="http://schemas.microsoft.com/office/drawing/2014/main" id="{AE665100-742F-3EC4-BD19-CBC99C6508AE}"/>
              </a:ext>
            </a:extLst>
          </p:cNvPr>
          <p:cNvSpPr txBox="1">
            <a:spLocks/>
          </p:cNvSpPr>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入力を差動にせず各入力数で面積を比較した。</a:t>
            </a:r>
            <a:endParaRPr lang="en-US" altLang="ja-JP" kern="0" dirty="0"/>
          </a:p>
        </p:txBody>
      </p:sp>
      <mc:AlternateContent xmlns:mc="http://schemas.openxmlformats.org/markup-compatibility/2006" xmlns:a14="http://schemas.microsoft.com/office/drawing/2010/main">
        <mc:Choice Requires="a14">
          <p:graphicFrame>
            <p:nvGraphicFramePr>
              <p:cNvPr id="4" name="コンテンツ プレースホルダー 3">
                <a:extLst>
                  <a:ext uri="{FF2B5EF4-FFF2-40B4-BE49-F238E27FC236}">
                    <a16:creationId xmlns:a16="http://schemas.microsoft.com/office/drawing/2014/main" id="{1B3C6A09-9E1A-D11B-B0E9-EF35E5B0A66F}"/>
                  </a:ext>
                </a:extLst>
              </p:cNvPr>
              <p:cNvGraphicFramePr>
                <a:graphicFrameLocks noGrp="1"/>
              </p:cNvGraphicFramePr>
              <p:nvPr>
                <p:ph idx="1"/>
                <p:extLst>
                  <p:ext uri="{D42A27DB-BD31-4B8C-83A1-F6EECF244321}">
                    <p14:modId xmlns:p14="http://schemas.microsoft.com/office/powerpoint/2010/main" val="695758552"/>
                  </p:ext>
                </p:extLst>
              </p:nvPr>
            </p:nvGraphicFramePr>
            <p:xfrm>
              <a:off x="690880" y="2553673"/>
              <a:ext cx="10617197" cy="2641600"/>
            </p:xfrm>
            <a:graphic>
              <a:graphicData uri="http://schemas.openxmlformats.org/drawingml/2006/table">
                <a:tbl>
                  <a:tblPr firstRow="1" bandRow="1">
                    <a:tableStyleId>{5940675A-B579-460E-94D1-54222C63F5DA}</a:tableStyleId>
                  </a:tblPr>
                  <a:tblGrid>
                    <a:gridCol w="2499360">
                      <a:extLst>
                        <a:ext uri="{9D8B030D-6E8A-4147-A177-3AD203B41FA5}">
                          <a16:colId xmlns:a16="http://schemas.microsoft.com/office/drawing/2014/main" val="1920959650"/>
                        </a:ext>
                      </a:extLst>
                    </a:gridCol>
                    <a:gridCol w="2855654">
                      <a:extLst>
                        <a:ext uri="{9D8B030D-6E8A-4147-A177-3AD203B41FA5}">
                          <a16:colId xmlns:a16="http://schemas.microsoft.com/office/drawing/2014/main" val="2102200856"/>
                        </a:ext>
                      </a:extLst>
                    </a:gridCol>
                    <a:gridCol w="5262183">
                      <a:extLst>
                        <a:ext uri="{9D8B030D-6E8A-4147-A177-3AD203B41FA5}">
                          <a16:colId xmlns:a16="http://schemas.microsoft.com/office/drawing/2014/main" val="2530075357"/>
                        </a:ext>
                      </a:extLst>
                    </a:gridCol>
                  </a:tblGrid>
                  <a:tr h="528320">
                    <a:tc>
                      <a:txBody>
                        <a:bodyPr/>
                        <a:lstStyle/>
                        <a:p>
                          <a:r>
                            <a:rPr kumimoji="1" lang="ja-JP" altLang="en-US" sz="2400" dirty="0"/>
                            <a:t>入力数</a:t>
                          </a:r>
                        </a:p>
                      </a:txBody>
                      <a:tcPr/>
                    </a:tc>
                    <a:tc>
                      <a:txBody>
                        <a:bodyPr/>
                        <a:lstStyle/>
                        <a:p>
                          <a:r>
                            <a:rPr kumimoji="1" lang="en-US" altLang="ja-JP" sz="2400" dirty="0"/>
                            <a:t>PAD</a:t>
                          </a:r>
                          <a:r>
                            <a:rPr kumimoji="1" lang="ja-JP" altLang="en-US" sz="2400" dirty="0"/>
                            <a:t>数</a:t>
                          </a:r>
                        </a:p>
                      </a:txBody>
                      <a:tcPr/>
                    </a:tc>
                    <a:tc>
                      <a:txBody>
                        <a:bodyPr/>
                        <a:lstStyle/>
                        <a:p>
                          <a:r>
                            <a:rPr kumimoji="1" lang="ja-JP" altLang="en-US" sz="2400" dirty="0"/>
                            <a:t>面積</a:t>
                          </a:r>
                        </a:p>
                      </a:txBody>
                      <a:tcPr/>
                    </a:tc>
                    <a:extLst>
                      <a:ext uri="{0D108BD9-81ED-4DB2-BD59-A6C34878D82A}">
                        <a16:rowId xmlns:a16="http://schemas.microsoft.com/office/drawing/2014/main" val="3998489856"/>
                      </a:ext>
                    </a:extLst>
                  </a:tr>
                  <a:tr h="528320">
                    <a:tc>
                      <a:txBody>
                        <a:bodyPr/>
                        <a:lstStyle/>
                        <a:p>
                          <a:r>
                            <a:rPr kumimoji="1" lang="en-US" altLang="ja-JP" sz="2400" dirty="0"/>
                            <a:t>2</a:t>
                          </a:r>
                          <a:r>
                            <a:rPr kumimoji="1" lang="ja-JP" altLang="en-US" sz="2400" dirty="0"/>
                            <a:t>入力積和演算</a:t>
                          </a:r>
                        </a:p>
                      </a:txBody>
                      <a:tcPr/>
                    </a:tc>
                    <a:tc>
                      <a:txBody>
                        <a:bodyPr/>
                        <a:lstStyle/>
                        <a:p>
                          <a:r>
                            <a:rPr kumimoji="1" lang="en-US" altLang="ja-JP" sz="2400" dirty="0"/>
                            <a:t>11</a:t>
                          </a:r>
                          <a:endParaRPr kumimoji="1" lang="ja-JP" altLang="en-US" sz="24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620 µ</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0" smtClean="0">
                                    <a:latin typeface="Cambria Math" panose="02040503050406030204" pitchFamily="18" charset="0"/>
                                    <a:ea typeface="Cambria Math" panose="02040503050406030204" pitchFamily="18" charset="0"/>
                                  </a:rPr>
                                  <m:t>1160</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rPr>
                                  <m:t>µ</m:t>
                                </m:r>
                                <m:r>
                                  <m:rPr>
                                    <m:sty m:val="p"/>
                                  </m:rPr>
                                  <a:rPr kumimoji="1" lang="en-US" altLang="ja-JP" sz="2400" b="0" i="0" smtClean="0">
                                    <a:latin typeface="Cambria Math" panose="02040503050406030204" pitchFamily="18" charset="0"/>
                                  </a:rPr>
                                  <m:t>m</m:t>
                                </m:r>
                                <m:r>
                                  <a:rPr kumimoji="1" lang="en-US" altLang="ja-JP" sz="2400" b="0" i="0" smtClean="0">
                                    <a:latin typeface="Cambria Math" panose="02040503050406030204" pitchFamily="18" charset="0"/>
                                  </a:rPr>
                                  <m:t>=0.72 </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mm</m:t>
                                    </m:r>
                                  </m:e>
                                  <m:sup>
                                    <m:r>
                                      <a:rPr kumimoji="1" lang="en-US" altLang="ja-JP" sz="2400" b="0" i="0" smtClean="0">
                                        <a:latin typeface="Cambria Math" panose="02040503050406030204" pitchFamily="18" charset="0"/>
                                      </a:rPr>
                                      <m:t>2</m:t>
                                    </m:r>
                                  </m:sup>
                                </m:sSup>
                              </m:oMath>
                            </m:oMathPara>
                          </a14:m>
                          <a:endParaRPr kumimoji="1" lang="ja-JP" altLang="en-US" sz="2400" dirty="0"/>
                        </a:p>
                      </a:txBody>
                      <a:tcPr/>
                    </a:tc>
                    <a:extLst>
                      <a:ext uri="{0D108BD9-81ED-4DB2-BD59-A6C34878D82A}">
                        <a16:rowId xmlns:a16="http://schemas.microsoft.com/office/drawing/2014/main" val="3729790484"/>
                      </a:ext>
                    </a:extLst>
                  </a:tr>
                  <a:tr h="52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4</a:t>
                          </a:r>
                          <a:r>
                            <a:rPr kumimoji="1" lang="ja-JP" altLang="en-US" sz="2400" dirty="0"/>
                            <a:t>入力積和演算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17</a:t>
                          </a:r>
                          <a:endParaRPr kumimoji="1" lang="ja-JP" altLang="en-US" sz="24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1010 µ</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0" smtClean="0">
                                    <a:latin typeface="Cambria Math" panose="02040503050406030204" pitchFamily="18" charset="0"/>
                                    <a:ea typeface="Cambria Math" panose="02040503050406030204" pitchFamily="18" charset="0"/>
                                  </a:rPr>
                                  <m:t>1160</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rPr>
                                  <m:t>µ</m:t>
                                </m:r>
                                <m:r>
                                  <m:rPr>
                                    <m:sty m:val="p"/>
                                  </m:rPr>
                                  <a:rPr kumimoji="1" lang="en-US" altLang="ja-JP" sz="2400" b="0" i="0" smtClean="0">
                                    <a:latin typeface="Cambria Math" panose="02040503050406030204" pitchFamily="18" charset="0"/>
                                  </a:rPr>
                                  <m:t>m</m:t>
                                </m:r>
                                <m:r>
                                  <a:rPr kumimoji="1" lang="en-US" altLang="ja-JP" sz="2400" b="0" i="0" smtClean="0">
                                    <a:latin typeface="Cambria Math" panose="02040503050406030204" pitchFamily="18" charset="0"/>
                                  </a:rPr>
                                  <m:t>=1.17 </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mm</m:t>
                                    </m:r>
                                  </m:e>
                                  <m:sup>
                                    <m:r>
                                      <a:rPr kumimoji="1" lang="en-US" altLang="ja-JP" sz="2400" b="0" i="0" smtClean="0">
                                        <a:latin typeface="Cambria Math" panose="02040503050406030204" pitchFamily="18" charset="0"/>
                                      </a:rPr>
                                      <m:t>2</m:t>
                                    </m:r>
                                  </m:sup>
                                </m:sSup>
                              </m:oMath>
                            </m:oMathPara>
                          </a14:m>
                          <a:endParaRPr kumimoji="1" lang="ja-JP" altLang="en-US" sz="2400" dirty="0"/>
                        </a:p>
                      </a:txBody>
                      <a:tcPr/>
                    </a:tc>
                    <a:extLst>
                      <a:ext uri="{0D108BD9-81ED-4DB2-BD59-A6C34878D82A}">
                        <a16:rowId xmlns:a16="http://schemas.microsoft.com/office/drawing/2014/main" val="2863280600"/>
                      </a:ext>
                    </a:extLst>
                  </a:tr>
                  <a:tr h="52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6</a:t>
                          </a:r>
                          <a:r>
                            <a:rPr kumimoji="1" lang="ja-JP" altLang="en-US" sz="2400" dirty="0"/>
                            <a:t>入力積和演算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23</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1400 µ</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0" smtClean="0">
                                    <a:latin typeface="Cambria Math" panose="02040503050406030204" pitchFamily="18" charset="0"/>
                                    <a:ea typeface="Cambria Math" panose="02040503050406030204" pitchFamily="18" charset="0"/>
                                  </a:rPr>
                                  <m:t>1160</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rPr>
                                  <m:t>µ</m:t>
                                </m:r>
                                <m:r>
                                  <m:rPr>
                                    <m:sty m:val="p"/>
                                  </m:rPr>
                                  <a:rPr kumimoji="1" lang="en-US" altLang="ja-JP" sz="2400" b="0" i="0" smtClean="0">
                                    <a:latin typeface="Cambria Math" panose="02040503050406030204" pitchFamily="18" charset="0"/>
                                  </a:rPr>
                                  <m:t>m</m:t>
                                </m:r>
                                <m:r>
                                  <a:rPr kumimoji="1" lang="en-US" altLang="ja-JP" sz="2400" b="0" i="0" smtClean="0">
                                    <a:latin typeface="Cambria Math" panose="02040503050406030204" pitchFamily="18" charset="0"/>
                                  </a:rPr>
                                  <m:t>=1.62 </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mm</m:t>
                                    </m:r>
                                  </m:e>
                                  <m:sup>
                                    <m:r>
                                      <a:rPr kumimoji="1" lang="en-US" altLang="ja-JP" sz="2400" b="0" i="0" smtClean="0">
                                        <a:latin typeface="Cambria Math" panose="02040503050406030204" pitchFamily="18" charset="0"/>
                                      </a:rPr>
                                      <m:t>2</m:t>
                                    </m:r>
                                  </m:sup>
                                </m:sSup>
                              </m:oMath>
                            </m:oMathPara>
                          </a14:m>
                          <a:endParaRPr kumimoji="1" lang="ja-JP" altLang="en-US" sz="2400" dirty="0"/>
                        </a:p>
                      </a:txBody>
                      <a:tcPr/>
                    </a:tc>
                    <a:extLst>
                      <a:ext uri="{0D108BD9-81ED-4DB2-BD59-A6C34878D82A}">
                        <a16:rowId xmlns:a16="http://schemas.microsoft.com/office/drawing/2014/main" val="705217812"/>
                      </a:ext>
                    </a:extLst>
                  </a:tr>
                  <a:tr h="52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8</a:t>
                          </a:r>
                          <a:r>
                            <a:rPr kumimoji="1" lang="ja-JP" altLang="en-US" sz="2400" dirty="0"/>
                            <a:t>入力積和演算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29</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1790 µ</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0" smtClean="0">
                                    <a:latin typeface="Cambria Math" panose="02040503050406030204" pitchFamily="18" charset="0"/>
                                    <a:ea typeface="Cambria Math" panose="02040503050406030204" pitchFamily="18" charset="0"/>
                                  </a:rPr>
                                  <m:t>1160</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rPr>
                                  <m:t>µ</m:t>
                                </m:r>
                                <m:r>
                                  <m:rPr>
                                    <m:sty m:val="p"/>
                                  </m:rPr>
                                  <a:rPr kumimoji="1" lang="en-US" altLang="ja-JP" sz="2400" b="0" i="0" smtClean="0">
                                    <a:latin typeface="Cambria Math" panose="02040503050406030204" pitchFamily="18" charset="0"/>
                                  </a:rPr>
                                  <m:t>m</m:t>
                                </m:r>
                                <m:r>
                                  <a:rPr kumimoji="1" lang="en-US" altLang="ja-JP" sz="2400" b="0" i="0" smtClean="0">
                                    <a:latin typeface="Cambria Math" panose="02040503050406030204" pitchFamily="18" charset="0"/>
                                  </a:rPr>
                                  <m:t>=2.08 </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mm</m:t>
                                    </m:r>
                                  </m:e>
                                  <m:sup>
                                    <m:r>
                                      <a:rPr kumimoji="1" lang="en-US" altLang="ja-JP" sz="2400" b="0" i="0" smtClean="0">
                                        <a:latin typeface="Cambria Math" panose="02040503050406030204" pitchFamily="18" charset="0"/>
                                      </a:rPr>
                                      <m:t>2</m:t>
                                    </m:r>
                                  </m:sup>
                                </m:sSup>
                              </m:oMath>
                            </m:oMathPara>
                          </a14:m>
                          <a:endParaRPr kumimoji="1" lang="ja-JP" altLang="en-US" sz="2400" dirty="0"/>
                        </a:p>
                      </a:txBody>
                      <a:tcPr/>
                    </a:tc>
                    <a:extLst>
                      <a:ext uri="{0D108BD9-81ED-4DB2-BD59-A6C34878D82A}">
                        <a16:rowId xmlns:a16="http://schemas.microsoft.com/office/drawing/2014/main" val="3087252159"/>
                      </a:ext>
                    </a:extLst>
                  </a:tr>
                </a:tbl>
              </a:graphicData>
            </a:graphic>
          </p:graphicFrame>
        </mc:Choice>
        <mc:Fallback xmlns="">
          <p:graphicFrame>
            <p:nvGraphicFramePr>
              <p:cNvPr id="4" name="コンテンツ プレースホルダー 3">
                <a:extLst>
                  <a:ext uri="{FF2B5EF4-FFF2-40B4-BE49-F238E27FC236}">
                    <a16:creationId xmlns:a16="http://schemas.microsoft.com/office/drawing/2014/main" id="{1B3C6A09-9E1A-D11B-B0E9-EF35E5B0A66F}"/>
                  </a:ext>
                </a:extLst>
              </p:cNvPr>
              <p:cNvGraphicFramePr>
                <a:graphicFrameLocks noGrp="1"/>
              </p:cNvGraphicFramePr>
              <p:nvPr>
                <p:ph idx="1"/>
                <p:extLst>
                  <p:ext uri="{D42A27DB-BD31-4B8C-83A1-F6EECF244321}">
                    <p14:modId xmlns:p14="http://schemas.microsoft.com/office/powerpoint/2010/main" val="695758552"/>
                  </p:ext>
                </p:extLst>
              </p:nvPr>
            </p:nvGraphicFramePr>
            <p:xfrm>
              <a:off x="690880" y="2553673"/>
              <a:ext cx="10617197" cy="2641600"/>
            </p:xfrm>
            <a:graphic>
              <a:graphicData uri="http://schemas.openxmlformats.org/drawingml/2006/table">
                <a:tbl>
                  <a:tblPr firstRow="1" bandRow="1">
                    <a:tableStyleId>{5940675A-B579-460E-94D1-54222C63F5DA}</a:tableStyleId>
                  </a:tblPr>
                  <a:tblGrid>
                    <a:gridCol w="2499360">
                      <a:extLst>
                        <a:ext uri="{9D8B030D-6E8A-4147-A177-3AD203B41FA5}">
                          <a16:colId xmlns:a16="http://schemas.microsoft.com/office/drawing/2014/main" val="1920959650"/>
                        </a:ext>
                      </a:extLst>
                    </a:gridCol>
                    <a:gridCol w="2855654">
                      <a:extLst>
                        <a:ext uri="{9D8B030D-6E8A-4147-A177-3AD203B41FA5}">
                          <a16:colId xmlns:a16="http://schemas.microsoft.com/office/drawing/2014/main" val="2102200856"/>
                        </a:ext>
                      </a:extLst>
                    </a:gridCol>
                    <a:gridCol w="5262183">
                      <a:extLst>
                        <a:ext uri="{9D8B030D-6E8A-4147-A177-3AD203B41FA5}">
                          <a16:colId xmlns:a16="http://schemas.microsoft.com/office/drawing/2014/main" val="2530075357"/>
                        </a:ext>
                      </a:extLst>
                    </a:gridCol>
                  </a:tblGrid>
                  <a:tr h="528320">
                    <a:tc>
                      <a:txBody>
                        <a:bodyPr/>
                        <a:lstStyle/>
                        <a:p>
                          <a:r>
                            <a:rPr kumimoji="1" lang="ja-JP" altLang="en-US" sz="2400" dirty="0"/>
                            <a:t>入力数</a:t>
                          </a:r>
                        </a:p>
                      </a:txBody>
                      <a:tcPr/>
                    </a:tc>
                    <a:tc>
                      <a:txBody>
                        <a:bodyPr/>
                        <a:lstStyle/>
                        <a:p>
                          <a:r>
                            <a:rPr kumimoji="1" lang="en-US" altLang="ja-JP" sz="2400" dirty="0"/>
                            <a:t>PAD</a:t>
                          </a:r>
                          <a:r>
                            <a:rPr kumimoji="1" lang="ja-JP" altLang="en-US" sz="2400" dirty="0"/>
                            <a:t>数</a:t>
                          </a:r>
                        </a:p>
                      </a:txBody>
                      <a:tcPr/>
                    </a:tc>
                    <a:tc>
                      <a:txBody>
                        <a:bodyPr/>
                        <a:lstStyle/>
                        <a:p>
                          <a:r>
                            <a:rPr kumimoji="1" lang="ja-JP" altLang="en-US" sz="2400" dirty="0"/>
                            <a:t>面積</a:t>
                          </a:r>
                        </a:p>
                      </a:txBody>
                      <a:tcPr/>
                    </a:tc>
                    <a:extLst>
                      <a:ext uri="{0D108BD9-81ED-4DB2-BD59-A6C34878D82A}">
                        <a16:rowId xmlns:a16="http://schemas.microsoft.com/office/drawing/2014/main" val="3998489856"/>
                      </a:ext>
                    </a:extLst>
                  </a:tr>
                  <a:tr h="528320">
                    <a:tc>
                      <a:txBody>
                        <a:bodyPr/>
                        <a:lstStyle/>
                        <a:p>
                          <a:r>
                            <a:rPr kumimoji="1" lang="en-US" altLang="ja-JP" sz="2400" dirty="0"/>
                            <a:t>2</a:t>
                          </a:r>
                          <a:r>
                            <a:rPr kumimoji="1" lang="ja-JP" altLang="en-US" sz="2400" dirty="0"/>
                            <a:t>入力積和演算</a:t>
                          </a:r>
                        </a:p>
                      </a:txBody>
                      <a:tcPr/>
                    </a:tc>
                    <a:tc>
                      <a:txBody>
                        <a:bodyPr/>
                        <a:lstStyle/>
                        <a:p>
                          <a:r>
                            <a:rPr kumimoji="1" lang="en-US" altLang="ja-JP" sz="2400" dirty="0"/>
                            <a:t>11</a:t>
                          </a:r>
                          <a:endParaRPr kumimoji="1" lang="ja-JP" altLang="en-US" sz="2400" dirty="0"/>
                        </a:p>
                      </a:txBody>
                      <a:tcPr/>
                    </a:tc>
                    <a:tc>
                      <a:txBody>
                        <a:bodyPr/>
                        <a:lstStyle/>
                        <a:p>
                          <a:endParaRPr lang="ja-JP"/>
                        </a:p>
                      </a:txBody>
                      <a:tcPr>
                        <a:blipFill>
                          <a:blip r:embed="rId2"/>
                          <a:stretch>
                            <a:fillRect l="-101970" t="-111494" r="-348" b="-313793"/>
                          </a:stretch>
                        </a:blipFill>
                      </a:tcPr>
                    </a:tc>
                    <a:extLst>
                      <a:ext uri="{0D108BD9-81ED-4DB2-BD59-A6C34878D82A}">
                        <a16:rowId xmlns:a16="http://schemas.microsoft.com/office/drawing/2014/main" val="3729790484"/>
                      </a:ext>
                    </a:extLst>
                  </a:tr>
                  <a:tr h="52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4</a:t>
                          </a:r>
                          <a:r>
                            <a:rPr kumimoji="1" lang="ja-JP" altLang="en-US" sz="2400" dirty="0"/>
                            <a:t>入力積和演算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17</a:t>
                          </a:r>
                          <a:endParaRPr kumimoji="1" lang="ja-JP" altLang="en-US" sz="2400" dirty="0"/>
                        </a:p>
                      </a:txBody>
                      <a:tcPr/>
                    </a:tc>
                    <a:tc>
                      <a:txBody>
                        <a:bodyPr/>
                        <a:lstStyle/>
                        <a:p>
                          <a:endParaRPr lang="ja-JP"/>
                        </a:p>
                      </a:txBody>
                      <a:tcPr>
                        <a:blipFill>
                          <a:blip r:embed="rId2"/>
                          <a:stretch>
                            <a:fillRect l="-101970" t="-211494" r="-348" b="-213793"/>
                          </a:stretch>
                        </a:blipFill>
                      </a:tcPr>
                    </a:tc>
                    <a:extLst>
                      <a:ext uri="{0D108BD9-81ED-4DB2-BD59-A6C34878D82A}">
                        <a16:rowId xmlns:a16="http://schemas.microsoft.com/office/drawing/2014/main" val="2863280600"/>
                      </a:ext>
                    </a:extLst>
                  </a:tr>
                  <a:tr h="52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6</a:t>
                          </a:r>
                          <a:r>
                            <a:rPr kumimoji="1" lang="ja-JP" altLang="en-US" sz="2400" dirty="0"/>
                            <a:t>入力積和演算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23</a:t>
                          </a:r>
                          <a:endParaRPr kumimoji="1" lang="ja-JP" altLang="en-US" sz="2400" dirty="0"/>
                        </a:p>
                      </a:txBody>
                      <a:tcPr/>
                    </a:tc>
                    <a:tc>
                      <a:txBody>
                        <a:bodyPr/>
                        <a:lstStyle/>
                        <a:p>
                          <a:endParaRPr lang="ja-JP"/>
                        </a:p>
                      </a:txBody>
                      <a:tcPr>
                        <a:blipFill>
                          <a:blip r:embed="rId2"/>
                          <a:stretch>
                            <a:fillRect l="-101970" t="-311494" r="-348" b="-113793"/>
                          </a:stretch>
                        </a:blipFill>
                      </a:tcPr>
                    </a:tc>
                    <a:extLst>
                      <a:ext uri="{0D108BD9-81ED-4DB2-BD59-A6C34878D82A}">
                        <a16:rowId xmlns:a16="http://schemas.microsoft.com/office/drawing/2014/main" val="705217812"/>
                      </a:ext>
                    </a:extLst>
                  </a:tr>
                  <a:tr h="52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8</a:t>
                          </a:r>
                          <a:r>
                            <a:rPr kumimoji="1" lang="ja-JP" altLang="en-US" sz="2400" dirty="0"/>
                            <a:t>入力積和演算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29</a:t>
                          </a:r>
                          <a:endParaRPr kumimoji="1" lang="ja-JP" altLang="en-US" sz="2400" dirty="0"/>
                        </a:p>
                      </a:txBody>
                      <a:tcPr/>
                    </a:tc>
                    <a:tc>
                      <a:txBody>
                        <a:bodyPr/>
                        <a:lstStyle/>
                        <a:p>
                          <a:endParaRPr lang="ja-JP"/>
                        </a:p>
                      </a:txBody>
                      <a:tcPr>
                        <a:blipFill>
                          <a:blip r:embed="rId2"/>
                          <a:stretch>
                            <a:fillRect l="-101970" t="-411494" r="-348" b="-13793"/>
                          </a:stretch>
                        </a:blipFill>
                      </a:tcPr>
                    </a:tc>
                    <a:extLst>
                      <a:ext uri="{0D108BD9-81ED-4DB2-BD59-A6C34878D82A}">
                        <a16:rowId xmlns:a16="http://schemas.microsoft.com/office/drawing/2014/main" val="3087252159"/>
                      </a:ext>
                    </a:extLst>
                  </a:tr>
                </a:tbl>
              </a:graphicData>
            </a:graphic>
          </p:graphicFrame>
        </mc:Fallback>
      </mc:AlternateContent>
    </p:spTree>
    <p:extLst>
      <p:ext uri="{BB962C8B-B14F-4D97-AF65-F5344CB8AC3E}">
        <p14:creationId xmlns:p14="http://schemas.microsoft.com/office/powerpoint/2010/main" val="190438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B7DC7F-B665-709B-EA72-16D46F8043A7}"/>
              </a:ext>
            </a:extLst>
          </p:cNvPr>
          <p:cNvSpPr>
            <a:spLocks noGrp="1"/>
          </p:cNvSpPr>
          <p:nvPr>
            <p:ph type="title"/>
          </p:nvPr>
        </p:nvSpPr>
        <p:spPr/>
        <p:txBody>
          <a:bodyPr/>
          <a:lstStyle/>
          <a:p>
            <a:r>
              <a:rPr kumimoji="1" lang="ja-JP" altLang="en-US" dirty="0"/>
              <a:t>光の強度と周波数特性について</a:t>
            </a:r>
          </a:p>
        </p:txBody>
      </p:sp>
      <p:sp>
        <p:nvSpPr>
          <p:cNvPr id="3" name="コンテンツ プレースホルダー 2">
            <a:extLst>
              <a:ext uri="{FF2B5EF4-FFF2-40B4-BE49-F238E27FC236}">
                <a16:creationId xmlns:a16="http://schemas.microsoft.com/office/drawing/2014/main" id="{00F07D5A-3BB3-F251-2251-12FD7D049099}"/>
              </a:ext>
            </a:extLst>
          </p:cNvPr>
          <p:cNvSpPr>
            <a:spLocks noGrp="1"/>
          </p:cNvSpPr>
          <p:nvPr>
            <p:ph idx="1"/>
          </p:nvPr>
        </p:nvSpPr>
        <p:spPr>
          <a:xfrm>
            <a:off x="812801" y="1295401"/>
            <a:ext cx="10437284" cy="4759959"/>
          </a:xfrm>
        </p:spPr>
        <p:txBody>
          <a:bodyPr/>
          <a:lstStyle/>
          <a:p>
            <a:r>
              <a:rPr kumimoji="1" lang="ja-JP" altLang="en-US" dirty="0"/>
              <a:t>ギルバートセルの利得には限度があるので、光が小さいとギルバートセルからの出力がノイズに埋もれてしまう恐れがある。</a:t>
            </a:r>
            <a:endParaRPr kumimoji="1" lang="en-US" altLang="ja-JP" dirty="0"/>
          </a:p>
          <a:p>
            <a:r>
              <a:rPr lang="ja-JP" altLang="en-US" dirty="0"/>
              <a:t>それを防ぐために小さな電流を大きな電圧に変換する</a:t>
            </a:r>
            <a:r>
              <a:rPr lang="en-US" altLang="ja-JP" dirty="0"/>
              <a:t>TIA</a:t>
            </a:r>
            <a:r>
              <a:rPr lang="ja-JP" altLang="en-US" dirty="0"/>
              <a:t>を接続している。</a:t>
            </a:r>
            <a:endParaRPr lang="en-US" altLang="ja-JP" dirty="0"/>
          </a:p>
          <a:p>
            <a:endParaRPr lang="en-US" altLang="ja-JP" dirty="0"/>
          </a:p>
          <a:p>
            <a:r>
              <a:rPr lang="en-US" altLang="ja-JP" dirty="0"/>
              <a:t>TIA</a:t>
            </a:r>
            <a:r>
              <a:rPr lang="ja-JP" altLang="en-US" dirty="0"/>
              <a:t>の伝達インピーダンス</a:t>
            </a:r>
            <a:r>
              <a:rPr lang="en-US" altLang="ja-JP" dirty="0"/>
              <a:t>(</a:t>
            </a:r>
            <a:r>
              <a:rPr lang="ja-JP" altLang="en-US" dirty="0"/>
              <a:t>電流を何倍の電圧に変換できるか</a:t>
            </a:r>
            <a:r>
              <a:rPr lang="en-US" altLang="ja-JP" dirty="0"/>
              <a:t>)</a:t>
            </a:r>
            <a:r>
              <a:rPr lang="ja-JP" altLang="en-US" dirty="0"/>
              <a:t>は周波数特性とトレードオフになっている。</a:t>
            </a:r>
            <a:endParaRPr lang="en-US" altLang="ja-JP" dirty="0"/>
          </a:p>
        </p:txBody>
      </p:sp>
      <p:sp>
        <p:nvSpPr>
          <p:cNvPr id="5" name="フローチャート: 論理積ゲート 4">
            <a:extLst>
              <a:ext uri="{FF2B5EF4-FFF2-40B4-BE49-F238E27FC236}">
                <a16:creationId xmlns:a16="http://schemas.microsoft.com/office/drawing/2014/main" id="{616D13DB-E7DE-47E9-25F1-10A75299402C}"/>
              </a:ext>
            </a:extLst>
          </p:cNvPr>
          <p:cNvSpPr/>
          <p:nvPr/>
        </p:nvSpPr>
        <p:spPr bwMode="auto">
          <a:xfrm>
            <a:off x="3881120" y="4480560"/>
            <a:ext cx="1117600" cy="833120"/>
          </a:xfrm>
          <a:prstGeom prst="flowChartDelay">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7" name="直線コネクタ 6">
            <a:extLst>
              <a:ext uri="{FF2B5EF4-FFF2-40B4-BE49-F238E27FC236}">
                <a16:creationId xmlns:a16="http://schemas.microsoft.com/office/drawing/2014/main" id="{B43C76C3-8272-49F6-1291-20797DDC10E7}"/>
              </a:ext>
            </a:extLst>
          </p:cNvPr>
          <p:cNvCxnSpPr/>
          <p:nvPr/>
        </p:nvCxnSpPr>
        <p:spPr bwMode="auto">
          <a:xfrm>
            <a:off x="4998720" y="4897120"/>
            <a:ext cx="71120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正方形/長方形 7">
            <a:extLst>
              <a:ext uri="{FF2B5EF4-FFF2-40B4-BE49-F238E27FC236}">
                <a16:creationId xmlns:a16="http://schemas.microsoft.com/office/drawing/2014/main" id="{9CDB2D01-A785-78F1-72D3-31998732AFF7}"/>
              </a:ext>
            </a:extLst>
          </p:cNvPr>
          <p:cNvSpPr/>
          <p:nvPr/>
        </p:nvSpPr>
        <p:spPr bwMode="auto">
          <a:xfrm>
            <a:off x="5709920" y="4415771"/>
            <a:ext cx="1300480" cy="95502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10" name="直線コネクタ 9">
            <a:extLst>
              <a:ext uri="{FF2B5EF4-FFF2-40B4-BE49-F238E27FC236}">
                <a16:creationId xmlns:a16="http://schemas.microsoft.com/office/drawing/2014/main" id="{F9B0E778-8D18-6354-3A25-817195F2DBE5}"/>
              </a:ext>
            </a:extLst>
          </p:cNvPr>
          <p:cNvCxnSpPr/>
          <p:nvPr/>
        </p:nvCxnSpPr>
        <p:spPr bwMode="auto">
          <a:xfrm>
            <a:off x="7010400" y="4893283"/>
            <a:ext cx="84328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正方形/長方形 10">
            <a:extLst>
              <a:ext uri="{FF2B5EF4-FFF2-40B4-BE49-F238E27FC236}">
                <a16:creationId xmlns:a16="http://schemas.microsoft.com/office/drawing/2014/main" id="{91D1935B-DF39-A3D7-1B58-01EA45FEEF31}"/>
              </a:ext>
            </a:extLst>
          </p:cNvPr>
          <p:cNvSpPr/>
          <p:nvPr/>
        </p:nvSpPr>
        <p:spPr bwMode="auto">
          <a:xfrm>
            <a:off x="7853679" y="4415771"/>
            <a:ext cx="2956559" cy="95502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2" name="テキスト ボックス 11">
            <a:extLst>
              <a:ext uri="{FF2B5EF4-FFF2-40B4-BE49-F238E27FC236}">
                <a16:creationId xmlns:a16="http://schemas.microsoft.com/office/drawing/2014/main" id="{56BF57C1-0197-9DC3-48BD-CE9C1D925C60}"/>
              </a:ext>
            </a:extLst>
          </p:cNvPr>
          <p:cNvSpPr txBox="1"/>
          <p:nvPr/>
        </p:nvSpPr>
        <p:spPr>
          <a:xfrm>
            <a:off x="4109720" y="4662450"/>
            <a:ext cx="599440" cy="461665"/>
          </a:xfrm>
          <a:prstGeom prst="rect">
            <a:avLst/>
          </a:prstGeom>
          <a:noFill/>
        </p:spPr>
        <p:txBody>
          <a:bodyPr wrap="square" rtlCol="0">
            <a:spAutoFit/>
          </a:bodyPr>
          <a:lstStyle/>
          <a:p>
            <a:r>
              <a:rPr kumimoji="1" lang="en-US" altLang="ja-JP" sz="2400" dirty="0"/>
              <a:t>PD</a:t>
            </a:r>
            <a:endParaRPr kumimoji="1" lang="ja-JP" altLang="en-US" sz="2400" dirty="0"/>
          </a:p>
        </p:txBody>
      </p:sp>
      <p:sp>
        <p:nvSpPr>
          <p:cNvPr id="13" name="テキスト ボックス 12">
            <a:extLst>
              <a:ext uri="{FF2B5EF4-FFF2-40B4-BE49-F238E27FC236}">
                <a16:creationId xmlns:a16="http://schemas.microsoft.com/office/drawing/2014/main" id="{7F8AEA7D-8C6B-6A40-A497-25CC104728DA}"/>
              </a:ext>
            </a:extLst>
          </p:cNvPr>
          <p:cNvSpPr txBox="1"/>
          <p:nvPr/>
        </p:nvSpPr>
        <p:spPr>
          <a:xfrm>
            <a:off x="5986780" y="4662450"/>
            <a:ext cx="746760" cy="461665"/>
          </a:xfrm>
          <a:prstGeom prst="rect">
            <a:avLst/>
          </a:prstGeom>
          <a:noFill/>
        </p:spPr>
        <p:txBody>
          <a:bodyPr wrap="square" rtlCol="0">
            <a:spAutoFit/>
          </a:bodyPr>
          <a:lstStyle/>
          <a:p>
            <a:r>
              <a:rPr lang="en-US" altLang="ja-JP" sz="2400" dirty="0"/>
              <a:t>TIA</a:t>
            </a:r>
            <a:endParaRPr kumimoji="1" lang="ja-JP" altLang="en-US" sz="2400" dirty="0"/>
          </a:p>
        </p:txBody>
      </p:sp>
      <p:sp>
        <p:nvSpPr>
          <p:cNvPr id="14" name="テキスト ボックス 13">
            <a:extLst>
              <a:ext uri="{FF2B5EF4-FFF2-40B4-BE49-F238E27FC236}">
                <a16:creationId xmlns:a16="http://schemas.microsoft.com/office/drawing/2014/main" id="{263E577B-D1E2-6222-B538-ECAC6E534CB0}"/>
              </a:ext>
            </a:extLst>
          </p:cNvPr>
          <p:cNvSpPr txBox="1"/>
          <p:nvPr/>
        </p:nvSpPr>
        <p:spPr>
          <a:xfrm>
            <a:off x="8209913" y="4662449"/>
            <a:ext cx="2244090" cy="461665"/>
          </a:xfrm>
          <a:prstGeom prst="rect">
            <a:avLst/>
          </a:prstGeom>
          <a:noFill/>
        </p:spPr>
        <p:txBody>
          <a:bodyPr wrap="square" rtlCol="0">
            <a:spAutoFit/>
          </a:bodyPr>
          <a:lstStyle/>
          <a:p>
            <a:r>
              <a:rPr lang="ja-JP" altLang="en-US" sz="2400" dirty="0"/>
              <a:t>ギルバートセル</a:t>
            </a:r>
            <a:endParaRPr kumimoji="1" lang="ja-JP" altLang="en-US" sz="2400" dirty="0"/>
          </a:p>
        </p:txBody>
      </p:sp>
      <p:cxnSp>
        <p:nvCxnSpPr>
          <p:cNvPr id="16" name="直線コネクタ 15">
            <a:extLst>
              <a:ext uri="{FF2B5EF4-FFF2-40B4-BE49-F238E27FC236}">
                <a16:creationId xmlns:a16="http://schemas.microsoft.com/office/drawing/2014/main" id="{51655AEB-A94D-B5DA-5954-F3E53DC464D3}"/>
              </a:ext>
            </a:extLst>
          </p:cNvPr>
          <p:cNvCxnSpPr/>
          <p:nvPr/>
        </p:nvCxnSpPr>
        <p:spPr bwMode="auto">
          <a:xfrm>
            <a:off x="3169920" y="4893281"/>
            <a:ext cx="71120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正方形/長方形 16">
            <a:extLst>
              <a:ext uri="{FF2B5EF4-FFF2-40B4-BE49-F238E27FC236}">
                <a16:creationId xmlns:a16="http://schemas.microsoft.com/office/drawing/2014/main" id="{0FA564E1-224F-0975-AA1B-95B69FA29C4E}"/>
              </a:ext>
            </a:extLst>
          </p:cNvPr>
          <p:cNvSpPr/>
          <p:nvPr/>
        </p:nvSpPr>
        <p:spPr bwMode="auto">
          <a:xfrm>
            <a:off x="1442721" y="4415771"/>
            <a:ext cx="1717040" cy="95502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8" name="テキスト ボックス 17">
            <a:extLst>
              <a:ext uri="{FF2B5EF4-FFF2-40B4-BE49-F238E27FC236}">
                <a16:creationId xmlns:a16="http://schemas.microsoft.com/office/drawing/2014/main" id="{BC3D6585-D590-E8F4-C484-28000EDF35B1}"/>
              </a:ext>
            </a:extLst>
          </p:cNvPr>
          <p:cNvSpPr txBox="1"/>
          <p:nvPr/>
        </p:nvSpPr>
        <p:spPr>
          <a:xfrm>
            <a:off x="1452880" y="4662449"/>
            <a:ext cx="1706881" cy="461665"/>
          </a:xfrm>
          <a:prstGeom prst="rect">
            <a:avLst/>
          </a:prstGeom>
          <a:noFill/>
        </p:spPr>
        <p:txBody>
          <a:bodyPr wrap="square" rtlCol="0">
            <a:spAutoFit/>
          </a:bodyPr>
          <a:lstStyle/>
          <a:p>
            <a:r>
              <a:rPr lang="ja-JP" altLang="en-US" sz="2400" dirty="0"/>
              <a:t>光リザバー</a:t>
            </a:r>
            <a:endParaRPr kumimoji="1" lang="ja-JP" altLang="en-US" sz="2400" dirty="0"/>
          </a:p>
        </p:txBody>
      </p:sp>
    </p:spTree>
    <p:extLst>
      <p:ext uri="{BB962C8B-B14F-4D97-AF65-F5344CB8AC3E}">
        <p14:creationId xmlns:p14="http://schemas.microsoft.com/office/powerpoint/2010/main" val="3135924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29142D-A700-82F0-9D4A-889C6ECF1110}"/>
              </a:ext>
            </a:extLst>
          </p:cNvPr>
          <p:cNvSpPr>
            <a:spLocks noGrp="1"/>
          </p:cNvSpPr>
          <p:nvPr>
            <p:ph type="title"/>
          </p:nvPr>
        </p:nvSpPr>
        <p:spPr/>
        <p:txBody>
          <a:bodyPr/>
          <a:lstStyle/>
          <a:p>
            <a:r>
              <a:rPr kumimoji="1" lang="ja-JP" altLang="en-US" dirty="0"/>
              <a:t>光の強度と周波数特性について</a:t>
            </a:r>
          </a:p>
        </p:txBody>
      </p:sp>
      <p:sp>
        <p:nvSpPr>
          <p:cNvPr id="3" name="コンテンツ プレースホルダー 2">
            <a:extLst>
              <a:ext uri="{FF2B5EF4-FFF2-40B4-BE49-F238E27FC236}">
                <a16:creationId xmlns:a16="http://schemas.microsoft.com/office/drawing/2014/main" id="{14254E22-7A01-37A5-F77C-6BCC27CD41D7}"/>
              </a:ext>
            </a:extLst>
          </p:cNvPr>
          <p:cNvSpPr>
            <a:spLocks noGrp="1"/>
          </p:cNvSpPr>
          <p:nvPr>
            <p:ph idx="1"/>
          </p:nvPr>
        </p:nvSpPr>
        <p:spPr/>
        <p:txBody>
          <a:bodyPr/>
          <a:lstStyle/>
          <a:p>
            <a:r>
              <a:rPr kumimoji="1" lang="ja-JP" altLang="en-US" dirty="0"/>
              <a:t>条件</a:t>
            </a:r>
            <a:endParaRPr kumimoji="1" lang="en-US" altLang="ja-JP" dirty="0"/>
          </a:p>
          <a:p>
            <a:r>
              <a:rPr lang="ja-JP" altLang="en-US" dirty="0"/>
              <a:t>・入力光強度</a:t>
            </a:r>
            <a:endParaRPr lang="en-US" altLang="ja-JP" dirty="0"/>
          </a:p>
          <a:p>
            <a:r>
              <a:rPr kumimoji="1" lang="ja-JP" altLang="en-US" dirty="0"/>
              <a:t>　</a:t>
            </a:r>
            <a:r>
              <a:rPr lang="ja-JP" altLang="en-US" dirty="0"/>
              <a:t>最大</a:t>
            </a:r>
            <a:r>
              <a:rPr lang="en-US" altLang="ja-JP" dirty="0"/>
              <a:t>100 µW</a:t>
            </a:r>
            <a:r>
              <a:rPr lang="ja-JP" altLang="en-US" dirty="0"/>
              <a:t>を想定する場合、</a:t>
            </a:r>
            <a:r>
              <a:rPr lang="en-US" altLang="ja-JP" dirty="0"/>
              <a:t>PD</a:t>
            </a:r>
            <a:r>
              <a:rPr lang="ja-JP" altLang="en-US" dirty="0"/>
              <a:t>の出力は</a:t>
            </a:r>
            <a:r>
              <a:rPr lang="en-US" altLang="ja-JP" dirty="0"/>
              <a:t>50 µA</a:t>
            </a:r>
          </a:p>
          <a:p>
            <a:r>
              <a:rPr kumimoji="1" lang="ja-JP" altLang="en-US" dirty="0"/>
              <a:t>　最大</a:t>
            </a:r>
            <a:r>
              <a:rPr kumimoji="1" lang="en-US" altLang="ja-JP" dirty="0"/>
              <a:t>10 µW</a:t>
            </a:r>
            <a:r>
              <a:rPr lang="ja-JP" altLang="en-US" dirty="0"/>
              <a:t>を想定する場合、</a:t>
            </a:r>
            <a:r>
              <a:rPr lang="en-US" altLang="ja-JP" dirty="0"/>
              <a:t>PD</a:t>
            </a:r>
            <a:r>
              <a:rPr lang="ja-JP" altLang="en-US" dirty="0"/>
              <a:t>の出力は</a:t>
            </a:r>
            <a:r>
              <a:rPr kumimoji="1" lang="en-US" altLang="ja-JP" dirty="0"/>
              <a:t>5 µA</a:t>
            </a:r>
          </a:p>
          <a:p>
            <a:endParaRPr lang="en-US" altLang="ja-JP" dirty="0"/>
          </a:p>
          <a:p>
            <a:r>
              <a:rPr kumimoji="1" lang="ja-JP" altLang="en-US" dirty="0"/>
              <a:t>・ギルバートセルの設計値は固定</a:t>
            </a:r>
            <a:endParaRPr kumimoji="1" lang="en-US" altLang="ja-JP" dirty="0"/>
          </a:p>
          <a:p>
            <a:endParaRPr lang="en-US" altLang="ja-JP" dirty="0"/>
          </a:p>
          <a:p>
            <a:r>
              <a:rPr kumimoji="1" lang="ja-JP" altLang="en-US" dirty="0"/>
              <a:t>・</a:t>
            </a:r>
            <a:r>
              <a:rPr kumimoji="1" lang="en-US" altLang="ja-JP" dirty="0"/>
              <a:t>TIA</a:t>
            </a:r>
            <a:r>
              <a:rPr kumimoji="1" lang="ja-JP" altLang="en-US" dirty="0"/>
              <a:t>の伝達インピーダンスは光強度に応じて変更し、一定の出力を保つ</a:t>
            </a:r>
            <a:endParaRPr kumimoji="1" lang="en-US" altLang="ja-JP" dirty="0"/>
          </a:p>
        </p:txBody>
      </p:sp>
    </p:spTree>
    <p:extLst>
      <p:ext uri="{BB962C8B-B14F-4D97-AF65-F5344CB8AC3E}">
        <p14:creationId xmlns:p14="http://schemas.microsoft.com/office/powerpoint/2010/main" val="1078718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647C547-14FD-10C4-6B38-271BD679862F}"/>
              </a:ext>
            </a:extLst>
          </p:cNvPr>
          <p:cNvSpPr>
            <a:spLocks noGrp="1"/>
          </p:cNvSpPr>
          <p:nvPr>
            <p:ph idx="1"/>
          </p:nvPr>
        </p:nvSpPr>
        <p:spPr>
          <a:xfrm>
            <a:off x="812801" y="1295401"/>
            <a:ext cx="10437284" cy="4779963"/>
          </a:xfrm>
        </p:spPr>
        <p:txBody>
          <a:bodyPr/>
          <a:lstStyle/>
          <a:p>
            <a:r>
              <a:rPr lang="ja-JP" altLang="en-US" dirty="0"/>
              <a:t>ギルバートセル</a:t>
            </a:r>
            <a:endParaRPr kumimoji="1" lang="ja-JP" altLang="en-US" dirty="0"/>
          </a:p>
        </p:txBody>
      </p:sp>
      <p:sp>
        <p:nvSpPr>
          <p:cNvPr id="2" name="タイトル 1">
            <a:extLst>
              <a:ext uri="{FF2B5EF4-FFF2-40B4-BE49-F238E27FC236}">
                <a16:creationId xmlns:a16="http://schemas.microsoft.com/office/drawing/2014/main" id="{421C3E04-2749-FE95-6B8E-00AC8C240DB8}"/>
              </a:ext>
            </a:extLst>
          </p:cNvPr>
          <p:cNvSpPr>
            <a:spLocks noGrp="1"/>
          </p:cNvSpPr>
          <p:nvPr>
            <p:ph type="title"/>
          </p:nvPr>
        </p:nvSpPr>
        <p:spPr/>
        <p:txBody>
          <a:bodyPr/>
          <a:lstStyle/>
          <a:p>
            <a:r>
              <a:rPr kumimoji="1" lang="ja-JP" altLang="en-US" dirty="0"/>
              <a:t>光の強度と周波数特性について</a:t>
            </a:r>
          </a:p>
        </p:txBody>
      </p:sp>
      <mc:AlternateContent xmlns:mc="http://schemas.openxmlformats.org/markup-compatibility/2006" xmlns:a14="http://schemas.microsoft.com/office/drawing/2010/main">
        <mc:Choice Requires="a14">
          <p:graphicFrame>
            <p:nvGraphicFramePr>
              <p:cNvPr id="251" name="表 250">
                <a:extLst>
                  <a:ext uri="{FF2B5EF4-FFF2-40B4-BE49-F238E27FC236}">
                    <a16:creationId xmlns:a16="http://schemas.microsoft.com/office/drawing/2014/main" id="{F00309A3-DFA2-42B7-889A-40820205E31C}"/>
                  </a:ext>
                </a:extLst>
              </p:cNvPr>
              <p:cNvGraphicFramePr>
                <a:graphicFrameLocks noGrp="1"/>
              </p:cNvGraphicFramePr>
              <p:nvPr/>
            </p:nvGraphicFramePr>
            <p:xfrm>
              <a:off x="941915" y="2104191"/>
              <a:ext cx="4458256" cy="3681730"/>
            </p:xfrm>
            <a:graphic>
              <a:graphicData uri="http://schemas.openxmlformats.org/drawingml/2006/table">
                <a:tbl>
                  <a:tblPr firstRow="1" bandRow="1">
                    <a:tableStyleId>{5940675A-B579-460E-94D1-54222C63F5DA}</a:tableStyleId>
                  </a:tblPr>
                  <a:tblGrid>
                    <a:gridCol w="2229128">
                      <a:extLst>
                        <a:ext uri="{9D8B030D-6E8A-4147-A177-3AD203B41FA5}">
                          <a16:colId xmlns:a16="http://schemas.microsoft.com/office/drawing/2014/main" val="2041752785"/>
                        </a:ext>
                      </a:extLst>
                    </a:gridCol>
                    <a:gridCol w="2229128">
                      <a:extLst>
                        <a:ext uri="{9D8B030D-6E8A-4147-A177-3AD203B41FA5}">
                          <a16:colId xmlns:a16="http://schemas.microsoft.com/office/drawing/2014/main" val="730602956"/>
                        </a:ext>
                      </a:extLst>
                    </a:gridCol>
                  </a:tblGrid>
                  <a:tr h="300642">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m:oMathPara>
                          </a14:m>
                          <a:endParaRPr kumimoji="1" lang="ja-JP" altLang="en-US" dirty="0"/>
                        </a:p>
                      </a:txBody>
                      <a:tcPr/>
                    </a:tc>
                    <a:tc>
                      <a:txBody>
                        <a:bodyPr/>
                        <a:lstStyle/>
                        <a:p>
                          <a:pPr algn="ctr"/>
                          <a:r>
                            <a:rPr kumimoji="1" lang="en-US" altLang="ja-JP"/>
                            <a:t>2.6 kΩ</a:t>
                          </a:r>
                          <a:endParaRPr kumimoji="1" lang="ja-JP" altLang="en-US" dirty="0"/>
                        </a:p>
                      </a:txBody>
                      <a:tcPr/>
                    </a:tc>
                    <a:extLst>
                      <a:ext uri="{0D108BD9-81ED-4DB2-BD59-A6C34878D82A}">
                        <a16:rowId xmlns:a16="http://schemas.microsoft.com/office/drawing/2014/main" val="4065070397"/>
                      </a:ext>
                    </a:extLst>
                  </a:tr>
                  <a:tr h="300642">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ctr"/>
                          <a:r>
                            <a:rPr kumimoji="1" lang="en-US" altLang="ja-JP"/>
                            <a:t>100 Ω</a:t>
                          </a:r>
                          <a:endParaRPr kumimoji="1" lang="ja-JP" altLang="en-US" dirty="0"/>
                        </a:p>
                      </a:txBody>
                      <a:tcPr/>
                    </a:tc>
                    <a:extLst>
                      <a:ext uri="{0D108BD9-81ED-4DB2-BD59-A6C34878D82A}">
                        <a16:rowId xmlns:a16="http://schemas.microsoft.com/office/drawing/2014/main" val="3140723441"/>
                      </a:ext>
                    </a:extLst>
                  </a:tr>
                  <a:tr h="300642">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𝐶𝑂𝑁𝑇</m:t>
                                    </m:r>
                                  </m:sub>
                                </m:sSub>
                              </m:oMath>
                            </m:oMathPara>
                          </a14:m>
                          <a:endParaRPr kumimoji="1" lang="ja-JP" altLang="en-US" dirty="0"/>
                        </a:p>
                      </a:txBody>
                      <a:tcPr/>
                    </a:tc>
                    <a:tc>
                      <a:txBody>
                        <a:bodyPr/>
                        <a:lstStyle/>
                        <a:p>
                          <a:pPr algn="ctr"/>
                          <a:r>
                            <a:rPr kumimoji="1" lang="en-US" altLang="ja-JP"/>
                            <a:t>1.7 V</a:t>
                          </a:r>
                          <a:endParaRPr kumimoji="1" lang="ja-JP" altLang="en-US" dirty="0"/>
                        </a:p>
                      </a:txBody>
                      <a:tcPr/>
                    </a:tc>
                    <a:extLst>
                      <a:ext uri="{0D108BD9-81ED-4DB2-BD59-A6C34878D82A}">
                        <a16:rowId xmlns:a16="http://schemas.microsoft.com/office/drawing/2014/main" val="1173663445"/>
                      </a:ext>
                    </a:extLst>
                  </a:tr>
                  <a:tr h="300642">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𝐼𝑁</m:t>
                                    </m:r>
                                  </m:sub>
                                </m:sSub>
                              </m:oMath>
                            </m:oMathPara>
                          </a14:m>
                          <a:endParaRPr kumimoji="1" lang="ja-JP" altLang="en-US" dirty="0"/>
                        </a:p>
                      </a:txBody>
                      <a:tcPr/>
                    </a:tc>
                    <a:tc>
                      <a:txBody>
                        <a:bodyPr/>
                        <a:lstStyle/>
                        <a:p>
                          <a:pPr algn="ctr"/>
                          <a:r>
                            <a:rPr kumimoji="1" lang="en-US" altLang="ja-JP"/>
                            <a:t>1.25 V</a:t>
                          </a:r>
                          <a:endParaRPr kumimoji="1" lang="ja-JP" altLang="en-US" dirty="0"/>
                        </a:p>
                      </a:txBody>
                      <a:tcPr/>
                    </a:tc>
                    <a:extLst>
                      <a:ext uri="{0D108BD9-81ED-4DB2-BD59-A6C34878D82A}">
                        <a16:rowId xmlns:a16="http://schemas.microsoft.com/office/drawing/2014/main" val="2653967580"/>
                      </a:ext>
                    </a:extLst>
                  </a:tr>
                  <a:tr h="300642">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a:txBody>
                      <a:tcPr/>
                    </a:tc>
                    <a:tc>
                      <a:txBody>
                        <a:bodyPr/>
                        <a:lstStyle/>
                        <a:p>
                          <a:pPr algn="ctr"/>
                          <a:r>
                            <a:rPr kumimoji="1" lang="en-US" altLang="ja-JP"/>
                            <a:t>825 mV</a:t>
                          </a:r>
                          <a:endParaRPr kumimoji="1" lang="ja-JP" altLang="en-US" dirty="0"/>
                        </a:p>
                      </a:txBody>
                      <a:tcPr/>
                    </a:tc>
                    <a:extLst>
                      <a:ext uri="{0D108BD9-81ED-4DB2-BD59-A6C34878D82A}">
                        <a16:rowId xmlns:a16="http://schemas.microsoft.com/office/drawing/2014/main" val="2026884057"/>
                      </a:ext>
                    </a:extLst>
                  </a:tr>
                  <a:tr h="300642">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a:txBody>
                      <a:tcPr/>
                    </a:tc>
                    <a:tc>
                      <a:txBody>
                        <a:bodyPr/>
                        <a:lstStyle/>
                        <a:p>
                          <a:pPr algn="ctr"/>
                          <a:r>
                            <a:rPr kumimoji="1" lang="en-US" altLang="ja-JP"/>
                            <a:t>1.8 V</a:t>
                          </a:r>
                          <a:endParaRPr kumimoji="1" lang="ja-JP" altLang="en-US" dirty="0"/>
                        </a:p>
                      </a:txBody>
                      <a:tcPr/>
                    </a:tc>
                    <a:extLst>
                      <a:ext uri="{0D108BD9-81ED-4DB2-BD59-A6C34878D82A}">
                        <a16:rowId xmlns:a16="http://schemas.microsoft.com/office/drawing/2014/main" val="3704395114"/>
                      </a:ext>
                    </a:extLst>
                  </a:tr>
                  <a:tr h="300642">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a:t>225 µA</a:t>
                          </a:r>
                          <a:endParaRPr kumimoji="1" lang="ja-JP" altLang="en-US" dirty="0"/>
                        </a:p>
                      </a:txBody>
                      <a:tcPr/>
                    </a:tc>
                    <a:extLst>
                      <a:ext uri="{0D108BD9-81ED-4DB2-BD59-A6C34878D82A}">
                        <a16:rowId xmlns:a16="http://schemas.microsoft.com/office/drawing/2014/main" val="2169244328"/>
                      </a:ext>
                    </a:extLst>
                  </a:tr>
                  <a:tr h="300642">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ctr"/>
                          <a:r>
                            <a:rPr kumimoji="1" lang="en-US" altLang="ja-JP"/>
                            <a:t>800 mV</a:t>
                          </a:r>
                          <a:endParaRPr kumimoji="1" lang="ja-JP" altLang="en-US" dirty="0"/>
                        </a:p>
                      </a:txBody>
                      <a:tcPr/>
                    </a:tc>
                    <a:extLst>
                      <a:ext uri="{0D108BD9-81ED-4DB2-BD59-A6C34878D82A}">
                        <a16:rowId xmlns:a16="http://schemas.microsoft.com/office/drawing/2014/main" val="1545291510"/>
                      </a:ext>
                    </a:extLst>
                  </a:tr>
                  <a:tr h="310559">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r>
                                      <a:rPr kumimoji="1" lang="en-US" altLang="ja-JP" b="0" i="1" smtClean="0">
                                        <a:latin typeface="Cambria Math" panose="02040503050406030204" pitchFamily="18" charset="0"/>
                                      </a:rPr>
                                      <m:t>1,2</m:t>
                                    </m:r>
                                  </m:sub>
                                </m:sSub>
                              </m:oMath>
                            </m:oMathPara>
                          </a14:m>
                          <a:endParaRPr kumimoji="1" lang="ja-JP" altLang="en-US" dirty="0"/>
                        </a:p>
                      </a:txBody>
                      <a:tcPr/>
                    </a:tc>
                    <a:tc>
                      <a:txBody>
                        <a:bodyPr/>
                        <a:lstStyle/>
                        <a:p>
                          <a:pPr algn="ctr"/>
                          <a:r>
                            <a:rPr kumimoji="1" lang="en-US" altLang="ja-JP"/>
                            <a:t>800 mV</a:t>
                          </a:r>
                          <a:endParaRPr kumimoji="1" lang="ja-JP" altLang="en-US" dirty="0"/>
                        </a:p>
                      </a:txBody>
                      <a:tcPr/>
                    </a:tc>
                    <a:extLst>
                      <a:ext uri="{0D108BD9-81ED-4DB2-BD59-A6C34878D82A}">
                        <a16:rowId xmlns:a16="http://schemas.microsoft.com/office/drawing/2014/main" val="1310001036"/>
                      </a:ext>
                    </a:extLst>
                  </a:tr>
                  <a:tr h="310559">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r>
                                      <a:rPr kumimoji="1" lang="en-US" altLang="ja-JP" b="0" i="1" smtClean="0">
                                        <a:latin typeface="Cambria Math" panose="02040503050406030204" pitchFamily="18" charset="0"/>
                                      </a:rPr>
                                      <m:t>3,4,5,6</m:t>
                                    </m:r>
                                  </m:sub>
                                </m:sSub>
                              </m:oMath>
                            </m:oMathPara>
                          </a14:m>
                          <a:endParaRPr kumimoji="1" lang="ja-JP" altLang="en-US" dirty="0"/>
                        </a:p>
                      </a:txBody>
                      <a:tcPr/>
                    </a:tc>
                    <a:tc>
                      <a:txBody>
                        <a:bodyPr/>
                        <a:lstStyle/>
                        <a:p>
                          <a:pPr algn="ctr"/>
                          <a:r>
                            <a:rPr kumimoji="1" lang="en-US" altLang="ja-JP" dirty="0"/>
                            <a:t>800 mV</a:t>
                          </a:r>
                          <a:endParaRPr kumimoji="1" lang="ja-JP" altLang="en-US" dirty="0"/>
                        </a:p>
                      </a:txBody>
                      <a:tcPr/>
                    </a:tc>
                    <a:extLst>
                      <a:ext uri="{0D108BD9-81ED-4DB2-BD59-A6C34878D82A}">
                        <a16:rowId xmlns:a16="http://schemas.microsoft.com/office/drawing/2014/main" val="2192266154"/>
                      </a:ext>
                    </a:extLst>
                  </a:tr>
                </a:tbl>
              </a:graphicData>
            </a:graphic>
          </p:graphicFrame>
        </mc:Choice>
        <mc:Fallback xmlns="">
          <p:graphicFrame>
            <p:nvGraphicFramePr>
              <p:cNvPr id="251" name="表 250">
                <a:extLst>
                  <a:ext uri="{FF2B5EF4-FFF2-40B4-BE49-F238E27FC236}">
                    <a16:creationId xmlns:a16="http://schemas.microsoft.com/office/drawing/2014/main" id="{F00309A3-DFA2-42B7-889A-40820205E31C}"/>
                  </a:ext>
                </a:extLst>
              </p:cNvPr>
              <p:cNvGraphicFramePr>
                <a:graphicFrameLocks noGrp="1"/>
              </p:cNvGraphicFramePr>
              <p:nvPr>
                <p:extLst>
                  <p:ext uri="{D42A27DB-BD31-4B8C-83A1-F6EECF244321}">
                    <p14:modId xmlns:p14="http://schemas.microsoft.com/office/powerpoint/2010/main" val="909309376"/>
                  </p:ext>
                </p:extLst>
              </p:nvPr>
            </p:nvGraphicFramePr>
            <p:xfrm>
              <a:off x="941915" y="2104191"/>
              <a:ext cx="4458256" cy="3681730"/>
            </p:xfrm>
            <a:graphic>
              <a:graphicData uri="http://schemas.openxmlformats.org/drawingml/2006/table">
                <a:tbl>
                  <a:tblPr firstRow="1" bandRow="1">
                    <a:tableStyleId>{5940675A-B579-460E-94D1-54222C63F5DA}</a:tableStyleId>
                  </a:tblPr>
                  <a:tblGrid>
                    <a:gridCol w="2229128">
                      <a:extLst>
                        <a:ext uri="{9D8B030D-6E8A-4147-A177-3AD203B41FA5}">
                          <a16:colId xmlns:a16="http://schemas.microsoft.com/office/drawing/2014/main" val="2041752785"/>
                        </a:ext>
                      </a:extLst>
                    </a:gridCol>
                    <a:gridCol w="2229128">
                      <a:extLst>
                        <a:ext uri="{9D8B030D-6E8A-4147-A177-3AD203B41FA5}">
                          <a16:colId xmlns:a16="http://schemas.microsoft.com/office/drawing/2014/main" val="730602956"/>
                        </a:ext>
                      </a:extLst>
                    </a:gridCol>
                  </a:tblGrid>
                  <a:tr h="365760">
                    <a:tc>
                      <a:txBody>
                        <a:bodyPr/>
                        <a:lstStyle/>
                        <a:p>
                          <a:endParaRPr lang="ja-JP"/>
                        </a:p>
                      </a:txBody>
                      <a:tcPr>
                        <a:blipFill>
                          <a:blip r:embed="rId25"/>
                          <a:stretch>
                            <a:fillRect l="-273" t="-8333" r="-100546" b="-930000"/>
                          </a:stretch>
                        </a:blipFill>
                      </a:tcPr>
                    </a:tc>
                    <a:tc>
                      <a:txBody>
                        <a:bodyPr/>
                        <a:lstStyle/>
                        <a:p>
                          <a:pPr algn="ctr"/>
                          <a:r>
                            <a:rPr kumimoji="1" lang="en-US" altLang="ja-JP"/>
                            <a:t>2.6 kΩ</a:t>
                          </a:r>
                          <a:endParaRPr kumimoji="1" lang="ja-JP" altLang="en-US" dirty="0"/>
                        </a:p>
                      </a:txBody>
                      <a:tcPr/>
                    </a:tc>
                    <a:extLst>
                      <a:ext uri="{0D108BD9-81ED-4DB2-BD59-A6C34878D82A}">
                        <a16:rowId xmlns:a16="http://schemas.microsoft.com/office/drawing/2014/main" val="4065070397"/>
                      </a:ext>
                    </a:extLst>
                  </a:tr>
                  <a:tr h="365760">
                    <a:tc>
                      <a:txBody>
                        <a:bodyPr/>
                        <a:lstStyle/>
                        <a:p>
                          <a:endParaRPr lang="ja-JP"/>
                        </a:p>
                      </a:txBody>
                      <a:tcPr>
                        <a:blipFill>
                          <a:blip r:embed="rId25"/>
                          <a:stretch>
                            <a:fillRect l="-273" t="-108333" r="-100546" b="-830000"/>
                          </a:stretch>
                        </a:blipFill>
                      </a:tcPr>
                    </a:tc>
                    <a:tc>
                      <a:txBody>
                        <a:bodyPr/>
                        <a:lstStyle/>
                        <a:p>
                          <a:pPr algn="ctr"/>
                          <a:r>
                            <a:rPr kumimoji="1" lang="en-US" altLang="ja-JP"/>
                            <a:t>100 Ω</a:t>
                          </a:r>
                          <a:endParaRPr kumimoji="1" lang="ja-JP" altLang="en-US" dirty="0"/>
                        </a:p>
                      </a:txBody>
                      <a:tcPr/>
                    </a:tc>
                    <a:extLst>
                      <a:ext uri="{0D108BD9-81ED-4DB2-BD59-A6C34878D82A}">
                        <a16:rowId xmlns:a16="http://schemas.microsoft.com/office/drawing/2014/main" val="3140723441"/>
                      </a:ext>
                    </a:extLst>
                  </a:tr>
                  <a:tr h="365760">
                    <a:tc>
                      <a:txBody>
                        <a:bodyPr/>
                        <a:lstStyle/>
                        <a:p>
                          <a:endParaRPr lang="ja-JP"/>
                        </a:p>
                      </a:txBody>
                      <a:tcPr>
                        <a:blipFill>
                          <a:blip r:embed="rId25"/>
                          <a:stretch>
                            <a:fillRect l="-273" t="-208333" r="-100546" b="-730000"/>
                          </a:stretch>
                        </a:blipFill>
                      </a:tcPr>
                    </a:tc>
                    <a:tc>
                      <a:txBody>
                        <a:bodyPr/>
                        <a:lstStyle/>
                        <a:p>
                          <a:pPr algn="ctr"/>
                          <a:r>
                            <a:rPr kumimoji="1" lang="en-US" altLang="ja-JP"/>
                            <a:t>1.7 V</a:t>
                          </a:r>
                          <a:endParaRPr kumimoji="1" lang="ja-JP" altLang="en-US" dirty="0"/>
                        </a:p>
                      </a:txBody>
                      <a:tcPr/>
                    </a:tc>
                    <a:extLst>
                      <a:ext uri="{0D108BD9-81ED-4DB2-BD59-A6C34878D82A}">
                        <a16:rowId xmlns:a16="http://schemas.microsoft.com/office/drawing/2014/main" val="1173663445"/>
                      </a:ext>
                    </a:extLst>
                  </a:tr>
                  <a:tr h="365760">
                    <a:tc>
                      <a:txBody>
                        <a:bodyPr/>
                        <a:lstStyle/>
                        <a:p>
                          <a:endParaRPr lang="ja-JP"/>
                        </a:p>
                      </a:txBody>
                      <a:tcPr>
                        <a:blipFill>
                          <a:blip r:embed="rId25"/>
                          <a:stretch>
                            <a:fillRect l="-273" t="-308333" r="-100546" b="-630000"/>
                          </a:stretch>
                        </a:blipFill>
                      </a:tcPr>
                    </a:tc>
                    <a:tc>
                      <a:txBody>
                        <a:bodyPr/>
                        <a:lstStyle/>
                        <a:p>
                          <a:pPr algn="ctr"/>
                          <a:r>
                            <a:rPr kumimoji="1" lang="en-US" altLang="ja-JP"/>
                            <a:t>1.25 V</a:t>
                          </a:r>
                          <a:endParaRPr kumimoji="1" lang="ja-JP" altLang="en-US" dirty="0"/>
                        </a:p>
                      </a:txBody>
                      <a:tcPr/>
                    </a:tc>
                    <a:extLst>
                      <a:ext uri="{0D108BD9-81ED-4DB2-BD59-A6C34878D82A}">
                        <a16:rowId xmlns:a16="http://schemas.microsoft.com/office/drawing/2014/main" val="2653967580"/>
                      </a:ext>
                    </a:extLst>
                  </a:tr>
                  <a:tr h="365760">
                    <a:tc>
                      <a:txBody>
                        <a:bodyPr/>
                        <a:lstStyle/>
                        <a:p>
                          <a:endParaRPr lang="ja-JP"/>
                        </a:p>
                      </a:txBody>
                      <a:tcPr>
                        <a:blipFill>
                          <a:blip r:embed="rId25"/>
                          <a:stretch>
                            <a:fillRect l="-273" t="-401639" r="-100546" b="-519672"/>
                          </a:stretch>
                        </a:blipFill>
                      </a:tcPr>
                    </a:tc>
                    <a:tc>
                      <a:txBody>
                        <a:bodyPr/>
                        <a:lstStyle/>
                        <a:p>
                          <a:pPr algn="ctr"/>
                          <a:r>
                            <a:rPr kumimoji="1" lang="en-US" altLang="ja-JP"/>
                            <a:t>825 mV</a:t>
                          </a:r>
                          <a:endParaRPr kumimoji="1" lang="ja-JP" altLang="en-US" dirty="0"/>
                        </a:p>
                      </a:txBody>
                      <a:tcPr/>
                    </a:tc>
                    <a:extLst>
                      <a:ext uri="{0D108BD9-81ED-4DB2-BD59-A6C34878D82A}">
                        <a16:rowId xmlns:a16="http://schemas.microsoft.com/office/drawing/2014/main" val="2026884057"/>
                      </a:ext>
                    </a:extLst>
                  </a:tr>
                  <a:tr h="365760">
                    <a:tc>
                      <a:txBody>
                        <a:bodyPr/>
                        <a:lstStyle/>
                        <a:p>
                          <a:endParaRPr lang="ja-JP"/>
                        </a:p>
                      </a:txBody>
                      <a:tcPr>
                        <a:blipFill>
                          <a:blip r:embed="rId25"/>
                          <a:stretch>
                            <a:fillRect l="-273" t="-510000" r="-100546" b="-428333"/>
                          </a:stretch>
                        </a:blipFill>
                      </a:tcPr>
                    </a:tc>
                    <a:tc>
                      <a:txBody>
                        <a:bodyPr/>
                        <a:lstStyle/>
                        <a:p>
                          <a:pPr algn="ctr"/>
                          <a:r>
                            <a:rPr kumimoji="1" lang="en-US" altLang="ja-JP"/>
                            <a:t>1.8 V</a:t>
                          </a:r>
                          <a:endParaRPr kumimoji="1" lang="ja-JP" altLang="en-US" dirty="0"/>
                        </a:p>
                      </a:txBody>
                      <a:tcPr/>
                    </a:tc>
                    <a:extLst>
                      <a:ext uri="{0D108BD9-81ED-4DB2-BD59-A6C34878D82A}">
                        <a16:rowId xmlns:a16="http://schemas.microsoft.com/office/drawing/2014/main" val="3704395114"/>
                      </a:ext>
                    </a:extLst>
                  </a:tr>
                  <a:tr h="365760">
                    <a:tc>
                      <a:txBody>
                        <a:bodyPr/>
                        <a:lstStyle/>
                        <a:p>
                          <a:endParaRPr lang="ja-JP"/>
                        </a:p>
                      </a:txBody>
                      <a:tcPr>
                        <a:blipFill>
                          <a:blip r:embed="rId25"/>
                          <a:stretch>
                            <a:fillRect l="-273" t="-610000" r="-100546" b="-328333"/>
                          </a:stretch>
                        </a:blipFill>
                      </a:tcPr>
                    </a:tc>
                    <a:tc>
                      <a:txBody>
                        <a:bodyPr/>
                        <a:lstStyle/>
                        <a:p>
                          <a:pPr algn="ctr"/>
                          <a:r>
                            <a:rPr kumimoji="1" lang="en-US" altLang="ja-JP"/>
                            <a:t>225 µA</a:t>
                          </a:r>
                          <a:endParaRPr kumimoji="1" lang="ja-JP" altLang="en-US" dirty="0"/>
                        </a:p>
                      </a:txBody>
                      <a:tcPr/>
                    </a:tc>
                    <a:extLst>
                      <a:ext uri="{0D108BD9-81ED-4DB2-BD59-A6C34878D82A}">
                        <a16:rowId xmlns:a16="http://schemas.microsoft.com/office/drawing/2014/main" val="2169244328"/>
                      </a:ext>
                    </a:extLst>
                  </a:tr>
                  <a:tr h="365760">
                    <a:tc>
                      <a:txBody>
                        <a:bodyPr/>
                        <a:lstStyle/>
                        <a:p>
                          <a:endParaRPr lang="ja-JP"/>
                        </a:p>
                      </a:txBody>
                      <a:tcPr>
                        <a:blipFill>
                          <a:blip r:embed="rId25"/>
                          <a:stretch>
                            <a:fillRect l="-273" t="-710000" r="-100546" b="-228333"/>
                          </a:stretch>
                        </a:blipFill>
                      </a:tcPr>
                    </a:tc>
                    <a:tc>
                      <a:txBody>
                        <a:bodyPr/>
                        <a:lstStyle/>
                        <a:p>
                          <a:pPr algn="ctr"/>
                          <a:r>
                            <a:rPr kumimoji="1" lang="en-US" altLang="ja-JP"/>
                            <a:t>800 mV</a:t>
                          </a:r>
                          <a:endParaRPr kumimoji="1" lang="ja-JP" altLang="en-US" dirty="0"/>
                        </a:p>
                      </a:txBody>
                      <a:tcPr/>
                    </a:tc>
                    <a:extLst>
                      <a:ext uri="{0D108BD9-81ED-4DB2-BD59-A6C34878D82A}">
                        <a16:rowId xmlns:a16="http://schemas.microsoft.com/office/drawing/2014/main" val="1545291510"/>
                      </a:ext>
                    </a:extLst>
                  </a:tr>
                  <a:tr h="377825">
                    <a:tc>
                      <a:txBody>
                        <a:bodyPr/>
                        <a:lstStyle/>
                        <a:p>
                          <a:endParaRPr lang="ja-JP"/>
                        </a:p>
                      </a:txBody>
                      <a:tcPr>
                        <a:blipFill>
                          <a:blip r:embed="rId25"/>
                          <a:stretch>
                            <a:fillRect l="-273" t="-783871" r="-100546" b="-120968"/>
                          </a:stretch>
                        </a:blipFill>
                      </a:tcPr>
                    </a:tc>
                    <a:tc>
                      <a:txBody>
                        <a:bodyPr/>
                        <a:lstStyle/>
                        <a:p>
                          <a:pPr algn="ctr"/>
                          <a:r>
                            <a:rPr kumimoji="1" lang="en-US" altLang="ja-JP"/>
                            <a:t>800 mV</a:t>
                          </a:r>
                          <a:endParaRPr kumimoji="1" lang="ja-JP" altLang="en-US" dirty="0"/>
                        </a:p>
                      </a:txBody>
                      <a:tcPr/>
                    </a:tc>
                    <a:extLst>
                      <a:ext uri="{0D108BD9-81ED-4DB2-BD59-A6C34878D82A}">
                        <a16:rowId xmlns:a16="http://schemas.microsoft.com/office/drawing/2014/main" val="1310001036"/>
                      </a:ext>
                    </a:extLst>
                  </a:tr>
                  <a:tr h="377825">
                    <a:tc>
                      <a:txBody>
                        <a:bodyPr/>
                        <a:lstStyle/>
                        <a:p>
                          <a:endParaRPr lang="ja-JP"/>
                        </a:p>
                      </a:txBody>
                      <a:tcPr>
                        <a:blipFill>
                          <a:blip r:embed="rId25"/>
                          <a:stretch>
                            <a:fillRect l="-273" t="-883871" r="-100546" b="-20968"/>
                          </a:stretch>
                        </a:blipFill>
                      </a:tcPr>
                    </a:tc>
                    <a:tc>
                      <a:txBody>
                        <a:bodyPr/>
                        <a:lstStyle/>
                        <a:p>
                          <a:pPr algn="ctr"/>
                          <a:r>
                            <a:rPr kumimoji="1" lang="en-US" altLang="ja-JP" dirty="0"/>
                            <a:t>800 mV</a:t>
                          </a:r>
                          <a:endParaRPr kumimoji="1" lang="ja-JP" altLang="en-US" dirty="0"/>
                        </a:p>
                      </a:txBody>
                      <a:tcPr/>
                    </a:tc>
                    <a:extLst>
                      <a:ext uri="{0D108BD9-81ED-4DB2-BD59-A6C34878D82A}">
                        <a16:rowId xmlns:a16="http://schemas.microsoft.com/office/drawing/2014/main" val="2192266154"/>
                      </a:ext>
                    </a:extLst>
                  </a:tr>
                </a:tbl>
              </a:graphicData>
            </a:graphic>
          </p:graphicFrame>
        </mc:Fallback>
      </mc:AlternateContent>
      <p:pic>
        <p:nvPicPr>
          <p:cNvPr id="252" name="図 251">
            <a:extLst>
              <a:ext uri="{FF2B5EF4-FFF2-40B4-BE49-F238E27FC236}">
                <a16:creationId xmlns:a16="http://schemas.microsoft.com/office/drawing/2014/main" id="{23A8B2EA-E04C-FE30-614D-E445E577BC97}"/>
              </a:ext>
            </a:extLst>
          </p:cNvPr>
          <p:cNvPicPr>
            <a:picLocks noChangeAspect="1"/>
          </p:cNvPicPr>
          <p:nvPr/>
        </p:nvPicPr>
        <p:blipFill>
          <a:blip r:embed="rId26"/>
          <a:stretch>
            <a:fillRect/>
          </a:stretch>
        </p:blipFill>
        <p:spPr>
          <a:xfrm>
            <a:off x="5400171" y="1200315"/>
            <a:ext cx="6108721" cy="4590686"/>
          </a:xfrm>
          <a:prstGeom prst="rect">
            <a:avLst/>
          </a:prstGeom>
        </p:spPr>
      </p:pic>
    </p:spTree>
    <p:extLst>
      <p:ext uri="{BB962C8B-B14F-4D97-AF65-F5344CB8AC3E}">
        <p14:creationId xmlns:p14="http://schemas.microsoft.com/office/powerpoint/2010/main" val="61260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0C1D1-7510-4804-C4C0-EA2DF5A412CC}"/>
              </a:ext>
            </a:extLst>
          </p:cNvPr>
          <p:cNvSpPr>
            <a:spLocks noGrp="1"/>
          </p:cNvSpPr>
          <p:nvPr>
            <p:ph type="title"/>
          </p:nvPr>
        </p:nvSpPr>
        <p:spPr/>
        <p:txBody>
          <a:bodyPr/>
          <a:lstStyle/>
          <a:p>
            <a:r>
              <a:rPr kumimoji="1" lang="ja-JP" altLang="en-US" dirty="0"/>
              <a:t>光の強度と周波数特性について</a:t>
            </a:r>
          </a:p>
        </p:txBody>
      </p:sp>
      <p:sp>
        <p:nvSpPr>
          <p:cNvPr id="3" name="コンテンツ プレースホルダー 2">
            <a:extLst>
              <a:ext uri="{FF2B5EF4-FFF2-40B4-BE49-F238E27FC236}">
                <a16:creationId xmlns:a16="http://schemas.microsoft.com/office/drawing/2014/main" id="{A6E19C75-4F32-C521-613C-9A189DE36118}"/>
              </a:ext>
            </a:extLst>
          </p:cNvPr>
          <p:cNvSpPr>
            <a:spLocks noGrp="1"/>
          </p:cNvSpPr>
          <p:nvPr>
            <p:ph idx="1"/>
          </p:nvPr>
        </p:nvSpPr>
        <p:spPr>
          <a:xfrm>
            <a:off x="812801" y="1286070"/>
            <a:ext cx="10434308" cy="4850570"/>
          </a:xfrm>
        </p:spPr>
        <p:txBody>
          <a:bodyPr/>
          <a:lstStyle/>
          <a:p>
            <a:r>
              <a:rPr lang="en-US" altLang="ja-JP" dirty="0"/>
              <a:t>PD</a:t>
            </a:r>
            <a:r>
              <a:rPr lang="ja-JP" altLang="en-US" dirty="0"/>
              <a:t>の入力が最大</a:t>
            </a:r>
            <a:r>
              <a:rPr lang="en-US" altLang="ja-JP" dirty="0"/>
              <a:t>10 µW</a:t>
            </a:r>
            <a:r>
              <a:rPr lang="ja-JP" altLang="en-US" dirty="0"/>
              <a:t>になると仮定する。この場合</a:t>
            </a:r>
            <a:r>
              <a:rPr lang="en-US" altLang="ja-JP" dirty="0"/>
              <a:t>PD</a:t>
            </a:r>
            <a:r>
              <a:rPr lang="ja-JP" altLang="en-US" dirty="0"/>
              <a:t>の出力は</a:t>
            </a:r>
            <a:r>
              <a:rPr lang="en-US" altLang="ja-JP" dirty="0"/>
              <a:t>5 µA</a:t>
            </a:r>
            <a:r>
              <a:rPr lang="ja-JP" altLang="en-US" dirty="0"/>
              <a:t>程度になるので、伝達インピーダンスは</a:t>
            </a:r>
            <a:r>
              <a:rPr lang="en-US" altLang="ja-JP" dirty="0"/>
              <a:t>10 </a:t>
            </a:r>
            <a:r>
              <a:rPr lang="en-US" altLang="ja-JP" dirty="0" err="1"/>
              <a:t>kΩ</a:t>
            </a:r>
            <a:r>
              <a:rPr lang="ja-JP" altLang="en-US" dirty="0"/>
              <a:t>とした。</a:t>
            </a:r>
            <a:endParaRPr kumimoji="1" lang="ja-JP" altLang="en-US" dirty="0"/>
          </a:p>
        </p:txBody>
      </p:sp>
      <p:grpSp>
        <p:nvGrpSpPr>
          <p:cNvPr id="4" name="グループ化 3">
            <a:extLst>
              <a:ext uri="{FF2B5EF4-FFF2-40B4-BE49-F238E27FC236}">
                <a16:creationId xmlns:a16="http://schemas.microsoft.com/office/drawing/2014/main" id="{5283EA13-1D25-AEC7-89B5-0CCCE6CB9F9C}"/>
              </a:ext>
            </a:extLst>
          </p:cNvPr>
          <p:cNvGrpSpPr/>
          <p:nvPr/>
        </p:nvGrpSpPr>
        <p:grpSpPr>
          <a:xfrm>
            <a:off x="5673750" y="1898046"/>
            <a:ext cx="5705449" cy="3920112"/>
            <a:chOff x="1921187" y="1466396"/>
            <a:chExt cx="5705449" cy="3920112"/>
          </a:xfrm>
        </p:grpSpPr>
        <p:grpSp>
          <p:nvGrpSpPr>
            <p:cNvPr id="5" name="グループ化 4">
              <a:extLst>
                <a:ext uri="{FF2B5EF4-FFF2-40B4-BE49-F238E27FC236}">
                  <a16:creationId xmlns:a16="http://schemas.microsoft.com/office/drawing/2014/main" id="{5A9AA878-640F-CF1C-876B-B0D125537306}"/>
                </a:ext>
              </a:extLst>
            </p:cNvPr>
            <p:cNvGrpSpPr/>
            <p:nvPr/>
          </p:nvGrpSpPr>
          <p:grpSpPr>
            <a:xfrm>
              <a:off x="2421282" y="4494773"/>
              <a:ext cx="317187" cy="142725"/>
              <a:chOff x="2987919" y="4044462"/>
              <a:chExt cx="389792" cy="164117"/>
            </a:xfrm>
          </p:grpSpPr>
          <p:cxnSp>
            <p:nvCxnSpPr>
              <p:cNvPr id="59" name="直線コネクタ 58">
                <a:extLst>
                  <a:ext uri="{FF2B5EF4-FFF2-40B4-BE49-F238E27FC236}">
                    <a16:creationId xmlns:a16="http://schemas.microsoft.com/office/drawing/2014/main" id="{AAF93330-EC02-E198-9D54-0E99D24C6E86}"/>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60" name="直線コネクタ 59">
                <a:extLst>
                  <a:ext uri="{FF2B5EF4-FFF2-40B4-BE49-F238E27FC236}">
                    <a16:creationId xmlns:a16="http://schemas.microsoft.com/office/drawing/2014/main" id="{38EB16A9-BB06-2D49-FB99-74D67A4B0A86}"/>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61" name="直線コネクタ 60">
                <a:extLst>
                  <a:ext uri="{FF2B5EF4-FFF2-40B4-BE49-F238E27FC236}">
                    <a16:creationId xmlns:a16="http://schemas.microsoft.com/office/drawing/2014/main" id="{4F7642EC-C2F4-535C-B974-795101739656}"/>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62" name="直線コネクタ 61">
                <a:extLst>
                  <a:ext uri="{FF2B5EF4-FFF2-40B4-BE49-F238E27FC236}">
                    <a16:creationId xmlns:a16="http://schemas.microsoft.com/office/drawing/2014/main" id="{B5652360-F330-6525-5374-3FC91D2C9543}"/>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grpSp>
          <p:nvGrpSpPr>
            <p:cNvPr id="6" name="グループ化 5">
              <a:extLst>
                <a:ext uri="{FF2B5EF4-FFF2-40B4-BE49-F238E27FC236}">
                  <a16:creationId xmlns:a16="http://schemas.microsoft.com/office/drawing/2014/main" id="{A6F88A36-4E19-A717-38BD-F7B824755695}"/>
                </a:ext>
              </a:extLst>
            </p:cNvPr>
            <p:cNvGrpSpPr/>
            <p:nvPr/>
          </p:nvGrpSpPr>
          <p:grpSpPr>
            <a:xfrm>
              <a:off x="2421282" y="3936063"/>
              <a:ext cx="317187" cy="91755"/>
              <a:chOff x="3006969" y="2778369"/>
              <a:chExt cx="369277" cy="87923"/>
            </a:xfrm>
          </p:grpSpPr>
          <p:cxnSp>
            <p:nvCxnSpPr>
              <p:cNvPr id="57" name="直線コネクタ 56">
                <a:extLst>
                  <a:ext uri="{FF2B5EF4-FFF2-40B4-BE49-F238E27FC236}">
                    <a16:creationId xmlns:a16="http://schemas.microsoft.com/office/drawing/2014/main" id="{17E34E7E-4837-8B3D-BBAC-9F39F8258866}"/>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58" name="直線コネクタ 57">
                <a:extLst>
                  <a:ext uri="{FF2B5EF4-FFF2-40B4-BE49-F238E27FC236}">
                    <a16:creationId xmlns:a16="http://schemas.microsoft.com/office/drawing/2014/main" id="{9630BFC9-67AA-DE14-C22A-B9C41E25FAA7}"/>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7" name="直線コネクタ 6">
              <a:extLst>
                <a:ext uri="{FF2B5EF4-FFF2-40B4-BE49-F238E27FC236}">
                  <a16:creationId xmlns:a16="http://schemas.microsoft.com/office/drawing/2014/main" id="{4A5A9B4C-7521-CA08-E52B-7EEEB9D5E0FC}"/>
                </a:ext>
              </a:extLst>
            </p:cNvPr>
            <p:cNvCxnSpPr/>
            <p:nvPr/>
          </p:nvCxnSpPr>
          <p:spPr bwMode="auto">
            <a:xfrm>
              <a:off x="2576492" y="4039263"/>
              <a:ext cx="0" cy="45551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コネクタ 7">
              <a:extLst>
                <a:ext uri="{FF2B5EF4-FFF2-40B4-BE49-F238E27FC236}">
                  <a16:creationId xmlns:a16="http://schemas.microsoft.com/office/drawing/2014/main" id="{12F35619-0AC6-302E-530E-88710E63CA4E}"/>
                </a:ext>
              </a:extLst>
            </p:cNvPr>
            <p:cNvCxnSpPr/>
            <p:nvPr/>
          </p:nvCxnSpPr>
          <p:spPr bwMode="auto">
            <a:xfrm flipV="1">
              <a:off x="2576492" y="3650927"/>
              <a:ext cx="0" cy="285136"/>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コネクタ 8">
              <a:extLst>
                <a:ext uri="{FF2B5EF4-FFF2-40B4-BE49-F238E27FC236}">
                  <a16:creationId xmlns:a16="http://schemas.microsoft.com/office/drawing/2014/main" id="{C9D6E590-6291-8289-98A1-E419A71022F1}"/>
                </a:ext>
              </a:extLst>
            </p:cNvPr>
            <p:cNvCxnSpPr/>
            <p:nvPr/>
          </p:nvCxnSpPr>
          <p:spPr bwMode="auto">
            <a:xfrm>
              <a:off x="2576492" y="3649356"/>
              <a:ext cx="1817057"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 name="グループ化 9">
              <a:extLst>
                <a:ext uri="{FF2B5EF4-FFF2-40B4-BE49-F238E27FC236}">
                  <a16:creationId xmlns:a16="http://schemas.microsoft.com/office/drawing/2014/main" id="{5063F75E-2811-7C7D-5864-BE555EB40FF4}"/>
                </a:ext>
              </a:extLst>
            </p:cNvPr>
            <p:cNvGrpSpPr/>
            <p:nvPr/>
          </p:nvGrpSpPr>
          <p:grpSpPr>
            <a:xfrm>
              <a:off x="4393549" y="3435505"/>
              <a:ext cx="176980" cy="427702"/>
              <a:chOff x="4296697" y="3647797"/>
              <a:chExt cx="176980" cy="427702"/>
            </a:xfrm>
          </p:grpSpPr>
          <p:cxnSp>
            <p:nvCxnSpPr>
              <p:cNvPr id="54" name="直線コネクタ 53">
                <a:extLst>
                  <a:ext uri="{FF2B5EF4-FFF2-40B4-BE49-F238E27FC236}">
                    <a16:creationId xmlns:a16="http://schemas.microsoft.com/office/drawing/2014/main" id="{5B2B896F-55D3-74DA-7422-C37166D03831}"/>
                  </a:ext>
                </a:extLst>
              </p:cNvPr>
              <p:cNvCxnSpPr/>
              <p:nvPr/>
            </p:nvCxnSpPr>
            <p:spPr bwMode="auto">
              <a:xfrm>
                <a:off x="4296697" y="3677265"/>
                <a:ext cx="0" cy="38837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線コネクタ 54">
                <a:extLst>
                  <a:ext uri="{FF2B5EF4-FFF2-40B4-BE49-F238E27FC236}">
                    <a16:creationId xmlns:a16="http://schemas.microsoft.com/office/drawing/2014/main" id="{A303E164-43A0-F63C-2983-181D899E98AC}"/>
                  </a:ext>
                </a:extLst>
              </p:cNvPr>
              <p:cNvCxnSpPr/>
              <p:nvPr/>
            </p:nvCxnSpPr>
            <p:spPr bwMode="auto">
              <a:xfrm flipV="1">
                <a:off x="4296697" y="3647797"/>
                <a:ext cx="167148" cy="16714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線コネクタ 55">
                <a:extLst>
                  <a:ext uri="{FF2B5EF4-FFF2-40B4-BE49-F238E27FC236}">
                    <a16:creationId xmlns:a16="http://schemas.microsoft.com/office/drawing/2014/main" id="{4DA25543-B9AA-E546-7A92-0EA1A557827D}"/>
                  </a:ext>
                </a:extLst>
              </p:cNvPr>
              <p:cNvCxnSpPr/>
              <p:nvPr/>
            </p:nvCxnSpPr>
            <p:spPr bwMode="auto">
              <a:xfrm>
                <a:off x="4306529" y="3908351"/>
                <a:ext cx="167148" cy="167148"/>
              </a:xfrm>
              <a:prstGeom prst="line">
                <a:avLst/>
              </a:prstGeom>
              <a:solidFill>
                <a:srgbClr val="00B8FF"/>
              </a:solidFill>
              <a:ln w="19050" cap="flat" cmpd="sng" algn="ctr">
                <a:solidFill>
                  <a:sysClr val="windowText" lastClr="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正方形/長方形 10">
              <a:extLst>
                <a:ext uri="{FF2B5EF4-FFF2-40B4-BE49-F238E27FC236}">
                  <a16:creationId xmlns:a16="http://schemas.microsoft.com/office/drawing/2014/main" id="{C1E3C993-9668-A1B4-4F17-1F34CE31188D}"/>
                </a:ext>
              </a:extLst>
            </p:cNvPr>
            <p:cNvSpPr/>
            <p:nvPr/>
          </p:nvSpPr>
          <p:spPr bwMode="auto">
            <a:xfrm>
              <a:off x="4442710" y="2188387"/>
              <a:ext cx="255638" cy="629264"/>
            </a:xfrm>
            <a:prstGeom prst="rect">
              <a:avLst/>
            </a:prstGeom>
            <a:solidFill>
              <a:sysClr val="window" lastClr="FFFFFF"/>
            </a:solidFill>
            <a:ln w="19050" cap="flat" cmpd="sng" algn="ctr">
              <a:solidFill>
                <a:sysClr val="windowText" lastClr="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cxnSp>
          <p:nvCxnSpPr>
            <p:cNvPr id="12" name="直線コネクタ 11">
              <a:extLst>
                <a:ext uri="{FF2B5EF4-FFF2-40B4-BE49-F238E27FC236}">
                  <a16:creationId xmlns:a16="http://schemas.microsoft.com/office/drawing/2014/main" id="{2D67399E-AB33-719B-1D9A-6B1D5240BF9D}"/>
                </a:ext>
              </a:extLst>
            </p:cNvPr>
            <p:cNvCxnSpPr/>
            <p:nvPr/>
          </p:nvCxnSpPr>
          <p:spPr bwMode="auto">
            <a:xfrm>
              <a:off x="4560697" y="2817651"/>
              <a:ext cx="0" cy="617854"/>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a:extLst>
                <a:ext uri="{FF2B5EF4-FFF2-40B4-BE49-F238E27FC236}">
                  <a16:creationId xmlns:a16="http://schemas.microsoft.com/office/drawing/2014/main" id="{BC21CE9E-1F96-6533-F1F9-9640003B8672}"/>
                </a:ext>
              </a:extLst>
            </p:cNvPr>
            <p:cNvCxnSpPr/>
            <p:nvPr/>
          </p:nvCxnSpPr>
          <p:spPr bwMode="auto">
            <a:xfrm>
              <a:off x="4560697" y="1651649"/>
              <a:ext cx="0" cy="53673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a:extLst>
                <a:ext uri="{FF2B5EF4-FFF2-40B4-BE49-F238E27FC236}">
                  <a16:creationId xmlns:a16="http://schemas.microsoft.com/office/drawing/2014/main" id="{93CE3AC4-86E4-6A99-6831-56CE3CE059D9}"/>
                </a:ext>
              </a:extLst>
            </p:cNvPr>
            <p:cNvCxnSpPr/>
            <p:nvPr/>
          </p:nvCxnSpPr>
          <p:spPr bwMode="auto">
            <a:xfrm>
              <a:off x="4142755" y="1651649"/>
              <a:ext cx="914400"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楕円 14">
              <a:extLst>
                <a:ext uri="{FF2B5EF4-FFF2-40B4-BE49-F238E27FC236}">
                  <a16:creationId xmlns:a16="http://schemas.microsoft.com/office/drawing/2014/main" id="{C9BAAF84-4BC6-3609-A6F2-DF89DB008464}"/>
                </a:ext>
              </a:extLst>
            </p:cNvPr>
            <p:cNvSpPr/>
            <p:nvPr/>
          </p:nvSpPr>
          <p:spPr bwMode="auto">
            <a:xfrm>
              <a:off x="4521237" y="1604946"/>
              <a:ext cx="88490" cy="88490"/>
            </a:xfrm>
            <a:prstGeom prst="ellipse">
              <a:avLst/>
            </a:prstGeom>
            <a:solidFill>
              <a:sysClr val="windowText" lastClr="000000"/>
            </a:solidFill>
            <a:ln w="25400" cap="flat" cmpd="sng" algn="ctr">
              <a:solidFill>
                <a:sysClr val="windowText" lastClr="000000">
                  <a:shade val="15000"/>
                </a:sysClr>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cxnSp>
          <p:nvCxnSpPr>
            <p:cNvPr id="16" name="直線コネクタ 15">
              <a:extLst>
                <a:ext uri="{FF2B5EF4-FFF2-40B4-BE49-F238E27FC236}">
                  <a16:creationId xmlns:a16="http://schemas.microsoft.com/office/drawing/2014/main" id="{0C76EE41-E190-D291-87E6-F331028F6072}"/>
                </a:ext>
              </a:extLst>
            </p:cNvPr>
            <p:cNvCxnSpPr/>
            <p:nvPr/>
          </p:nvCxnSpPr>
          <p:spPr bwMode="auto">
            <a:xfrm>
              <a:off x="4570529" y="3051167"/>
              <a:ext cx="2684207"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楕円 16">
              <a:extLst>
                <a:ext uri="{FF2B5EF4-FFF2-40B4-BE49-F238E27FC236}">
                  <a16:creationId xmlns:a16="http://schemas.microsoft.com/office/drawing/2014/main" id="{E27B9E62-F8A4-3174-E454-B8844A768DB1}"/>
                </a:ext>
              </a:extLst>
            </p:cNvPr>
            <p:cNvSpPr/>
            <p:nvPr/>
          </p:nvSpPr>
          <p:spPr bwMode="auto">
            <a:xfrm>
              <a:off x="4526284" y="3006558"/>
              <a:ext cx="88490" cy="88490"/>
            </a:xfrm>
            <a:prstGeom prst="ellipse">
              <a:avLst/>
            </a:prstGeom>
            <a:solidFill>
              <a:sysClr val="windowText" lastClr="000000"/>
            </a:solidFill>
            <a:ln w="25400" cap="flat" cmpd="sng" algn="ctr">
              <a:solidFill>
                <a:sysClr val="windowText" lastClr="000000">
                  <a:shade val="15000"/>
                </a:sysClr>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sp>
          <p:nvSpPr>
            <p:cNvPr id="18" name="楕円 17">
              <a:extLst>
                <a:ext uri="{FF2B5EF4-FFF2-40B4-BE49-F238E27FC236}">
                  <a16:creationId xmlns:a16="http://schemas.microsoft.com/office/drawing/2014/main" id="{97FDD0A2-1019-D6CC-803B-6C06D54BC327}"/>
                </a:ext>
              </a:extLst>
            </p:cNvPr>
            <p:cNvSpPr/>
            <p:nvPr/>
          </p:nvSpPr>
          <p:spPr bwMode="auto">
            <a:xfrm>
              <a:off x="4565482" y="3844973"/>
              <a:ext cx="88490" cy="88490"/>
            </a:xfrm>
            <a:prstGeom prst="ellipse">
              <a:avLst/>
            </a:prstGeom>
            <a:solidFill>
              <a:sysClr val="windowText" lastClr="000000"/>
            </a:solidFill>
            <a:ln w="25400" cap="flat" cmpd="sng" algn="ctr">
              <a:solidFill>
                <a:sysClr val="windowText" lastClr="000000">
                  <a:shade val="15000"/>
                </a:sysClr>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sp>
          <p:nvSpPr>
            <p:cNvPr id="19" name="正方形/長方形 18">
              <a:extLst>
                <a:ext uri="{FF2B5EF4-FFF2-40B4-BE49-F238E27FC236}">
                  <a16:creationId xmlns:a16="http://schemas.microsoft.com/office/drawing/2014/main" id="{1B23E39F-16F1-C1DA-5350-5106B33D228A}"/>
                </a:ext>
              </a:extLst>
            </p:cNvPr>
            <p:cNvSpPr/>
            <p:nvPr/>
          </p:nvSpPr>
          <p:spPr bwMode="auto">
            <a:xfrm>
              <a:off x="4500479" y="4185430"/>
              <a:ext cx="255638" cy="629264"/>
            </a:xfrm>
            <a:prstGeom prst="rect">
              <a:avLst/>
            </a:prstGeom>
            <a:solidFill>
              <a:sysClr val="window" lastClr="FFFFFF"/>
            </a:solidFill>
            <a:ln w="19050" cap="flat" cmpd="sng" algn="ctr">
              <a:solidFill>
                <a:sysClr val="windowText" lastClr="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grpSp>
          <p:nvGrpSpPr>
            <p:cNvPr id="20" name="グループ化 19">
              <a:extLst>
                <a:ext uri="{FF2B5EF4-FFF2-40B4-BE49-F238E27FC236}">
                  <a16:creationId xmlns:a16="http://schemas.microsoft.com/office/drawing/2014/main" id="{CF02ED36-D7D7-6D8C-CF47-DC114BFDBB18}"/>
                </a:ext>
              </a:extLst>
            </p:cNvPr>
            <p:cNvGrpSpPr/>
            <p:nvPr/>
          </p:nvGrpSpPr>
          <p:grpSpPr>
            <a:xfrm>
              <a:off x="5267662" y="5243783"/>
              <a:ext cx="317187" cy="142725"/>
              <a:chOff x="2987919" y="4044462"/>
              <a:chExt cx="389792" cy="164117"/>
            </a:xfrm>
          </p:grpSpPr>
          <p:cxnSp>
            <p:nvCxnSpPr>
              <p:cNvPr id="50" name="直線コネクタ 49">
                <a:extLst>
                  <a:ext uri="{FF2B5EF4-FFF2-40B4-BE49-F238E27FC236}">
                    <a16:creationId xmlns:a16="http://schemas.microsoft.com/office/drawing/2014/main" id="{E65FC2C0-AF8C-CC5A-8697-F1AAB736B8CB}"/>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51" name="直線コネクタ 50">
                <a:extLst>
                  <a:ext uri="{FF2B5EF4-FFF2-40B4-BE49-F238E27FC236}">
                    <a16:creationId xmlns:a16="http://schemas.microsoft.com/office/drawing/2014/main" id="{5478DBB1-D854-9742-E95A-7C87EAF633B1}"/>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52" name="直線コネクタ 51">
                <a:extLst>
                  <a:ext uri="{FF2B5EF4-FFF2-40B4-BE49-F238E27FC236}">
                    <a16:creationId xmlns:a16="http://schemas.microsoft.com/office/drawing/2014/main" id="{AF477AB5-9AF9-0E44-D6FC-12757BE4DAA8}"/>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53" name="直線コネクタ 52">
                <a:extLst>
                  <a:ext uri="{FF2B5EF4-FFF2-40B4-BE49-F238E27FC236}">
                    <a16:creationId xmlns:a16="http://schemas.microsoft.com/office/drawing/2014/main" id="{378B0C1F-99F8-5707-4C2A-AEF2D8C5C8B2}"/>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21" name="直線コネクタ 20">
              <a:extLst>
                <a:ext uri="{FF2B5EF4-FFF2-40B4-BE49-F238E27FC236}">
                  <a16:creationId xmlns:a16="http://schemas.microsoft.com/office/drawing/2014/main" id="{E29D5551-F8DD-2CD1-AA83-7AE591E41435}"/>
                </a:ext>
              </a:extLst>
            </p:cNvPr>
            <p:cNvCxnSpPr/>
            <p:nvPr/>
          </p:nvCxnSpPr>
          <p:spPr bwMode="auto">
            <a:xfrm>
              <a:off x="5422872" y="4669786"/>
              <a:ext cx="0" cy="573997"/>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コネクタ 21">
              <a:extLst>
                <a:ext uri="{FF2B5EF4-FFF2-40B4-BE49-F238E27FC236}">
                  <a16:creationId xmlns:a16="http://schemas.microsoft.com/office/drawing/2014/main" id="{84C16F5D-7706-3320-37CE-B9C1E1D5DA30}"/>
                </a:ext>
              </a:extLst>
            </p:cNvPr>
            <p:cNvCxnSpPr/>
            <p:nvPr/>
          </p:nvCxnSpPr>
          <p:spPr bwMode="auto">
            <a:xfrm flipV="1">
              <a:off x="5422872" y="3900078"/>
              <a:ext cx="0" cy="56101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コネクタ 22">
              <a:extLst>
                <a:ext uri="{FF2B5EF4-FFF2-40B4-BE49-F238E27FC236}">
                  <a16:creationId xmlns:a16="http://schemas.microsoft.com/office/drawing/2014/main" id="{D3A3139F-EDEC-A09E-579E-0025AF9A81A6}"/>
                </a:ext>
              </a:extLst>
            </p:cNvPr>
            <p:cNvCxnSpPr/>
            <p:nvPr/>
          </p:nvCxnSpPr>
          <p:spPr bwMode="auto">
            <a:xfrm>
              <a:off x="4619691" y="3900078"/>
              <a:ext cx="803181"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コネクタ 23">
              <a:extLst>
                <a:ext uri="{FF2B5EF4-FFF2-40B4-BE49-F238E27FC236}">
                  <a16:creationId xmlns:a16="http://schemas.microsoft.com/office/drawing/2014/main" id="{579044E9-F93B-F4E9-5ABF-46276C02B71A}"/>
                </a:ext>
              </a:extLst>
            </p:cNvPr>
            <p:cNvCxnSpPr/>
            <p:nvPr/>
          </p:nvCxnSpPr>
          <p:spPr bwMode="auto">
            <a:xfrm>
              <a:off x="4609727" y="3872905"/>
              <a:ext cx="0" cy="332715"/>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グループ化 24">
              <a:extLst>
                <a:ext uri="{FF2B5EF4-FFF2-40B4-BE49-F238E27FC236}">
                  <a16:creationId xmlns:a16="http://schemas.microsoft.com/office/drawing/2014/main" id="{2F97E99D-A68B-4B61-40C9-BA655BC9C369}"/>
                </a:ext>
              </a:extLst>
            </p:cNvPr>
            <p:cNvGrpSpPr/>
            <p:nvPr/>
          </p:nvGrpSpPr>
          <p:grpSpPr>
            <a:xfrm>
              <a:off x="4473672" y="5243783"/>
              <a:ext cx="317187" cy="142725"/>
              <a:chOff x="2987919" y="4044462"/>
              <a:chExt cx="389792" cy="164117"/>
            </a:xfrm>
          </p:grpSpPr>
          <p:cxnSp>
            <p:nvCxnSpPr>
              <p:cNvPr id="46" name="直線コネクタ 45">
                <a:extLst>
                  <a:ext uri="{FF2B5EF4-FFF2-40B4-BE49-F238E27FC236}">
                    <a16:creationId xmlns:a16="http://schemas.microsoft.com/office/drawing/2014/main" id="{61DDA9EB-B71F-825A-2D40-9878E1131B00}"/>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47" name="直線コネクタ 46">
                <a:extLst>
                  <a:ext uri="{FF2B5EF4-FFF2-40B4-BE49-F238E27FC236}">
                    <a16:creationId xmlns:a16="http://schemas.microsoft.com/office/drawing/2014/main" id="{B882458B-4F57-611D-1F1E-4E17B63BD486}"/>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48" name="直線コネクタ 47">
                <a:extLst>
                  <a:ext uri="{FF2B5EF4-FFF2-40B4-BE49-F238E27FC236}">
                    <a16:creationId xmlns:a16="http://schemas.microsoft.com/office/drawing/2014/main" id="{B1FCB230-6719-B405-9AD1-3D774CBA3AA3}"/>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49" name="直線コネクタ 48">
                <a:extLst>
                  <a:ext uri="{FF2B5EF4-FFF2-40B4-BE49-F238E27FC236}">
                    <a16:creationId xmlns:a16="http://schemas.microsoft.com/office/drawing/2014/main" id="{39A10F3A-85F6-E924-0527-7562497BC003}"/>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26" name="直線コネクタ 25">
              <a:extLst>
                <a:ext uri="{FF2B5EF4-FFF2-40B4-BE49-F238E27FC236}">
                  <a16:creationId xmlns:a16="http://schemas.microsoft.com/office/drawing/2014/main" id="{5BE668DD-B395-4EA7-E459-B91A4753D976}"/>
                </a:ext>
              </a:extLst>
            </p:cNvPr>
            <p:cNvCxnSpPr/>
            <p:nvPr/>
          </p:nvCxnSpPr>
          <p:spPr bwMode="auto">
            <a:xfrm>
              <a:off x="4628882" y="4820206"/>
              <a:ext cx="0" cy="423577"/>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楕円 26">
              <a:extLst>
                <a:ext uri="{FF2B5EF4-FFF2-40B4-BE49-F238E27FC236}">
                  <a16:creationId xmlns:a16="http://schemas.microsoft.com/office/drawing/2014/main" id="{76178923-B213-897B-45FF-2C2492D3207A}"/>
                </a:ext>
              </a:extLst>
            </p:cNvPr>
            <p:cNvSpPr/>
            <p:nvPr/>
          </p:nvSpPr>
          <p:spPr bwMode="auto">
            <a:xfrm>
              <a:off x="7254736" y="3006558"/>
              <a:ext cx="88490" cy="88490"/>
            </a:xfrm>
            <a:prstGeom prst="ellipse">
              <a:avLst/>
            </a:prstGeom>
            <a:noFill/>
            <a:ln w="1905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grpSp>
          <p:nvGrpSpPr>
            <p:cNvPr id="28" name="グループ化 27">
              <a:extLst>
                <a:ext uri="{FF2B5EF4-FFF2-40B4-BE49-F238E27FC236}">
                  <a16:creationId xmlns:a16="http://schemas.microsoft.com/office/drawing/2014/main" id="{B3346E88-C23F-27C1-8A4A-9124EC73C5D4}"/>
                </a:ext>
              </a:extLst>
            </p:cNvPr>
            <p:cNvGrpSpPr/>
            <p:nvPr/>
          </p:nvGrpSpPr>
          <p:grpSpPr>
            <a:xfrm>
              <a:off x="7140387" y="5243783"/>
              <a:ext cx="317187" cy="142725"/>
              <a:chOff x="2987919" y="4044462"/>
              <a:chExt cx="389792" cy="164117"/>
            </a:xfrm>
          </p:grpSpPr>
          <p:cxnSp>
            <p:nvCxnSpPr>
              <p:cNvPr id="42" name="直線コネクタ 41">
                <a:extLst>
                  <a:ext uri="{FF2B5EF4-FFF2-40B4-BE49-F238E27FC236}">
                    <a16:creationId xmlns:a16="http://schemas.microsoft.com/office/drawing/2014/main" id="{DA9EEC93-FDF0-8AAA-A44B-4D7ADF8005E5}"/>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43" name="直線コネクタ 42">
                <a:extLst>
                  <a:ext uri="{FF2B5EF4-FFF2-40B4-BE49-F238E27FC236}">
                    <a16:creationId xmlns:a16="http://schemas.microsoft.com/office/drawing/2014/main" id="{05174CE0-7FF7-8791-93A7-5FD7521BCF8A}"/>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44" name="直線コネクタ 43">
                <a:extLst>
                  <a:ext uri="{FF2B5EF4-FFF2-40B4-BE49-F238E27FC236}">
                    <a16:creationId xmlns:a16="http://schemas.microsoft.com/office/drawing/2014/main" id="{CE9594CD-B655-3744-20BF-F92241DEEE96}"/>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45" name="直線コネクタ 44">
                <a:extLst>
                  <a:ext uri="{FF2B5EF4-FFF2-40B4-BE49-F238E27FC236}">
                    <a16:creationId xmlns:a16="http://schemas.microsoft.com/office/drawing/2014/main" id="{25CB11E4-6C53-4DF0-54B2-2FA0FCC37C7A}"/>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29" name="直線矢印コネクタ 28">
              <a:extLst>
                <a:ext uri="{FF2B5EF4-FFF2-40B4-BE49-F238E27FC236}">
                  <a16:creationId xmlns:a16="http://schemas.microsoft.com/office/drawing/2014/main" id="{0D77C1D5-A615-7FFC-B689-08C80AD6F991}"/>
                </a:ext>
              </a:extLst>
            </p:cNvPr>
            <p:cNvCxnSpPr/>
            <p:nvPr/>
          </p:nvCxnSpPr>
          <p:spPr bwMode="auto">
            <a:xfrm flipV="1">
              <a:off x="7294064" y="3126578"/>
              <a:ext cx="0" cy="809583"/>
            </a:xfrm>
            <a:prstGeom prst="straightConnector1">
              <a:avLst/>
            </a:prstGeom>
            <a:solidFill>
              <a:srgbClr val="00B8FF"/>
            </a:solidFill>
            <a:ln w="19050"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0152F64-FB70-F764-7C91-BAE7B611B52D}"/>
                    </a:ext>
                  </a:extLst>
                </p:cNvPr>
                <p:cNvSpPr txBox="1"/>
                <p:nvPr/>
              </p:nvSpPr>
              <p:spPr>
                <a:xfrm>
                  <a:off x="7059816" y="3917861"/>
                  <a:ext cx="56682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𝐶</m:t>
                            </m:r>
                          </m:sub>
                        </m:sSub>
                      </m:oMath>
                    </m:oMathPara>
                  </a14:m>
                  <a:endParaRPr kumimoji="0" lang="ja-JP" altLang="en-US" sz="1800" b="0" i="0" u="none" strike="noStrike" kern="0" cap="none" spc="0" normalizeH="0" baseline="0" noProof="0" dirty="0">
                    <a:ln>
                      <a:noFill/>
                    </a:ln>
                    <a:solidFill>
                      <a:prstClr val="black"/>
                    </a:solidFill>
                    <a:effectLst/>
                    <a:uLnTx/>
                    <a:uFillTx/>
                    <a:latin typeface="Times New Roman"/>
                    <a:ea typeface="ＭＳ Ｐゴシック"/>
                  </a:endParaRPr>
                </a:p>
              </p:txBody>
            </p:sp>
          </mc:Choice>
          <mc:Fallback xmlns="">
            <p:sp>
              <p:nvSpPr>
                <p:cNvPr id="30" name="テキスト ボックス 29">
                  <a:extLst>
                    <a:ext uri="{FF2B5EF4-FFF2-40B4-BE49-F238E27FC236}">
                      <a16:creationId xmlns:a16="http://schemas.microsoft.com/office/drawing/2014/main" id="{10152F64-FB70-F764-7C91-BAE7B611B52D}"/>
                    </a:ext>
                  </a:extLst>
                </p:cNvPr>
                <p:cNvSpPr txBox="1">
                  <a:spLocks noRot="1" noChangeAspect="1" noMove="1" noResize="1" noEditPoints="1" noAdjustHandles="1" noChangeArrowheads="1" noChangeShapeType="1" noTextEdit="1"/>
                </p:cNvSpPr>
                <p:nvPr/>
              </p:nvSpPr>
              <p:spPr>
                <a:xfrm>
                  <a:off x="7059816" y="3917861"/>
                  <a:ext cx="566820" cy="369332"/>
                </a:xfrm>
                <a:prstGeom prst="rect">
                  <a:avLst/>
                </a:prstGeom>
                <a:blipFill>
                  <a:blip r:embed="rId2"/>
                  <a:stretch>
                    <a:fillRect b="-1667"/>
                  </a:stretch>
                </a:blipFill>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F080CEBA-A688-0023-AF9A-3E9BC03FFAF0}"/>
                </a:ext>
              </a:extLst>
            </p:cNvPr>
            <p:cNvCxnSpPr/>
            <p:nvPr/>
          </p:nvCxnSpPr>
          <p:spPr bwMode="auto">
            <a:xfrm>
              <a:off x="7294064" y="4310035"/>
              <a:ext cx="0" cy="853489"/>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626FEB7-9F76-2DF6-3C0B-8F1FB82CA30D}"/>
                    </a:ext>
                  </a:extLst>
                </p:cNvPr>
                <p:cNvSpPr txBox="1"/>
                <p:nvPr/>
              </p:nvSpPr>
              <p:spPr>
                <a:xfrm>
                  <a:off x="3459221" y="1466396"/>
                  <a:ext cx="90456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𝐷𝐷</m:t>
                            </m:r>
                          </m:sub>
                        </m:sSub>
                      </m:oMath>
                    </m:oMathPara>
                  </a14:m>
                  <a:endParaRPr kumimoji="0" lang="ja-JP" altLang="en-US" sz="1800" b="0" i="0" u="none" strike="noStrike" kern="0" cap="none" spc="0" normalizeH="0" baseline="0" noProof="0" dirty="0">
                    <a:ln>
                      <a:noFill/>
                    </a:ln>
                    <a:solidFill>
                      <a:prstClr val="black"/>
                    </a:solidFill>
                    <a:effectLst/>
                    <a:uLnTx/>
                    <a:uFillTx/>
                    <a:latin typeface="Times New Roman"/>
                    <a:ea typeface="ＭＳ Ｐゴシック"/>
                  </a:endParaRPr>
                </a:p>
              </p:txBody>
            </p:sp>
          </mc:Choice>
          <mc:Fallback xmlns="">
            <p:sp>
              <p:nvSpPr>
                <p:cNvPr id="32" name="テキスト ボックス 31">
                  <a:extLst>
                    <a:ext uri="{FF2B5EF4-FFF2-40B4-BE49-F238E27FC236}">
                      <a16:creationId xmlns:a16="http://schemas.microsoft.com/office/drawing/2014/main" id="{4626FEB7-9F76-2DF6-3C0B-8F1FB82CA30D}"/>
                    </a:ext>
                  </a:extLst>
                </p:cNvPr>
                <p:cNvSpPr txBox="1">
                  <a:spLocks noRot="1" noChangeAspect="1" noMove="1" noResize="1" noEditPoints="1" noAdjustHandles="1" noChangeArrowheads="1" noChangeShapeType="1" noTextEdit="1"/>
                </p:cNvSpPr>
                <p:nvPr/>
              </p:nvSpPr>
              <p:spPr>
                <a:xfrm>
                  <a:off x="3459221" y="1466396"/>
                  <a:ext cx="904566"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27793A61-4BD8-57EA-A46E-E91EC63D4E73}"/>
                    </a:ext>
                  </a:extLst>
                </p:cNvPr>
                <p:cNvSpPr txBox="1"/>
                <p:nvPr/>
              </p:nvSpPr>
              <p:spPr>
                <a:xfrm>
                  <a:off x="3755731" y="2273885"/>
                  <a:ext cx="7361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𝑅</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𝐿</m:t>
                            </m:r>
                          </m:sub>
                        </m:sSub>
                      </m:oMath>
                    </m:oMathPara>
                  </a14:m>
                  <a:endParaRPr kumimoji="0" lang="ja-JP" altLang="en-US" sz="1800" b="0" i="0" u="none" strike="noStrike" kern="0" cap="none" spc="0" normalizeH="0" baseline="0" noProof="0" dirty="0">
                    <a:ln>
                      <a:noFill/>
                    </a:ln>
                    <a:solidFill>
                      <a:prstClr val="black"/>
                    </a:solidFill>
                    <a:effectLst/>
                    <a:uLnTx/>
                    <a:uFillTx/>
                    <a:latin typeface="Times New Roman"/>
                    <a:ea typeface="ＭＳ Ｐゴシック"/>
                  </a:endParaRPr>
                </a:p>
              </p:txBody>
            </p:sp>
          </mc:Choice>
          <mc:Fallback xmlns="">
            <p:sp>
              <p:nvSpPr>
                <p:cNvPr id="33" name="テキスト ボックス 32">
                  <a:extLst>
                    <a:ext uri="{FF2B5EF4-FFF2-40B4-BE49-F238E27FC236}">
                      <a16:creationId xmlns:a16="http://schemas.microsoft.com/office/drawing/2014/main" id="{27793A61-4BD8-57EA-A46E-E91EC63D4E73}"/>
                    </a:ext>
                  </a:extLst>
                </p:cNvPr>
                <p:cNvSpPr txBox="1">
                  <a:spLocks noRot="1" noChangeAspect="1" noMove="1" noResize="1" noEditPoints="1" noAdjustHandles="1" noChangeArrowheads="1" noChangeShapeType="1" noTextEdit="1"/>
                </p:cNvSpPr>
                <p:nvPr/>
              </p:nvSpPr>
              <p:spPr>
                <a:xfrm>
                  <a:off x="3755731" y="2273885"/>
                  <a:ext cx="736140" cy="369332"/>
                </a:xfrm>
                <a:prstGeom prst="rect">
                  <a:avLst/>
                </a:prstGeom>
                <a:blipFill>
                  <a:blip r:embed="rId4"/>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8B5BFF3-EA84-76D0-4CBF-FD9F8FE665D3}"/>
                    </a:ext>
                  </a:extLst>
                </p:cNvPr>
                <p:cNvSpPr txBox="1"/>
                <p:nvPr/>
              </p:nvSpPr>
              <p:spPr>
                <a:xfrm>
                  <a:off x="1921187" y="3774652"/>
                  <a:ext cx="68515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𝐵</m:t>
                            </m:r>
                          </m:sub>
                        </m:sSub>
                      </m:oMath>
                    </m:oMathPara>
                  </a14:m>
                  <a:endParaRPr kumimoji="0" lang="ja-JP" altLang="en-US" sz="1800" b="0" i="0" u="none" strike="noStrike" kern="0" cap="none" spc="0" normalizeH="0" baseline="0" noProof="0" dirty="0">
                    <a:ln>
                      <a:noFill/>
                    </a:ln>
                    <a:solidFill>
                      <a:prstClr val="black"/>
                    </a:solidFill>
                    <a:effectLst/>
                    <a:uLnTx/>
                    <a:uFillTx/>
                    <a:latin typeface="Times New Roman"/>
                    <a:ea typeface="ＭＳ Ｐゴシック"/>
                  </a:endParaRPr>
                </a:p>
              </p:txBody>
            </p:sp>
          </mc:Choice>
          <mc:Fallback xmlns="">
            <p:sp>
              <p:nvSpPr>
                <p:cNvPr id="34" name="テキスト ボックス 33">
                  <a:extLst>
                    <a:ext uri="{FF2B5EF4-FFF2-40B4-BE49-F238E27FC236}">
                      <a16:creationId xmlns:a16="http://schemas.microsoft.com/office/drawing/2014/main" id="{98B5BFF3-EA84-76D0-4CBF-FD9F8FE665D3}"/>
                    </a:ext>
                  </a:extLst>
                </p:cNvPr>
                <p:cNvSpPr txBox="1">
                  <a:spLocks noRot="1" noChangeAspect="1" noMove="1" noResize="1" noEditPoints="1" noAdjustHandles="1" noChangeArrowheads="1" noChangeShapeType="1" noTextEdit="1"/>
                </p:cNvSpPr>
                <p:nvPr/>
              </p:nvSpPr>
              <p:spPr>
                <a:xfrm>
                  <a:off x="1921187" y="3774652"/>
                  <a:ext cx="685159"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693594DB-575E-5DB2-1C20-F852A00B9B34}"/>
                    </a:ext>
                  </a:extLst>
                </p:cNvPr>
                <p:cNvSpPr txBox="1"/>
                <p:nvPr/>
              </p:nvSpPr>
              <p:spPr>
                <a:xfrm>
                  <a:off x="3942657" y="4300454"/>
                  <a:ext cx="65170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𝑅</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𝐸</m:t>
                            </m:r>
                          </m:sub>
                        </m:sSub>
                      </m:oMath>
                    </m:oMathPara>
                  </a14:m>
                  <a:endParaRPr kumimoji="0" lang="ja-JP" altLang="en-US" sz="1800" b="0" i="0" u="none" strike="noStrike" kern="0" cap="none" spc="0" normalizeH="0" baseline="0" noProof="0" dirty="0">
                    <a:ln>
                      <a:noFill/>
                    </a:ln>
                    <a:solidFill>
                      <a:prstClr val="black"/>
                    </a:solidFill>
                    <a:effectLst/>
                    <a:uLnTx/>
                    <a:uFillTx/>
                    <a:latin typeface="Times New Roman"/>
                    <a:ea typeface="ＭＳ Ｐゴシック"/>
                  </a:endParaRPr>
                </a:p>
              </p:txBody>
            </p:sp>
          </mc:Choice>
          <mc:Fallback xmlns="">
            <p:sp>
              <p:nvSpPr>
                <p:cNvPr id="35" name="テキスト ボックス 34">
                  <a:extLst>
                    <a:ext uri="{FF2B5EF4-FFF2-40B4-BE49-F238E27FC236}">
                      <a16:creationId xmlns:a16="http://schemas.microsoft.com/office/drawing/2014/main" id="{693594DB-575E-5DB2-1C20-F852A00B9B34}"/>
                    </a:ext>
                  </a:extLst>
                </p:cNvPr>
                <p:cNvSpPr txBox="1">
                  <a:spLocks noRot="1" noChangeAspect="1" noMove="1" noResize="1" noEditPoints="1" noAdjustHandles="1" noChangeArrowheads="1" noChangeShapeType="1" noTextEdit="1"/>
                </p:cNvSpPr>
                <p:nvPr/>
              </p:nvSpPr>
              <p:spPr>
                <a:xfrm>
                  <a:off x="3942657" y="4300454"/>
                  <a:ext cx="651706" cy="369332"/>
                </a:xfrm>
                <a:prstGeom prst="rect">
                  <a:avLst/>
                </a:prstGeom>
                <a:blipFill>
                  <a:blip r:embed="rId6"/>
                  <a:stretch>
                    <a:fillRect/>
                  </a:stretch>
                </a:blipFill>
              </p:spPr>
              <p:txBody>
                <a:bodyPr/>
                <a:lstStyle/>
                <a:p>
                  <a:r>
                    <a:rPr lang="ja-JP" altLang="en-US">
                      <a:noFill/>
                    </a:rPr>
                    <a:t> </a:t>
                  </a:r>
                </a:p>
              </p:txBody>
            </p:sp>
          </mc:Fallback>
        </mc:AlternateContent>
        <p:sp>
          <p:nvSpPr>
            <p:cNvPr id="36" name="二等辺三角形 35">
              <a:extLst>
                <a:ext uri="{FF2B5EF4-FFF2-40B4-BE49-F238E27FC236}">
                  <a16:creationId xmlns:a16="http://schemas.microsoft.com/office/drawing/2014/main" id="{99709DB1-4467-188D-9EB9-094E23470D43}"/>
                </a:ext>
              </a:extLst>
            </p:cNvPr>
            <p:cNvSpPr/>
            <p:nvPr/>
          </p:nvSpPr>
          <p:spPr bwMode="auto">
            <a:xfrm>
              <a:off x="5298437" y="4435537"/>
              <a:ext cx="260086" cy="224212"/>
            </a:xfrm>
            <a:prstGeom prst="triangle">
              <a:avLst/>
            </a:prstGeom>
            <a:noFill/>
            <a:ln w="1905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cxnSp>
          <p:nvCxnSpPr>
            <p:cNvPr id="37" name="直線コネクタ 36">
              <a:extLst>
                <a:ext uri="{FF2B5EF4-FFF2-40B4-BE49-F238E27FC236}">
                  <a16:creationId xmlns:a16="http://schemas.microsoft.com/office/drawing/2014/main" id="{8E29B4B8-00B0-44D4-3BF4-3CE6A542BFBF}"/>
                </a:ext>
              </a:extLst>
            </p:cNvPr>
            <p:cNvCxnSpPr/>
            <p:nvPr/>
          </p:nvCxnSpPr>
          <p:spPr bwMode="auto">
            <a:xfrm>
              <a:off x="5280485" y="4425937"/>
              <a:ext cx="296586"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線矢印コネクタ 37">
              <a:extLst>
                <a:ext uri="{FF2B5EF4-FFF2-40B4-BE49-F238E27FC236}">
                  <a16:creationId xmlns:a16="http://schemas.microsoft.com/office/drawing/2014/main" id="{8D3C68BA-9D55-89F6-4950-4E6762BCA366}"/>
                </a:ext>
              </a:extLst>
            </p:cNvPr>
            <p:cNvCxnSpPr/>
            <p:nvPr/>
          </p:nvCxnSpPr>
          <p:spPr bwMode="auto">
            <a:xfrm flipH="1">
              <a:off x="5574112" y="4156704"/>
              <a:ext cx="225054" cy="225054"/>
            </a:xfrm>
            <a:prstGeom prst="straightConnector1">
              <a:avLst/>
            </a:prstGeom>
            <a:solidFill>
              <a:srgbClr val="00B8FF"/>
            </a:solidFill>
            <a:ln w="19050"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矢印コネクタ 38">
              <a:extLst>
                <a:ext uri="{FF2B5EF4-FFF2-40B4-BE49-F238E27FC236}">
                  <a16:creationId xmlns:a16="http://schemas.microsoft.com/office/drawing/2014/main" id="{D6654ABC-7D87-1362-082D-F520983F97BA}"/>
                </a:ext>
              </a:extLst>
            </p:cNvPr>
            <p:cNvCxnSpPr/>
            <p:nvPr/>
          </p:nvCxnSpPr>
          <p:spPr bwMode="auto">
            <a:xfrm flipH="1">
              <a:off x="5636426" y="4279555"/>
              <a:ext cx="225054" cy="225054"/>
            </a:xfrm>
            <a:prstGeom prst="straightConnector1">
              <a:avLst/>
            </a:prstGeom>
            <a:solidFill>
              <a:srgbClr val="00B8FF"/>
            </a:solidFill>
            <a:ln w="19050"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1C49CC56-EC74-60BE-AA7C-CAB1E32E9DE0}"/>
                    </a:ext>
                  </a:extLst>
                </p:cNvPr>
                <p:cNvSpPr txBox="1"/>
                <p:nvPr/>
              </p:nvSpPr>
              <p:spPr>
                <a:xfrm>
                  <a:off x="4068366" y="3014174"/>
                  <a:ext cx="41922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𝐶</m:t>
                            </m:r>
                          </m:sub>
                        </m:sSub>
                      </m:oMath>
                    </m:oMathPara>
                  </a14:m>
                  <a:endParaRPr kumimoji="0" lang="ja-JP" altLang="en-US" sz="1800" b="0" i="0" u="none" strike="noStrike" kern="0" cap="none" spc="0" normalizeH="0" baseline="0" noProof="0" dirty="0">
                    <a:ln>
                      <a:noFill/>
                    </a:ln>
                    <a:solidFill>
                      <a:prstClr val="black"/>
                    </a:solidFill>
                    <a:effectLst/>
                    <a:uLnTx/>
                    <a:uFillTx/>
                    <a:latin typeface="Times New Roman"/>
                    <a:ea typeface="ＭＳ Ｐゴシック"/>
                  </a:endParaRPr>
                </a:p>
              </p:txBody>
            </p:sp>
          </mc:Choice>
          <mc:Fallback xmlns="">
            <p:sp>
              <p:nvSpPr>
                <p:cNvPr id="40" name="テキスト ボックス 39">
                  <a:extLst>
                    <a:ext uri="{FF2B5EF4-FFF2-40B4-BE49-F238E27FC236}">
                      <a16:creationId xmlns:a16="http://schemas.microsoft.com/office/drawing/2014/main" id="{1C49CC56-EC74-60BE-AA7C-CAB1E32E9DE0}"/>
                    </a:ext>
                  </a:extLst>
                </p:cNvPr>
                <p:cNvSpPr txBox="1">
                  <a:spLocks noRot="1" noChangeAspect="1" noMove="1" noResize="1" noEditPoints="1" noAdjustHandles="1" noChangeArrowheads="1" noChangeShapeType="1" noTextEdit="1"/>
                </p:cNvSpPr>
                <p:nvPr/>
              </p:nvSpPr>
              <p:spPr>
                <a:xfrm>
                  <a:off x="4068366" y="3014174"/>
                  <a:ext cx="419228" cy="369332"/>
                </a:xfrm>
                <a:prstGeom prst="rect">
                  <a:avLst/>
                </a:prstGeom>
                <a:blipFill>
                  <a:blip r:embed="rId7"/>
                  <a:stretch>
                    <a:fillRect/>
                  </a:stretch>
                </a:blipFill>
              </p:spPr>
              <p:txBody>
                <a:bodyPr/>
                <a:lstStyle/>
                <a:p>
                  <a:r>
                    <a:rPr lang="ja-JP" altLang="en-US">
                      <a:noFill/>
                    </a:rPr>
                    <a:t> </a:t>
                  </a:r>
                </a:p>
              </p:txBody>
            </p:sp>
          </mc:Fallback>
        </mc:AlternateContent>
        <p:cxnSp>
          <p:nvCxnSpPr>
            <p:cNvPr id="41" name="直線矢印コネクタ 40">
              <a:extLst>
                <a:ext uri="{FF2B5EF4-FFF2-40B4-BE49-F238E27FC236}">
                  <a16:creationId xmlns:a16="http://schemas.microsoft.com/office/drawing/2014/main" id="{F1B04A1F-0AFA-B43C-2B35-0379AD994A87}"/>
                </a:ext>
              </a:extLst>
            </p:cNvPr>
            <p:cNvCxnSpPr/>
            <p:nvPr/>
          </p:nvCxnSpPr>
          <p:spPr bwMode="auto">
            <a:xfrm>
              <a:off x="4452542" y="2910160"/>
              <a:ext cx="0" cy="554813"/>
            </a:xfrm>
            <a:prstGeom prst="straightConnector1">
              <a:avLst/>
            </a:prstGeom>
            <a:solidFill>
              <a:srgbClr val="00B8FF"/>
            </a:solidFill>
            <a:ln w="19050"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graphicFrame>
            <p:nvGraphicFramePr>
              <p:cNvPr id="63" name="コンテンツ プレースホルダー 3">
                <a:extLst>
                  <a:ext uri="{FF2B5EF4-FFF2-40B4-BE49-F238E27FC236}">
                    <a16:creationId xmlns:a16="http://schemas.microsoft.com/office/drawing/2014/main" id="{BE82B060-6521-1604-4DAE-D1F672ACECFE}"/>
                  </a:ext>
                </a:extLst>
              </p:cNvPr>
              <p:cNvGraphicFramePr>
                <a:graphicFrameLocks/>
              </p:cNvGraphicFramePr>
              <p:nvPr/>
            </p:nvGraphicFramePr>
            <p:xfrm>
              <a:off x="1393122" y="3207162"/>
              <a:ext cx="4188744" cy="2284698"/>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oMath>
                            </m:oMathPara>
                          </a14:m>
                          <a:endParaRPr kumimoji="1" lang="ja-JP" alt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1.8 V</a:t>
                          </a:r>
                          <a:endParaRPr kumimoji="1" lang="ja-JP" altLang="en-US" sz="1800" dirty="0"/>
                        </a:p>
                      </a:txBody>
                      <a:tcPr/>
                    </a:tc>
                    <a:extLst>
                      <a:ext uri="{0D108BD9-81ED-4DB2-BD59-A6C34878D82A}">
                        <a16:rowId xmlns:a16="http://schemas.microsoft.com/office/drawing/2014/main" val="365378038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smtClean="0">
                                        <a:latin typeface="Cambria Math" panose="02040503050406030204" pitchFamily="18" charset="0"/>
                                      </a:rPr>
                                      <m:t>𝑉</m:t>
                                    </m:r>
                                  </m:e>
                                  <m:sub>
                                    <m:r>
                                      <a:rPr kumimoji="1" lang="en-US" altLang="ja-JP" sz="1800" b="0" smtClean="0">
                                        <a:latin typeface="Cambria Math" panose="02040503050406030204" pitchFamily="18" charset="0"/>
                                      </a:rPr>
                                      <m:t>𝐵</m:t>
                                    </m:r>
                                  </m:sub>
                                </m:sSub>
                              </m:oMath>
                            </m:oMathPara>
                          </a14:m>
                          <a:endParaRPr kumimoji="1" lang="ja-JP" altLang="en-US" sz="1800" dirty="0"/>
                        </a:p>
                      </a:txBody>
                      <a:tcPr/>
                    </a:tc>
                    <a:tc>
                      <a:txBody>
                        <a:bodyPr/>
                        <a:lstStyle/>
                        <a:p>
                          <a:pPr algn="ctr"/>
                          <a:r>
                            <a:rPr kumimoji="1" lang="en-US" altLang="ja-JP" sz="1800" dirty="0"/>
                            <a:t>1.08 V</a:t>
                          </a:r>
                          <a:endParaRPr kumimoji="1" lang="ja-JP" altLang="en-US" sz="1800" dirty="0"/>
                        </a:p>
                      </a:txBody>
                      <a:tcPr/>
                    </a:tc>
                    <a:extLst>
                      <a:ext uri="{0D108BD9-81ED-4DB2-BD59-A6C34878D82A}">
                        <a16:rowId xmlns:a16="http://schemas.microsoft.com/office/drawing/2014/main" val="109688004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smtClean="0">
                                        <a:latin typeface="Cambria Math" panose="02040503050406030204" pitchFamily="18" charset="0"/>
                                      </a:rPr>
                                      <m:t>𝑅</m:t>
                                    </m:r>
                                  </m:e>
                                  <m:sub>
                                    <m:r>
                                      <a:rPr kumimoji="1" lang="en-US" altLang="ja-JP" sz="1800" b="0" smtClean="0">
                                        <a:latin typeface="Cambria Math" panose="02040503050406030204" pitchFamily="18" charset="0"/>
                                      </a:rPr>
                                      <m:t>𝐸</m:t>
                                    </m:r>
                                  </m:sub>
                                </m:sSub>
                              </m:oMath>
                            </m:oMathPara>
                          </a14:m>
                          <a:endParaRPr kumimoji="1" lang="ja-JP" altLang="en-US" sz="1800" dirty="0"/>
                        </a:p>
                      </a:txBody>
                      <a:tcPr/>
                    </a:tc>
                    <a:tc>
                      <a:txBody>
                        <a:bodyPr/>
                        <a:lstStyle/>
                        <a:p>
                          <a:pPr algn="ctr"/>
                          <a:r>
                            <a:rPr kumimoji="1" lang="en-US" altLang="ja-JP" sz="1800" dirty="0"/>
                            <a:t>5.6 </a:t>
                          </a:r>
                          <a:r>
                            <a:rPr kumimoji="1" lang="en-US" altLang="ja-JP" sz="1800" dirty="0" err="1"/>
                            <a:t>kΩ</a:t>
                          </a:r>
                          <a:endParaRPr kumimoji="1" lang="ja-JP" altLang="en-US" sz="1800" dirty="0"/>
                        </a:p>
                      </a:txBody>
                      <a:tcPr/>
                    </a:tc>
                    <a:extLst>
                      <a:ext uri="{0D108BD9-81ED-4DB2-BD59-A6C34878D82A}">
                        <a16:rowId xmlns:a16="http://schemas.microsoft.com/office/drawing/2014/main" val="1639298411"/>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smtClean="0">
                                        <a:latin typeface="Cambria Math" panose="02040503050406030204" pitchFamily="18" charset="0"/>
                                      </a:rPr>
                                      <m:t>𝑅</m:t>
                                    </m:r>
                                  </m:e>
                                  <m:sub>
                                    <m:r>
                                      <a:rPr kumimoji="1" lang="en-US" altLang="ja-JP" sz="1800" b="0" smtClean="0">
                                        <a:latin typeface="Cambria Math" panose="02040503050406030204" pitchFamily="18" charset="0"/>
                                      </a:rPr>
                                      <m:t>𝐿</m:t>
                                    </m:r>
                                    <m:r>
                                      <m:rPr>
                                        <m:sty m:val="p"/>
                                      </m:rPr>
                                      <a:rPr kumimoji="1" lang="en-US" altLang="ja-JP" sz="1800" b="0" i="0" smtClean="0">
                                        <a:latin typeface="Cambria Math" panose="02040503050406030204" pitchFamily="18" charset="0"/>
                                      </a:rPr>
                                      <m:t>T</m:t>
                                    </m:r>
                                  </m:sub>
                                </m:sSub>
                              </m:oMath>
                            </m:oMathPara>
                          </a14:m>
                          <a:endParaRPr kumimoji="1" lang="ja-JP" altLang="en-US" sz="1800" dirty="0"/>
                        </a:p>
                      </a:txBody>
                      <a:tcPr/>
                    </a:tc>
                    <a:tc>
                      <a:txBody>
                        <a:bodyPr/>
                        <a:lstStyle/>
                        <a:p>
                          <a:pPr algn="ctr"/>
                          <a:r>
                            <a:rPr kumimoji="1" lang="en-US" altLang="ja-JP" sz="1800" dirty="0"/>
                            <a:t>11 </a:t>
                          </a:r>
                          <a:r>
                            <a:rPr kumimoji="1" lang="en-US" altLang="ja-JP" sz="1800" dirty="0" err="1"/>
                            <a:t>kΩ</a:t>
                          </a:r>
                          <a:endParaRPr kumimoji="1" lang="ja-JP" altLang="en-US" sz="1800" dirty="0"/>
                        </a:p>
                      </a:txBody>
                      <a:tcPr/>
                    </a:tc>
                    <a:extLst>
                      <a:ext uri="{0D108BD9-81ED-4DB2-BD59-A6C34878D82A}">
                        <a16:rowId xmlns:a16="http://schemas.microsoft.com/office/drawing/2014/main" val="228814569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𝐶</m:t>
                                    </m:r>
                                  </m:sub>
                                </m:sSub>
                              </m:oMath>
                            </m:oMathPara>
                          </a14:m>
                          <a:endParaRPr kumimoji="1" lang="ja-JP" altLang="en-US" sz="1800" dirty="0"/>
                        </a:p>
                      </a:txBody>
                      <a:tcPr/>
                    </a:tc>
                    <a:tc>
                      <a:txBody>
                        <a:bodyPr/>
                        <a:lstStyle/>
                        <a:p>
                          <a:pPr algn="ctr"/>
                          <a:r>
                            <a:rPr kumimoji="1" lang="en-US" altLang="ja-JP" sz="1800" dirty="0"/>
                            <a:t>1.25 V</a:t>
                          </a:r>
                          <a:endParaRPr kumimoji="1" lang="ja-JP" altLang="en-US" sz="1800" dirty="0"/>
                        </a:p>
                      </a:txBody>
                      <a:tcPr/>
                    </a:tc>
                    <a:extLst>
                      <a:ext uri="{0D108BD9-81ED-4DB2-BD59-A6C34878D82A}">
                        <a16:rowId xmlns:a16="http://schemas.microsoft.com/office/drawing/2014/main" val="174000584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a:rPr kumimoji="1" lang="en-US" altLang="ja-JP" sz="1800" b="0" i="1" smtClean="0">
                                        <a:latin typeface="Cambria Math" panose="02040503050406030204" pitchFamily="18" charset="0"/>
                                      </a:rPr>
                                      <m:t>𝐶</m:t>
                                    </m:r>
                                  </m:sub>
                                </m:sSub>
                              </m:oMath>
                            </m:oMathPara>
                          </a14:m>
                          <a:endParaRPr kumimoji="1" lang="ja-JP" altLang="en-US" sz="1800" dirty="0"/>
                        </a:p>
                      </a:txBody>
                      <a:tcPr/>
                    </a:tc>
                    <a:tc>
                      <a:txBody>
                        <a:bodyPr/>
                        <a:lstStyle/>
                        <a:p>
                          <a:pPr algn="ctr"/>
                          <a:r>
                            <a:rPr kumimoji="1" lang="en-US" altLang="ja-JP" sz="1800" dirty="0"/>
                            <a:t>50 µA</a:t>
                          </a:r>
                          <a:endParaRPr kumimoji="1" lang="ja-JP" altLang="en-US" sz="1800" dirty="0"/>
                        </a:p>
                      </a:txBody>
                      <a:tcPr/>
                    </a:tc>
                    <a:extLst>
                      <a:ext uri="{0D108BD9-81ED-4DB2-BD59-A6C34878D82A}">
                        <a16:rowId xmlns:a16="http://schemas.microsoft.com/office/drawing/2014/main" val="1422263099"/>
                      </a:ext>
                    </a:extLst>
                  </a:tr>
                </a:tbl>
              </a:graphicData>
            </a:graphic>
          </p:graphicFrame>
        </mc:Choice>
        <mc:Fallback xmlns="">
          <p:graphicFrame>
            <p:nvGraphicFramePr>
              <p:cNvPr id="63" name="コンテンツ プレースホルダー 3">
                <a:extLst>
                  <a:ext uri="{FF2B5EF4-FFF2-40B4-BE49-F238E27FC236}">
                    <a16:creationId xmlns:a16="http://schemas.microsoft.com/office/drawing/2014/main" id="{BE82B060-6521-1604-4DAE-D1F672ACECFE}"/>
                  </a:ext>
                </a:extLst>
              </p:cNvPr>
              <p:cNvGraphicFramePr>
                <a:graphicFrameLocks/>
              </p:cNvGraphicFramePr>
              <p:nvPr>
                <p:extLst>
                  <p:ext uri="{D42A27DB-BD31-4B8C-83A1-F6EECF244321}">
                    <p14:modId xmlns:p14="http://schemas.microsoft.com/office/powerpoint/2010/main" val="887834312"/>
                  </p:ext>
                </p:extLst>
              </p:nvPr>
            </p:nvGraphicFramePr>
            <p:xfrm>
              <a:off x="1393122" y="3207162"/>
              <a:ext cx="4188744" cy="2284698"/>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endParaRPr lang="ja-JP"/>
                        </a:p>
                      </a:txBody>
                      <a:tcPr>
                        <a:blipFill>
                          <a:blip r:embed="rId8"/>
                          <a:stretch>
                            <a:fillRect l="-291" t="-7937" r="-100581" b="-51587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1.8 V</a:t>
                          </a:r>
                          <a:endParaRPr kumimoji="1" lang="ja-JP" altLang="en-US" sz="1800" dirty="0"/>
                        </a:p>
                      </a:txBody>
                      <a:tcPr/>
                    </a:tc>
                    <a:extLst>
                      <a:ext uri="{0D108BD9-81ED-4DB2-BD59-A6C34878D82A}">
                        <a16:rowId xmlns:a16="http://schemas.microsoft.com/office/drawing/2014/main" val="3653780380"/>
                      </a:ext>
                    </a:extLst>
                  </a:tr>
                  <a:tr h="380783">
                    <a:tc>
                      <a:txBody>
                        <a:bodyPr/>
                        <a:lstStyle/>
                        <a:p>
                          <a:endParaRPr lang="ja-JP"/>
                        </a:p>
                      </a:txBody>
                      <a:tcPr>
                        <a:blipFill>
                          <a:blip r:embed="rId8"/>
                          <a:stretch>
                            <a:fillRect l="-291" t="-109677" r="-100581" b="-424194"/>
                          </a:stretch>
                        </a:blipFill>
                      </a:tcPr>
                    </a:tc>
                    <a:tc>
                      <a:txBody>
                        <a:bodyPr/>
                        <a:lstStyle/>
                        <a:p>
                          <a:pPr algn="ctr"/>
                          <a:r>
                            <a:rPr kumimoji="1" lang="en-US" altLang="ja-JP" sz="1800" dirty="0"/>
                            <a:t>1.08 V</a:t>
                          </a:r>
                          <a:endParaRPr kumimoji="1" lang="ja-JP" altLang="en-US" sz="1800" dirty="0"/>
                        </a:p>
                      </a:txBody>
                      <a:tcPr/>
                    </a:tc>
                    <a:extLst>
                      <a:ext uri="{0D108BD9-81ED-4DB2-BD59-A6C34878D82A}">
                        <a16:rowId xmlns:a16="http://schemas.microsoft.com/office/drawing/2014/main" val="1096880040"/>
                      </a:ext>
                    </a:extLst>
                  </a:tr>
                  <a:tr h="380783">
                    <a:tc>
                      <a:txBody>
                        <a:bodyPr/>
                        <a:lstStyle/>
                        <a:p>
                          <a:endParaRPr lang="ja-JP"/>
                        </a:p>
                      </a:txBody>
                      <a:tcPr>
                        <a:blipFill>
                          <a:blip r:embed="rId8"/>
                          <a:stretch>
                            <a:fillRect l="-291" t="-206349" r="-100581" b="-317460"/>
                          </a:stretch>
                        </a:blipFill>
                      </a:tcPr>
                    </a:tc>
                    <a:tc>
                      <a:txBody>
                        <a:bodyPr/>
                        <a:lstStyle/>
                        <a:p>
                          <a:pPr algn="ctr"/>
                          <a:r>
                            <a:rPr kumimoji="1" lang="en-US" altLang="ja-JP" sz="1800" dirty="0"/>
                            <a:t>5.6 </a:t>
                          </a:r>
                          <a:r>
                            <a:rPr kumimoji="1" lang="en-US" altLang="ja-JP" sz="1800" dirty="0" err="1"/>
                            <a:t>kΩ</a:t>
                          </a:r>
                          <a:endParaRPr kumimoji="1" lang="ja-JP" altLang="en-US" sz="1800" dirty="0"/>
                        </a:p>
                      </a:txBody>
                      <a:tcPr/>
                    </a:tc>
                    <a:extLst>
                      <a:ext uri="{0D108BD9-81ED-4DB2-BD59-A6C34878D82A}">
                        <a16:rowId xmlns:a16="http://schemas.microsoft.com/office/drawing/2014/main" val="1639298411"/>
                      </a:ext>
                    </a:extLst>
                  </a:tr>
                  <a:tr h="380783">
                    <a:tc>
                      <a:txBody>
                        <a:bodyPr/>
                        <a:lstStyle/>
                        <a:p>
                          <a:endParaRPr lang="ja-JP"/>
                        </a:p>
                      </a:txBody>
                      <a:tcPr>
                        <a:blipFill>
                          <a:blip r:embed="rId8"/>
                          <a:stretch>
                            <a:fillRect l="-291" t="-311290" r="-100581" b="-222581"/>
                          </a:stretch>
                        </a:blipFill>
                      </a:tcPr>
                    </a:tc>
                    <a:tc>
                      <a:txBody>
                        <a:bodyPr/>
                        <a:lstStyle/>
                        <a:p>
                          <a:pPr algn="ctr"/>
                          <a:r>
                            <a:rPr kumimoji="1" lang="en-US" altLang="ja-JP" sz="1800" dirty="0"/>
                            <a:t>11 </a:t>
                          </a:r>
                          <a:r>
                            <a:rPr kumimoji="1" lang="en-US" altLang="ja-JP" sz="1800" dirty="0" err="1"/>
                            <a:t>kΩ</a:t>
                          </a:r>
                          <a:endParaRPr kumimoji="1" lang="ja-JP" altLang="en-US" sz="1800" dirty="0"/>
                        </a:p>
                      </a:txBody>
                      <a:tcPr/>
                    </a:tc>
                    <a:extLst>
                      <a:ext uri="{0D108BD9-81ED-4DB2-BD59-A6C34878D82A}">
                        <a16:rowId xmlns:a16="http://schemas.microsoft.com/office/drawing/2014/main" val="2288145695"/>
                      </a:ext>
                    </a:extLst>
                  </a:tr>
                  <a:tr h="380783">
                    <a:tc>
                      <a:txBody>
                        <a:bodyPr/>
                        <a:lstStyle/>
                        <a:p>
                          <a:endParaRPr lang="ja-JP"/>
                        </a:p>
                      </a:txBody>
                      <a:tcPr>
                        <a:blipFill>
                          <a:blip r:embed="rId8"/>
                          <a:stretch>
                            <a:fillRect l="-291" t="-404762" r="-100581" b="-119048"/>
                          </a:stretch>
                        </a:blipFill>
                      </a:tcPr>
                    </a:tc>
                    <a:tc>
                      <a:txBody>
                        <a:bodyPr/>
                        <a:lstStyle/>
                        <a:p>
                          <a:pPr algn="ctr"/>
                          <a:r>
                            <a:rPr kumimoji="1" lang="en-US" altLang="ja-JP" sz="1800" dirty="0"/>
                            <a:t>1.25 V</a:t>
                          </a:r>
                          <a:endParaRPr kumimoji="1" lang="ja-JP" altLang="en-US" sz="1800" dirty="0"/>
                        </a:p>
                      </a:txBody>
                      <a:tcPr/>
                    </a:tc>
                    <a:extLst>
                      <a:ext uri="{0D108BD9-81ED-4DB2-BD59-A6C34878D82A}">
                        <a16:rowId xmlns:a16="http://schemas.microsoft.com/office/drawing/2014/main" val="1740005845"/>
                      </a:ext>
                    </a:extLst>
                  </a:tr>
                  <a:tr h="380783">
                    <a:tc>
                      <a:txBody>
                        <a:bodyPr/>
                        <a:lstStyle/>
                        <a:p>
                          <a:endParaRPr lang="ja-JP"/>
                        </a:p>
                      </a:txBody>
                      <a:tcPr>
                        <a:blipFill>
                          <a:blip r:embed="rId8"/>
                          <a:stretch>
                            <a:fillRect l="-291" t="-512903" r="-100581" b="-20968"/>
                          </a:stretch>
                        </a:blipFill>
                      </a:tcPr>
                    </a:tc>
                    <a:tc>
                      <a:txBody>
                        <a:bodyPr/>
                        <a:lstStyle/>
                        <a:p>
                          <a:pPr algn="ctr"/>
                          <a:r>
                            <a:rPr kumimoji="1" lang="en-US" altLang="ja-JP" sz="1800" dirty="0"/>
                            <a:t>50 µA</a:t>
                          </a:r>
                          <a:endParaRPr kumimoji="1" lang="ja-JP" altLang="en-US" sz="1800" dirty="0"/>
                        </a:p>
                      </a:txBody>
                      <a:tcPr/>
                    </a:tc>
                    <a:extLst>
                      <a:ext uri="{0D108BD9-81ED-4DB2-BD59-A6C34878D82A}">
                        <a16:rowId xmlns:a16="http://schemas.microsoft.com/office/drawing/2014/main" val="1422263099"/>
                      </a:ext>
                    </a:extLst>
                  </a:tr>
                </a:tbl>
              </a:graphicData>
            </a:graphic>
          </p:graphicFrame>
        </mc:Fallback>
      </mc:AlternateContent>
    </p:spTree>
    <p:extLst>
      <p:ext uri="{BB962C8B-B14F-4D97-AF65-F5344CB8AC3E}">
        <p14:creationId xmlns:p14="http://schemas.microsoft.com/office/powerpoint/2010/main" val="1509993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0C1D1-7510-4804-C4C0-EA2DF5A412CC}"/>
              </a:ext>
            </a:extLst>
          </p:cNvPr>
          <p:cNvSpPr>
            <a:spLocks noGrp="1"/>
          </p:cNvSpPr>
          <p:nvPr>
            <p:ph type="title"/>
          </p:nvPr>
        </p:nvSpPr>
        <p:spPr/>
        <p:txBody>
          <a:bodyPr/>
          <a:lstStyle/>
          <a:p>
            <a:r>
              <a:rPr kumimoji="1" lang="ja-JP" altLang="en-US" dirty="0"/>
              <a:t>光の強度と周波数特性について</a:t>
            </a:r>
          </a:p>
        </p:txBody>
      </p:sp>
      <p:sp>
        <p:nvSpPr>
          <p:cNvPr id="3" name="コンテンツ プレースホルダー 2">
            <a:extLst>
              <a:ext uri="{FF2B5EF4-FFF2-40B4-BE49-F238E27FC236}">
                <a16:creationId xmlns:a16="http://schemas.microsoft.com/office/drawing/2014/main" id="{A6E19C75-4F32-C521-613C-9A189DE36118}"/>
              </a:ext>
            </a:extLst>
          </p:cNvPr>
          <p:cNvSpPr>
            <a:spLocks noGrp="1"/>
          </p:cNvSpPr>
          <p:nvPr>
            <p:ph idx="1"/>
          </p:nvPr>
        </p:nvSpPr>
        <p:spPr>
          <a:xfrm>
            <a:off x="812800" y="1286069"/>
            <a:ext cx="10434307" cy="5156103"/>
          </a:xfrm>
        </p:spPr>
        <p:txBody>
          <a:bodyPr/>
          <a:lstStyle/>
          <a:p>
            <a:r>
              <a:rPr lang="en-US" altLang="ja-JP" dirty="0"/>
              <a:t>PD</a:t>
            </a:r>
            <a:r>
              <a:rPr lang="ja-JP" altLang="en-US" dirty="0"/>
              <a:t>の入力が最大</a:t>
            </a:r>
            <a:r>
              <a:rPr lang="en-US" altLang="ja-JP" dirty="0"/>
              <a:t>100 µW</a:t>
            </a:r>
            <a:r>
              <a:rPr lang="ja-JP" altLang="en-US" dirty="0"/>
              <a:t>になると仮定する。この場合</a:t>
            </a:r>
            <a:r>
              <a:rPr lang="en-US" altLang="ja-JP" dirty="0"/>
              <a:t>PD</a:t>
            </a:r>
            <a:r>
              <a:rPr lang="ja-JP" altLang="en-US" dirty="0"/>
              <a:t>の出力は</a:t>
            </a:r>
            <a:r>
              <a:rPr lang="en-US" altLang="ja-JP" dirty="0"/>
              <a:t>50 µA</a:t>
            </a:r>
            <a:r>
              <a:rPr lang="ja-JP" altLang="en-US" dirty="0"/>
              <a:t>程度になるので、伝達インピーダンスは</a:t>
            </a:r>
            <a:r>
              <a:rPr lang="en-US" altLang="ja-JP" dirty="0"/>
              <a:t>1 </a:t>
            </a:r>
            <a:r>
              <a:rPr lang="en-US" altLang="ja-JP" dirty="0" err="1"/>
              <a:t>kΩ</a:t>
            </a:r>
            <a:r>
              <a:rPr lang="ja-JP" altLang="en-US" dirty="0"/>
              <a:t>とした。</a:t>
            </a:r>
            <a:endParaRPr kumimoji="1" lang="ja-JP" altLang="en-US" dirty="0"/>
          </a:p>
        </p:txBody>
      </p:sp>
      <p:grpSp>
        <p:nvGrpSpPr>
          <p:cNvPr id="4" name="グループ化 3">
            <a:extLst>
              <a:ext uri="{FF2B5EF4-FFF2-40B4-BE49-F238E27FC236}">
                <a16:creationId xmlns:a16="http://schemas.microsoft.com/office/drawing/2014/main" id="{5283EA13-1D25-AEC7-89B5-0CCCE6CB9F9C}"/>
              </a:ext>
            </a:extLst>
          </p:cNvPr>
          <p:cNvGrpSpPr/>
          <p:nvPr/>
        </p:nvGrpSpPr>
        <p:grpSpPr>
          <a:xfrm>
            <a:off x="5673750" y="1898046"/>
            <a:ext cx="5705449" cy="3920112"/>
            <a:chOff x="1921187" y="1466396"/>
            <a:chExt cx="5705449" cy="3920112"/>
          </a:xfrm>
        </p:grpSpPr>
        <p:grpSp>
          <p:nvGrpSpPr>
            <p:cNvPr id="5" name="グループ化 4">
              <a:extLst>
                <a:ext uri="{FF2B5EF4-FFF2-40B4-BE49-F238E27FC236}">
                  <a16:creationId xmlns:a16="http://schemas.microsoft.com/office/drawing/2014/main" id="{5A9AA878-640F-CF1C-876B-B0D125537306}"/>
                </a:ext>
              </a:extLst>
            </p:cNvPr>
            <p:cNvGrpSpPr/>
            <p:nvPr/>
          </p:nvGrpSpPr>
          <p:grpSpPr>
            <a:xfrm>
              <a:off x="2421282" y="4494773"/>
              <a:ext cx="317187" cy="142725"/>
              <a:chOff x="2987919" y="4044462"/>
              <a:chExt cx="389792" cy="164117"/>
            </a:xfrm>
          </p:grpSpPr>
          <p:cxnSp>
            <p:nvCxnSpPr>
              <p:cNvPr id="59" name="直線コネクタ 58">
                <a:extLst>
                  <a:ext uri="{FF2B5EF4-FFF2-40B4-BE49-F238E27FC236}">
                    <a16:creationId xmlns:a16="http://schemas.microsoft.com/office/drawing/2014/main" id="{AAF93330-EC02-E198-9D54-0E99D24C6E86}"/>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60" name="直線コネクタ 59">
                <a:extLst>
                  <a:ext uri="{FF2B5EF4-FFF2-40B4-BE49-F238E27FC236}">
                    <a16:creationId xmlns:a16="http://schemas.microsoft.com/office/drawing/2014/main" id="{38EB16A9-BB06-2D49-FB99-74D67A4B0A86}"/>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61" name="直線コネクタ 60">
                <a:extLst>
                  <a:ext uri="{FF2B5EF4-FFF2-40B4-BE49-F238E27FC236}">
                    <a16:creationId xmlns:a16="http://schemas.microsoft.com/office/drawing/2014/main" id="{4F7642EC-C2F4-535C-B974-795101739656}"/>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62" name="直線コネクタ 61">
                <a:extLst>
                  <a:ext uri="{FF2B5EF4-FFF2-40B4-BE49-F238E27FC236}">
                    <a16:creationId xmlns:a16="http://schemas.microsoft.com/office/drawing/2014/main" id="{B5652360-F330-6525-5374-3FC91D2C9543}"/>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grpSp>
          <p:nvGrpSpPr>
            <p:cNvPr id="6" name="グループ化 5">
              <a:extLst>
                <a:ext uri="{FF2B5EF4-FFF2-40B4-BE49-F238E27FC236}">
                  <a16:creationId xmlns:a16="http://schemas.microsoft.com/office/drawing/2014/main" id="{A6F88A36-4E19-A717-38BD-F7B824755695}"/>
                </a:ext>
              </a:extLst>
            </p:cNvPr>
            <p:cNvGrpSpPr/>
            <p:nvPr/>
          </p:nvGrpSpPr>
          <p:grpSpPr>
            <a:xfrm>
              <a:off x="2421282" y="3936063"/>
              <a:ext cx="317187" cy="91755"/>
              <a:chOff x="3006969" y="2778369"/>
              <a:chExt cx="369277" cy="87923"/>
            </a:xfrm>
          </p:grpSpPr>
          <p:cxnSp>
            <p:nvCxnSpPr>
              <p:cNvPr id="57" name="直線コネクタ 56">
                <a:extLst>
                  <a:ext uri="{FF2B5EF4-FFF2-40B4-BE49-F238E27FC236}">
                    <a16:creationId xmlns:a16="http://schemas.microsoft.com/office/drawing/2014/main" id="{17E34E7E-4837-8B3D-BBAC-9F39F8258866}"/>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58" name="直線コネクタ 57">
                <a:extLst>
                  <a:ext uri="{FF2B5EF4-FFF2-40B4-BE49-F238E27FC236}">
                    <a16:creationId xmlns:a16="http://schemas.microsoft.com/office/drawing/2014/main" id="{9630BFC9-67AA-DE14-C22A-B9C41E25FAA7}"/>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7" name="直線コネクタ 6">
              <a:extLst>
                <a:ext uri="{FF2B5EF4-FFF2-40B4-BE49-F238E27FC236}">
                  <a16:creationId xmlns:a16="http://schemas.microsoft.com/office/drawing/2014/main" id="{4A5A9B4C-7521-CA08-E52B-7EEEB9D5E0FC}"/>
                </a:ext>
              </a:extLst>
            </p:cNvPr>
            <p:cNvCxnSpPr/>
            <p:nvPr/>
          </p:nvCxnSpPr>
          <p:spPr bwMode="auto">
            <a:xfrm>
              <a:off x="2576492" y="4039263"/>
              <a:ext cx="0" cy="45551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コネクタ 7">
              <a:extLst>
                <a:ext uri="{FF2B5EF4-FFF2-40B4-BE49-F238E27FC236}">
                  <a16:creationId xmlns:a16="http://schemas.microsoft.com/office/drawing/2014/main" id="{12F35619-0AC6-302E-530E-88710E63CA4E}"/>
                </a:ext>
              </a:extLst>
            </p:cNvPr>
            <p:cNvCxnSpPr/>
            <p:nvPr/>
          </p:nvCxnSpPr>
          <p:spPr bwMode="auto">
            <a:xfrm flipV="1">
              <a:off x="2576492" y="3650927"/>
              <a:ext cx="0" cy="285136"/>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コネクタ 8">
              <a:extLst>
                <a:ext uri="{FF2B5EF4-FFF2-40B4-BE49-F238E27FC236}">
                  <a16:creationId xmlns:a16="http://schemas.microsoft.com/office/drawing/2014/main" id="{C9D6E590-6291-8289-98A1-E419A71022F1}"/>
                </a:ext>
              </a:extLst>
            </p:cNvPr>
            <p:cNvCxnSpPr/>
            <p:nvPr/>
          </p:nvCxnSpPr>
          <p:spPr bwMode="auto">
            <a:xfrm>
              <a:off x="2576492" y="3649356"/>
              <a:ext cx="1817057"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 name="グループ化 9">
              <a:extLst>
                <a:ext uri="{FF2B5EF4-FFF2-40B4-BE49-F238E27FC236}">
                  <a16:creationId xmlns:a16="http://schemas.microsoft.com/office/drawing/2014/main" id="{5063F75E-2811-7C7D-5864-BE555EB40FF4}"/>
                </a:ext>
              </a:extLst>
            </p:cNvPr>
            <p:cNvGrpSpPr/>
            <p:nvPr/>
          </p:nvGrpSpPr>
          <p:grpSpPr>
            <a:xfrm>
              <a:off x="4393549" y="3435505"/>
              <a:ext cx="176980" cy="427702"/>
              <a:chOff x="4296697" y="3647797"/>
              <a:chExt cx="176980" cy="427702"/>
            </a:xfrm>
          </p:grpSpPr>
          <p:cxnSp>
            <p:nvCxnSpPr>
              <p:cNvPr id="54" name="直線コネクタ 53">
                <a:extLst>
                  <a:ext uri="{FF2B5EF4-FFF2-40B4-BE49-F238E27FC236}">
                    <a16:creationId xmlns:a16="http://schemas.microsoft.com/office/drawing/2014/main" id="{5B2B896F-55D3-74DA-7422-C37166D03831}"/>
                  </a:ext>
                </a:extLst>
              </p:cNvPr>
              <p:cNvCxnSpPr/>
              <p:nvPr/>
            </p:nvCxnSpPr>
            <p:spPr bwMode="auto">
              <a:xfrm>
                <a:off x="4296697" y="3677265"/>
                <a:ext cx="0" cy="38837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線コネクタ 54">
                <a:extLst>
                  <a:ext uri="{FF2B5EF4-FFF2-40B4-BE49-F238E27FC236}">
                    <a16:creationId xmlns:a16="http://schemas.microsoft.com/office/drawing/2014/main" id="{A303E164-43A0-F63C-2983-181D899E98AC}"/>
                  </a:ext>
                </a:extLst>
              </p:cNvPr>
              <p:cNvCxnSpPr/>
              <p:nvPr/>
            </p:nvCxnSpPr>
            <p:spPr bwMode="auto">
              <a:xfrm flipV="1">
                <a:off x="4296697" y="3647797"/>
                <a:ext cx="167148" cy="16714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線コネクタ 55">
                <a:extLst>
                  <a:ext uri="{FF2B5EF4-FFF2-40B4-BE49-F238E27FC236}">
                    <a16:creationId xmlns:a16="http://schemas.microsoft.com/office/drawing/2014/main" id="{4DA25543-B9AA-E546-7A92-0EA1A557827D}"/>
                  </a:ext>
                </a:extLst>
              </p:cNvPr>
              <p:cNvCxnSpPr/>
              <p:nvPr/>
            </p:nvCxnSpPr>
            <p:spPr bwMode="auto">
              <a:xfrm>
                <a:off x="4306529" y="3908351"/>
                <a:ext cx="167148" cy="167148"/>
              </a:xfrm>
              <a:prstGeom prst="line">
                <a:avLst/>
              </a:prstGeom>
              <a:solidFill>
                <a:srgbClr val="00B8FF"/>
              </a:solidFill>
              <a:ln w="19050" cap="flat" cmpd="sng" algn="ctr">
                <a:solidFill>
                  <a:sysClr val="windowText" lastClr="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正方形/長方形 10">
              <a:extLst>
                <a:ext uri="{FF2B5EF4-FFF2-40B4-BE49-F238E27FC236}">
                  <a16:creationId xmlns:a16="http://schemas.microsoft.com/office/drawing/2014/main" id="{C1E3C993-9668-A1B4-4F17-1F34CE31188D}"/>
                </a:ext>
              </a:extLst>
            </p:cNvPr>
            <p:cNvSpPr/>
            <p:nvPr/>
          </p:nvSpPr>
          <p:spPr bwMode="auto">
            <a:xfrm>
              <a:off x="4442710" y="2188387"/>
              <a:ext cx="255638" cy="629264"/>
            </a:xfrm>
            <a:prstGeom prst="rect">
              <a:avLst/>
            </a:prstGeom>
            <a:solidFill>
              <a:sysClr val="window" lastClr="FFFFFF"/>
            </a:solidFill>
            <a:ln w="19050" cap="flat" cmpd="sng" algn="ctr">
              <a:solidFill>
                <a:sysClr val="windowText" lastClr="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cxnSp>
          <p:nvCxnSpPr>
            <p:cNvPr id="12" name="直線コネクタ 11">
              <a:extLst>
                <a:ext uri="{FF2B5EF4-FFF2-40B4-BE49-F238E27FC236}">
                  <a16:creationId xmlns:a16="http://schemas.microsoft.com/office/drawing/2014/main" id="{2D67399E-AB33-719B-1D9A-6B1D5240BF9D}"/>
                </a:ext>
              </a:extLst>
            </p:cNvPr>
            <p:cNvCxnSpPr/>
            <p:nvPr/>
          </p:nvCxnSpPr>
          <p:spPr bwMode="auto">
            <a:xfrm>
              <a:off x="4560697" y="2817651"/>
              <a:ext cx="0" cy="617854"/>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a:extLst>
                <a:ext uri="{FF2B5EF4-FFF2-40B4-BE49-F238E27FC236}">
                  <a16:creationId xmlns:a16="http://schemas.microsoft.com/office/drawing/2014/main" id="{BC21CE9E-1F96-6533-F1F9-9640003B8672}"/>
                </a:ext>
              </a:extLst>
            </p:cNvPr>
            <p:cNvCxnSpPr/>
            <p:nvPr/>
          </p:nvCxnSpPr>
          <p:spPr bwMode="auto">
            <a:xfrm>
              <a:off x="4560697" y="1651649"/>
              <a:ext cx="0" cy="53673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a:extLst>
                <a:ext uri="{FF2B5EF4-FFF2-40B4-BE49-F238E27FC236}">
                  <a16:creationId xmlns:a16="http://schemas.microsoft.com/office/drawing/2014/main" id="{93CE3AC4-86E4-6A99-6831-56CE3CE059D9}"/>
                </a:ext>
              </a:extLst>
            </p:cNvPr>
            <p:cNvCxnSpPr/>
            <p:nvPr/>
          </p:nvCxnSpPr>
          <p:spPr bwMode="auto">
            <a:xfrm>
              <a:off x="4142755" y="1651649"/>
              <a:ext cx="914400"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楕円 14">
              <a:extLst>
                <a:ext uri="{FF2B5EF4-FFF2-40B4-BE49-F238E27FC236}">
                  <a16:creationId xmlns:a16="http://schemas.microsoft.com/office/drawing/2014/main" id="{C9BAAF84-4BC6-3609-A6F2-DF89DB008464}"/>
                </a:ext>
              </a:extLst>
            </p:cNvPr>
            <p:cNvSpPr/>
            <p:nvPr/>
          </p:nvSpPr>
          <p:spPr bwMode="auto">
            <a:xfrm>
              <a:off x="4521237" y="1604946"/>
              <a:ext cx="88490" cy="88490"/>
            </a:xfrm>
            <a:prstGeom prst="ellipse">
              <a:avLst/>
            </a:prstGeom>
            <a:solidFill>
              <a:sysClr val="windowText" lastClr="000000"/>
            </a:solidFill>
            <a:ln w="25400" cap="flat" cmpd="sng" algn="ctr">
              <a:solidFill>
                <a:sysClr val="windowText" lastClr="000000">
                  <a:shade val="15000"/>
                </a:sysClr>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cxnSp>
          <p:nvCxnSpPr>
            <p:cNvPr id="16" name="直線コネクタ 15">
              <a:extLst>
                <a:ext uri="{FF2B5EF4-FFF2-40B4-BE49-F238E27FC236}">
                  <a16:creationId xmlns:a16="http://schemas.microsoft.com/office/drawing/2014/main" id="{0C76EE41-E190-D291-87E6-F331028F6072}"/>
                </a:ext>
              </a:extLst>
            </p:cNvPr>
            <p:cNvCxnSpPr/>
            <p:nvPr/>
          </p:nvCxnSpPr>
          <p:spPr bwMode="auto">
            <a:xfrm>
              <a:off x="4570529" y="3051167"/>
              <a:ext cx="2684207"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楕円 16">
              <a:extLst>
                <a:ext uri="{FF2B5EF4-FFF2-40B4-BE49-F238E27FC236}">
                  <a16:creationId xmlns:a16="http://schemas.microsoft.com/office/drawing/2014/main" id="{E27B9E62-F8A4-3174-E454-B8844A768DB1}"/>
                </a:ext>
              </a:extLst>
            </p:cNvPr>
            <p:cNvSpPr/>
            <p:nvPr/>
          </p:nvSpPr>
          <p:spPr bwMode="auto">
            <a:xfrm>
              <a:off x="4526284" y="3006558"/>
              <a:ext cx="88490" cy="88490"/>
            </a:xfrm>
            <a:prstGeom prst="ellipse">
              <a:avLst/>
            </a:prstGeom>
            <a:solidFill>
              <a:sysClr val="windowText" lastClr="000000"/>
            </a:solidFill>
            <a:ln w="25400" cap="flat" cmpd="sng" algn="ctr">
              <a:solidFill>
                <a:sysClr val="windowText" lastClr="000000">
                  <a:shade val="15000"/>
                </a:sysClr>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sp>
          <p:nvSpPr>
            <p:cNvPr id="18" name="楕円 17">
              <a:extLst>
                <a:ext uri="{FF2B5EF4-FFF2-40B4-BE49-F238E27FC236}">
                  <a16:creationId xmlns:a16="http://schemas.microsoft.com/office/drawing/2014/main" id="{97FDD0A2-1019-D6CC-803B-6C06D54BC327}"/>
                </a:ext>
              </a:extLst>
            </p:cNvPr>
            <p:cNvSpPr/>
            <p:nvPr/>
          </p:nvSpPr>
          <p:spPr bwMode="auto">
            <a:xfrm>
              <a:off x="4565482" y="3844973"/>
              <a:ext cx="88490" cy="88490"/>
            </a:xfrm>
            <a:prstGeom prst="ellipse">
              <a:avLst/>
            </a:prstGeom>
            <a:solidFill>
              <a:sysClr val="windowText" lastClr="000000"/>
            </a:solidFill>
            <a:ln w="25400" cap="flat" cmpd="sng" algn="ctr">
              <a:solidFill>
                <a:sysClr val="windowText" lastClr="000000">
                  <a:shade val="15000"/>
                </a:sysClr>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sp>
          <p:nvSpPr>
            <p:cNvPr id="19" name="正方形/長方形 18">
              <a:extLst>
                <a:ext uri="{FF2B5EF4-FFF2-40B4-BE49-F238E27FC236}">
                  <a16:creationId xmlns:a16="http://schemas.microsoft.com/office/drawing/2014/main" id="{1B23E39F-16F1-C1DA-5350-5106B33D228A}"/>
                </a:ext>
              </a:extLst>
            </p:cNvPr>
            <p:cNvSpPr/>
            <p:nvPr/>
          </p:nvSpPr>
          <p:spPr bwMode="auto">
            <a:xfrm>
              <a:off x="4500479" y="4185430"/>
              <a:ext cx="255638" cy="629264"/>
            </a:xfrm>
            <a:prstGeom prst="rect">
              <a:avLst/>
            </a:prstGeom>
            <a:solidFill>
              <a:sysClr val="window" lastClr="FFFFFF"/>
            </a:solidFill>
            <a:ln w="19050" cap="flat" cmpd="sng" algn="ctr">
              <a:solidFill>
                <a:sysClr val="windowText" lastClr="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grpSp>
          <p:nvGrpSpPr>
            <p:cNvPr id="20" name="グループ化 19">
              <a:extLst>
                <a:ext uri="{FF2B5EF4-FFF2-40B4-BE49-F238E27FC236}">
                  <a16:creationId xmlns:a16="http://schemas.microsoft.com/office/drawing/2014/main" id="{CF02ED36-D7D7-6D8C-CF47-DC114BFDBB18}"/>
                </a:ext>
              </a:extLst>
            </p:cNvPr>
            <p:cNvGrpSpPr/>
            <p:nvPr/>
          </p:nvGrpSpPr>
          <p:grpSpPr>
            <a:xfrm>
              <a:off x="5267662" y="5243783"/>
              <a:ext cx="317187" cy="142725"/>
              <a:chOff x="2987919" y="4044462"/>
              <a:chExt cx="389792" cy="164117"/>
            </a:xfrm>
          </p:grpSpPr>
          <p:cxnSp>
            <p:nvCxnSpPr>
              <p:cNvPr id="50" name="直線コネクタ 49">
                <a:extLst>
                  <a:ext uri="{FF2B5EF4-FFF2-40B4-BE49-F238E27FC236}">
                    <a16:creationId xmlns:a16="http://schemas.microsoft.com/office/drawing/2014/main" id="{E65FC2C0-AF8C-CC5A-8697-F1AAB736B8CB}"/>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51" name="直線コネクタ 50">
                <a:extLst>
                  <a:ext uri="{FF2B5EF4-FFF2-40B4-BE49-F238E27FC236}">
                    <a16:creationId xmlns:a16="http://schemas.microsoft.com/office/drawing/2014/main" id="{5478DBB1-D854-9742-E95A-7C87EAF633B1}"/>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52" name="直線コネクタ 51">
                <a:extLst>
                  <a:ext uri="{FF2B5EF4-FFF2-40B4-BE49-F238E27FC236}">
                    <a16:creationId xmlns:a16="http://schemas.microsoft.com/office/drawing/2014/main" id="{AF477AB5-9AF9-0E44-D6FC-12757BE4DAA8}"/>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53" name="直線コネクタ 52">
                <a:extLst>
                  <a:ext uri="{FF2B5EF4-FFF2-40B4-BE49-F238E27FC236}">
                    <a16:creationId xmlns:a16="http://schemas.microsoft.com/office/drawing/2014/main" id="{378B0C1F-99F8-5707-4C2A-AEF2D8C5C8B2}"/>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21" name="直線コネクタ 20">
              <a:extLst>
                <a:ext uri="{FF2B5EF4-FFF2-40B4-BE49-F238E27FC236}">
                  <a16:creationId xmlns:a16="http://schemas.microsoft.com/office/drawing/2014/main" id="{E29D5551-F8DD-2CD1-AA83-7AE591E41435}"/>
                </a:ext>
              </a:extLst>
            </p:cNvPr>
            <p:cNvCxnSpPr/>
            <p:nvPr/>
          </p:nvCxnSpPr>
          <p:spPr bwMode="auto">
            <a:xfrm>
              <a:off x="5422872" y="4669786"/>
              <a:ext cx="0" cy="573997"/>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コネクタ 21">
              <a:extLst>
                <a:ext uri="{FF2B5EF4-FFF2-40B4-BE49-F238E27FC236}">
                  <a16:creationId xmlns:a16="http://schemas.microsoft.com/office/drawing/2014/main" id="{84C16F5D-7706-3320-37CE-B9C1E1D5DA30}"/>
                </a:ext>
              </a:extLst>
            </p:cNvPr>
            <p:cNvCxnSpPr/>
            <p:nvPr/>
          </p:nvCxnSpPr>
          <p:spPr bwMode="auto">
            <a:xfrm flipV="1">
              <a:off x="5422872" y="3900078"/>
              <a:ext cx="0" cy="56101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コネクタ 22">
              <a:extLst>
                <a:ext uri="{FF2B5EF4-FFF2-40B4-BE49-F238E27FC236}">
                  <a16:creationId xmlns:a16="http://schemas.microsoft.com/office/drawing/2014/main" id="{D3A3139F-EDEC-A09E-579E-0025AF9A81A6}"/>
                </a:ext>
              </a:extLst>
            </p:cNvPr>
            <p:cNvCxnSpPr/>
            <p:nvPr/>
          </p:nvCxnSpPr>
          <p:spPr bwMode="auto">
            <a:xfrm>
              <a:off x="4619691" y="3900078"/>
              <a:ext cx="803181"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コネクタ 23">
              <a:extLst>
                <a:ext uri="{FF2B5EF4-FFF2-40B4-BE49-F238E27FC236}">
                  <a16:creationId xmlns:a16="http://schemas.microsoft.com/office/drawing/2014/main" id="{579044E9-F93B-F4E9-5ABF-46276C02B71A}"/>
                </a:ext>
              </a:extLst>
            </p:cNvPr>
            <p:cNvCxnSpPr/>
            <p:nvPr/>
          </p:nvCxnSpPr>
          <p:spPr bwMode="auto">
            <a:xfrm>
              <a:off x="4609727" y="3872905"/>
              <a:ext cx="0" cy="332715"/>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グループ化 24">
              <a:extLst>
                <a:ext uri="{FF2B5EF4-FFF2-40B4-BE49-F238E27FC236}">
                  <a16:creationId xmlns:a16="http://schemas.microsoft.com/office/drawing/2014/main" id="{2F97E99D-A68B-4B61-40C9-BA655BC9C369}"/>
                </a:ext>
              </a:extLst>
            </p:cNvPr>
            <p:cNvGrpSpPr/>
            <p:nvPr/>
          </p:nvGrpSpPr>
          <p:grpSpPr>
            <a:xfrm>
              <a:off x="4473672" y="5243783"/>
              <a:ext cx="317187" cy="142725"/>
              <a:chOff x="2987919" y="4044462"/>
              <a:chExt cx="389792" cy="164117"/>
            </a:xfrm>
          </p:grpSpPr>
          <p:cxnSp>
            <p:nvCxnSpPr>
              <p:cNvPr id="46" name="直線コネクタ 45">
                <a:extLst>
                  <a:ext uri="{FF2B5EF4-FFF2-40B4-BE49-F238E27FC236}">
                    <a16:creationId xmlns:a16="http://schemas.microsoft.com/office/drawing/2014/main" id="{61DDA9EB-B71F-825A-2D40-9878E1131B00}"/>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47" name="直線コネクタ 46">
                <a:extLst>
                  <a:ext uri="{FF2B5EF4-FFF2-40B4-BE49-F238E27FC236}">
                    <a16:creationId xmlns:a16="http://schemas.microsoft.com/office/drawing/2014/main" id="{B882458B-4F57-611D-1F1E-4E17B63BD486}"/>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48" name="直線コネクタ 47">
                <a:extLst>
                  <a:ext uri="{FF2B5EF4-FFF2-40B4-BE49-F238E27FC236}">
                    <a16:creationId xmlns:a16="http://schemas.microsoft.com/office/drawing/2014/main" id="{B1FCB230-6719-B405-9AD1-3D774CBA3AA3}"/>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49" name="直線コネクタ 48">
                <a:extLst>
                  <a:ext uri="{FF2B5EF4-FFF2-40B4-BE49-F238E27FC236}">
                    <a16:creationId xmlns:a16="http://schemas.microsoft.com/office/drawing/2014/main" id="{39A10F3A-85F6-E924-0527-7562497BC003}"/>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26" name="直線コネクタ 25">
              <a:extLst>
                <a:ext uri="{FF2B5EF4-FFF2-40B4-BE49-F238E27FC236}">
                  <a16:creationId xmlns:a16="http://schemas.microsoft.com/office/drawing/2014/main" id="{5BE668DD-B395-4EA7-E459-B91A4753D976}"/>
                </a:ext>
              </a:extLst>
            </p:cNvPr>
            <p:cNvCxnSpPr/>
            <p:nvPr/>
          </p:nvCxnSpPr>
          <p:spPr bwMode="auto">
            <a:xfrm>
              <a:off x="4628882" y="4820206"/>
              <a:ext cx="0" cy="423577"/>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楕円 26">
              <a:extLst>
                <a:ext uri="{FF2B5EF4-FFF2-40B4-BE49-F238E27FC236}">
                  <a16:creationId xmlns:a16="http://schemas.microsoft.com/office/drawing/2014/main" id="{76178923-B213-897B-45FF-2C2492D3207A}"/>
                </a:ext>
              </a:extLst>
            </p:cNvPr>
            <p:cNvSpPr/>
            <p:nvPr/>
          </p:nvSpPr>
          <p:spPr bwMode="auto">
            <a:xfrm>
              <a:off x="7254736" y="3006558"/>
              <a:ext cx="88490" cy="88490"/>
            </a:xfrm>
            <a:prstGeom prst="ellipse">
              <a:avLst/>
            </a:prstGeom>
            <a:noFill/>
            <a:ln w="1905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grpSp>
          <p:nvGrpSpPr>
            <p:cNvPr id="28" name="グループ化 27">
              <a:extLst>
                <a:ext uri="{FF2B5EF4-FFF2-40B4-BE49-F238E27FC236}">
                  <a16:creationId xmlns:a16="http://schemas.microsoft.com/office/drawing/2014/main" id="{B3346E88-C23F-27C1-8A4A-9124EC73C5D4}"/>
                </a:ext>
              </a:extLst>
            </p:cNvPr>
            <p:cNvGrpSpPr/>
            <p:nvPr/>
          </p:nvGrpSpPr>
          <p:grpSpPr>
            <a:xfrm>
              <a:off x="7140387" y="5243783"/>
              <a:ext cx="317187" cy="142725"/>
              <a:chOff x="2987919" y="4044462"/>
              <a:chExt cx="389792" cy="164117"/>
            </a:xfrm>
          </p:grpSpPr>
          <p:cxnSp>
            <p:nvCxnSpPr>
              <p:cNvPr id="42" name="直線コネクタ 41">
                <a:extLst>
                  <a:ext uri="{FF2B5EF4-FFF2-40B4-BE49-F238E27FC236}">
                    <a16:creationId xmlns:a16="http://schemas.microsoft.com/office/drawing/2014/main" id="{DA9EEC93-FDF0-8AAA-A44B-4D7ADF8005E5}"/>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43" name="直線コネクタ 42">
                <a:extLst>
                  <a:ext uri="{FF2B5EF4-FFF2-40B4-BE49-F238E27FC236}">
                    <a16:creationId xmlns:a16="http://schemas.microsoft.com/office/drawing/2014/main" id="{05174CE0-7FF7-8791-93A7-5FD7521BCF8A}"/>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44" name="直線コネクタ 43">
                <a:extLst>
                  <a:ext uri="{FF2B5EF4-FFF2-40B4-BE49-F238E27FC236}">
                    <a16:creationId xmlns:a16="http://schemas.microsoft.com/office/drawing/2014/main" id="{CE9594CD-B655-3744-20BF-F92241DEEE96}"/>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45" name="直線コネクタ 44">
                <a:extLst>
                  <a:ext uri="{FF2B5EF4-FFF2-40B4-BE49-F238E27FC236}">
                    <a16:creationId xmlns:a16="http://schemas.microsoft.com/office/drawing/2014/main" id="{25CB11E4-6C53-4DF0-54B2-2FA0FCC37C7A}"/>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29" name="直線矢印コネクタ 28">
              <a:extLst>
                <a:ext uri="{FF2B5EF4-FFF2-40B4-BE49-F238E27FC236}">
                  <a16:creationId xmlns:a16="http://schemas.microsoft.com/office/drawing/2014/main" id="{0D77C1D5-A615-7FFC-B689-08C80AD6F991}"/>
                </a:ext>
              </a:extLst>
            </p:cNvPr>
            <p:cNvCxnSpPr/>
            <p:nvPr/>
          </p:nvCxnSpPr>
          <p:spPr bwMode="auto">
            <a:xfrm flipV="1">
              <a:off x="7294064" y="3126578"/>
              <a:ext cx="0" cy="809583"/>
            </a:xfrm>
            <a:prstGeom prst="straightConnector1">
              <a:avLst/>
            </a:prstGeom>
            <a:solidFill>
              <a:srgbClr val="00B8FF"/>
            </a:solidFill>
            <a:ln w="19050"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0152F64-FB70-F764-7C91-BAE7B611B52D}"/>
                    </a:ext>
                  </a:extLst>
                </p:cNvPr>
                <p:cNvSpPr txBox="1"/>
                <p:nvPr/>
              </p:nvSpPr>
              <p:spPr>
                <a:xfrm>
                  <a:off x="7059816" y="3917861"/>
                  <a:ext cx="56682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𝐶</m:t>
                            </m:r>
                          </m:sub>
                        </m:sSub>
                      </m:oMath>
                    </m:oMathPara>
                  </a14:m>
                  <a:endParaRPr kumimoji="0" lang="ja-JP" altLang="en-US" sz="1800" b="0" i="0" u="none" strike="noStrike" kern="0" cap="none" spc="0" normalizeH="0" baseline="0" noProof="0" dirty="0">
                    <a:ln>
                      <a:noFill/>
                    </a:ln>
                    <a:solidFill>
                      <a:prstClr val="black"/>
                    </a:solidFill>
                    <a:effectLst/>
                    <a:uLnTx/>
                    <a:uFillTx/>
                    <a:latin typeface="Times New Roman"/>
                    <a:ea typeface="ＭＳ Ｐゴシック"/>
                  </a:endParaRPr>
                </a:p>
              </p:txBody>
            </p:sp>
          </mc:Choice>
          <mc:Fallback xmlns="">
            <p:sp>
              <p:nvSpPr>
                <p:cNvPr id="30" name="テキスト ボックス 29">
                  <a:extLst>
                    <a:ext uri="{FF2B5EF4-FFF2-40B4-BE49-F238E27FC236}">
                      <a16:creationId xmlns:a16="http://schemas.microsoft.com/office/drawing/2014/main" id="{10152F64-FB70-F764-7C91-BAE7B611B52D}"/>
                    </a:ext>
                  </a:extLst>
                </p:cNvPr>
                <p:cNvSpPr txBox="1">
                  <a:spLocks noRot="1" noChangeAspect="1" noMove="1" noResize="1" noEditPoints="1" noAdjustHandles="1" noChangeArrowheads="1" noChangeShapeType="1" noTextEdit="1"/>
                </p:cNvSpPr>
                <p:nvPr/>
              </p:nvSpPr>
              <p:spPr>
                <a:xfrm>
                  <a:off x="7059816" y="3917861"/>
                  <a:ext cx="566820" cy="369332"/>
                </a:xfrm>
                <a:prstGeom prst="rect">
                  <a:avLst/>
                </a:prstGeom>
                <a:blipFill>
                  <a:blip r:embed="rId2"/>
                  <a:stretch>
                    <a:fillRect b="-1667"/>
                  </a:stretch>
                </a:blipFill>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F080CEBA-A688-0023-AF9A-3E9BC03FFAF0}"/>
                </a:ext>
              </a:extLst>
            </p:cNvPr>
            <p:cNvCxnSpPr/>
            <p:nvPr/>
          </p:nvCxnSpPr>
          <p:spPr bwMode="auto">
            <a:xfrm>
              <a:off x="7294064" y="4310035"/>
              <a:ext cx="0" cy="853489"/>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626FEB7-9F76-2DF6-3C0B-8F1FB82CA30D}"/>
                    </a:ext>
                  </a:extLst>
                </p:cNvPr>
                <p:cNvSpPr txBox="1"/>
                <p:nvPr/>
              </p:nvSpPr>
              <p:spPr>
                <a:xfrm>
                  <a:off x="3459221" y="1466396"/>
                  <a:ext cx="90456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𝐷𝐷</m:t>
                            </m:r>
                          </m:sub>
                        </m:sSub>
                      </m:oMath>
                    </m:oMathPara>
                  </a14:m>
                  <a:endParaRPr kumimoji="0" lang="ja-JP" altLang="en-US" sz="1800" b="0" i="0" u="none" strike="noStrike" kern="0" cap="none" spc="0" normalizeH="0" baseline="0" noProof="0" dirty="0">
                    <a:ln>
                      <a:noFill/>
                    </a:ln>
                    <a:solidFill>
                      <a:prstClr val="black"/>
                    </a:solidFill>
                    <a:effectLst/>
                    <a:uLnTx/>
                    <a:uFillTx/>
                    <a:latin typeface="Times New Roman"/>
                    <a:ea typeface="ＭＳ Ｐゴシック"/>
                  </a:endParaRPr>
                </a:p>
              </p:txBody>
            </p:sp>
          </mc:Choice>
          <mc:Fallback xmlns="">
            <p:sp>
              <p:nvSpPr>
                <p:cNvPr id="32" name="テキスト ボックス 31">
                  <a:extLst>
                    <a:ext uri="{FF2B5EF4-FFF2-40B4-BE49-F238E27FC236}">
                      <a16:creationId xmlns:a16="http://schemas.microsoft.com/office/drawing/2014/main" id="{4626FEB7-9F76-2DF6-3C0B-8F1FB82CA30D}"/>
                    </a:ext>
                  </a:extLst>
                </p:cNvPr>
                <p:cNvSpPr txBox="1">
                  <a:spLocks noRot="1" noChangeAspect="1" noMove="1" noResize="1" noEditPoints="1" noAdjustHandles="1" noChangeArrowheads="1" noChangeShapeType="1" noTextEdit="1"/>
                </p:cNvSpPr>
                <p:nvPr/>
              </p:nvSpPr>
              <p:spPr>
                <a:xfrm>
                  <a:off x="3459221" y="1466396"/>
                  <a:ext cx="904566"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27793A61-4BD8-57EA-A46E-E91EC63D4E73}"/>
                    </a:ext>
                  </a:extLst>
                </p:cNvPr>
                <p:cNvSpPr txBox="1"/>
                <p:nvPr/>
              </p:nvSpPr>
              <p:spPr>
                <a:xfrm>
                  <a:off x="3755731" y="2273885"/>
                  <a:ext cx="7361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𝑅</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𝐿</m:t>
                            </m:r>
                          </m:sub>
                        </m:sSub>
                      </m:oMath>
                    </m:oMathPara>
                  </a14:m>
                  <a:endParaRPr kumimoji="0" lang="ja-JP" altLang="en-US" sz="1800" b="0" i="0" u="none" strike="noStrike" kern="0" cap="none" spc="0" normalizeH="0" baseline="0" noProof="0" dirty="0">
                    <a:ln>
                      <a:noFill/>
                    </a:ln>
                    <a:solidFill>
                      <a:prstClr val="black"/>
                    </a:solidFill>
                    <a:effectLst/>
                    <a:uLnTx/>
                    <a:uFillTx/>
                    <a:latin typeface="Times New Roman"/>
                    <a:ea typeface="ＭＳ Ｐゴシック"/>
                  </a:endParaRPr>
                </a:p>
              </p:txBody>
            </p:sp>
          </mc:Choice>
          <mc:Fallback xmlns="">
            <p:sp>
              <p:nvSpPr>
                <p:cNvPr id="33" name="テキスト ボックス 32">
                  <a:extLst>
                    <a:ext uri="{FF2B5EF4-FFF2-40B4-BE49-F238E27FC236}">
                      <a16:creationId xmlns:a16="http://schemas.microsoft.com/office/drawing/2014/main" id="{27793A61-4BD8-57EA-A46E-E91EC63D4E73}"/>
                    </a:ext>
                  </a:extLst>
                </p:cNvPr>
                <p:cNvSpPr txBox="1">
                  <a:spLocks noRot="1" noChangeAspect="1" noMove="1" noResize="1" noEditPoints="1" noAdjustHandles="1" noChangeArrowheads="1" noChangeShapeType="1" noTextEdit="1"/>
                </p:cNvSpPr>
                <p:nvPr/>
              </p:nvSpPr>
              <p:spPr>
                <a:xfrm>
                  <a:off x="3755731" y="2273885"/>
                  <a:ext cx="736140" cy="369332"/>
                </a:xfrm>
                <a:prstGeom prst="rect">
                  <a:avLst/>
                </a:prstGeom>
                <a:blipFill>
                  <a:blip r:embed="rId4"/>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8B5BFF3-EA84-76D0-4CBF-FD9F8FE665D3}"/>
                    </a:ext>
                  </a:extLst>
                </p:cNvPr>
                <p:cNvSpPr txBox="1"/>
                <p:nvPr/>
              </p:nvSpPr>
              <p:spPr>
                <a:xfrm>
                  <a:off x="1921187" y="3774652"/>
                  <a:ext cx="68515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𝐵</m:t>
                            </m:r>
                          </m:sub>
                        </m:sSub>
                      </m:oMath>
                    </m:oMathPara>
                  </a14:m>
                  <a:endParaRPr kumimoji="0" lang="ja-JP" altLang="en-US" sz="1800" b="0" i="0" u="none" strike="noStrike" kern="0" cap="none" spc="0" normalizeH="0" baseline="0" noProof="0" dirty="0">
                    <a:ln>
                      <a:noFill/>
                    </a:ln>
                    <a:solidFill>
                      <a:prstClr val="black"/>
                    </a:solidFill>
                    <a:effectLst/>
                    <a:uLnTx/>
                    <a:uFillTx/>
                    <a:latin typeface="Times New Roman"/>
                    <a:ea typeface="ＭＳ Ｐゴシック"/>
                  </a:endParaRPr>
                </a:p>
              </p:txBody>
            </p:sp>
          </mc:Choice>
          <mc:Fallback xmlns="">
            <p:sp>
              <p:nvSpPr>
                <p:cNvPr id="34" name="テキスト ボックス 33">
                  <a:extLst>
                    <a:ext uri="{FF2B5EF4-FFF2-40B4-BE49-F238E27FC236}">
                      <a16:creationId xmlns:a16="http://schemas.microsoft.com/office/drawing/2014/main" id="{98B5BFF3-EA84-76D0-4CBF-FD9F8FE665D3}"/>
                    </a:ext>
                  </a:extLst>
                </p:cNvPr>
                <p:cNvSpPr txBox="1">
                  <a:spLocks noRot="1" noChangeAspect="1" noMove="1" noResize="1" noEditPoints="1" noAdjustHandles="1" noChangeArrowheads="1" noChangeShapeType="1" noTextEdit="1"/>
                </p:cNvSpPr>
                <p:nvPr/>
              </p:nvSpPr>
              <p:spPr>
                <a:xfrm>
                  <a:off x="1921187" y="3774652"/>
                  <a:ext cx="685159"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693594DB-575E-5DB2-1C20-F852A00B9B34}"/>
                    </a:ext>
                  </a:extLst>
                </p:cNvPr>
                <p:cNvSpPr txBox="1"/>
                <p:nvPr/>
              </p:nvSpPr>
              <p:spPr>
                <a:xfrm>
                  <a:off x="3942657" y="4300454"/>
                  <a:ext cx="65170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𝑅</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𝐸</m:t>
                            </m:r>
                          </m:sub>
                        </m:sSub>
                      </m:oMath>
                    </m:oMathPara>
                  </a14:m>
                  <a:endParaRPr kumimoji="0" lang="ja-JP" altLang="en-US" sz="1800" b="0" i="0" u="none" strike="noStrike" kern="0" cap="none" spc="0" normalizeH="0" baseline="0" noProof="0" dirty="0">
                    <a:ln>
                      <a:noFill/>
                    </a:ln>
                    <a:solidFill>
                      <a:prstClr val="black"/>
                    </a:solidFill>
                    <a:effectLst/>
                    <a:uLnTx/>
                    <a:uFillTx/>
                    <a:latin typeface="Times New Roman"/>
                    <a:ea typeface="ＭＳ Ｐゴシック"/>
                  </a:endParaRPr>
                </a:p>
              </p:txBody>
            </p:sp>
          </mc:Choice>
          <mc:Fallback xmlns="">
            <p:sp>
              <p:nvSpPr>
                <p:cNvPr id="35" name="テキスト ボックス 34">
                  <a:extLst>
                    <a:ext uri="{FF2B5EF4-FFF2-40B4-BE49-F238E27FC236}">
                      <a16:creationId xmlns:a16="http://schemas.microsoft.com/office/drawing/2014/main" id="{693594DB-575E-5DB2-1C20-F852A00B9B34}"/>
                    </a:ext>
                  </a:extLst>
                </p:cNvPr>
                <p:cNvSpPr txBox="1">
                  <a:spLocks noRot="1" noChangeAspect="1" noMove="1" noResize="1" noEditPoints="1" noAdjustHandles="1" noChangeArrowheads="1" noChangeShapeType="1" noTextEdit="1"/>
                </p:cNvSpPr>
                <p:nvPr/>
              </p:nvSpPr>
              <p:spPr>
                <a:xfrm>
                  <a:off x="3942657" y="4300454"/>
                  <a:ext cx="651706" cy="369332"/>
                </a:xfrm>
                <a:prstGeom prst="rect">
                  <a:avLst/>
                </a:prstGeom>
                <a:blipFill>
                  <a:blip r:embed="rId6"/>
                  <a:stretch>
                    <a:fillRect/>
                  </a:stretch>
                </a:blipFill>
              </p:spPr>
              <p:txBody>
                <a:bodyPr/>
                <a:lstStyle/>
                <a:p>
                  <a:r>
                    <a:rPr lang="ja-JP" altLang="en-US">
                      <a:noFill/>
                    </a:rPr>
                    <a:t> </a:t>
                  </a:r>
                </a:p>
              </p:txBody>
            </p:sp>
          </mc:Fallback>
        </mc:AlternateContent>
        <p:sp>
          <p:nvSpPr>
            <p:cNvPr id="36" name="二等辺三角形 35">
              <a:extLst>
                <a:ext uri="{FF2B5EF4-FFF2-40B4-BE49-F238E27FC236}">
                  <a16:creationId xmlns:a16="http://schemas.microsoft.com/office/drawing/2014/main" id="{99709DB1-4467-188D-9EB9-094E23470D43}"/>
                </a:ext>
              </a:extLst>
            </p:cNvPr>
            <p:cNvSpPr/>
            <p:nvPr/>
          </p:nvSpPr>
          <p:spPr bwMode="auto">
            <a:xfrm>
              <a:off x="5298437" y="4435537"/>
              <a:ext cx="260086" cy="224212"/>
            </a:xfrm>
            <a:prstGeom prst="triangle">
              <a:avLst/>
            </a:prstGeom>
            <a:noFill/>
            <a:ln w="1905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Times New Roman" pitchFamily="16" charset="0"/>
                <a:ea typeface="ＭＳ Ｐゴシック" charset="-128"/>
                <a:cs typeface="+mn-cs"/>
              </a:endParaRPr>
            </a:p>
          </p:txBody>
        </p:sp>
        <p:cxnSp>
          <p:nvCxnSpPr>
            <p:cNvPr id="37" name="直線コネクタ 36">
              <a:extLst>
                <a:ext uri="{FF2B5EF4-FFF2-40B4-BE49-F238E27FC236}">
                  <a16:creationId xmlns:a16="http://schemas.microsoft.com/office/drawing/2014/main" id="{8E29B4B8-00B0-44D4-3BF4-3CE6A542BFBF}"/>
                </a:ext>
              </a:extLst>
            </p:cNvPr>
            <p:cNvCxnSpPr/>
            <p:nvPr/>
          </p:nvCxnSpPr>
          <p:spPr bwMode="auto">
            <a:xfrm>
              <a:off x="5280485" y="4425937"/>
              <a:ext cx="296586"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線矢印コネクタ 37">
              <a:extLst>
                <a:ext uri="{FF2B5EF4-FFF2-40B4-BE49-F238E27FC236}">
                  <a16:creationId xmlns:a16="http://schemas.microsoft.com/office/drawing/2014/main" id="{8D3C68BA-9D55-89F6-4950-4E6762BCA366}"/>
                </a:ext>
              </a:extLst>
            </p:cNvPr>
            <p:cNvCxnSpPr/>
            <p:nvPr/>
          </p:nvCxnSpPr>
          <p:spPr bwMode="auto">
            <a:xfrm flipH="1">
              <a:off x="5574112" y="4156704"/>
              <a:ext cx="225054" cy="225054"/>
            </a:xfrm>
            <a:prstGeom prst="straightConnector1">
              <a:avLst/>
            </a:prstGeom>
            <a:solidFill>
              <a:srgbClr val="00B8FF"/>
            </a:solidFill>
            <a:ln w="19050"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矢印コネクタ 38">
              <a:extLst>
                <a:ext uri="{FF2B5EF4-FFF2-40B4-BE49-F238E27FC236}">
                  <a16:creationId xmlns:a16="http://schemas.microsoft.com/office/drawing/2014/main" id="{D6654ABC-7D87-1362-082D-F520983F97BA}"/>
                </a:ext>
              </a:extLst>
            </p:cNvPr>
            <p:cNvCxnSpPr/>
            <p:nvPr/>
          </p:nvCxnSpPr>
          <p:spPr bwMode="auto">
            <a:xfrm flipH="1">
              <a:off x="5636426" y="4279555"/>
              <a:ext cx="225054" cy="225054"/>
            </a:xfrm>
            <a:prstGeom prst="straightConnector1">
              <a:avLst/>
            </a:prstGeom>
            <a:solidFill>
              <a:srgbClr val="00B8FF"/>
            </a:solidFill>
            <a:ln w="19050"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1C49CC56-EC74-60BE-AA7C-CAB1E32E9DE0}"/>
                    </a:ext>
                  </a:extLst>
                </p:cNvPr>
                <p:cNvSpPr txBox="1"/>
                <p:nvPr/>
              </p:nvSpPr>
              <p:spPr>
                <a:xfrm>
                  <a:off x="4068366" y="3014174"/>
                  <a:ext cx="41922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𝐶</m:t>
                            </m:r>
                          </m:sub>
                        </m:sSub>
                      </m:oMath>
                    </m:oMathPara>
                  </a14:m>
                  <a:endParaRPr kumimoji="0" lang="ja-JP" altLang="en-US" sz="1800" b="0" i="0" u="none" strike="noStrike" kern="0" cap="none" spc="0" normalizeH="0" baseline="0" noProof="0" dirty="0">
                    <a:ln>
                      <a:noFill/>
                    </a:ln>
                    <a:solidFill>
                      <a:prstClr val="black"/>
                    </a:solidFill>
                    <a:effectLst/>
                    <a:uLnTx/>
                    <a:uFillTx/>
                    <a:latin typeface="Times New Roman"/>
                    <a:ea typeface="ＭＳ Ｐゴシック"/>
                  </a:endParaRPr>
                </a:p>
              </p:txBody>
            </p:sp>
          </mc:Choice>
          <mc:Fallback xmlns="">
            <p:sp>
              <p:nvSpPr>
                <p:cNvPr id="40" name="テキスト ボックス 39">
                  <a:extLst>
                    <a:ext uri="{FF2B5EF4-FFF2-40B4-BE49-F238E27FC236}">
                      <a16:creationId xmlns:a16="http://schemas.microsoft.com/office/drawing/2014/main" id="{1C49CC56-EC74-60BE-AA7C-CAB1E32E9DE0}"/>
                    </a:ext>
                  </a:extLst>
                </p:cNvPr>
                <p:cNvSpPr txBox="1">
                  <a:spLocks noRot="1" noChangeAspect="1" noMove="1" noResize="1" noEditPoints="1" noAdjustHandles="1" noChangeArrowheads="1" noChangeShapeType="1" noTextEdit="1"/>
                </p:cNvSpPr>
                <p:nvPr/>
              </p:nvSpPr>
              <p:spPr>
                <a:xfrm>
                  <a:off x="4068366" y="3014174"/>
                  <a:ext cx="419228" cy="369332"/>
                </a:xfrm>
                <a:prstGeom prst="rect">
                  <a:avLst/>
                </a:prstGeom>
                <a:blipFill>
                  <a:blip r:embed="rId7"/>
                  <a:stretch>
                    <a:fillRect/>
                  </a:stretch>
                </a:blipFill>
              </p:spPr>
              <p:txBody>
                <a:bodyPr/>
                <a:lstStyle/>
                <a:p>
                  <a:r>
                    <a:rPr lang="ja-JP" altLang="en-US">
                      <a:noFill/>
                    </a:rPr>
                    <a:t> </a:t>
                  </a:r>
                </a:p>
              </p:txBody>
            </p:sp>
          </mc:Fallback>
        </mc:AlternateContent>
        <p:cxnSp>
          <p:nvCxnSpPr>
            <p:cNvPr id="41" name="直線矢印コネクタ 40">
              <a:extLst>
                <a:ext uri="{FF2B5EF4-FFF2-40B4-BE49-F238E27FC236}">
                  <a16:creationId xmlns:a16="http://schemas.microsoft.com/office/drawing/2014/main" id="{F1B04A1F-0AFA-B43C-2B35-0379AD994A87}"/>
                </a:ext>
              </a:extLst>
            </p:cNvPr>
            <p:cNvCxnSpPr/>
            <p:nvPr/>
          </p:nvCxnSpPr>
          <p:spPr bwMode="auto">
            <a:xfrm>
              <a:off x="4452542" y="2910160"/>
              <a:ext cx="0" cy="554813"/>
            </a:xfrm>
            <a:prstGeom prst="straightConnector1">
              <a:avLst/>
            </a:prstGeom>
            <a:solidFill>
              <a:srgbClr val="00B8FF"/>
            </a:solidFill>
            <a:ln w="19050"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graphicFrame>
            <p:nvGraphicFramePr>
              <p:cNvPr id="63" name="コンテンツ プレースホルダー 3">
                <a:extLst>
                  <a:ext uri="{FF2B5EF4-FFF2-40B4-BE49-F238E27FC236}">
                    <a16:creationId xmlns:a16="http://schemas.microsoft.com/office/drawing/2014/main" id="{BE82B060-6521-1604-4DAE-D1F672ACECFE}"/>
                  </a:ext>
                </a:extLst>
              </p:cNvPr>
              <p:cNvGraphicFramePr>
                <a:graphicFrameLocks/>
              </p:cNvGraphicFramePr>
              <p:nvPr>
                <p:extLst>
                  <p:ext uri="{D42A27DB-BD31-4B8C-83A1-F6EECF244321}">
                    <p14:modId xmlns:p14="http://schemas.microsoft.com/office/powerpoint/2010/main" val="2243137001"/>
                  </p:ext>
                </p:extLst>
              </p:nvPr>
            </p:nvGraphicFramePr>
            <p:xfrm>
              <a:off x="1393122" y="3207162"/>
              <a:ext cx="4188744" cy="2284698"/>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smtClean="0">
                                        <a:latin typeface="Cambria Math" panose="02040503050406030204" pitchFamily="18" charset="0"/>
                                      </a:rPr>
                                      <m:t>𝑉</m:t>
                                    </m:r>
                                  </m:e>
                                  <m:sub>
                                    <m:r>
                                      <a:rPr kumimoji="1" lang="en-US" altLang="ja-JP" sz="1800" b="0" i="1" smtClean="0">
                                        <a:latin typeface="Cambria Math" panose="02040503050406030204" pitchFamily="18" charset="0"/>
                                      </a:rPr>
                                      <m:t>𝐷𝐷</m:t>
                                    </m:r>
                                  </m:sub>
                                </m:sSub>
                              </m:oMath>
                            </m:oMathPara>
                          </a14:m>
                          <a:endParaRPr kumimoji="1" lang="ja-JP" alt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1.8 V</a:t>
                          </a:r>
                          <a:endParaRPr kumimoji="1" lang="ja-JP" altLang="en-US" sz="1800" dirty="0"/>
                        </a:p>
                      </a:txBody>
                      <a:tcPr/>
                    </a:tc>
                    <a:extLst>
                      <a:ext uri="{0D108BD9-81ED-4DB2-BD59-A6C34878D82A}">
                        <a16:rowId xmlns:a16="http://schemas.microsoft.com/office/drawing/2014/main" val="365378038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smtClean="0">
                                        <a:latin typeface="Cambria Math" panose="02040503050406030204" pitchFamily="18" charset="0"/>
                                      </a:rPr>
                                      <m:t>𝑉</m:t>
                                    </m:r>
                                  </m:e>
                                  <m:sub>
                                    <m:r>
                                      <a:rPr kumimoji="1" lang="en-US" altLang="ja-JP" sz="1800" b="0" smtClean="0">
                                        <a:latin typeface="Cambria Math" panose="02040503050406030204" pitchFamily="18" charset="0"/>
                                      </a:rPr>
                                      <m:t>𝐵</m:t>
                                    </m:r>
                                  </m:sub>
                                </m:sSub>
                              </m:oMath>
                            </m:oMathPara>
                          </a14:m>
                          <a:endParaRPr kumimoji="1" lang="ja-JP" altLang="en-US" sz="1800" dirty="0"/>
                        </a:p>
                      </a:txBody>
                      <a:tcPr/>
                    </a:tc>
                    <a:tc>
                      <a:txBody>
                        <a:bodyPr/>
                        <a:lstStyle/>
                        <a:p>
                          <a:pPr algn="ctr"/>
                          <a:r>
                            <a:rPr kumimoji="1" lang="en-US" altLang="ja-JP" sz="1800" dirty="0"/>
                            <a:t>1.31 V</a:t>
                          </a:r>
                          <a:endParaRPr kumimoji="1" lang="ja-JP" altLang="en-US" sz="1800" dirty="0"/>
                        </a:p>
                      </a:txBody>
                      <a:tcPr/>
                    </a:tc>
                    <a:extLst>
                      <a:ext uri="{0D108BD9-81ED-4DB2-BD59-A6C34878D82A}">
                        <a16:rowId xmlns:a16="http://schemas.microsoft.com/office/drawing/2014/main" val="109688004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smtClean="0">
                                        <a:latin typeface="Cambria Math" panose="02040503050406030204" pitchFamily="18" charset="0"/>
                                      </a:rPr>
                                      <m:t>𝑅</m:t>
                                    </m:r>
                                  </m:e>
                                  <m:sub>
                                    <m:r>
                                      <a:rPr kumimoji="1" lang="en-US" altLang="ja-JP" sz="1800" b="0" smtClean="0">
                                        <a:latin typeface="Cambria Math" panose="02040503050406030204" pitchFamily="18" charset="0"/>
                                      </a:rPr>
                                      <m:t>𝐸</m:t>
                                    </m:r>
                                  </m:sub>
                                </m:sSub>
                              </m:oMath>
                            </m:oMathPara>
                          </a14:m>
                          <a:endParaRPr kumimoji="1" lang="ja-JP" altLang="en-US" sz="1800" dirty="0"/>
                        </a:p>
                      </a:txBody>
                      <a:tcPr/>
                    </a:tc>
                    <a:tc>
                      <a:txBody>
                        <a:bodyPr/>
                        <a:lstStyle/>
                        <a:p>
                          <a:pPr algn="ctr"/>
                          <a:r>
                            <a:rPr kumimoji="1" lang="en-US" altLang="ja-JP" sz="1800" dirty="0"/>
                            <a:t>870 </a:t>
                          </a:r>
                          <a:r>
                            <a:rPr kumimoji="1" lang="en-US" altLang="ja-JP" sz="1800" dirty="0" err="1"/>
                            <a:t>kΩ</a:t>
                          </a:r>
                          <a:endParaRPr kumimoji="1" lang="ja-JP" altLang="en-US" sz="1800" dirty="0"/>
                        </a:p>
                      </a:txBody>
                      <a:tcPr/>
                    </a:tc>
                    <a:extLst>
                      <a:ext uri="{0D108BD9-81ED-4DB2-BD59-A6C34878D82A}">
                        <a16:rowId xmlns:a16="http://schemas.microsoft.com/office/drawing/2014/main" val="1639298411"/>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smtClean="0">
                                        <a:latin typeface="Cambria Math" panose="02040503050406030204" pitchFamily="18" charset="0"/>
                                      </a:rPr>
                                      <m:t>𝑅</m:t>
                                    </m:r>
                                  </m:e>
                                  <m:sub>
                                    <m:r>
                                      <a:rPr kumimoji="1" lang="en-US" altLang="ja-JP" sz="1800" b="0" smtClean="0">
                                        <a:latin typeface="Cambria Math" panose="02040503050406030204" pitchFamily="18" charset="0"/>
                                      </a:rPr>
                                      <m:t>𝐿</m:t>
                                    </m:r>
                                    <m:r>
                                      <m:rPr>
                                        <m:sty m:val="p"/>
                                      </m:rPr>
                                      <a:rPr kumimoji="1" lang="en-US" altLang="ja-JP" sz="1800" b="0" i="0" smtClean="0">
                                        <a:latin typeface="Cambria Math" panose="02040503050406030204" pitchFamily="18" charset="0"/>
                                      </a:rPr>
                                      <m:t>T</m:t>
                                    </m:r>
                                  </m:sub>
                                </m:sSub>
                              </m:oMath>
                            </m:oMathPara>
                          </a14:m>
                          <a:endParaRPr kumimoji="1" lang="ja-JP" altLang="en-US" sz="1800" dirty="0"/>
                        </a:p>
                      </a:txBody>
                      <a:tcPr/>
                    </a:tc>
                    <a:tc>
                      <a:txBody>
                        <a:bodyPr/>
                        <a:lstStyle/>
                        <a:p>
                          <a:pPr algn="ctr"/>
                          <a:r>
                            <a:rPr kumimoji="1" lang="en-US" altLang="ja-JP" sz="1800" dirty="0"/>
                            <a:t>1.1 </a:t>
                          </a:r>
                          <a:r>
                            <a:rPr kumimoji="1" lang="en-US" altLang="ja-JP" sz="1800" dirty="0" err="1"/>
                            <a:t>kΩ</a:t>
                          </a:r>
                          <a:endParaRPr kumimoji="1" lang="ja-JP" altLang="en-US" sz="1800" dirty="0"/>
                        </a:p>
                      </a:txBody>
                      <a:tcPr/>
                    </a:tc>
                    <a:extLst>
                      <a:ext uri="{0D108BD9-81ED-4DB2-BD59-A6C34878D82A}">
                        <a16:rowId xmlns:a16="http://schemas.microsoft.com/office/drawing/2014/main" val="228814569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𝐶</m:t>
                                    </m:r>
                                  </m:sub>
                                </m:sSub>
                              </m:oMath>
                            </m:oMathPara>
                          </a14:m>
                          <a:endParaRPr kumimoji="1" lang="ja-JP" altLang="en-US" sz="1800" dirty="0"/>
                        </a:p>
                      </a:txBody>
                      <a:tcPr/>
                    </a:tc>
                    <a:tc>
                      <a:txBody>
                        <a:bodyPr/>
                        <a:lstStyle/>
                        <a:p>
                          <a:pPr algn="ctr"/>
                          <a:r>
                            <a:rPr kumimoji="1" lang="en-US" altLang="ja-JP" sz="1800" dirty="0"/>
                            <a:t>1.25 V</a:t>
                          </a:r>
                          <a:endParaRPr kumimoji="1" lang="ja-JP" altLang="en-US" sz="1800" dirty="0"/>
                        </a:p>
                      </a:txBody>
                      <a:tcPr/>
                    </a:tc>
                    <a:extLst>
                      <a:ext uri="{0D108BD9-81ED-4DB2-BD59-A6C34878D82A}">
                        <a16:rowId xmlns:a16="http://schemas.microsoft.com/office/drawing/2014/main" val="174000584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a:rPr kumimoji="1" lang="en-US" altLang="ja-JP" sz="1800" b="0" i="1" smtClean="0">
                                        <a:latin typeface="Cambria Math" panose="02040503050406030204" pitchFamily="18" charset="0"/>
                                      </a:rPr>
                                      <m:t>𝐶</m:t>
                                    </m:r>
                                  </m:sub>
                                </m:sSub>
                              </m:oMath>
                            </m:oMathPara>
                          </a14:m>
                          <a:endParaRPr kumimoji="1" lang="ja-JP" altLang="en-US" sz="1800" dirty="0"/>
                        </a:p>
                      </a:txBody>
                      <a:tcPr/>
                    </a:tc>
                    <a:tc>
                      <a:txBody>
                        <a:bodyPr/>
                        <a:lstStyle/>
                        <a:p>
                          <a:pPr algn="ctr"/>
                          <a:r>
                            <a:rPr kumimoji="1" lang="en-US" altLang="ja-JP" sz="1800" dirty="0"/>
                            <a:t>500 µA</a:t>
                          </a:r>
                          <a:endParaRPr kumimoji="1" lang="ja-JP" altLang="en-US" sz="1800" dirty="0"/>
                        </a:p>
                      </a:txBody>
                      <a:tcPr/>
                    </a:tc>
                    <a:extLst>
                      <a:ext uri="{0D108BD9-81ED-4DB2-BD59-A6C34878D82A}">
                        <a16:rowId xmlns:a16="http://schemas.microsoft.com/office/drawing/2014/main" val="1422263099"/>
                      </a:ext>
                    </a:extLst>
                  </a:tr>
                </a:tbl>
              </a:graphicData>
            </a:graphic>
          </p:graphicFrame>
        </mc:Choice>
        <mc:Fallback xmlns="">
          <p:graphicFrame>
            <p:nvGraphicFramePr>
              <p:cNvPr id="63" name="コンテンツ プレースホルダー 3">
                <a:extLst>
                  <a:ext uri="{FF2B5EF4-FFF2-40B4-BE49-F238E27FC236}">
                    <a16:creationId xmlns:a16="http://schemas.microsoft.com/office/drawing/2014/main" id="{BE82B060-6521-1604-4DAE-D1F672ACECFE}"/>
                  </a:ext>
                </a:extLst>
              </p:cNvPr>
              <p:cNvGraphicFramePr>
                <a:graphicFrameLocks/>
              </p:cNvGraphicFramePr>
              <p:nvPr>
                <p:extLst>
                  <p:ext uri="{D42A27DB-BD31-4B8C-83A1-F6EECF244321}">
                    <p14:modId xmlns:p14="http://schemas.microsoft.com/office/powerpoint/2010/main" val="2243137001"/>
                  </p:ext>
                </p:extLst>
              </p:nvPr>
            </p:nvGraphicFramePr>
            <p:xfrm>
              <a:off x="1393122" y="3207162"/>
              <a:ext cx="4188744" cy="2284698"/>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endParaRPr lang="ja-JP"/>
                        </a:p>
                      </a:txBody>
                      <a:tcPr>
                        <a:blipFill>
                          <a:blip r:embed="rId8"/>
                          <a:stretch>
                            <a:fillRect l="-291" t="-7937" r="-100581" b="-51587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1.8 V</a:t>
                          </a:r>
                          <a:endParaRPr kumimoji="1" lang="ja-JP" altLang="en-US" sz="1800" dirty="0"/>
                        </a:p>
                      </a:txBody>
                      <a:tcPr/>
                    </a:tc>
                    <a:extLst>
                      <a:ext uri="{0D108BD9-81ED-4DB2-BD59-A6C34878D82A}">
                        <a16:rowId xmlns:a16="http://schemas.microsoft.com/office/drawing/2014/main" val="3653780380"/>
                      </a:ext>
                    </a:extLst>
                  </a:tr>
                  <a:tr h="380783">
                    <a:tc>
                      <a:txBody>
                        <a:bodyPr/>
                        <a:lstStyle/>
                        <a:p>
                          <a:endParaRPr lang="ja-JP"/>
                        </a:p>
                      </a:txBody>
                      <a:tcPr>
                        <a:blipFill>
                          <a:blip r:embed="rId8"/>
                          <a:stretch>
                            <a:fillRect l="-291" t="-109677" r="-100581" b="-424194"/>
                          </a:stretch>
                        </a:blipFill>
                      </a:tcPr>
                    </a:tc>
                    <a:tc>
                      <a:txBody>
                        <a:bodyPr/>
                        <a:lstStyle/>
                        <a:p>
                          <a:pPr algn="ctr"/>
                          <a:r>
                            <a:rPr kumimoji="1" lang="en-US" altLang="ja-JP" sz="1800" dirty="0"/>
                            <a:t>1.31 V</a:t>
                          </a:r>
                          <a:endParaRPr kumimoji="1" lang="ja-JP" altLang="en-US" sz="1800" dirty="0"/>
                        </a:p>
                      </a:txBody>
                      <a:tcPr/>
                    </a:tc>
                    <a:extLst>
                      <a:ext uri="{0D108BD9-81ED-4DB2-BD59-A6C34878D82A}">
                        <a16:rowId xmlns:a16="http://schemas.microsoft.com/office/drawing/2014/main" val="1096880040"/>
                      </a:ext>
                    </a:extLst>
                  </a:tr>
                  <a:tr h="380783">
                    <a:tc>
                      <a:txBody>
                        <a:bodyPr/>
                        <a:lstStyle/>
                        <a:p>
                          <a:endParaRPr lang="ja-JP"/>
                        </a:p>
                      </a:txBody>
                      <a:tcPr>
                        <a:blipFill>
                          <a:blip r:embed="rId8"/>
                          <a:stretch>
                            <a:fillRect l="-291" t="-206349" r="-100581" b="-317460"/>
                          </a:stretch>
                        </a:blipFill>
                      </a:tcPr>
                    </a:tc>
                    <a:tc>
                      <a:txBody>
                        <a:bodyPr/>
                        <a:lstStyle/>
                        <a:p>
                          <a:pPr algn="ctr"/>
                          <a:r>
                            <a:rPr kumimoji="1" lang="en-US" altLang="ja-JP" sz="1800" dirty="0"/>
                            <a:t>870 </a:t>
                          </a:r>
                          <a:r>
                            <a:rPr kumimoji="1" lang="en-US" altLang="ja-JP" sz="1800" dirty="0" err="1"/>
                            <a:t>kΩ</a:t>
                          </a:r>
                          <a:endParaRPr kumimoji="1" lang="ja-JP" altLang="en-US" sz="1800" dirty="0"/>
                        </a:p>
                      </a:txBody>
                      <a:tcPr/>
                    </a:tc>
                    <a:extLst>
                      <a:ext uri="{0D108BD9-81ED-4DB2-BD59-A6C34878D82A}">
                        <a16:rowId xmlns:a16="http://schemas.microsoft.com/office/drawing/2014/main" val="1639298411"/>
                      </a:ext>
                    </a:extLst>
                  </a:tr>
                  <a:tr h="380783">
                    <a:tc>
                      <a:txBody>
                        <a:bodyPr/>
                        <a:lstStyle/>
                        <a:p>
                          <a:endParaRPr lang="ja-JP"/>
                        </a:p>
                      </a:txBody>
                      <a:tcPr>
                        <a:blipFill>
                          <a:blip r:embed="rId8"/>
                          <a:stretch>
                            <a:fillRect l="-291" t="-311290" r="-100581" b="-222581"/>
                          </a:stretch>
                        </a:blipFill>
                      </a:tcPr>
                    </a:tc>
                    <a:tc>
                      <a:txBody>
                        <a:bodyPr/>
                        <a:lstStyle/>
                        <a:p>
                          <a:pPr algn="ctr"/>
                          <a:r>
                            <a:rPr kumimoji="1" lang="en-US" altLang="ja-JP" sz="1800" dirty="0"/>
                            <a:t>1.1 </a:t>
                          </a:r>
                          <a:r>
                            <a:rPr kumimoji="1" lang="en-US" altLang="ja-JP" sz="1800" dirty="0" err="1"/>
                            <a:t>kΩ</a:t>
                          </a:r>
                          <a:endParaRPr kumimoji="1" lang="ja-JP" altLang="en-US" sz="1800" dirty="0"/>
                        </a:p>
                      </a:txBody>
                      <a:tcPr/>
                    </a:tc>
                    <a:extLst>
                      <a:ext uri="{0D108BD9-81ED-4DB2-BD59-A6C34878D82A}">
                        <a16:rowId xmlns:a16="http://schemas.microsoft.com/office/drawing/2014/main" val="2288145695"/>
                      </a:ext>
                    </a:extLst>
                  </a:tr>
                  <a:tr h="380783">
                    <a:tc>
                      <a:txBody>
                        <a:bodyPr/>
                        <a:lstStyle/>
                        <a:p>
                          <a:endParaRPr lang="ja-JP"/>
                        </a:p>
                      </a:txBody>
                      <a:tcPr>
                        <a:blipFill>
                          <a:blip r:embed="rId8"/>
                          <a:stretch>
                            <a:fillRect l="-291" t="-404762" r="-100581" b="-119048"/>
                          </a:stretch>
                        </a:blipFill>
                      </a:tcPr>
                    </a:tc>
                    <a:tc>
                      <a:txBody>
                        <a:bodyPr/>
                        <a:lstStyle/>
                        <a:p>
                          <a:pPr algn="ctr"/>
                          <a:r>
                            <a:rPr kumimoji="1" lang="en-US" altLang="ja-JP" sz="1800" dirty="0"/>
                            <a:t>1.25 V</a:t>
                          </a:r>
                          <a:endParaRPr kumimoji="1" lang="ja-JP" altLang="en-US" sz="1800" dirty="0"/>
                        </a:p>
                      </a:txBody>
                      <a:tcPr/>
                    </a:tc>
                    <a:extLst>
                      <a:ext uri="{0D108BD9-81ED-4DB2-BD59-A6C34878D82A}">
                        <a16:rowId xmlns:a16="http://schemas.microsoft.com/office/drawing/2014/main" val="1740005845"/>
                      </a:ext>
                    </a:extLst>
                  </a:tr>
                  <a:tr h="380783">
                    <a:tc>
                      <a:txBody>
                        <a:bodyPr/>
                        <a:lstStyle/>
                        <a:p>
                          <a:endParaRPr lang="ja-JP"/>
                        </a:p>
                      </a:txBody>
                      <a:tcPr>
                        <a:blipFill>
                          <a:blip r:embed="rId8"/>
                          <a:stretch>
                            <a:fillRect l="-291" t="-512903" r="-100581" b="-20968"/>
                          </a:stretch>
                        </a:blipFill>
                      </a:tcPr>
                    </a:tc>
                    <a:tc>
                      <a:txBody>
                        <a:bodyPr/>
                        <a:lstStyle/>
                        <a:p>
                          <a:pPr algn="ctr"/>
                          <a:r>
                            <a:rPr kumimoji="1" lang="en-US" altLang="ja-JP" sz="1800" dirty="0"/>
                            <a:t>500 µA</a:t>
                          </a:r>
                          <a:endParaRPr kumimoji="1" lang="ja-JP" altLang="en-US" sz="1800" dirty="0"/>
                        </a:p>
                      </a:txBody>
                      <a:tcPr/>
                    </a:tc>
                    <a:extLst>
                      <a:ext uri="{0D108BD9-81ED-4DB2-BD59-A6C34878D82A}">
                        <a16:rowId xmlns:a16="http://schemas.microsoft.com/office/drawing/2014/main" val="1422263099"/>
                      </a:ext>
                    </a:extLst>
                  </a:tr>
                </a:tbl>
              </a:graphicData>
            </a:graphic>
          </p:graphicFrame>
        </mc:Fallback>
      </mc:AlternateContent>
    </p:spTree>
    <p:extLst>
      <p:ext uri="{BB962C8B-B14F-4D97-AF65-F5344CB8AC3E}">
        <p14:creationId xmlns:p14="http://schemas.microsoft.com/office/powerpoint/2010/main" val="74438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41381C-A36F-85EC-F1B8-E5666E9A2E7F}"/>
              </a:ext>
            </a:extLst>
          </p:cNvPr>
          <p:cNvSpPr>
            <a:spLocks noGrp="1"/>
          </p:cNvSpPr>
          <p:nvPr>
            <p:ph type="title"/>
          </p:nvPr>
        </p:nvSpPr>
        <p:spPr/>
        <p:txBody>
          <a:bodyPr/>
          <a:lstStyle/>
          <a:p>
            <a:r>
              <a:rPr kumimoji="1" lang="ja-JP" altLang="en-US" dirty="0"/>
              <a:t>シミュレーション結果</a:t>
            </a:r>
          </a:p>
        </p:txBody>
      </p:sp>
      <p:sp>
        <p:nvSpPr>
          <p:cNvPr id="3" name="コンテンツ プレースホルダー 2">
            <a:extLst>
              <a:ext uri="{FF2B5EF4-FFF2-40B4-BE49-F238E27FC236}">
                <a16:creationId xmlns:a16="http://schemas.microsoft.com/office/drawing/2014/main" id="{81F6DD44-9D6A-0067-405B-1C3AA130EDB0}"/>
              </a:ext>
            </a:extLst>
          </p:cNvPr>
          <p:cNvSpPr>
            <a:spLocks noGrp="1"/>
          </p:cNvSpPr>
          <p:nvPr>
            <p:ph idx="1"/>
          </p:nvPr>
        </p:nvSpPr>
        <p:spPr/>
        <p:txBody>
          <a:bodyPr/>
          <a:lstStyle/>
          <a:p>
            <a:r>
              <a:rPr kumimoji="1" lang="ja-JP" altLang="en-US" dirty="0"/>
              <a:t>伝達インピーダンス　</a:t>
            </a:r>
            <a:r>
              <a:rPr kumimoji="1" lang="en-US" altLang="ja-JP" dirty="0"/>
              <a:t>10 </a:t>
            </a:r>
            <a:r>
              <a:rPr kumimoji="1" lang="en-US" altLang="ja-JP" dirty="0" err="1"/>
              <a:t>kΩ</a:t>
            </a:r>
            <a:endParaRPr kumimoji="1" lang="ja-JP" altLang="en-US" dirty="0"/>
          </a:p>
        </p:txBody>
      </p:sp>
      <p:graphicFrame>
        <p:nvGraphicFramePr>
          <p:cNvPr id="4" name="グラフ 3">
            <a:extLst>
              <a:ext uri="{FF2B5EF4-FFF2-40B4-BE49-F238E27FC236}">
                <a16:creationId xmlns:a16="http://schemas.microsoft.com/office/drawing/2014/main" id="{AFBA1655-A3FE-4BF4-99F0-4ECFAFD0425A}"/>
              </a:ext>
            </a:extLst>
          </p:cNvPr>
          <p:cNvGraphicFramePr>
            <a:graphicFrameLocks/>
          </p:cNvGraphicFramePr>
          <p:nvPr>
            <p:extLst>
              <p:ext uri="{D42A27DB-BD31-4B8C-83A1-F6EECF244321}">
                <p14:modId xmlns:p14="http://schemas.microsoft.com/office/powerpoint/2010/main" val="1566704018"/>
              </p:ext>
            </p:extLst>
          </p:nvPr>
        </p:nvGraphicFramePr>
        <p:xfrm>
          <a:off x="2275839" y="1796879"/>
          <a:ext cx="7560000" cy="45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90801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18C0A-DF42-CE58-6FEE-77E28047A06E}"/>
              </a:ext>
            </a:extLst>
          </p:cNvPr>
          <p:cNvSpPr>
            <a:spLocks noGrp="1"/>
          </p:cNvSpPr>
          <p:nvPr>
            <p:ph type="title"/>
          </p:nvPr>
        </p:nvSpPr>
        <p:spPr/>
        <p:txBody>
          <a:bodyPr/>
          <a:lstStyle/>
          <a:p>
            <a:r>
              <a:rPr kumimoji="1" lang="ja-JP" altLang="en-US" dirty="0"/>
              <a:t>シミュレーション結果</a:t>
            </a:r>
          </a:p>
        </p:txBody>
      </p:sp>
      <p:sp>
        <p:nvSpPr>
          <p:cNvPr id="3" name="コンテンツ プレースホルダー 2">
            <a:extLst>
              <a:ext uri="{FF2B5EF4-FFF2-40B4-BE49-F238E27FC236}">
                <a16:creationId xmlns:a16="http://schemas.microsoft.com/office/drawing/2014/main" id="{44F17B86-8F68-DE3F-CF8B-A5F27D87378D}"/>
              </a:ext>
            </a:extLst>
          </p:cNvPr>
          <p:cNvSpPr>
            <a:spLocks noGrp="1"/>
          </p:cNvSpPr>
          <p:nvPr>
            <p:ph idx="1"/>
          </p:nvPr>
        </p:nvSpPr>
        <p:spPr/>
        <p:txBody>
          <a:bodyPr/>
          <a:lstStyle/>
          <a:p>
            <a:r>
              <a:rPr kumimoji="1" lang="ja-JP" altLang="en-US" dirty="0"/>
              <a:t>伝達インピーダンス　</a:t>
            </a:r>
            <a:r>
              <a:rPr kumimoji="1" lang="en-US" altLang="ja-JP" dirty="0"/>
              <a:t>10 </a:t>
            </a:r>
            <a:r>
              <a:rPr kumimoji="1" lang="en-US" altLang="ja-JP" dirty="0" err="1"/>
              <a:t>kΩ</a:t>
            </a:r>
            <a:endParaRPr kumimoji="1" lang="ja-JP" altLang="en-US" dirty="0"/>
          </a:p>
          <a:p>
            <a:endParaRPr kumimoji="1" lang="ja-JP" altLang="en-US" dirty="0"/>
          </a:p>
        </p:txBody>
      </p:sp>
      <p:graphicFrame>
        <p:nvGraphicFramePr>
          <p:cNvPr id="4" name="グラフ 3">
            <a:extLst>
              <a:ext uri="{FF2B5EF4-FFF2-40B4-BE49-F238E27FC236}">
                <a16:creationId xmlns:a16="http://schemas.microsoft.com/office/drawing/2014/main" id="{792CB757-9FD7-D019-9067-3B04FEB55151}"/>
              </a:ext>
            </a:extLst>
          </p:cNvPr>
          <p:cNvGraphicFramePr>
            <a:graphicFrameLocks/>
          </p:cNvGraphicFramePr>
          <p:nvPr>
            <p:extLst>
              <p:ext uri="{D42A27DB-BD31-4B8C-83A1-F6EECF244321}">
                <p14:modId xmlns:p14="http://schemas.microsoft.com/office/powerpoint/2010/main" val="1346151906"/>
              </p:ext>
            </p:extLst>
          </p:nvPr>
        </p:nvGraphicFramePr>
        <p:xfrm>
          <a:off x="2299267" y="1928960"/>
          <a:ext cx="7560000" cy="45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830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FCF8ED-C310-D906-AA1A-1E22AC662C6F}"/>
              </a:ext>
            </a:extLst>
          </p:cNvPr>
          <p:cNvSpPr>
            <a:spLocks noGrp="1"/>
          </p:cNvSpPr>
          <p:nvPr>
            <p:ph type="title"/>
          </p:nvPr>
        </p:nvSpPr>
        <p:spPr/>
        <p:txBody>
          <a:bodyPr/>
          <a:lstStyle/>
          <a:p>
            <a:r>
              <a:rPr kumimoji="1" lang="ja-JP" altLang="en-US" dirty="0"/>
              <a:t>シミュレーション結果</a:t>
            </a:r>
          </a:p>
        </p:txBody>
      </p:sp>
      <p:sp>
        <p:nvSpPr>
          <p:cNvPr id="3" name="コンテンツ プレースホルダー 2">
            <a:extLst>
              <a:ext uri="{FF2B5EF4-FFF2-40B4-BE49-F238E27FC236}">
                <a16:creationId xmlns:a16="http://schemas.microsoft.com/office/drawing/2014/main" id="{CE580950-932E-BB87-4015-CF5611D9903E}"/>
              </a:ext>
            </a:extLst>
          </p:cNvPr>
          <p:cNvSpPr>
            <a:spLocks noGrp="1"/>
          </p:cNvSpPr>
          <p:nvPr>
            <p:ph idx="1"/>
          </p:nvPr>
        </p:nvSpPr>
        <p:spPr/>
        <p:txBody>
          <a:bodyPr/>
          <a:lstStyle/>
          <a:p>
            <a:r>
              <a:rPr kumimoji="1" lang="ja-JP" altLang="en-US" dirty="0"/>
              <a:t>伝達インピーダンス　</a:t>
            </a:r>
            <a:r>
              <a:rPr kumimoji="1" lang="en-US" altLang="ja-JP" dirty="0"/>
              <a:t>1 </a:t>
            </a:r>
            <a:r>
              <a:rPr kumimoji="1" lang="en-US" altLang="ja-JP" dirty="0" err="1"/>
              <a:t>kΩ</a:t>
            </a:r>
            <a:endParaRPr kumimoji="1" lang="ja-JP" altLang="en-US" dirty="0"/>
          </a:p>
        </p:txBody>
      </p:sp>
      <p:graphicFrame>
        <p:nvGraphicFramePr>
          <p:cNvPr id="4" name="グラフ 3">
            <a:extLst>
              <a:ext uri="{FF2B5EF4-FFF2-40B4-BE49-F238E27FC236}">
                <a16:creationId xmlns:a16="http://schemas.microsoft.com/office/drawing/2014/main" id="{AFBA1655-A3FE-4BF4-99F0-4ECFAFD0425A}"/>
              </a:ext>
            </a:extLst>
          </p:cNvPr>
          <p:cNvGraphicFramePr>
            <a:graphicFrameLocks/>
          </p:cNvGraphicFramePr>
          <p:nvPr>
            <p:extLst>
              <p:ext uri="{D42A27DB-BD31-4B8C-83A1-F6EECF244321}">
                <p14:modId xmlns:p14="http://schemas.microsoft.com/office/powerpoint/2010/main" val="2929098442"/>
              </p:ext>
            </p:extLst>
          </p:nvPr>
        </p:nvGraphicFramePr>
        <p:xfrm>
          <a:off x="2316000" y="1818971"/>
          <a:ext cx="7560000" cy="45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530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37F027-2967-ED90-A516-DC298E68B10C}"/>
              </a:ext>
            </a:extLst>
          </p:cNvPr>
          <p:cNvSpPr>
            <a:spLocks noGrp="1"/>
          </p:cNvSpPr>
          <p:nvPr>
            <p:ph type="title"/>
          </p:nvPr>
        </p:nvSpPr>
        <p:spPr/>
        <p:txBody>
          <a:bodyPr/>
          <a:lstStyle/>
          <a:p>
            <a:r>
              <a:rPr lang="ja-JP" altLang="en-US" dirty="0"/>
              <a:t>回路面積</a:t>
            </a:r>
            <a:r>
              <a:rPr kumimoji="1" lang="ja-JP" altLang="en-US" dirty="0"/>
              <a:t>の検討</a:t>
            </a:r>
          </a:p>
        </p:txBody>
      </p:sp>
      <p:sp>
        <p:nvSpPr>
          <p:cNvPr id="3" name="コンテンツ プレースホルダー 2">
            <a:extLst>
              <a:ext uri="{FF2B5EF4-FFF2-40B4-BE49-F238E27FC236}">
                <a16:creationId xmlns:a16="http://schemas.microsoft.com/office/drawing/2014/main" id="{AED98FA1-D988-13A0-69A6-53B868228B14}"/>
              </a:ext>
            </a:extLst>
          </p:cNvPr>
          <p:cNvSpPr>
            <a:spLocks noGrp="1"/>
          </p:cNvSpPr>
          <p:nvPr>
            <p:ph idx="1"/>
          </p:nvPr>
        </p:nvSpPr>
        <p:spPr/>
        <p:txBody>
          <a:bodyPr/>
          <a:lstStyle/>
          <a:p>
            <a:r>
              <a:rPr kumimoji="1" lang="en-US" altLang="ja-JP" dirty="0"/>
              <a:t>PDK</a:t>
            </a:r>
            <a:r>
              <a:rPr lang="ja-JP" altLang="en-US" dirty="0"/>
              <a:t>では</a:t>
            </a:r>
            <a:r>
              <a:rPr lang="en-US" altLang="ja-JP" dirty="0"/>
              <a:t>PAD</a:t>
            </a:r>
            <a:r>
              <a:rPr lang="ja-JP" altLang="en-US" dirty="0"/>
              <a:t>は八角形と円形の</a:t>
            </a:r>
            <a:r>
              <a:rPr lang="en-US" altLang="ja-JP" dirty="0"/>
              <a:t>2</a:t>
            </a:r>
            <a:r>
              <a:rPr lang="ja-JP" altLang="en-US" dirty="0"/>
              <a:t>種類の図が載っていた</a:t>
            </a:r>
            <a:endParaRPr lang="en-US" altLang="ja-JP" dirty="0"/>
          </a:p>
          <a:p>
            <a:r>
              <a:rPr lang="ja-JP" altLang="en-US" dirty="0"/>
              <a:t>他の形状も可能？</a:t>
            </a:r>
            <a:endParaRPr lang="en-US" altLang="ja-JP" dirty="0"/>
          </a:p>
          <a:p>
            <a:r>
              <a:rPr kumimoji="1" lang="ja-JP" altLang="en-US" dirty="0"/>
              <a:t>ここでは簡単のため正方形で考える</a:t>
            </a:r>
            <a:endParaRPr kumimoji="1" lang="en-US" altLang="ja-JP" dirty="0"/>
          </a:p>
          <a:p>
            <a:endParaRPr lang="en-US" altLang="ja-JP" dirty="0"/>
          </a:p>
          <a:p>
            <a:endParaRPr kumimoji="1" lang="ja-JP" altLang="en-US" dirty="0"/>
          </a:p>
        </p:txBody>
      </p:sp>
      <p:cxnSp>
        <p:nvCxnSpPr>
          <p:cNvPr id="7" name="直線矢印コネクタ 6">
            <a:extLst>
              <a:ext uri="{FF2B5EF4-FFF2-40B4-BE49-F238E27FC236}">
                <a16:creationId xmlns:a16="http://schemas.microsoft.com/office/drawing/2014/main" id="{873AA0B1-970C-61EE-B225-3D405B4581AB}"/>
              </a:ext>
            </a:extLst>
          </p:cNvPr>
          <p:cNvCxnSpPr/>
          <p:nvPr/>
        </p:nvCxnSpPr>
        <p:spPr bwMode="auto">
          <a:xfrm>
            <a:off x="2702560" y="3685382"/>
            <a:ext cx="2880000" cy="0"/>
          </a:xfrm>
          <a:prstGeom prst="straightConnector1">
            <a:avLst/>
          </a:prstGeom>
          <a:solidFill>
            <a:srgbClr val="00B8FF"/>
          </a:solidFill>
          <a:ln w="1905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テキスト ボックス 9">
            <a:extLst>
              <a:ext uri="{FF2B5EF4-FFF2-40B4-BE49-F238E27FC236}">
                <a16:creationId xmlns:a16="http://schemas.microsoft.com/office/drawing/2014/main" id="{506CF2B5-7173-DB41-C961-18E1DB67E494}"/>
              </a:ext>
            </a:extLst>
          </p:cNvPr>
          <p:cNvSpPr txBox="1"/>
          <p:nvPr/>
        </p:nvSpPr>
        <p:spPr>
          <a:xfrm>
            <a:off x="3566160" y="3680302"/>
            <a:ext cx="985520" cy="461665"/>
          </a:xfrm>
          <a:prstGeom prst="rect">
            <a:avLst/>
          </a:prstGeom>
          <a:noFill/>
        </p:spPr>
        <p:txBody>
          <a:bodyPr wrap="square" rtlCol="0">
            <a:spAutoFit/>
          </a:bodyPr>
          <a:lstStyle/>
          <a:p>
            <a:r>
              <a:rPr kumimoji="1" lang="en-US" altLang="ja-JP" sz="2400" dirty="0"/>
              <a:t>80 µm</a:t>
            </a:r>
            <a:endParaRPr kumimoji="1" lang="ja-JP" altLang="en-US" sz="2400" dirty="0"/>
          </a:p>
        </p:txBody>
      </p:sp>
      <p:cxnSp>
        <p:nvCxnSpPr>
          <p:cNvPr id="12" name="直線矢印コネクタ 11">
            <a:extLst>
              <a:ext uri="{FF2B5EF4-FFF2-40B4-BE49-F238E27FC236}">
                <a16:creationId xmlns:a16="http://schemas.microsoft.com/office/drawing/2014/main" id="{A3DFEFEB-5ECC-1BC5-7677-A6A4727148AF}"/>
              </a:ext>
            </a:extLst>
          </p:cNvPr>
          <p:cNvCxnSpPr/>
          <p:nvPr/>
        </p:nvCxnSpPr>
        <p:spPr bwMode="auto">
          <a:xfrm>
            <a:off x="2702559" y="4498182"/>
            <a:ext cx="4680000" cy="0"/>
          </a:xfrm>
          <a:prstGeom prst="straightConnector1">
            <a:avLst/>
          </a:prstGeom>
          <a:solidFill>
            <a:srgbClr val="00B8FF"/>
          </a:solidFill>
          <a:ln w="1905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テキスト ボックス 14">
            <a:extLst>
              <a:ext uri="{FF2B5EF4-FFF2-40B4-BE49-F238E27FC236}">
                <a16:creationId xmlns:a16="http://schemas.microsoft.com/office/drawing/2014/main" id="{392A801F-CEA4-EA4C-1467-609216606316}"/>
              </a:ext>
            </a:extLst>
          </p:cNvPr>
          <p:cNvSpPr txBox="1"/>
          <p:nvPr/>
        </p:nvSpPr>
        <p:spPr>
          <a:xfrm>
            <a:off x="5598436" y="4498182"/>
            <a:ext cx="1139402" cy="461665"/>
          </a:xfrm>
          <a:prstGeom prst="rect">
            <a:avLst/>
          </a:prstGeom>
          <a:noFill/>
        </p:spPr>
        <p:txBody>
          <a:bodyPr wrap="square" rtlCol="0">
            <a:spAutoFit/>
          </a:bodyPr>
          <a:lstStyle/>
          <a:p>
            <a:r>
              <a:rPr lang="en-US" altLang="ja-JP" sz="2400" dirty="0"/>
              <a:t>13</a:t>
            </a:r>
            <a:r>
              <a:rPr kumimoji="1" lang="en-US" altLang="ja-JP" sz="2400" dirty="0"/>
              <a:t>0 µm</a:t>
            </a:r>
            <a:endParaRPr kumimoji="1" lang="ja-JP" altLang="en-US" sz="2400" dirty="0"/>
          </a:p>
        </p:txBody>
      </p:sp>
      <p:sp>
        <p:nvSpPr>
          <p:cNvPr id="19" name="正方形/長方形 18">
            <a:extLst>
              <a:ext uri="{FF2B5EF4-FFF2-40B4-BE49-F238E27FC236}">
                <a16:creationId xmlns:a16="http://schemas.microsoft.com/office/drawing/2014/main" id="{FA626498-5D5B-BB15-E4D8-5C9DC6FFDAF7}"/>
              </a:ext>
            </a:extLst>
          </p:cNvPr>
          <p:cNvSpPr/>
          <p:nvPr/>
        </p:nvSpPr>
        <p:spPr bwMode="auto">
          <a:xfrm>
            <a:off x="2710498" y="2702560"/>
            <a:ext cx="2880000" cy="28800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 name="正方形/長方形 3">
            <a:extLst>
              <a:ext uri="{FF2B5EF4-FFF2-40B4-BE49-F238E27FC236}">
                <a16:creationId xmlns:a16="http://schemas.microsoft.com/office/drawing/2014/main" id="{2FE8CFFF-6439-945F-AB5F-44B312BA1294}"/>
              </a:ext>
            </a:extLst>
          </p:cNvPr>
          <p:cNvSpPr/>
          <p:nvPr/>
        </p:nvSpPr>
        <p:spPr bwMode="auto">
          <a:xfrm>
            <a:off x="7382559" y="2702560"/>
            <a:ext cx="2880000" cy="28800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Tree>
    <p:extLst>
      <p:ext uri="{BB962C8B-B14F-4D97-AF65-F5344CB8AC3E}">
        <p14:creationId xmlns:p14="http://schemas.microsoft.com/office/powerpoint/2010/main" val="2013379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FCF8ED-C310-D906-AA1A-1E22AC662C6F}"/>
              </a:ext>
            </a:extLst>
          </p:cNvPr>
          <p:cNvSpPr>
            <a:spLocks noGrp="1"/>
          </p:cNvSpPr>
          <p:nvPr>
            <p:ph type="title"/>
          </p:nvPr>
        </p:nvSpPr>
        <p:spPr/>
        <p:txBody>
          <a:bodyPr/>
          <a:lstStyle/>
          <a:p>
            <a:r>
              <a:rPr kumimoji="1" lang="ja-JP" altLang="en-US" dirty="0"/>
              <a:t>シミュレーション結果</a:t>
            </a:r>
          </a:p>
        </p:txBody>
      </p:sp>
      <p:sp>
        <p:nvSpPr>
          <p:cNvPr id="3" name="コンテンツ プレースホルダー 2">
            <a:extLst>
              <a:ext uri="{FF2B5EF4-FFF2-40B4-BE49-F238E27FC236}">
                <a16:creationId xmlns:a16="http://schemas.microsoft.com/office/drawing/2014/main" id="{CE580950-932E-BB87-4015-CF5611D9903E}"/>
              </a:ext>
            </a:extLst>
          </p:cNvPr>
          <p:cNvSpPr>
            <a:spLocks noGrp="1"/>
          </p:cNvSpPr>
          <p:nvPr>
            <p:ph idx="1"/>
          </p:nvPr>
        </p:nvSpPr>
        <p:spPr/>
        <p:txBody>
          <a:bodyPr/>
          <a:lstStyle/>
          <a:p>
            <a:r>
              <a:rPr kumimoji="1" lang="ja-JP" altLang="en-US" dirty="0"/>
              <a:t>伝達インピーダンス　</a:t>
            </a:r>
            <a:r>
              <a:rPr kumimoji="1" lang="en-US" altLang="ja-JP" dirty="0"/>
              <a:t>1 </a:t>
            </a:r>
            <a:r>
              <a:rPr kumimoji="1" lang="en-US" altLang="ja-JP" dirty="0" err="1"/>
              <a:t>kΩ</a:t>
            </a:r>
            <a:endParaRPr kumimoji="1" lang="ja-JP" altLang="en-US" dirty="0"/>
          </a:p>
        </p:txBody>
      </p:sp>
      <p:graphicFrame>
        <p:nvGraphicFramePr>
          <p:cNvPr id="4" name="グラフ 3">
            <a:extLst>
              <a:ext uri="{FF2B5EF4-FFF2-40B4-BE49-F238E27FC236}">
                <a16:creationId xmlns:a16="http://schemas.microsoft.com/office/drawing/2014/main" id="{91F1B9C1-AB5D-4373-83C9-3924F0D66F44}"/>
              </a:ext>
            </a:extLst>
          </p:cNvPr>
          <p:cNvGraphicFramePr>
            <a:graphicFrameLocks/>
          </p:cNvGraphicFramePr>
          <p:nvPr>
            <p:extLst>
              <p:ext uri="{D42A27DB-BD31-4B8C-83A1-F6EECF244321}">
                <p14:modId xmlns:p14="http://schemas.microsoft.com/office/powerpoint/2010/main" val="3073879273"/>
              </p:ext>
            </p:extLst>
          </p:nvPr>
        </p:nvGraphicFramePr>
        <p:xfrm>
          <a:off x="2316000" y="1869771"/>
          <a:ext cx="7560000" cy="45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3321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ECD6A-5C1C-841B-5AE2-5992A26D9765}"/>
              </a:ext>
            </a:extLst>
          </p:cNvPr>
          <p:cNvSpPr>
            <a:spLocks noGrp="1"/>
          </p:cNvSpPr>
          <p:nvPr>
            <p:ph type="title"/>
          </p:nvPr>
        </p:nvSpPr>
        <p:spPr/>
        <p:txBody>
          <a:bodyPr/>
          <a:lstStyle/>
          <a:p>
            <a:r>
              <a:rPr kumimoji="1" lang="ja-JP" altLang="en-US" dirty="0"/>
              <a:t>シミュレーション結果</a:t>
            </a:r>
          </a:p>
        </p:txBody>
      </p:sp>
      <p:graphicFrame>
        <p:nvGraphicFramePr>
          <p:cNvPr id="4" name="コンテンツ プレースホルダー 3">
            <a:extLst>
              <a:ext uri="{FF2B5EF4-FFF2-40B4-BE49-F238E27FC236}">
                <a16:creationId xmlns:a16="http://schemas.microsoft.com/office/drawing/2014/main" id="{A3ACCF1C-8459-88A5-E691-7B736A8D7A3F}"/>
              </a:ext>
            </a:extLst>
          </p:cNvPr>
          <p:cNvGraphicFramePr>
            <a:graphicFrameLocks noGrp="1"/>
          </p:cNvGraphicFramePr>
          <p:nvPr>
            <p:ph idx="1"/>
            <p:extLst>
              <p:ext uri="{D42A27DB-BD31-4B8C-83A1-F6EECF244321}">
                <p14:modId xmlns:p14="http://schemas.microsoft.com/office/powerpoint/2010/main" val="2298798410"/>
              </p:ext>
            </p:extLst>
          </p:nvPr>
        </p:nvGraphicFramePr>
        <p:xfrm>
          <a:off x="2044001" y="2943860"/>
          <a:ext cx="8070531" cy="1620519"/>
        </p:xfrm>
        <a:graphic>
          <a:graphicData uri="http://schemas.openxmlformats.org/drawingml/2006/table">
            <a:tbl>
              <a:tblPr firstRow="1" bandRow="1">
                <a:tableStyleId>{5940675A-B579-460E-94D1-54222C63F5DA}</a:tableStyleId>
              </a:tblPr>
              <a:tblGrid>
                <a:gridCol w="2690177">
                  <a:extLst>
                    <a:ext uri="{9D8B030D-6E8A-4147-A177-3AD203B41FA5}">
                      <a16:colId xmlns:a16="http://schemas.microsoft.com/office/drawing/2014/main" val="1227718489"/>
                    </a:ext>
                  </a:extLst>
                </a:gridCol>
                <a:gridCol w="2690177">
                  <a:extLst>
                    <a:ext uri="{9D8B030D-6E8A-4147-A177-3AD203B41FA5}">
                      <a16:colId xmlns:a16="http://schemas.microsoft.com/office/drawing/2014/main" val="1532773578"/>
                    </a:ext>
                  </a:extLst>
                </a:gridCol>
                <a:gridCol w="2690177">
                  <a:extLst>
                    <a:ext uri="{9D8B030D-6E8A-4147-A177-3AD203B41FA5}">
                      <a16:colId xmlns:a16="http://schemas.microsoft.com/office/drawing/2014/main" val="2137697682"/>
                    </a:ext>
                  </a:extLst>
                </a:gridCol>
              </a:tblGrid>
              <a:tr h="540173">
                <a:tc>
                  <a:txBody>
                    <a:bodyPr/>
                    <a:lstStyle/>
                    <a:p>
                      <a:pPr algn="ctr"/>
                      <a:r>
                        <a:rPr kumimoji="1" lang="en-US" altLang="ja-JP" dirty="0"/>
                        <a:t>TIA</a:t>
                      </a:r>
                      <a:r>
                        <a:rPr kumimoji="1" lang="ja-JP" altLang="en-US" dirty="0"/>
                        <a:t>の伝達インピーダンス</a:t>
                      </a:r>
                    </a:p>
                  </a:txBody>
                  <a:tcPr/>
                </a:tc>
                <a:tc>
                  <a:txBody>
                    <a:bodyPr/>
                    <a:lstStyle/>
                    <a:p>
                      <a:pPr algn="ctr"/>
                      <a:r>
                        <a:rPr kumimoji="1" lang="en-US" altLang="ja-JP" dirty="0"/>
                        <a:t>TIA</a:t>
                      </a:r>
                      <a:r>
                        <a:rPr kumimoji="1" lang="ja-JP" altLang="en-US" dirty="0"/>
                        <a:t>の遮断周波数</a:t>
                      </a:r>
                    </a:p>
                  </a:txBody>
                  <a:tcPr/>
                </a:tc>
                <a:tc>
                  <a:txBody>
                    <a:bodyPr/>
                    <a:lstStyle/>
                    <a:p>
                      <a:pPr algn="ctr"/>
                      <a:r>
                        <a:rPr kumimoji="1" lang="ja-JP" altLang="en-US" dirty="0"/>
                        <a:t>全体回路の遮断周波数</a:t>
                      </a:r>
                    </a:p>
                  </a:txBody>
                  <a:tcPr/>
                </a:tc>
                <a:extLst>
                  <a:ext uri="{0D108BD9-81ED-4DB2-BD59-A6C34878D82A}">
                    <a16:rowId xmlns:a16="http://schemas.microsoft.com/office/drawing/2014/main" val="3001513736"/>
                  </a:ext>
                </a:extLst>
              </a:tr>
              <a:tr h="540173">
                <a:tc>
                  <a:txBody>
                    <a:bodyPr/>
                    <a:lstStyle/>
                    <a:p>
                      <a:pPr algn="ctr"/>
                      <a:r>
                        <a:rPr kumimoji="1" lang="en-US" altLang="ja-JP" dirty="0"/>
                        <a:t>1 </a:t>
                      </a:r>
                      <a:r>
                        <a:rPr kumimoji="1" lang="en-US" altLang="ja-JP" dirty="0" err="1"/>
                        <a:t>kΩ</a:t>
                      </a:r>
                      <a:endParaRPr kumimoji="1" lang="ja-JP" altLang="en-US" dirty="0"/>
                    </a:p>
                  </a:txBody>
                  <a:tcPr/>
                </a:tc>
                <a:tc>
                  <a:txBody>
                    <a:bodyPr/>
                    <a:lstStyle/>
                    <a:p>
                      <a:pPr algn="ctr"/>
                      <a:r>
                        <a:rPr kumimoji="1" lang="en-US" altLang="ja-JP" dirty="0"/>
                        <a:t>32 GHz</a:t>
                      </a:r>
                      <a:endParaRPr kumimoji="1" lang="ja-JP" altLang="en-US" dirty="0"/>
                    </a:p>
                  </a:txBody>
                  <a:tcPr/>
                </a:tc>
                <a:tc>
                  <a:txBody>
                    <a:bodyPr/>
                    <a:lstStyle/>
                    <a:p>
                      <a:pPr algn="ctr"/>
                      <a:r>
                        <a:rPr kumimoji="1" lang="en-US" altLang="ja-JP" dirty="0"/>
                        <a:t>4 GHz</a:t>
                      </a:r>
                      <a:endParaRPr kumimoji="1" lang="ja-JP" altLang="en-US" dirty="0"/>
                    </a:p>
                  </a:txBody>
                  <a:tcPr/>
                </a:tc>
                <a:extLst>
                  <a:ext uri="{0D108BD9-81ED-4DB2-BD59-A6C34878D82A}">
                    <a16:rowId xmlns:a16="http://schemas.microsoft.com/office/drawing/2014/main" val="3439078989"/>
                  </a:ext>
                </a:extLst>
              </a:tr>
              <a:tr h="540173">
                <a:tc>
                  <a:txBody>
                    <a:bodyPr/>
                    <a:lstStyle/>
                    <a:p>
                      <a:pPr algn="ctr"/>
                      <a:r>
                        <a:rPr kumimoji="1" lang="en-US" altLang="ja-JP" dirty="0"/>
                        <a:t>10 </a:t>
                      </a:r>
                      <a:r>
                        <a:rPr kumimoji="1" lang="en-US" altLang="ja-JP" dirty="0" err="1"/>
                        <a:t>kΩ</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 GHz</a:t>
                      </a:r>
                      <a:endParaRPr kumimoji="1" lang="ja-JP" altLang="en-US" dirty="0"/>
                    </a:p>
                  </a:txBody>
                  <a:tcPr/>
                </a:tc>
                <a:tc>
                  <a:txBody>
                    <a:bodyPr/>
                    <a:lstStyle/>
                    <a:p>
                      <a:pPr algn="ctr"/>
                      <a:r>
                        <a:rPr kumimoji="1" lang="en-US" altLang="ja-JP" dirty="0"/>
                        <a:t>640 MHz</a:t>
                      </a:r>
                      <a:endParaRPr kumimoji="1" lang="ja-JP" altLang="en-US" dirty="0"/>
                    </a:p>
                  </a:txBody>
                  <a:tcPr/>
                </a:tc>
                <a:extLst>
                  <a:ext uri="{0D108BD9-81ED-4DB2-BD59-A6C34878D82A}">
                    <a16:rowId xmlns:a16="http://schemas.microsoft.com/office/drawing/2014/main" val="1008278272"/>
                  </a:ext>
                </a:extLst>
              </a:tr>
            </a:tbl>
          </a:graphicData>
        </a:graphic>
      </p:graphicFrame>
    </p:spTree>
    <p:extLst>
      <p:ext uri="{BB962C8B-B14F-4D97-AF65-F5344CB8AC3E}">
        <p14:creationId xmlns:p14="http://schemas.microsoft.com/office/powerpoint/2010/main" val="1512339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5340A-E763-FABC-9ACC-E87D846256B9}"/>
              </a:ext>
            </a:extLst>
          </p:cNvPr>
          <p:cNvSpPr>
            <a:spLocks noGrp="1"/>
          </p:cNvSpPr>
          <p:nvPr>
            <p:ph type="title"/>
          </p:nvPr>
        </p:nvSpPr>
        <p:spPr/>
        <p:txBody>
          <a:bodyPr/>
          <a:lstStyle/>
          <a:p>
            <a:r>
              <a:rPr kumimoji="1" lang="ja-JP" altLang="en-US" dirty="0"/>
              <a:t>入力範囲</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D6F9D21-2684-B7DA-9FD6-D58CEE184DF7}"/>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𝑖𝑛</m:t>
                        </m:r>
                      </m:sub>
                    </m:sSub>
                  </m:oMath>
                </a14:m>
                <a:r>
                  <a:rPr kumimoji="1" lang="ja-JP" altLang="en-US" dirty="0"/>
                  <a:t>、</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𝑉</m:t>
                        </m:r>
                      </m:e>
                      <m:sub>
                        <m:r>
                          <a:rPr kumimoji="1" lang="en-US" altLang="ja-JP" b="0" i="1" dirty="0" smtClean="0">
                            <a:latin typeface="Cambria Math" panose="02040503050406030204" pitchFamily="18" charset="0"/>
                          </a:rPr>
                          <m:t>𝑐𝑡𝑟</m:t>
                        </m:r>
                      </m:sub>
                    </m:sSub>
                  </m:oMath>
                </a14:m>
                <a:r>
                  <a:rPr kumimoji="1" lang="ja-JP" altLang="en-US" dirty="0"/>
                  <a:t>ともに</a:t>
                </a:r>
                <a:r>
                  <a:rPr lang="en-US" altLang="ja-JP" dirty="0"/>
                  <a:t>±0.1 V</a:t>
                </a:r>
                <a:r>
                  <a:rPr lang="ja-JP" altLang="en-US" dirty="0"/>
                  <a:t>を超えたあたりから飽和している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D6F9D21-2684-B7DA-9FD6-D58CEE184DF7}"/>
                  </a:ext>
                </a:extLst>
              </p:cNvPr>
              <p:cNvSpPr>
                <a:spLocks noGrp="1" noRot="1" noChangeAspect="1" noMove="1" noResize="1" noEditPoints="1" noAdjustHandles="1" noChangeArrowheads="1" noChangeShapeType="1" noTextEdit="1"/>
              </p:cNvSpPr>
              <p:nvPr>
                <p:ph idx="1"/>
              </p:nvPr>
            </p:nvSpPr>
            <p:spPr>
              <a:blipFill>
                <a:blip r:embed="rId2"/>
                <a:stretch>
                  <a:fillRect l="-117" t="-1403"/>
                </a:stretch>
              </a:blipFill>
            </p:spPr>
            <p:txBody>
              <a:bodyPr/>
              <a:lstStyle/>
              <a:p>
                <a:r>
                  <a:rPr lang="ja-JP" altLang="en-US">
                    <a:noFill/>
                  </a:rPr>
                  <a:t> </a:t>
                </a:r>
              </a:p>
            </p:txBody>
          </p:sp>
        </mc:Fallback>
      </mc:AlternateContent>
      <p:graphicFrame>
        <p:nvGraphicFramePr>
          <p:cNvPr id="5" name="グラフ 4">
            <a:extLst>
              <a:ext uri="{FF2B5EF4-FFF2-40B4-BE49-F238E27FC236}">
                <a16:creationId xmlns:a16="http://schemas.microsoft.com/office/drawing/2014/main" id="{62842D98-1FED-4F55-B267-748594B87857}"/>
              </a:ext>
            </a:extLst>
          </p:cNvPr>
          <p:cNvGraphicFramePr>
            <a:graphicFrameLocks/>
          </p:cNvGraphicFramePr>
          <p:nvPr>
            <p:extLst>
              <p:ext uri="{D42A27DB-BD31-4B8C-83A1-F6EECF244321}">
                <p14:modId xmlns:p14="http://schemas.microsoft.com/office/powerpoint/2010/main" val="2372401265"/>
              </p:ext>
            </p:extLst>
          </p:nvPr>
        </p:nvGraphicFramePr>
        <p:xfrm>
          <a:off x="2133599" y="1829716"/>
          <a:ext cx="8083841" cy="47813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3926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29FD23-AC71-E97E-0979-6CF7CE9AC239}"/>
              </a:ext>
            </a:extLst>
          </p:cNvPr>
          <p:cNvSpPr>
            <a:spLocks noGrp="1"/>
          </p:cNvSpPr>
          <p:nvPr>
            <p:ph type="title"/>
          </p:nvPr>
        </p:nvSpPr>
        <p:spPr/>
        <p:txBody>
          <a:bodyPr/>
          <a:lstStyle/>
          <a:p>
            <a:r>
              <a:rPr kumimoji="1" lang="ja-JP" altLang="en-US" dirty="0"/>
              <a:t>入力範囲</a:t>
            </a:r>
          </a:p>
        </p:txBody>
      </p:sp>
      <p:sp>
        <p:nvSpPr>
          <p:cNvPr id="5" name="コンテンツ プレースホルダー 2">
            <a:extLst>
              <a:ext uri="{FF2B5EF4-FFF2-40B4-BE49-F238E27FC236}">
                <a16:creationId xmlns:a16="http://schemas.microsoft.com/office/drawing/2014/main" id="{ABD59669-EC16-455A-2068-63B7E0C50CC5}"/>
              </a:ext>
            </a:extLst>
          </p:cNvPr>
          <p:cNvSpPr txBox="1">
            <a:spLocks/>
          </p:cNvSpPr>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a:t>
            </a:r>
            <a:r>
              <a:rPr lang="ja-JP" altLang="en-US" kern="0" dirty="0"/>
              <a:t>の</a:t>
            </a:r>
            <a:r>
              <a:rPr lang="en-US" altLang="ja-JP" kern="0" dirty="0"/>
              <a:t>PD</a:t>
            </a:r>
            <a:r>
              <a:rPr lang="ja-JP" altLang="en-US" kern="0" dirty="0"/>
              <a:t>は変換効率が</a:t>
            </a:r>
            <a:r>
              <a:rPr lang="en-US" altLang="ja-JP" kern="0" dirty="0"/>
              <a:t>0.5 A/W</a:t>
            </a:r>
            <a:r>
              <a:rPr lang="ja-JP" altLang="en-US" kern="0" dirty="0"/>
              <a:t>であることを踏まえると</a:t>
            </a:r>
          </a:p>
        </p:txBody>
      </p:sp>
      <p:graphicFrame>
        <p:nvGraphicFramePr>
          <p:cNvPr id="4" name="コンテンツ プレースホルダー 3">
            <a:extLst>
              <a:ext uri="{FF2B5EF4-FFF2-40B4-BE49-F238E27FC236}">
                <a16:creationId xmlns:a16="http://schemas.microsoft.com/office/drawing/2014/main" id="{E1CAEDDF-619F-A713-E6AB-8A64949BD099}"/>
              </a:ext>
            </a:extLst>
          </p:cNvPr>
          <p:cNvGraphicFramePr>
            <a:graphicFrameLocks noGrp="1"/>
          </p:cNvGraphicFramePr>
          <p:nvPr>
            <p:ph idx="1"/>
            <p:extLst>
              <p:ext uri="{D42A27DB-BD31-4B8C-83A1-F6EECF244321}">
                <p14:modId xmlns:p14="http://schemas.microsoft.com/office/powerpoint/2010/main" val="2755718148"/>
              </p:ext>
            </p:extLst>
          </p:nvPr>
        </p:nvGraphicFramePr>
        <p:xfrm>
          <a:off x="684054" y="2128520"/>
          <a:ext cx="10437812" cy="1371600"/>
        </p:xfrm>
        <a:graphic>
          <a:graphicData uri="http://schemas.openxmlformats.org/drawingml/2006/table">
            <a:tbl>
              <a:tblPr firstRow="1" bandRow="1">
                <a:tableStyleId>{5940675A-B579-460E-94D1-54222C63F5DA}</a:tableStyleId>
              </a:tblPr>
              <a:tblGrid>
                <a:gridCol w="5218906">
                  <a:extLst>
                    <a:ext uri="{9D8B030D-6E8A-4147-A177-3AD203B41FA5}">
                      <a16:colId xmlns:a16="http://schemas.microsoft.com/office/drawing/2014/main" val="3172416429"/>
                    </a:ext>
                  </a:extLst>
                </a:gridCol>
                <a:gridCol w="5218906">
                  <a:extLst>
                    <a:ext uri="{9D8B030D-6E8A-4147-A177-3AD203B41FA5}">
                      <a16:colId xmlns:a16="http://schemas.microsoft.com/office/drawing/2014/main" val="1069693876"/>
                    </a:ext>
                  </a:extLst>
                </a:gridCol>
              </a:tblGrid>
              <a:tr h="370840">
                <a:tc>
                  <a:txBody>
                    <a:bodyPr/>
                    <a:lstStyle/>
                    <a:p>
                      <a:pPr algn="ctr"/>
                      <a:r>
                        <a:rPr kumimoji="1" lang="ja-JP" altLang="en-US" sz="2400" dirty="0"/>
                        <a:t>伝達インピーダンス</a:t>
                      </a:r>
                    </a:p>
                  </a:txBody>
                  <a:tcPr/>
                </a:tc>
                <a:tc>
                  <a:txBody>
                    <a:bodyPr/>
                    <a:lstStyle/>
                    <a:p>
                      <a:pPr algn="ctr"/>
                      <a:r>
                        <a:rPr kumimoji="1" lang="ja-JP" altLang="en-US" sz="2400" dirty="0"/>
                        <a:t>出力が飽和する光パワー</a:t>
                      </a:r>
                    </a:p>
                  </a:txBody>
                  <a:tcPr/>
                </a:tc>
                <a:extLst>
                  <a:ext uri="{0D108BD9-81ED-4DB2-BD59-A6C34878D82A}">
                    <a16:rowId xmlns:a16="http://schemas.microsoft.com/office/drawing/2014/main" val="34683416"/>
                  </a:ext>
                </a:extLst>
              </a:tr>
              <a:tr h="370840">
                <a:tc>
                  <a:txBody>
                    <a:bodyPr/>
                    <a:lstStyle/>
                    <a:p>
                      <a:pPr algn="ctr"/>
                      <a:r>
                        <a:rPr kumimoji="1" lang="en-US" altLang="ja-JP" sz="2400" dirty="0"/>
                        <a:t>1 </a:t>
                      </a:r>
                      <a:r>
                        <a:rPr kumimoji="1" lang="en-US" altLang="ja-JP" sz="2400" dirty="0" err="1"/>
                        <a:t>kΩ</a:t>
                      </a:r>
                      <a:endParaRPr kumimoji="1" lang="en-US" altLang="ja-JP" sz="2400" dirty="0"/>
                    </a:p>
                  </a:txBody>
                  <a:tcPr/>
                </a:tc>
                <a:tc>
                  <a:txBody>
                    <a:bodyPr/>
                    <a:lstStyle/>
                    <a:p>
                      <a:pPr algn="ctr"/>
                      <a:r>
                        <a:rPr kumimoji="1" lang="en-US" altLang="ja-JP" sz="2400" dirty="0"/>
                        <a:t>200 µW</a:t>
                      </a:r>
                      <a:endParaRPr kumimoji="1" lang="ja-JP" altLang="en-US" sz="2400" dirty="0"/>
                    </a:p>
                  </a:txBody>
                  <a:tcPr/>
                </a:tc>
                <a:extLst>
                  <a:ext uri="{0D108BD9-81ED-4DB2-BD59-A6C34878D82A}">
                    <a16:rowId xmlns:a16="http://schemas.microsoft.com/office/drawing/2014/main" val="1972699455"/>
                  </a:ext>
                </a:extLst>
              </a:tr>
              <a:tr h="370840">
                <a:tc>
                  <a:txBody>
                    <a:bodyPr/>
                    <a:lstStyle/>
                    <a:p>
                      <a:pPr algn="ctr"/>
                      <a:r>
                        <a:rPr kumimoji="1" lang="en-US" altLang="ja-JP" sz="2400" dirty="0"/>
                        <a:t>10 </a:t>
                      </a:r>
                      <a:r>
                        <a:rPr kumimoji="1" lang="en-US" altLang="ja-JP" sz="2400" dirty="0" err="1"/>
                        <a:t>kΩ</a:t>
                      </a:r>
                      <a:endParaRPr kumimoji="1" lang="ja-JP" altLang="en-US" sz="2400" dirty="0"/>
                    </a:p>
                  </a:txBody>
                  <a:tcPr/>
                </a:tc>
                <a:tc>
                  <a:txBody>
                    <a:bodyPr/>
                    <a:lstStyle/>
                    <a:p>
                      <a:pPr algn="ctr"/>
                      <a:r>
                        <a:rPr kumimoji="1" lang="en-US" altLang="ja-JP" sz="2400" dirty="0"/>
                        <a:t>20 µW</a:t>
                      </a:r>
                      <a:endParaRPr kumimoji="1" lang="ja-JP" altLang="en-US" sz="2400" dirty="0"/>
                    </a:p>
                  </a:txBody>
                  <a:tcPr/>
                </a:tc>
                <a:extLst>
                  <a:ext uri="{0D108BD9-81ED-4DB2-BD59-A6C34878D82A}">
                    <a16:rowId xmlns:a16="http://schemas.microsoft.com/office/drawing/2014/main" val="20502136"/>
                  </a:ext>
                </a:extLst>
              </a:tr>
            </a:tbl>
          </a:graphicData>
        </a:graphic>
      </p:graphicFrame>
    </p:spTree>
    <p:extLst>
      <p:ext uri="{BB962C8B-B14F-4D97-AF65-F5344CB8AC3E}">
        <p14:creationId xmlns:p14="http://schemas.microsoft.com/office/powerpoint/2010/main" val="1939287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0B677-769A-964F-2CA5-876EA4695792}"/>
              </a:ext>
            </a:extLst>
          </p:cNvPr>
          <p:cNvSpPr>
            <a:spLocks noGrp="1"/>
          </p:cNvSpPr>
          <p:nvPr>
            <p:ph type="title"/>
          </p:nvPr>
        </p:nvSpPr>
        <p:spPr/>
        <p:txBody>
          <a:bodyPr/>
          <a:lstStyle/>
          <a:p>
            <a:r>
              <a:rPr lang="ja-JP" altLang="en-US" dirty="0"/>
              <a:t>付録</a:t>
            </a:r>
            <a:endParaRPr kumimoji="1" lang="ja-JP" altLang="en-US" dirty="0"/>
          </a:p>
        </p:txBody>
      </p:sp>
      <p:sp>
        <p:nvSpPr>
          <p:cNvPr id="3" name="コンテンツ プレースホルダー 2">
            <a:extLst>
              <a:ext uri="{FF2B5EF4-FFF2-40B4-BE49-F238E27FC236}">
                <a16:creationId xmlns:a16="http://schemas.microsoft.com/office/drawing/2014/main" id="{F7A16155-88B5-8CBA-A806-4374A83594F5}"/>
              </a:ext>
            </a:extLst>
          </p:cNvPr>
          <p:cNvSpPr>
            <a:spLocks noGrp="1"/>
          </p:cNvSpPr>
          <p:nvPr>
            <p:ph idx="1"/>
          </p:nvPr>
        </p:nvSpPr>
        <p:spPr/>
        <p:txBody>
          <a:bodyPr/>
          <a:lstStyle/>
          <a:p>
            <a:r>
              <a:rPr kumimoji="1" lang="ja-JP" altLang="en-US" dirty="0"/>
              <a:t>ギルバートセル単体</a:t>
            </a:r>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C0F8281C-040D-9B0C-46DD-DF8898F4F92E}"/>
                  </a:ext>
                </a:extLst>
              </p:cNvPr>
              <p:cNvGraphicFramePr>
                <a:graphicFrameLocks noGrp="1"/>
              </p:cNvGraphicFramePr>
              <p:nvPr/>
            </p:nvGraphicFramePr>
            <p:xfrm>
              <a:off x="12799" y="2507366"/>
              <a:ext cx="5290614" cy="1821232"/>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𝑜𝑢𝑡𝑃𝐿𝑈𝑆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𝑜𝑢𝑡𝑀𝐼𝑁𝑈𝑆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𝑖𝑛𝑃𝐿𝑈𝑆</m:t>
                                  </m:r>
                                </m:sub>
                              </m:sSub>
                            </m:oMath>
                          </a14:m>
                          <a:endParaRPr kumimoji="1" lang="ja-JP" altLang="en-US" dirty="0"/>
                        </a:p>
                      </a:txBody>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𝑐𝑜𝑛𝑡𝑃𝐿𝑈𝑆</m:t>
                                  </m:r>
                                  <m:r>
                                    <a:rPr kumimoji="1" lang="en-US" altLang="ja-JP" b="0" i="1" smtClean="0">
                                      <a:latin typeface="Cambria Math" panose="02040503050406030204" pitchFamily="18" charset="0"/>
                                    </a:rPr>
                                    <m:t>1</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𝑐𝑜𝑛𝑡𝑀𝐼𝑁𝑈𝑆</m:t>
                                  </m:r>
                                  <m:r>
                                    <a:rPr kumimoji="1" lang="en-US" altLang="ja-JP" b="0" i="1" smtClean="0">
                                      <a:latin typeface="Cambria Math" panose="02040503050406030204" pitchFamily="18" charset="0"/>
                                    </a:rPr>
                                    <m:t>1</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𝑖𝑛𝑀𝐼𝑁𝑈𝑆</m:t>
                                  </m:r>
                                </m:sub>
                              </m:sSub>
                            </m:oMath>
                          </a14:m>
                          <a:endParaRPr kumimoji="1" lang="ja-JP" altLang="en-US" dirty="0"/>
                        </a:p>
                      </a:txBody>
                      <a:tcPr/>
                    </a:tc>
                    <a:tc>
                      <a:txBody>
                        <a:bodyPr/>
                        <a:lstStyle/>
                        <a:p>
                          <a:r>
                            <a:rPr kumimoji="1" lang="en-US" altLang="ja-JP" dirty="0"/>
                            <a:t>5</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6" name="表 5">
                <a:extLst>
                  <a:ext uri="{FF2B5EF4-FFF2-40B4-BE49-F238E27FC236}">
                    <a16:creationId xmlns:a16="http://schemas.microsoft.com/office/drawing/2014/main" id="{C0F8281C-040D-9B0C-46DD-DF8898F4F92E}"/>
                  </a:ext>
                </a:extLst>
              </p:cNvPr>
              <p:cNvGraphicFramePr>
                <a:graphicFrameLocks noGrp="1"/>
              </p:cNvGraphicFramePr>
              <p:nvPr>
                <p:extLst>
                  <p:ext uri="{D42A27DB-BD31-4B8C-83A1-F6EECF244321}">
                    <p14:modId xmlns:p14="http://schemas.microsoft.com/office/powerpoint/2010/main" val="3152086187"/>
                  </p:ext>
                </p:extLst>
              </p:nvPr>
            </p:nvGraphicFramePr>
            <p:xfrm>
              <a:off x="12799" y="2507366"/>
              <a:ext cx="5290614" cy="1821232"/>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3"/>
                          <a:stretch>
                            <a:fillRect l="-23177" t="-124444" r="-18152" b="-118889"/>
                          </a:stretch>
                        </a:blipFill>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3438421441"/>
                      </a:ext>
                    </a:extLst>
                  </a:tr>
                  <a:tr h="640080">
                    <a:tc>
                      <a:txBody>
                        <a:bodyPr/>
                        <a:lstStyle/>
                        <a:p>
                          <a:r>
                            <a:rPr kumimoji="1" lang="en-US" altLang="ja-JP" dirty="0"/>
                            <a:t>P</a:t>
                          </a:r>
                          <a:endParaRPr kumimoji="1" lang="ja-JP" altLang="en-US" dirty="0"/>
                        </a:p>
                      </a:txBody>
                      <a:tcPr/>
                    </a:tc>
                    <a:tc>
                      <a:txBody>
                        <a:bodyPr/>
                        <a:lstStyle/>
                        <a:p>
                          <a:endParaRPr lang="ja-JP"/>
                        </a:p>
                      </a:txBody>
                      <a:tcPr>
                        <a:blipFill>
                          <a:blip r:embed="rId3"/>
                          <a:stretch>
                            <a:fillRect l="-23177" t="-192381" r="-18152" b="-1905"/>
                          </a:stretch>
                        </a:blipFill>
                      </a:tcPr>
                    </a:tc>
                    <a:tc>
                      <a:txBody>
                        <a:bodyPr/>
                        <a:lstStyle/>
                        <a:p>
                          <a:r>
                            <a:rPr kumimoji="1" lang="en-US" altLang="ja-JP" dirty="0"/>
                            <a:t>5</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pic>
        <p:nvPicPr>
          <p:cNvPr id="4" name="図 3">
            <a:extLst>
              <a:ext uri="{FF2B5EF4-FFF2-40B4-BE49-F238E27FC236}">
                <a16:creationId xmlns:a16="http://schemas.microsoft.com/office/drawing/2014/main" id="{1B664FC2-DAFA-8367-8547-08CFFEB3FDFD}"/>
              </a:ext>
            </a:extLst>
          </p:cNvPr>
          <p:cNvPicPr>
            <a:picLocks noChangeAspect="1"/>
          </p:cNvPicPr>
          <p:nvPr/>
        </p:nvPicPr>
        <p:blipFill>
          <a:blip r:embed="rId4"/>
          <a:stretch>
            <a:fillRect/>
          </a:stretch>
        </p:blipFill>
        <p:spPr>
          <a:xfrm>
            <a:off x="5734039" y="1484678"/>
            <a:ext cx="6108721" cy="4590686"/>
          </a:xfrm>
          <a:prstGeom prst="rect">
            <a:avLst/>
          </a:prstGeom>
        </p:spPr>
      </p:pic>
    </p:spTree>
    <p:extLst>
      <p:ext uri="{BB962C8B-B14F-4D97-AF65-F5344CB8AC3E}">
        <p14:creationId xmlns:p14="http://schemas.microsoft.com/office/powerpoint/2010/main" val="3811920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DB2CBEE-C731-DBD0-C024-ABF405E39240}"/>
              </a:ext>
            </a:extLst>
          </p:cNvPr>
          <p:cNvSpPr txBox="1">
            <a:spLocks/>
          </p:cNvSpPr>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a:t>ギルバートセル単体</a:t>
            </a:r>
            <a:endParaRPr lang="ja-JP" altLang="en-US" kern="0" dirty="0"/>
          </a:p>
        </p:txBody>
      </p:sp>
      <p:sp>
        <p:nvSpPr>
          <p:cNvPr id="2" name="タイトル 1">
            <a:extLst>
              <a:ext uri="{FF2B5EF4-FFF2-40B4-BE49-F238E27FC236}">
                <a16:creationId xmlns:a16="http://schemas.microsoft.com/office/drawing/2014/main" id="{B650CBAE-4FEE-9320-58B2-E1ACF052D38D}"/>
              </a:ext>
            </a:extLst>
          </p:cNvPr>
          <p:cNvSpPr>
            <a:spLocks noGrp="1"/>
          </p:cNvSpPr>
          <p:nvPr>
            <p:ph type="title"/>
          </p:nvPr>
        </p:nvSpPr>
        <p:spPr/>
        <p:txBody>
          <a:bodyPr/>
          <a:lstStyle/>
          <a:p>
            <a:r>
              <a:rPr kumimoji="1" lang="ja-JP" altLang="en-US" dirty="0"/>
              <a:t>付録</a:t>
            </a:r>
          </a:p>
        </p:txBody>
      </p:sp>
      <mc:AlternateContent xmlns:mc="http://schemas.openxmlformats.org/markup-compatibility/2006" xmlns:a14="http://schemas.microsoft.com/office/drawing/2010/main">
        <mc:Choice Requires="a14">
          <p:sp>
            <p:nvSpPr>
              <p:cNvPr id="77" name="コンテンツ プレースホルダー 2">
                <a:extLst>
                  <a:ext uri="{FF2B5EF4-FFF2-40B4-BE49-F238E27FC236}">
                    <a16:creationId xmlns:a16="http://schemas.microsoft.com/office/drawing/2014/main" id="{CF60585E-3FD7-8A0E-685C-D42895130F2B}"/>
                  </a:ext>
                </a:extLst>
              </p:cNvPr>
              <p:cNvSpPr>
                <a:spLocks noGrp="1"/>
              </p:cNvSpPr>
              <p:nvPr>
                <p:ph idx="1"/>
              </p:nvPr>
            </p:nvSpPr>
            <p:spPr>
              <a:xfrm>
                <a:off x="7575518" y="4130402"/>
                <a:ext cx="4490445" cy="553598"/>
              </a:xfrm>
            </p:spPr>
            <p:txBody>
              <a:bodyPr/>
              <a:lstStyle/>
              <a:p>
                <a:pP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rPr>
                        <m:t>1</m:t>
                      </m:r>
                      <m:r>
                        <a:rPr lang="en-US" altLang="ja-JP" b="0" i="1" smtClean="0">
                          <a:latin typeface="Cambria Math" panose="02040503050406030204" pitchFamily="18" charset="0"/>
                        </a:rPr>
                        <m:t>29</m:t>
                      </m:r>
                      <m:r>
                        <a:rPr kumimoji="1" lang="en-US" altLang="ja-JP" sz="2400" b="0" i="1" smtClean="0">
                          <a:latin typeface="Cambria Math" panose="02040503050406030204" pitchFamily="18" charset="0"/>
                        </a:rPr>
                        <m:t>0 µ</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0" smtClean="0">
                          <a:latin typeface="Cambria Math" panose="02040503050406030204" pitchFamily="18" charset="0"/>
                          <a:ea typeface="Cambria Math" panose="02040503050406030204" pitchFamily="18" charset="0"/>
                        </a:rPr>
                        <m:t>900</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rPr>
                        <m:t>µ</m:t>
                      </m:r>
                      <m:r>
                        <m:rPr>
                          <m:sty m:val="p"/>
                        </m:rPr>
                        <a:rPr kumimoji="1" lang="en-US" altLang="ja-JP" sz="2400" b="0" i="0" smtClean="0">
                          <a:latin typeface="Cambria Math" panose="02040503050406030204" pitchFamily="18" charset="0"/>
                        </a:rPr>
                        <m:t>m</m:t>
                      </m:r>
                      <m:r>
                        <a:rPr kumimoji="1" lang="en-US" altLang="ja-JP" sz="2400" b="0" i="0" smtClean="0">
                          <a:latin typeface="Cambria Math" panose="02040503050406030204" pitchFamily="18" charset="0"/>
                        </a:rPr>
                        <m:t>=1.61 </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mm</m:t>
                          </m:r>
                        </m:e>
                        <m:sup>
                          <m:r>
                            <a:rPr kumimoji="1" lang="en-US" altLang="ja-JP" sz="2400" b="0" i="0" smtClean="0">
                              <a:latin typeface="Cambria Math" panose="02040503050406030204" pitchFamily="18" charset="0"/>
                            </a:rPr>
                            <m:t>2</m:t>
                          </m:r>
                        </m:sup>
                      </m:sSup>
                    </m:oMath>
                  </m:oMathPara>
                </a14:m>
                <a:endParaRPr kumimoji="1" lang="en-US" altLang="ja-JP" dirty="0"/>
              </a:p>
            </p:txBody>
          </p:sp>
        </mc:Choice>
        <mc:Fallback xmlns="">
          <p:sp>
            <p:nvSpPr>
              <p:cNvPr id="77" name="コンテンツ プレースホルダー 2">
                <a:extLst>
                  <a:ext uri="{FF2B5EF4-FFF2-40B4-BE49-F238E27FC236}">
                    <a16:creationId xmlns:a16="http://schemas.microsoft.com/office/drawing/2014/main" id="{CF60585E-3FD7-8A0E-685C-D42895130F2B}"/>
                  </a:ext>
                </a:extLst>
              </p:cNvPr>
              <p:cNvSpPr>
                <a:spLocks noGrp="1" noRot="1" noChangeAspect="1" noMove="1" noResize="1" noEditPoints="1" noAdjustHandles="1" noChangeArrowheads="1" noChangeShapeType="1" noTextEdit="1"/>
              </p:cNvSpPr>
              <p:nvPr>
                <p:ph idx="1"/>
              </p:nvPr>
            </p:nvSpPr>
            <p:spPr>
              <a:xfrm>
                <a:off x="7575518" y="4130402"/>
                <a:ext cx="4490445" cy="553598"/>
              </a:xfrm>
              <a:blipFill>
                <a:blip r:embed="rId3"/>
                <a:stretch>
                  <a:fillRect l="-408"/>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CFC71A24-B006-E163-F992-E70D08A794BC}"/>
              </a:ext>
            </a:extLst>
          </p:cNvPr>
          <p:cNvSpPr txBox="1"/>
          <p:nvPr/>
        </p:nvSpPr>
        <p:spPr>
          <a:xfrm>
            <a:off x="3434403" y="1839548"/>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15" name="直線矢印コネクタ 14">
            <a:extLst>
              <a:ext uri="{FF2B5EF4-FFF2-40B4-BE49-F238E27FC236}">
                <a16:creationId xmlns:a16="http://schemas.microsoft.com/office/drawing/2014/main" id="{C232E17E-797D-4343-5B2C-7A19DEABBEB7}"/>
              </a:ext>
            </a:extLst>
          </p:cNvPr>
          <p:cNvCxnSpPr>
            <a:cxnSpLocks/>
          </p:cNvCxnSpPr>
          <p:nvPr/>
        </p:nvCxnSpPr>
        <p:spPr bwMode="auto">
          <a:xfrm>
            <a:off x="5210591" y="2242802"/>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2EA21555-93FD-19A9-90DC-2F2CC0DA8EE6}"/>
              </a:ext>
            </a:extLst>
          </p:cNvPr>
          <p:cNvSpPr txBox="1"/>
          <p:nvPr/>
        </p:nvSpPr>
        <p:spPr>
          <a:xfrm>
            <a:off x="5117829" y="1831818"/>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28" name="直線コネクタ 27">
            <a:extLst>
              <a:ext uri="{FF2B5EF4-FFF2-40B4-BE49-F238E27FC236}">
                <a16:creationId xmlns:a16="http://schemas.microsoft.com/office/drawing/2014/main" id="{44690AA9-C77C-BC7F-9721-8CAEF784CFBD}"/>
              </a:ext>
            </a:extLst>
          </p:cNvPr>
          <p:cNvCxnSpPr/>
          <p:nvPr/>
        </p:nvCxnSpPr>
        <p:spPr bwMode="auto">
          <a:xfrm>
            <a:off x="2604177" y="2162270"/>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矢印コネクタ 42">
            <a:extLst>
              <a:ext uri="{FF2B5EF4-FFF2-40B4-BE49-F238E27FC236}">
                <a16:creationId xmlns:a16="http://schemas.microsoft.com/office/drawing/2014/main" id="{31ABD1A7-7057-6950-0E27-2E8F426E9B8D}"/>
              </a:ext>
            </a:extLst>
          </p:cNvPr>
          <p:cNvCxnSpPr>
            <a:cxnSpLocks/>
          </p:cNvCxnSpPr>
          <p:nvPr/>
        </p:nvCxnSpPr>
        <p:spPr bwMode="auto">
          <a:xfrm>
            <a:off x="2585008" y="2242802"/>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8D00A365-ACCB-11A2-EBB9-10D4F0CE2A35}"/>
              </a:ext>
            </a:extLst>
          </p:cNvPr>
          <p:cNvSpPr txBox="1"/>
          <p:nvPr/>
        </p:nvSpPr>
        <p:spPr>
          <a:xfrm>
            <a:off x="6608419" y="3938688"/>
            <a:ext cx="967099" cy="369332"/>
          </a:xfrm>
          <a:prstGeom prst="rect">
            <a:avLst/>
          </a:prstGeom>
          <a:noFill/>
        </p:spPr>
        <p:txBody>
          <a:bodyPr wrap="square" rtlCol="0">
            <a:spAutoFit/>
          </a:bodyPr>
          <a:lstStyle/>
          <a:p>
            <a:r>
              <a:rPr kumimoji="1" lang="en-US" altLang="ja-JP" dirty="0"/>
              <a:t>340 µm</a:t>
            </a:r>
            <a:endParaRPr kumimoji="1" lang="ja-JP" altLang="en-US" dirty="0"/>
          </a:p>
        </p:txBody>
      </p:sp>
      <p:cxnSp>
        <p:nvCxnSpPr>
          <p:cNvPr id="56" name="直線コネクタ 55">
            <a:extLst>
              <a:ext uri="{FF2B5EF4-FFF2-40B4-BE49-F238E27FC236}">
                <a16:creationId xmlns:a16="http://schemas.microsoft.com/office/drawing/2014/main" id="{0B004826-CAC5-AE35-2157-B965D3937F5E}"/>
              </a:ext>
            </a:extLst>
          </p:cNvPr>
          <p:cNvCxnSpPr/>
          <p:nvPr/>
        </p:nvCxnSpPr>
        <p:spPr bwMode="auto">
          <a:xfrm>
            <a:off x="2887544" y="5193273"/>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コネクタ 67">
            <a:extLst>
              <a:ext uri="{FF2B5EF4-FFF2-40B4-BE49-F238E27FC236}">
                <a16:creationId xmlns:a16="http://schemas.microsoft.com/office/drawing/2014/main" id="{084FF30F-81D0-BCCF-5804-5A906DCBCFB9}"/>
              </a:ext>
            </a:extLst>
          </p:cNvPr>
          <p:cNvCxnSpPr/>
          <p:nvPr/>
        </p:nvCxnSpPr>
        <p:spPr bwMode="auto">
          <a:xfrm>
            <a:off x="4090956" y="5181942"/>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線矢印コネクタ 69">
            <a:extLst>
              <a:ext uri="{FF2B5EF4-FFF2-40B4-BE49-F238E27FC236}">
                <a16:creationId xmlns:a16="http://schemas.microsoft.com/office/drawing/2014/main" id="{1EE9A87B-3F92-A517-FB3C-3CAC4872E32D}"/>
              </a:ext>
            </a:extLst>
          </p:cNvPr>
          <p:cNvCxnSpPr>
            <a:cxnSpLocks/>
          </p:cNvCxnSpPr>
          <p:nvPr/>
        </p:nvCxnSpPr>
        <p:spPr bwMode="auto">
          <a:xfrm>
            <a:off x="2887939" y="5368671"/>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A67B2258-E5AF-7843-C026-69085CD6D0CC}"/>
              </a:ext>
            </a:extLst>
          </p:cNvPr>
          <p:cNvCxnSpPr>
            <a:cxnSpLocks/>
          </p:cNvCxnSpPr>
          <p:nvPr/>
        </p:nvCxnSpPr>
        <p:spPr bwMode="auto">
          <a:xfrm>
            <a:off x="3619906" y="5357340"/>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9" name="テキスト ボックス 78">
            <a:extLst>
              <a:ext uri="{FF2B5EF4-FFF2-40B4-BE49-F238E27FC236}">
                <a16:creationId xmlns:a16="http://schemas.microsoft.com/office/drawing/2014/main" id="{6E20FC32-24C6-33E6-519F-68A3B7C0CE42}"/>
              </a:ext>
            </a:extLst>
          </p:cNvPr>
          <p:cNvSpPr txBox="1"/>
          <p:nvPr/>
        </p:nvSpPr>
        <p:spPr>
          <a:xfrm>
            <a:off x="3418500" y="4880262"/>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80" name="直線コネクタ 79">
            <a:extLst>
              <a:ext uri="{FF2B5EF4-FFF2-40B4-BE49-F238E27FC236}">
                <a16:creationId xmlns:a16="http://schemas.microsoft.com/office/drawing/2014/main" id="{A901F7EE-8923-F821-AD96-444A7364B431}"/>
              </a:ext>
            </a:extLst>
          </p:cNvPr>
          <p:cNvCxnSpPr/>
          <p:nvPr/>
        </p:nvCxnSpPr>
        <p:spPr bwMode="auto">
          <a:xfrm>
            <a:off x="3629832" y="5181942"/>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テキスト ボックス 81">
            <a:extLst>
              <a:ext uri="{FF2B5EF4-FFF2-40B4-BE49-F238E27FC236}">
                <a16:creationId xmlns:a16="http://schemas.microsoft.com/office/drawing/2014/main" id="{09593F82-7F1E-FB20-CFFC-5CA5F61F538D}"/>
              </a:ext>
            </a:extLst>
          </p:cNvPr>
          <p:cNvSpPr txBox="1"/>
          <p:nvPr/>
        </p:nvSpPr>
        <p:spPr>
          <a:xfrm>
            <a:off x="2639626" y="4881864"/>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83" name="直線矢印コネクタ 82">
            <a:extLst>
              <a:ext uri="{FF2B5EF4-FFF2-40B4-BE49-F238E27FC236}">
                <a16:creationId xmlns:a16="http://schemas.microsoft.com/office/drawing/2014/main" id="{9EEC5ACB-56E2-E610-EB81-58F87A27C76F}"/>
              </a:ext>
            </a:extLst>
          </p:cNvPr>
          <p:cNvCxnSpPr>
            <a:cxnSpLocks/>
          </p:cNvCxnSpPr>
          <p:nvPr/>
        </p:nvCxnSpPr>
        <p:spPr bwMode="auto">
          <a:xfrm flipV="1">
            <a:off x="6587394" y="2794216"/>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84" name="直線コネクタ 83">
            <a:extLst>
              <a:ext uri="{FF2B5EF4-FFF2-40B4-BE49-F238E27FC236}">
                <a16:creationId xmlns:a16="http://schemas.microsoft.com/office/drawing/2014/main" id="{E0A71E04-801B-5C1F-3EC9-A58AA88CBD6F}"/>
              </a:ext>
            </a:extLst>
          </p:cNvPr>
          <p:cNvCxnSpPr/>
          <p:nvPr/>
        </p:nvCxnSpPr>
        <p:spPr bwMode="auto">
          <a:xfrm flipH="1">
            <a:off x="5197458" y="2785626"/>
            <a:ext cx="1459136"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テキスト ボックス 84">
            <a:extLst>
              <a:ext uri="{FF2B5EF4-FFF2-40B4-BE49-F238E27FC236}">
                <a16:creationId xmlns:a16="http://schemas.microsoft.com/office/drawing/2014/main" id="{662B125B-9A63-D210-41BE-7EC04C61A767}"/>
              </a:ext>
            </a:extLst>
          </p:cNvPr>
          <p:cNvSpPr txBox="1"/>
          <p:nvPr/>
        </p:nvSpPr>
        <p:spPr>
          <a:xfrm>
            <a:off x="6652069" y="2969550"/>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86" name="直線矢印コネクタ 85">
            <a:extLst>
              <a:ext uri="{FF2B5EF4-FFF2-40B4-BE49-F238E27FC236}">
                <a16:creationId xmlns:a16="http://schemas.microsoft.com/office/drawing/2014/main" id="{6DA1E32B-68E9-E530-EE96-651154CA4B9A}"/>
              </a:ext>
            </a:extLst>
          </p:cNvPr>
          <p:cNvCxnSpPr>
            <a:cxnSpLocks/>
          </p:cNvCxnSpPr>
          <p:nvPr/>
        </p:nvCxnSpPr>
        <p:spPr bwMode="auto">
          <a:xfrm flipV="1">
            <a:off x="6591913" y="3519662"/>
            <a:ext cx="0" cy="1224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25B5F4AE-7FFD-87EA-0B2F-0A21B82AEC15}"/>
              </a:ext>
            </a:extLst>
          </p:cNvPr>
          <p:cNvCxnSpPr/>
          <p:nvPr/>
        </p:nvCxnSpPr>
        <p:spPr bwMode="auto">
          <a:xfrm flipH="1">
            <a:off x="1114617" y="2486270"/>
            <a:ext cx="172798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コネクタ 90">
            <a:extLst>
              <a:ext uri="{FF2B5EF4-FFF2-40B4-BE49-F238E27FC236}">
                <a16:creationId xmlns:a16="http://schemas.microsoft.com/office/drawing/2014/main" id="{97EED9E5-1858-130E-E2C8-3AC19A522256}"/>
              </a:ext>
            </a:extLst>
          </p:cNvPr>
          <p:cNvCxnSpPr/>
          <p:nvPr/>
        </p:nvCxnSpPr>
        <p:spPr bwMode="auto">
          <a:xfrm>
            <a:off x="5930591" y="2162270"/>
            <a:ext cx="0" cy="135739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線コネクタ 91">
            <a:extLst>
              <a:ext uri="{FF2B5EF4-FFF2-40B4-BE49-F238E27FC236}">
                <a16:creationId xmlns:a16="http://schemas.microsoft.com/office/drawing/2014/main" id="{0A18DD68-F794-52D8-A7C7-F50E0E4A766D}"/>
              </a:ext>
            </a:extLst>
          </p:cNvPr>
          <p:cNvCxnSpPr/>
          <p:nvPr/>
        </p:nvCxnSpPr>
        <p:spPr bwMode="auto">
          <a:xfrm flipH="1">
            <a:off x="1114617" y="5763390"/>
            <a:ext cx="189630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線矢印コネクタ 92">
            <a:extLst>
              <a:ext uri="{FF2B5EF4-FFF2-40B4-BE49-F238E27FC236}">
                <a16:creationId xmlns:a16="http://schemas.microsoft.com/office/drawing/2014/main" id="{4311E3EF-CC8C-0637-091B-312C7DB2D1F9}"/>
              </a:ext>
            </a:extLst>
          </p:cNvPr>
          <p:cNvCxnSpPr>
            <a:cxnSpLocks/>
          </p:cNvCxnSpPr>
          <p:nvPr/>
        </p:nvCxnSpPr>
        <p:spPr bwMode="auto">
          <a:xfrm flipV="1">
            <a:off x="1230998" y="2486270"/>
            <a:ext cx="0" cy="324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C06ED3E4-DB88-ADDA-A69D-DBDC96D88C9E}"/>
              </a:ext>
            </a:extLst>
          </p:cNvPr>
          <p:cNvSpPr txBox="1"/>
          <p:nvPr/>
        </p:nvSpPr>
        <p:spPr>
          <a:xfrm>
            <a:off x="165002" y="3946996"/>
            <a:ext cx="949615" cy="369332"/>
          </a:xfrm>
          <a:prstGeom prst="rect">
            <a:avLst/>
          </a:prstGeom>
          <a:noFill/>
        </p:spPr>
        <p:txBody>
          <a:bodyPr wrap="square" rtlCol="0">
            <a:spAutoFit/>
          </a:bodyPr>
          <a:lstStyle/>
          <a:p>
            <a:r>
              <a:rPr kumimoji="1" lang="en-US" altLang="ja-JP" dirty="0"/>
              <a:t>900 µm</a:t>
            </a:r>
            <a:endParaRPr kumimoji="1" lang="ja-JP" altLang="en-US" dirty="0"/>
          </a:p>
        </p:txBody>
      </p:sp>
      <p:cxnSp>
        <p:nvCxnSpPr>
          <p:cNvPr id="96" name="直線コネクタ 95">
            <a:extLst>
              <a:ext uri="{FF2B5EF4-FFF2-40B4-BE49-F238E27FC236}">
                <a16:creationId xmlns:a16="http://schemas.microsoft.com/office/drawing/2014/main" id="{6DEB8004-B792-A6D0-9280-EA5468E337A9}"/>
              </a:ext>
            </a:extLst>
          </p:cNvPr>
          <p:cNvCxnSpPr/>
          <p:nvPr/>
        </p:nvCxnSpPr>
        <p:spPr bwMode="auto">
          <a:xfrm>
            <a:off x="3169363" y="518714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テキスト ボックス 100">
            <a:extLst>
              <a:ext uri="{FF2B5EF4-FFF2-40B4-BE49-F238E27FC236}">
                <a16:creationId xmlns:a16="http://schemas.microsoft.com/office/drawing/2014/main" id="{E18D4702-7B17-D9B8-3200-2AADD4BAE10D}"/>
              </a:ext>
            </a:extLst>
          </p:cNvPr>
          <p:cNvSpPr txBox="1"/>
          <p:nvPr/>
        </p:nvSpPr>
        <p:spPr>
          <a:xfrm>
            <a:off x="3338817" y="547760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02" name="テキスト ボックス 101">
            <a:extLst>
              <a:ext uri="{FF2B5EF4-FFF2-40B4-BE49-F238E27FC236}">
                <a16:creationId xmlns:a16="http://schemas.microsoft.com/office/drawing/2014/main" id="{D5F3E732-8DA2-02C0-6894-B266DDE58841}"/>
              </a:ext>
            </a:extLst>
          </p:cNvPr>
          <p:cNvSpPr txBox="1"/>
          <p:nvPr/>
        </p:nvSpPr>
        <p:spPr>
          <a:xfrm>
            <a:off x="3797941" y="547760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3" name="テキスト ボックス 102">
            <a:extLst>
              <a:ext uri="{FF2B5EF4-FFF2-40B4-BE49-F238E27FC236}">
                <a16:creationId xmlns:a16="http://schemas.microsoft.com/office/drawing/2014/main" id="{B25A6D28-A72F-4AA1-DDB5-452837CF0DDE}"/>
              </a:ext>
            </a:extLst>
          </p:cNvPr>
          <p:cNvSpPr txBox="1"/>
          <p:nvPr/>
        </p:nvSpPr>
        <p:spPr>
          <a:xfrm>
            <a:off x="2875042" y="547539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4" name="テキスト ボックス 103">
            <a:extLst>
              <a:ext uri="{FF2B5EF4-FFF2-40B4-BE49-F238E27FC236}">
                <a16:creationId xmlns:a16="http://schemas.microsoft.com/office/drawing/2014/main" id="{BB4EFEFA-C684-8254-F639-30231B868FD7}"/>
              </a:ext>
            </a:extLst>
          </p:cNvPr>
          <p:cNvSpPr txBox="1"/>
          <p:nvPr/>
        </p:nvSpPr>
        <p:spPr>
          <a:xfrm>
            <a:off x="5932070" y="351966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5" name="テキスト ボックス 104">
            <a:extLst>
              <a:ext uri="{FF2B5EF4-FFF2-40B4-BE49-F238E27FC236}">
                <a16:creationId xmlns:a16="http://schemas.microsoft.com/office/drawing/2014/main" id="{85918ACE-DAB8-6B37-6936-45749EE6F9AE}"/>
              </a:ext>
            </a:extLst>
          </p:cNvPr>
          <p:cNvSpPr txBox="1"/>
          <p:nvPr/>
        </p:nvSpPr>
        <p:spPr>
          <a:xfrm>
            <a:off x="5930591" y="398190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06" name="テキスト ボックス 105">
            <a:extLst>
              <a:ext uri="{FF2B5EF4-FFF2-40B4-BE49-F238E27FC236}">
                <a16:creationId xmlns:a16="http://schemas.microsoft.com/office/drawing/2014/main" id="{4F9920EC-3B29-4A08-F783-7908DCBB19F8}"/>
              </a:ext>
            </a:extLst>
          </p:cNvPr>
          <p:cNvSpPr txBox="1"/>
          <p:nvPr/>
        </p:nvSpPr>
        <p:spPr>
          <a:xfrm>
            <a:off x="5932070" y="444655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9" name="テキスト ボックス 108">
            <a:extLst>
              <a:ext uri="{FF2B5EF4-FFF2-40B4-BE49-F238E27FC236}">
                <a16:creationId xmlns:a16="http://schemas.microsoft.com/office/drawing/2014/main" id="{FB4BD0FA-94DA-7BA9-2EC1-5ACFDEA9D39A}"/>
              </a:ext>
            </a:extLst>
          </p:cNvPr>
          <p:cNvSpPr txBox="1"/>
          <p:nvPr/>
        </p:nvSpPr>
        <p:spPr>
          <a:xfrm>
            <a:off x="4453733" y="248848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10" name="テキスト ボックス 109">
            <a:extLst>
              <a:ext uri="{FF2B5EF4-FFF2-40B4-BE49-F238E27FC236}">
                <a16:creationId xmlns:a16="http://schemas.microsoft.com/office/drawing/2014/main" id="{DC85A9D1-7A49-921A-040B-288A4C1EAD24}"/>
              </a:ext>
            </a:extLst>
          </p:cNvPr>
          <p:cNvSpPr txBox="1"/>
          <p:nvPr/>
        </p:nvSpPr>
        <p:spPr>
          <a:xfrm>
            <a:off x="4912857" y="248848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1" name="テキスト ボックス 110">
            <a:extLst>
              <a:ext uri="{FF2B5EF4-FFF2-40B4-BE49-F238E27FC236}">
                <a16:creationId xmlns:a16="http://schemas.microsoft.com/office/drawing/2014/main" id="{4D30A1DB-6A60-7D01-E59C-3164C76AE19C}"/>
              </a:ext>
            </a:extLst>
          </p:cNvPr>
          <p:cNvSpPr txBox="1"/>
          <p:nvPr/>
        </p:nvSpPr>
        <p:spPr>
          <a:xfrm>
            <a:off x="3989958" y="248627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2" name="テキスト ボックス 111">
            <a:extLst>
              <a:ext uri="{FF2B5EF4-FFF2-40B4-BE49-F238E27FC236}">
                <a16:creationId xmlns:a16="http://schemas.microsoft.com/office/drawing/2014/main" id="{CB608D2D-C9EE-F353-7571-9241506C9120}"/>
              </a:ext>
            </a:extLst>
          </p:cNvPr>
          <p:cNvSpPr txBox="1"/>
          <p:nvPr/>
        </p:nvSpPr>
        <p:spPr>
          <a:xfrm>
            <a:off x="3068535" y="249247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13" name="テキスト ボックス 112">
            <a:extLst>
              <a:ext uri="{FF2B5EF4-FFF2-40B4-BE49-F238E27FC236}">
                <a16:creationId xmlns:a16="http://schemas.microsoft.com/office/drawing/2014/main" id="{EEAAC6B0-503E-A711-4DF3-2FB2C1534234}"/>
              </a:ext>
            </a:extLst>
          </p:cNvPr>
          <p:cNvSpPr txBox="1"/>
          <p:nvPr/>
        </p:nvSpPr>
        <p:spPr>
          <a:xfrm>
            <a:off x="3527659" y="249247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4" name="テキスト ボックス 113">
            <a:extLst>
              <a:ext uri="{FF2B5EF4-FFF2-40B4-BE49-F238E27FC236}">
                <a16:creationId xmlns:a16="http://schemas.microsoft.com/office/drawing/2014/main" id="{1EACF600-4D57-025B-F2D3-E2278B026A5D}"/>
              </a:ext>
            </a:extLst>
          </p:cNvPr>
          <p:cNvSpPr txBox="1"/>
          <p:nvPr/>
        </p:nvSpPr>
        <p:spPr>
          <a:xfrm>
            <a:off x="2604760" y="249026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116" name="直線コネクタ 115">
            <a:extLst>
              <a:ext uri="{FF2B5EF4-FFF2-40B4-BE49-F238E27FC236}">
                <a16:creationId xmlns:a16="http://schemas.microsoft.com/office/drawing/2014/main" id="{65991AA2-E12F-F13D-D48E-A0C6BDEF9202}"/>
              </a:ext>
            </a:extLst>
          </p:cNvPr>
          <p:cNvCxnSpPr/>
          <p:nvPr/>
        </p:nvCxnSpPr>
        <p:spPr bwMode="auto">
          <a:xfrm flipH="1">
            <a:off x="6152594" y="3519662"/>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正方形/長方形 117">
            <a:extLst>
              <a:ext uri="{FF2B5EF4-FFF2-40B4-BE49-F238E27FC236}">
                <a16:creationId xmlns:a16="http://schemas.microsoft.com/office/drawing/2014/main" id="{997ED4D1-4209-90AF-4517-2D0EB4CAA0AC}"/>
              </a:ext>
            </a:extLst>
          </p:cNvPr>
          <p:cNvSpPr/>
          <p:nvPr/>
        </p:nvSpPr>
        <p:spPr bwMode="auto">
          <a:xfrm>
            <a:off x="1412356" y="2362028"/>
            <a:ext cx="4946796" cy="35367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28" name="テキスト ボックス 127">
            <a:extLst>
              <a:ext uri="{FF2B5EF4-FFF2-40B4-BE49-F238E27FC236}">
                <a16:creationId xmlns:a16="http://schemas.microsoft.com/office/drawing/2014/main" id="{BB201B09-68E6-3395-5091-4AA9C11575EC}"/>
              </a:ext>
            </a:extLst>
          </p:cNvPr>
          <p:cNvSpPr txBox="1"/>
          <p:nvPr/>
        </p:nvSpPr>
        <p:spPr>
          <a:xfrm>
            <a:off x="1593959" y="351966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29" name="テキスト ボックス 128">
            <a:extLst>
              <a:ext uri="{FF2B5EF4-FFF2-40B4-BE49-F238E27FC236}">
                <a16:creationId xmlns:a16="http://schemas.microsoft.com/office/drawing/2014/main" id="{569777D3-1FD6-E131-B70B-49176F885476}"/>
              </a:ext>
            </a:extLst>
          </p:cNvPr>
          <p:cNvSpPr txBox="1"/>
          <p:nvPr/>
        </p:nvSpPr>
        <p:spPr>
          <a:xfrm>
            <a:off x="1596917" y="397935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30" name="テキスト ボックス 129">
            <a:extLst>
              <a:ext uri="{FF2B5EF4-FFF2-40B4-BE49-F238E27FC236}">
                <a16:creationId xmlns:a16="http://schemas.microsoft.com/office/drawing/2014/main" id="{DEAEAF00-52FF-5F65-8E57-554BDD0703EC}"/>
              </a:ext>
            </a:extLst>
          </p:cNvPr>
          <p:cNvSpPr txBox="1"/>
          <p:nvPr/>
        </p:nvSpPr>
        <p:spPr>
          <a:xfrm>
            <a:off x="4254049" y="547760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31" name="テキスト ボックス 130">
            <a:extLst>
              <a:ext uri="{FF2B5EF4-FFF2-40B4-BE49-F238E27FC236}">
                <a16:creationId xmlns:a16="http://schemas.microsoft.com/office/drawing/2014/main" id="{769ED19E-925F-DD85-EEB5-C89D03A85C1D}"/>
              </a:ext>
            </a:extLst>
          </p:cNvPr>
          <p:cNvSpPr txBox="1"/>
          <p:nvPr/>
        </p:nvSpPr>
        <p:spPr>
          <a:xfrm>
            <a:off x="4713173" y="547760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32" name="テキスト ボックス 131">
            <a:extLst>
              <a:ext uri="{FF2B5EF4-FFF2-40B4-BE49-F238E27FC236}">
                <a16:creationId xmlns:a16="http://schemas.microsoft.com/office/drawing/2014/main" id="{E2AA0C38-FE2B-E62A-4AC6-98F291B62A92}"/>
              </a:ext>
            </a:extLst>
          </p:cNvPr>
          <p:cNvSpPr txBox="1"/>
          <p:nvPr/>
        </p:nvSpPr>
        <p:spPr>
          <a:xfrm>
            <a:off x="1593959" y="4445085"/>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136" name="直線コネクタ 135">
            <a:extLst>
              <a:ext uri="{FF2B5EF4-FFF2-40B4-BE49-F238E27FC236}">
                <a16:creationId xmlns:a16="http://schemas.microsoft.com/office/drawing/2014/main" id="{34A6D318-33CC-3B67-52DB-5B021C739865}"/>
              </a:ext>
            </a:extLst>
          </p:cNvPr>
          <p:cNvCxnSpPr/>
          <p:nvPr/>
        </p:nvCxnSpPr>
        <p:spPr bwMode="auto">
          <a:xfrm>
            <a:off x="5197458" y="2162270"/>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直線コネクタ 138">
            <a:extLst>
              <a:ext uri="{FF2B5EF4-FFF2-40B4-BE49-F238E27FC236}">
                <a16:creationId xmlns:a16="http://schemas.microsoft.com/office/drawing/2014/main" id="{D6E188B9-B1D6-67A4-21E9-8633A6391274}"/>
              </a:ext>
            </a:extLst>
          </p:cNvPr>
          <p:cNvCxnSpPr/>
          <p:nvPr/>
        </p:nvCxnSpPr>
        <p:spPr bwMode="auto">
          <a:xfrm flipH="1">
            <a:off x="6152594" y="4741013"/>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テキスト ボックス 147">
            <a:extLst>
              <a:ext uri="{FF2B5EF4-FFF2-40B4-BE49-F238E27FC236}">
                <a16:creationId xmlns:a16="http://schemas.microsoft.com/office/drawing/2014/main" id="{30D42C24-8C8C-B406-781B-4CA3CB2A85E4}"/>
              </a:ext>
            </a:extLst>
          </p:cNvPr>
          <p:cNvSpPr txBox="1"/>
          <p:nvPr/>
        </p:nvSpPr>
        <p:spPr>
          <a:xfrm>
            <a:off x="3380432" y="6080666"/>
            <a:ext cx="1107644" cy="369332"/>
          </a:xfrm>
          <a:prstGeom prst="rect">
            <a:avLst/>
          </a:prstGeom>
          <a:noFill/>
        </p:spPr>
        <p:txBody>
          <a:bodyPr wrap="square" rtlCol="0">
            <a:spAutoFit/>
          </a:bodyPr>
          <a:lstStyle/>
          <a:p>
            <a:r>
              <a:rPr lang="en-US" altLang="ja-JP" dirty="0"/>
              <a:t>129</a:t>
            </a:r>
            <a:r>
              <a:rPr kumimoji="1" lang="en-US" altLang="ja-JP" dirty="0"/>
              <a:t>0 µm</a:t>
            </a:r>
            <a:endParaRPr kumimoji="1" lang="ja-JP" altLang="en-US" dirty="0"/>
          </a:p>
        </p:txBody>
      </p:sp>
      <p:cxnSp>
        <p:nvCxnSpPr>
          <p:cNvPr id="149" name="直線コネクタ 148">
            <a:extLst>
              <a:ext uri="{FF2B5EF4-FFF2-40B4-BE49-F238E27FC236}">
                <a16:creationId xmlns:a16="http://schemas.microsoft.com/office/drawing/2014/main" id="{A042EAB9-9317-0672-56CF-459CB37D4F15}"/>
              </a:ext>
            </a:extLst>
          </p:cNvPr>
          <p:cNvCxnSpPr/>
          <p:nvPr/>
        </p:nvCxnSpPr>
        <p:spPr bwMode="auto">
          <a:xfrm>
            <a:off x="1593959" y="4702526"/>
            <a:ext cx="0" cy="1493967"/>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線矢印コネクタ 149">
            <a:extLst>
              <a:ext uri="{FF2B5EF4-FFF2-40B4-BE49-F238E27FC236}">
                <a16:creationId xmlns:a16="http://schemas.microsoft.com/office/drawing/2014/main" id="{17CC3A85-8B50-5FE7-26BB-B0179FA240EC}"/>
              </a:ext>
            </a:extLst>
          </p:cNvPr>
          <p:cNvCxnSpPr>
            <a:cxnSpLocks/>
          </p:cNvCxnSpPr>
          <p:nvPr/>
        </p:nvCxnSpPr>
        <p:spPr bwMode="auto">
          <a:xfrm>
            <a:off x="1593959" y="6080666"/>
            <a:ext cx="4644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4" name="直線コネクタ 153">
            <a:extLst>
              <a:ext uri="{FF2B5EF4-FFF2-40B4-BE49-F238E27FC236}">
                <a16:creationId xmlns:a16="http://schemas.microsoft.com/office/drawing/2014/main" id="{BB4E5EA8-E489-EEA8-D49C-56DC0ED5B335}"/>
              </a:ext>
            </a:extLst>
          </p:cNvPr>
          <p:cNvCxnSpPr/>
          <p:nvPr/>
        </p:nvCxnSpPr>
        <p:spPr bwMode="auto">
          <a:xfrm>
            <a:off x="6237959" y="4702526"/>
            <a:ext cx="0" cy="1493967"/>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48071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2">
            <a:extLst>
              <a:ext uri="{FF2B5EF4-FFF2-40B4-BE49-F238E27FC236}">
                <a16:creationId xmlns:a16="http://schemas.microsoft.com/office/drawing/2014/main" id="{F316A6FC-A094-62F8-57D1-613C02B25F40}"/>
              </a:ext>
            </a:extLst>
          </p:cNvPr>
          <p:cNvSpPr txBox="1">
            <a:spLocks/>
          </p:cNvSpPr>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TIA</a:t>
            </a:r>
            <a:r>
              <a:rPr lang="ja-JP" altLang="en-US" kern="0" dirty="0"/>
              <a:t>単体</a:t>
            </a:r>
            <a:endParaRPr lang="en-US" altLang="ja-JP" kern="0" dirty="0"/>
          </a:p>
          <a:p>
            <a:endParaRPr lang="en-US" altLang="ja-JP" kern="0" dirty="0"/>
          </a:p>
          <a:p>
            <a:endParaRPr lang="en-US" altLang="ja-JP" kern="0" dirty="0"/>
          </a:p>
          <a:p>
            <a:endParaRPr lang="en-US" altLang="ja-JP" kern="0" dirty="0"/>
          </a:p>
          <a:p>
            <a:endParaRPr lang="en-US" altLang="ja-JP" kern="0" dirty="0"/>
          </a:p>
          <a:p>
            <a:r>
              <a:rPr lang="ja-JP" altLang="en-US" kern="0" dirty="0"/>
              <a:t>バッファ回路単体</a:t>
            </a:r>
            <a:endParaRPr lang="en-US" altLang="ja-JP" kern="0" dirty="0"/>
          </a:p>
        </p:txBody>
      </p:sp>
      <p:sp>
        <p:nvSpPr>
          <p:cNvPr id="2" name="タイトル 1">
            <a:extLst>
              <a:ext uri="{FF2B5EF4-FFF2-40B4-BE49-F238E27FC236}">
                <a16:creationId xmlns:a16="http://schemas.microsoft.com/office/drawing/2014/main" id="{E6A6E0D4-205B-DDBE-3AB1-0B8C2B87568C}"/>
              </a:ext>
            </a:extLst>
          </p:cNvPr>
          <p:cNvSpPr>
            <a:spLocks noGrp="1"/>
          </p:cNvSpPr>
          <p:nvPr>
            <p:ph type="title"/>
          </p:nvPr>
        </p:nvSpPr>
        <p:spPr/>
        <p:txBody>
          <a:bodyPr/>
          <a:lstStyle/>
          <a:p>
            <a:r>
              <a:rPr lang="ja-JP" altLang="en-US" dirty="0"/>
              <a:t>付録</a:t>
            </a:r>
            <a:endParaRPr kumimoji="1" lang="ja-JP" altLang="en-US"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3CA06BAE-A685-4013-D553-362C3AFA3447}"/>
                  </a:ext>
                </a:extLst>
              </p:cNvPr>
              <p:cNvGraphicFramePr>
                <a:graphicFrameLocks noGrp="1"/>
              </p:cNvGraphicFramePr>
              <p:nvPr/>
            </p:nvGraphicFramePr>
            <p:xfrm>
              <a:off x="2399216" y="1741030"/>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電圧、電流</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a14:m>
                          <a:r>
                            <a:rPr kumimoji="1" lang="ja-JP" altLang="en-US" dirty="0"/>
                            <a:t>、</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𝑖𝑛</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Choice>
        <mc:Fallback xmlns="">
          <p:graphicFrame>
            <p:nvGraphicFramePr>
              <p:cNvPr id="4" name="表 3">
                <a:extLst>
                  <a:ext uri="{FF2B5EF4-FFF2-40B4-BE49-F238E27FC236}">
                    <a16:creationId xmlns:a16="http://schemas.microsoft.com/office/drawing/2014/main" id="{3CA06BAE-A685-4013-D553-362C3AFA3447}"/>
                  </a:ext>
                </a:extLst>
              </p:cNvPr>
              <p:cNvGraphicFramePr>
                <a:graphicFrameLocks noGrp="1"/>
              </p:cNvGraphicFramePr>
              <p:nvPr/>
            </p:nvGraphicFramePr>
            <p:xfrm>
              <a:off x="2399216" y="1741030"/>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電圧、電流</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endParaRPr lang="ja-JP"/>
                        </a:p>
                      </a:txBody>
                      <a:tcPr>
                        <a:blipFill>
                          <a:blip r:embed="rId2"/>
                          <a:stretch>
                            <a:fillRect l="-114474" t="-107865" r="-80702" b="-10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endParaRPr lang="ja-JP"/>
                        </a:p>
                      </a:txBody>
                      <a:tcPr>
                        <a:blipFill>
                          <a:blip r:embed="rId2"/>
                          <a:stretch>
                            <a:fillRect l="-114474" t="-207865" r="-80702" b="-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Fallback>
      </mc:AlternateContent>
      <p:sp>
        <p:nvSpPr>
          <p:cNvPr id="7" name="正方形/長方形 6">
            <a:extLst>
              <a:ext uri="{FF2B5EF4-FFF2-40B4-BE49-F238E27FC236}">
                <a16:creationId xmlns:a16="http://schemas.microsoft.com/office/drawing/2014/main" id="{61BA9A78-6FF8-F3BA-FFEA-0F4CB406FC25}"/>
              </a:ext>
            </a:extLst>
          </p:cNvPr>
          <p:cNvSpPr/>
          <p:nvPr/>
        </p:nvSpPr>
        <p:spPr bwMode="auto">
          <a:xfrm>
            <a:off x="7965441" y="-13347"/>
            <a:ext cx="4226560" cy="226148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pic>
        <p:nvPicPr>
          <p:cNvPr id="55" name="図 54">
            <a:extLst>
              <a:ext uri="{FF2B5EF4-FFF2-40B4-BE49-F238E27FC236}">
                <a16:creationId xmlns:a16="http://schemas.microsoft.com/office/drawing/2014/main" id="{F47CB328-E98F-BA10-3000-282C4663CAE9}"/>
              </a:ext>
            </a:extLst>
          </p:cNvPr>
          <p:cNvPicPr>
            <a:picLocks noChangeAspect="1"/>
          </p:cNvPicPr>
          <p:nvPr/>
        </p:nvPicPr>
        <p:blipFill>
          <a:blip r:embed="rId3"/>
          <a:stretch>
            <a:fillRect/>
          </a:stretch>
        </p:blipFill>
        <p:spPr>
          <a:xfrm>
            <a:off x="8108233" y="22778"/>
            <a:ext cx="3494475" cy="3188029"/>
          </a:xfrm>
          <a:prstGeom prst="rect">
            <a:avLst/>
          </a:prstGeom>
        </p:spPr>
      </p:pic>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1C074C85-B00C-809A-0349-6C2618807B69}"/>
                  </a:ext>
                </a:extLst>
              </p:cNvPr>
              <p:cNvGraphicFramePr>
                <a:graphicFrameLocks noGrp="1"/>
              </p:cNvGraphicFramePr>
              <p:nvPr/>
            </p:nvGraphicFramePr>
            <p:xfrm>
              <a:off x="2399216" y="4010722"/>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電圧、電流</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oMath>
                          </a14:m>
                          <a:r>
                            <a:rPr kumimoji="1" lang="ja-JP" altLang="en-US" dirty="0"/>
                            <a:t>、</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𝑉</m:t>
                                  </m:r>
                                </m:e>
                                <m:sub>
                                  <m:r>
                                    <a:rPr kumimoji="1" lang="en-US" altLang="ja-JP" b="0" i="1" dirty="0" smtClean="0">
                                      <a:latin typeface="Cambria Math" panose="02040503050406030204" pitchFamily="18" charset="0"/>
                                    </a:rPr>
                                    <m:t>𝑖𝑛</m:t>
                                  </m:r>
                                </m:sub>
                              </m:sSub>
                            </m:oMath>
                          </a14:m>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8" name="表 7">
                <a:extLst>
                  <a:ext uri="{FF2B5EF4-FFF2-40B4-BE49-F238E27FC236}">
                    <a16:creationId xmlns:a16="http://schemas.microsoft.com/office/drawing/2014/main" id="{1C074C85-B00C-809A-0349-6C2618807B69}"/>
                  </a:ext>
                </a:extLst>
              </p:cNvPr>
              <p:cNvGraphicFramePr>
                <a:graphicFrameLocks noGrp="1"/>
              </p:cNvGraphicFramePr>
              <p:nvPr/>
            </p:nvGraphicFramePr>
            <p:xfrm>
              <a:off x="2399216" y="4010722"/>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電圧、電流</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4"/>
                          <a:stretch>
                            <a:fillRect l="-114474" t="-106667" r="-80702" b="-101111"/>
                          </a:stretch>
                        </a:blipFill>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endParaRPr lang="ja-JP"/>
                        </a:p>
                      </a:txBody>
                      <a:tcPr>
                        <a:blipFill>
                          <a:blip r:embed="rId4"/>
                          <a:stretch>
                            <a:fillRect l="-114474" t="-208989" r="-80702" b="-2247"/>
                          </a:stretch>
                        </a:blipFill>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pic>
        <p:nvPicPr>
          <p:cNvPr id="9" name="図 8">
            <a:extLst>
              <a:ext uri="{FF2B5EF4-FFF2-40B4-BE49-F238E27FC236}">
                <a16:creationId xmlns:a16="http://schemas.microsoft.com/office/drawing/2014/main" id="{BA733E51-4AC4-E84E-14A8-5AC2ADF56C04}"/>
              </a:ext>
            </a:extLst>
          </p:cNvPr>
          <p:cNvPicPr>
            <a:picLocks noChangeAspect="1"/>
          </p:cNvPicPr>
          <p:nvPr/>
        </p:nvPicPr>
        <p:blipFill>
          <a:blip r:embed="rId5"/>
          <a:stretch>
            <a:fillRect/>
          </a:stretch>
        </p:blipFill>
        <p:spPr>
          <a:xfrm>
            <a:off x="8108232" y="3246932"/>
            <a:ext cx="3494475" cy="3008557"/>
          </a:xfrm>
          <a:prstGeom prst="rect">
            <a:avLst/>
          </a:prstGeom>
        </p:spPr>
      </p:pic>
    </p:spTree>
    <p:extLst>
      <p:ext uri="{BB962C8B-B14F-4D97-AF65-F5344CB8AC3E}">
        <p14:creationId xmlns:p14="http://schemas.microsoft.com/office/powerpoint/2010/main" val="128510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1AF7A-56B6-4F7D-6779-5156F0BDE93D}"/>
              </a:ext>
            </a:extLst>
          </p:cNvPr>
          <p:cNvSpPr>
            <a:spLocks noGrp="1"/>
          </p:cNvSpPr>
          <p:nvPr>
            <p:ph type="title"/>
          </p:nvPr>
        </p:nvSpPr>
        <p:spPr/>
        <p:txBody>
          <a:bodyPr/>
          <a:lstStyle/>
          <a:p>
            <a:r>
              <a:rPr lang="ja-JP" altLang="en-US" dirty="0"/>
              <a:t>付録</a:t>
            </a:r>
            <a:endParaRPr kumimoji="1" lang="ja-JP" altLang="en-US" dirty="0"/>
          </a:p>
        </p:txBody>
      </p:sp>
      <p:sp>
        <p:nvSpPr>
          <p:cNvPr id="3" name="コンテンツ プレースホルダー 2">
            <a:extLst>
              <a:ext uri="{FF2B5EF4-FFF2-40B4-BE49-F238E27FC236}">
                <a16:creationId xmlns:a16="http://schemas.microsoft.com/office/drawing/2014/main" id="{188A52EB-49AE-A454-734A-764EECF120B1}"/>
              </a:ext>
            </a:extLst>
          </p:cNvPr>
          <p:cNvSpPr>
            <a:spLocks noGrp="1"/>
          </p:cNvSpPr>
          <p:nvPr>
            <p:ph idx="1"/>
          </p:nvPr>
        </p:nvSpPr>
        <p:spPr/>
        <p:txBody>
          <a:bodyPr/>
          <a:lstStyle/>
          <a:p>
            <a:r>
              <a:rPr lang="en-US" altLang="ja-JP" dirty="0"/>
              <a:t>TIA</a:t>
            </a:r>
            <a:r>
              <a:rPr lang="ja-JP" altLang="en-US" dirty="0"/>
              <a:t>単体・バッファ</a:t>
            </a:r>
            <a:r>
              <a:rPr kumimoji="1" lang="ja-JP" altLang="en-US" dirty="0"/>
              <a:t>単体</a:t>
            </a:r>
            <a:endParaRPr kumimoji="1" lang="en-US" altLang="ja-JP" dirty="0"/>
          </a:p>
        </p:txBody>
      </p:sp>
      <p:sp>
        <p:nvSpPr>
          <p:cNvPr id="4" name="正方形/長方形 3">
            <a:extLst>
              <a:ext uri="{FF2B5EF4-FFF2-40B4-BE49-F238E27FC236}">
                <a16:creationId xmlns:a16="http://schemas.microsoft.com/office/drawing/2014/main" id="{8FF3482F-FC86-B2AA-F030-3FC18824C326}"/>
              </a:ext>
            </a:extLst>
          </p:cNvPr>
          <p:cNvSpPr/>
          <p:nvPr/>
        </p:nvSpPr>
        <p:spPr>
          <a:xfrm>
            <a:off x="2019630" y="2658415"/>
            <a:ext cx="2481848" cy="1976496"/>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4" name="直線コネクタ 13">
            <a:extLst>
              <a:ext uri="{FF2B5EF4-FFF2-40B4-BE49-F238E27FC236}">
                <a16:creationId xmlns:a16="http://schemas.microsoft.com/office/drawing/2014/main" id="{DD1BF6BC-EBDB-A9D5-1A33-FD381590FF7A}"/>
              </a:ext>
            </a:extLst>
          </p:cNvPr>
          <p:cNvCxnSpPr/>
          <p:nvPr/>
        </p:nvCxnSpPr>
        <p:spPr bwMode="auto">
          <a:xfrm>
            <a:off x="2197190" y="4421466"/>
            <a:ext cx="0" cy="62387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矢印コネクタ 15">
            <a:extLst>
              <a:ext uri="{FF2B5EF4-FFF2-40B4-BE49-F238E27FC236}">
                <a16:creationId xmlns:a16="http://schemas.microsoft.com/office/drawing/2014/main" id="{E04F8BDD-EE93-EF05-9058-C25E9DD1D5F5}"/>
              </a:ext>
            </a:extLst>
          </p:cNvPr>
          <p:cNvCxnSpPr>
            <a:cxnSpLocks/>
          </p:cNvCxnSpPr>
          <p:nvPr/>
        </p:nvCxnSpPr>
        <p:spPr bwMode="auto">
          <a:xfrm>
            <a:off x="2189343" y="4822454"/>
            <a:ext cx="21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721C6B05-D2EA-F44E-A2B0-0E9C6653C184}"/>
              </a:ext>
            </a:extLst>
          </p:cNvPr>
          <p:cNvSpPr txBox="1"/>
          <p:nvPr/>
        </p:nvSpPr>
        <p:spPr>
          <a:xfrm>
            <a:off x="2752351" y="4866982"/>
            <a:ext cx="1007456"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88" name="直線コネクタ 87">
            <a:extLst>
              <a:ext uri="{FF2B5EF4-FFF2-40B4-BE49-F238E27FC236}">
                <a16:creationId xmlns:a16="http://schemas.microsoft.com/office/drawing/2014/main" id="{CEE04A2A-71F5-A6C7-492B-1CFC9B299D73}"/>
              </a:ext>
            </a:extLst>
          </p:cNvPr>
          <p:cNvCxnSpPr/>
          <p:nvPr/>
        </p:nvCxnSpPr>
        <p:spPr bwMode="auto">
          <a:xfrm>
            <a:off x="3878354" y="2822113"/>
            <a:ext cx="1198647"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コネクタ 90">
            <a:extLst>
              <a:ext uri="{FF2B5EF4-FFF2-40B4-BE49-F238E27FC236}">
                <a16:creationId xmlns:a16="http://schemas.microsoft.com/office/drawing/2014/main" id="{928B42C3-E48C-6377-900F-12550F1EB9B0}"/>
              </a:ext>
            </a:extLst>
          </p:cNvPr>
          <p:cNvCxnSpPr/>
          <p:nvPr/>
        </p:nvCxnSpPr>
        <p:spPr bwMode="auto">
          <a:xfrm>
            <a:off x="4270621" y="4480882"/>
            <a:ext cx="788416"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線矢印コネクタ 91">
            <a:extLst>
              <a:ext uri="{FF2B5EF4-FFF2-40B4-BE49-F238E27FC236}">
                <a16:creationId xmlns:a16="http://schemas.microsoft.com/office/drawing/2014/main" id="{76749309-6555-EB20-EE57-D7A5E9A64D61}"/>
              </a:ext>
            </a:extLst>
          </p:cNvPr>
          <p:cNvCxnSpPr>
            <a:cxnSpLocks/>
          </p:cNvCxnSpPr>
          <p:nvPr/>
        </p:nvCxnSpPr>
        <p:spPr bwMode="auto">
          <a:xfrm>
            <a:off x="4675581" y="2813307"/>
            <a:ext cx="0" cy="165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398D7911-DAB3-B871-E8ED-4328F6FCA199}"/>
              </a:ext>
            </a:extLst>
          </p:cNvPr>
          <p:cNvSpPr txBox="1"/>
          <p:nvPr/>
        </p:nvSpPr>
        <p:spPr>
          <a:xfrm>
            <a:off x="4728107" y="3455110"/>
            <a:ext cx="1035169" cy="369332"/>
          </a:xfrm>
          <a:prstGeom prst="rect">
            <a:avLst/>
          </a:prstGeom>
          <a:noFill/>
        </p:spPr>
        <p:txBody>
          <a:bodyPr wrap="square" rtlCol="0">
            <a:spAutoFit/>
          </a:bodyPr>
          <a:lstStyle/>
          <a:p>
            <a:r>
              <a:rPr lang="en-US" altLang="ja-JP" dirty="0"/>
              <a:t>4</a:t>
            </a:r>
            <a:r>
              <a:rPr kumimoji="1" lang="en-US" altLang="ja-JP" dirty="0"/>
              <a:t>60 µm</a:t>
            </a:r>
            <a:endParaRPr kumimoji="1" lang="ja-JP" altLang="en-US" dirty="0"/>
          </a:p>
        </p:txBody>
      </p:sp>
      <p:cxnSp>
        <p:nvCxnSpPr>
          <p:cNvPr id="11" name="直線コネクタ 10">
            <a:extLst>
              <a:ext uri="{FF2B5EF4-FFF2-40B4-BE49-F238E27FC236}">
                <a16:creationId xmlns:a16="http://schemas.microsoft.com/office/drawing/2014/main" id="{9158A0D6-388A-1014-EA98-74925C18B70A}"/>
              </a:ext>
            </a:extLst>
          </p:cNvPr>
          <p:cNvCxnSpPr/>
          <p:nvPr/>
        </p:nvCxnSpPr>
        <p:spPr bwMode="auto">
          <a:xfrm>
            <a:off x="2674745" y="2550316"/>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a:extLst>
              <a:ext uri="{FF2B5EF4-FFF2-40B4-BE49-F238E27FC236}">
                <a16:creationId xmlns:a16="http://schemas.microsoft.com/office/drawing/2014/main" id="{A17D2EC2-9D06-2233-9733-8EBB6012CD13}"/>
              </a:ext>
            </a:extLst>
          </p:cNvPr>
          <p:cNvCxnSpPr/>
          <p:nvPr/>
        </p:nvCxnSpPr>
        <p:spPr bwMode="auto">
          <a:xfrm>
            <a:off x="3878157" y="253898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矢印コネクタ 12">
            <a:extLst>
              <a:ext uri="{FF2B5EF4-FFF2-40B4-BE49-F238E27FC236}">
                <a16:creationId xmlns:a16="http://schemas.microsoft.com/office/drawing/2014/main" id="{86439E22-C1AA-C99B-19B4-B5434190500C}"/>
              </a:ext>
            </a:extLst>
          </p:cNvPr>
          <p:cNvCxnSpPr>
            <a:cxnSpLocks/>
          </p:cNvCxnSpPr>
          <p:nvPr/>
        </p:nvCxnSpPr>
        <p:spPr bwMode="auto">
          <a:xfrm>
            <a:off x="2675140" y="2725714"/>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A6699E6A-AA42-B739-7671-BC12E19EC25F}"/>
              </a:ext>
            </a:extLst>
          </p:cNvPr>
          <p:cNvCxnSpPr>
            <a:cxnSpLocks/>
          </p:cNvCxnSpPr>
          <p:nvPr/>
        </p:nvCxnSpPr>
        <p:spPr bwMode="auto">
          <a:xfrm>
            <a:off x="3407107" y="2714383"/>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E4456FC3-0DA1-5618-CF18-93D9266D2DB9}"/>
              </a:ext>
            </a:extLst>
          </p:cNvPr>
          <p:cNvSpPr txBox="1"/>
          <p:nvPr/>
        </p:nvSpPr>
        <p:spPr>
          <a:xfrm>
            <a:off x="3205701" y="2237305"/>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22" name="直線コネクタ 21">
            <a:extLst>
              <a:ext uri="{FF2B5EF4-FFF2-40B4-BE49-F238E27FC236}">
                <a16:creationId xmlns:a16="http://schemas.microsoft.com/office/drawing/2014/main" id="{71D5EB53-DC58-FB07-980E-982EEF8ED127}"/>
              </a:ext>
            </a:extLst>
          </p:cNvPr>
          <p:cNvCxnSpPr/>
          <p:nvPr/>
        </p:nvCxnSpPr>
        <p:spPr bwMode="auto">
          <a:xfrm>
            <a:off x="3417033" y="253898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テキスト ボックス 22">
            <a:extLst>
              <a:ext uri="{FF2B5EF4-FFF2-40B4-BE49-F238E27FC236}">
                <a16:creationId xmlns:a16="http://schemas.microsoft.com/office/drawing/2014/main" id="{CB8685C7-1E0F-BFCB-1087-4D714F416345}"/>
              </a:ext>
            </a:extLst>
          </p:cNvPr>
          <p:cNvSpPr txBox="1"/>
          <p:nvPr/>
        </p:nvSpPr>
        <p:spPr>
          <a:xfrm>
            <a:off x="2426827" y="2238907"/>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24" name="直線コネクタ 23">
            <a:extLst>
              <a:ext uri="{FF2B5EF4-FFF2-40B4-BE49-F238E27FC236}">
                <a16:creationId xmlns:a16="http://schemas.microsoft.com/office/drawing/2014/main" id="{F02F1073-C876-0508-3301-F2EE942DF0A1}"/>
              </a:ext>
            </a:extLst>
          </p:cNvPr>
          <p:cNvCxnSpPr/>
          <p:nvPr/>
        </p:nvCxnSpPr>
        <p:spPr bwMode="auto">
          <a:xfrm>
            <a:off x="2956564" y="2544192"/>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テキスト ボックス 33">
            <a:extLst>
              <a:ext uri="{FF2B5EF4-FFF2-40B4-BE49-F238E27FC236}">
                <a16:creationId xmlns:a16="http://schemas.microsoft.com/office/drawing/2014/main" id="{BC448CE9-094B-AC20-345F-657796DF692E}"/>
              </a:ext>
            </a:extLst>
          </p:cNvPr>
          <p:cNvSpPr txBox="1"/>
          <p:nvPr/>
        </p:nvSpPr>
        <p:spPr>
          <a:xfrm>
            <a:off x="2657667" y="419509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35" name="テキスト ボックス 34">
            <a:extLst>
              <a:ext uri="{FF2B5EF4-FFF2-40B4-BE49-F238E27FC236}">
                <a16:creationId xmlns:a16="http://schemas.microsoft.com/office/drawing/2014/main" id="{83DA3B5E-587E-2148-52E7-89CE332F947B}"/>
              </a:ext>
            </a:extLst>
          </p:cNvPr>
          <p:cNvSpPr txBox="1"/>
          <p:nvPr/>
        </p:nvSpPr>
        <p:spPr>
          <a:xfrm>
            <a:off x="3116791" y="419509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6" name="テキスト ボックス 35">
            <a:extLst>
              <a:ext uri="{FF2B5EF4-FFF2-40B4-BE49-F238E27FC236}">
                <a16:creationId xmlns:a16="http://schemas.microsoft.com/office/drawing/2014/main" id="{779F0935-E704-8F0F-58A7-991A5DA55C2F}"/>
              </a:ext>
            </a:extLst>
          </p:cNvPr>
          <p:cNvSpPr txBox="1"/>
          <p:nvPr/>
        </p:nvSpPr>
        <p:spPr>
          <a:xfrm>
            <a:off x="2193892" y="419288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2EBA14BD-FB3F-CF2C-CD34-B484E4BA72C5}"/>
              </a:ext>
            </a:extLst>
          </p:cNvPr>
          <p:cNvSpPr txBox="1"/>
          <p:nvPr/>
        </p:nvSpPr>
        <p:spPr>
          <a:xfrm>
            <a:off x="3572899" y="419509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38" name="テキスト ボックス 37">
            <a:extLst>
              <a:ext uri="{FF2B5EF4-FFF2-40B4-BE49-F238E27FC236}">
                <a16:creationId xmlns:a16="http://schemas.microsoft.com/office/drawing/2014/main" id="{A814F3C3-808B-2FE6-77C1-B57496B32C99}"/>
              </a:ext>
            </a:extLst>
          </p:cNvPr>
          <p:cNvSpPr txBox="1"/>
          <p:nvPr/>
        </p:nvSpPr>
        <p:spPr>
          <a:xfrm>
            <a:off x="4032023" y="419509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9" name="テキスト ボックス 38">
            <a:extLst>
              <a:ext uri="{FF2B5EF4-FFF2-40B4-BE49-F238E27FC236}">
                <a16:creationId xmlns:a16="http://schemas.microsoft.com/office/drawing/2014/main" id="{C5F0E643-1AFE-0112-B3FE-4FB95B78EC2D}"/>
              </a:ext>
            </a:extLst>
          </p:cNvPr>
          <p:cNvSpPr txBox="1"/>
          <p:nvPr/>
        </p:nvSpPr>
        <p:spPr>
          <a:xfrm>
            <a:off x="3131230" y="282211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0" name="テキスト ボックス 39">
            <a:extLst>
              <a:ext uri="{FF2B5EF4-FFF2-40B4-BE49-F238E27FC236}">
                <a16:creationId xmlns:a16="http://schemas.microsoft.com/office/drawing/2014/main" id="{39C95DF8-4AE9-ED30-4212-FCC3306363EF}"/>
              </a:ext>
            </a:extLst>
          </p:cNvPr>
          <p:cNvSpPr txBox="1"/>
          <p:nvPr/>
        </p:nvSpPr>
        <p:spPr>
          <a:xfrm>
            <a:off x="3590354" y="282211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53454FE7-3FE3-6580-347F-D8D7488BB38C}"/>
              </a:ext>
            </a:extLst>
          </p:cNvPr>
          <p:cNvSpPr txBox="1"/>
          <p:nvPr/>
        </p:nvSpPr>
        <p:spPr>
          <a:xfrm>
            <a:off x="2667455" y="281990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43" name="直線コネクタ 42">
            <a:extLst>
              <a:ext uri="{FF2B5EF4-FFF2-40B4-BE49-F238E27FC236}">
                <a16:creationId xmlns:a16="http://schemas.microsoft.com/office/drawing/2014/main" id="{5F5C3014-A8B2-246F-A69E-C4BD7BAE89EF}"/>
              </a:ext>
            </a:extLst>
          </p:cNvPr>
          <p:cNvCxnSpPr/>
          <p:nvPr/>
        </p:nvCxnSpPr>
        <p:spPr bwMode="auto">
          <a:xfrm>
            <a:off x="4328290" y="4421466"/>
            <a:ext cx="0" cy="62387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743D603D-7C5E-3DB0-19B2-84DD0342F000}"/>
                  </a:ext>
                </a:extLst>
              </p:cNvPr>
              <p:cNvSpPr txBox="1">
                <a:spLocks/>
              </p:cNvSpPr>
              <p:nvPr/>
            </p:nvSpPr>
            <p:spPr bwMode="auto">
              <a:xfrm>
                <a:off x="5907522" y="3178311"/>
                <a:ext cx="4272798" cy="501377"/>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pPr/>
                <a14:m>
                  <m:oMathPara xmlns:m="http://schemas.openxmlformats.org/officeDocument/2006/math">
                    <m:oMathParaPr>
                      <m:jc m:val="left"/>
                    </m:oMathParaPr>
                    <m:oMath xmlns:m="http://schemas.openxmlformats.org/officeDocument/2006/math">
                      <m:r>
                        <a:rPr lang="en-US" altLang="ja-JP" b="0" i="1" kern="0" smtClean="0">
                          <a:latin typeface="Cambria Math" panose="02040503050406030204" pitchFamily="18" charset="0"/>
                        </a:rPr>
                        <m:t>46</m:t>
                      </m:r>
                      <m:r>
                        <a:rPr lang="en-US" altLang="ja-JP" i="1" kern="0" smtClean="0">
                          <a:latin typeface="Cambria Math" panose="02040503050406030204" pitchFamily="18" charset="0"/>
                        </a:rPr>
                        <m:t>0 µ</m:t>
                      </m:r>
                      <m:r>
                        <m:rPr>
                          <m:sty m:val="p"/>
                        </m:rPr>
                        <a:rPr lang="en-US" altLang="ja-JP" kern="0" smtClean="0">
                          <a:latin typeface="Cambria Math" panose="02040503050406030204" pitchFamily="18" charset="0"/>
                        </a:rPr>
                        <m:t>m</m:t>
                      </m:r>
                      <m:r>
                        <a:rPr lang="en-US" altLang="ja-JP" i="1" kern="0" smtClean="0">
                          <a:latin typeface="Cambria Math" panose="02040503050406030204" pitchFamily="18" charset="0"/>
                          <a:ea typeface="Cambria Math" panose="02040503050406030204" pitchFamily="18" charset="0"/>
                        </a:rPr>
                        <m:t>×</m:t>
                      </m:r>
                      <m:r>
                        <a:rPr lang="en-US" altLang="ja-JP" b="0" i="0" kern="0" smtClean="0">
                          <a:latin typeface="Cambria Math" panose="02040503050406030204" pitchFamily="18" charset="0"/>
                          <a:ea typeface="Cambria Math" panose="02040503050406030204" pitchFamily="18" charset="0"/>
                        </a:rPr>
                        <m:t>6</m:t>
                      </m:r>
                      <m:r>
                        <a:rPr lang="en-US" altLang="ja-JP" kern="0" smtClean="0">
                          <a:latin typeface="Cambria Math" panose="02040503050406030204" pitchFamily="18" charset="0"/>
                          <a:ea typeface="Cambria Math" panose="02040503050406030204" pitchFamily="18" charset="0"/>
                        </a:rPr>
                        <m:t>00</m:t>
                      </m:r>
                      <m:r>
                        <a:rPr lang="en-US" altLang="ja-JP" i="1" kern="0" smtClean="0">
                          <a:latin typeface="Cambria Math" panose="02040503050406030204" pitchFamily="18" charset="0"/>
                          <a:ea typeface="Cambria Math" panose="02040503050406030204" pitchFamily="18" charset="0"/>
                        </a:rPr>
                        <m:t> </m:t>
                      </m:r>
                      <m:r>
                        <a:rPr lang="en-US" altLang="ja-JP" i="1" kern="0" smtClean="0">
                          <a:latin typeface="Cambria Math" panose="02040503050406030204" pitchFamily="18" charset="0"/>
                        </a:rPr>
                        <m:t>µ</m:t>
                      </m:r>
                      <m:r>
                        <m:rPr>
                          <m:sty m:val="p"/>
                        </m:rPr>
                        <a:rPr lang="en-US" altLang="ja-JP" kern="0" smtClean="0">
                          <a:latin typeface="Cambria Math" panose="02040503050406030204" pitchFamily="18" charset="0"/>
                        </a:rPr>
                        <m:t>m</m:t>
                      </m:r>
                      <m:r>
                        <a:rPr lang="en-US" altLang="ja-JP" kern="0" smtClean="0">
                          <a:latin typeface="Cambria Math" panose="02040503050406030204" pitchFamily="18" charset="0"/>
                        </a:rPr>
                        <m:t>=0.28</m:t>
                      </m:r>
                      <m:r>
                        <a:rPr lang="en-US" altLang="ja-JP" b="0" i="0" kern="0" smtClean="0">
                          <a:latin typeface="Cambria Math" panose="02040503050406030204" pitchFamily="18" charset="0"/>
                        </a:rPr>
                        <m:t> </m:t>
                      </m:r>
                      <m:sSup>
                        <m:sSupPr>
                          <m:ctrlPr>
                            <a:rPr lang="en-US" altLang="ja-JP" i="1" kern="0" smtClean="0">
                              <a:latin typeface="Cambria Math" panose="02040503050406030204" pitchFamily="18" charset="0"/>
                            </a:rPr>
                          </m:ctrlPr>
                        </m:sSupPr>
                        <m:e>
                          <m:r>
                            <m:rPr>
                              <m:sty m:val="p"/>
                            </m:rPr>
                            <a:rPr lang="en-US" altLang="ja-JP" kern="0" smtClean="0">
                              <a:latin typeface="Cambria Math" panose="02040503050406030204" pitchFamily="18" charset="0"/>
                            </a:rPr>
                            <m:t>mm</m:t>
                          </m:r>
                        </m:e>
                        <m:sup>
                          <m:r>
                            <a:rPr lang="en-US" altLang="ja-JP" kern="0" smtClean="0">
                              <a:latin typeface="Cambria Math" panose="02040503050406030204" pitchFamily="18" charset="0"/>
                            </a:rPr>
                            <m:t>2</m:t>
                          </m:r>
                        </m:sup>
                      </m:sSup>
                    </m:oMath>
                  </m:oMathPara>
                </a14:m>
                <a:endParaRPr lang="en-US" altLang="ja-JP" kern="0" dirty="0"/>
              </a:p>
            </p:txBody>
          </p:sp>
        </mc:Choice>
        <mc:Fallback xmlns="">
          <p:sp>
            <p:nvSpPr>
              <p:cNvPr id="7" name="コンテンツ プレースホルダー 2">
                <a:extLst>
                  <a:ext uri="{FF2B5EF4-FFF2-40B4-BE49-F238E27FC236}">
                    <a16:creationId xmlns:a16="http://schemas.microsoft.com/office/drawing/2014/main" id="{743D603D-7C5E-3DB0-19B2-84DD0342F000}"/>
                  </a:ext>
                </a:extLst>
              </p:cNvPr>
              <p:cNvSpPr txBox="1">
                <a:spLocks noRot="1" noChangeAspect="1" noMove="1" noResize="1" noEditPoints="1" noAdjustHandles="1" noChangeArrowheads="1" noChangeShapeType="1" noTextEdit="1"/>
              </p:cNvSpPr>
              <p:nvPr/>
            </p:nvSpPr>
            <p:spPr bwMode="auto">
              <a:xfrm>
                <a:off x="5907522" y="3178311"/>
                <a:ext cx="4272798" cy="501377"/>
              </a:xfrm>
              <a:prstGeom prst="rect">
                <a:avLst/>
              </a:prstGeom>
              <a:blipFill>
                <a:blip r:embed="rId3"/>
                <a:stretch>
                  <a:fillRect l="-428" b="-1205"/>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Tree>
    <p:extLst>
      <p:ext uri="{BB962C8B-B14F-4D97-AF65-F5344CB8AC3E}">
        <p14:creationId xmlns:p14="http://schemas.microsoft.com/office/powerpoint/2010/main" val="137668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9477CA-9892-656F-E7B4-F49B9C854CBA}"/>
              </a:ext>
            </a:extLst>
          </p:cNvPr>
          <p:cNvSpPr>
            <a:spLocks noGrp="1"/>
          </p:cNvSpPr>
          <p:nvPr>
            <p:ph type="title"/>
          </p:nvPr>
        </p:nvSpPr>
        <p:spPr/>
        <p:txBody>
          <a:bodyPr/>
          <a:lstStyle/>
          <a:p>
            <a:r>
              <a:rPr lang="ja-JP" altLang="en-US" dirty="0"/>
              <a:t>回路面積</a:t>
            </a:r>
            <a:r>
              <a:rPr kumimoji="1" lang="ja-JP" altLang="en-US" dirty="0"/>
              <a:t>の検討</a:t>
            </a:r>
          </a:p>
        </p:txBody>
      </p:sp>
      <p:sp>
        <p:nvSpPr>
          <p:cNvPr id="3" name="コンテンツ プレースホルダー 2">
            <a:extLst>
              <a:ext uri="{FF2B5EF4-FFF2-40B4-BE49-F238E27FC236}">
                <a16:creationId xmlns:a16="http://schemas.microsoft.com/office/drawing/2014/main" id="{F391EE15-D8F9-B9E9-541A-7708EA2D6263}"/>
              </a:ext>
            </a:extLst>
          </p:cNvPr>
          <p:cNvSpPr>
            <a:spLocks noGrp="1"/>
          </p:cNvSpPr>
          <p:nvPr>
            <p:ph idx="1"/>
          </p:nvPr>
        </p:nvSpPr>
        <p:spPr/>
        <p:txBody>
          <a:bodyPr/>
          <a:lstStyle/>
          <a:p>
            <a:r>
              <a:rPr kumimoji="1" lang="ja-JP" altLang="en-US" dirty="0"/>
              <a:t>積和演算回路の</a:t>
            </a:r>
            <a:r>
              <a:rPr kumimoji="1" lang="en-US" altLang="ja-JP" dirty="0"/>
              <a:t>PAD</a:t>
            </a:r>
            <a:r>
              <a:rPr kumimoji="1" lang="ja-JP" altLang="en-US" dirty="0"/>
              <a:t>に関する検討を行った。</a:t>
            </a:r>
            <a:endParaRPr kumimoji="1" lang="en-US" altLang="ja-JP" dirty="0"/>
          </a:p>
          <a:p>
            <a:endParaRPr lang="en-US" altLang="ja-JP" dirty="0"/>
          </a:p>
          <a:p>
            <a:r>
              <a:rPr lang="ja-JP" altLang="en-US" dirty="0"/>
              <a:t>・</a:t>
            </a:r>
            <a:r>
              <a:rPr lang="en-US" altLang="ja-JP" dirty="0"/>
              <a:t>TIA</a:t>
            </a:r>
            <a:r>
              <a:rPr lang="ja-JP" altLang="en-US" dirty="0"/>
              <a:t>、ギルバートセル、バッファ回路で構成される回路</a:t>
            </a:r>
            <a:endParaRPr lang="en-US" altLang="ja-JP" dirty="0"/>
          </a:p>
          <a:p>
            <a:r>
              <a:rPr lang="ja-JP" altLang="en-US" dirty="0"/>
              <a:t>・光の入力を</a:t>
            </a:r>
            <a:r>
              <a:rPr lang="en-US" altLang="ja-JP" dirty="0"/>
              <a:t>grating</a:t>
            </a:r>
            <a:r>
              <a:rPr lang="ja-JP" altLang="en-US" dirty="0"/>
              <a:t>で行う都合上、光入力部分として東西南北のうち一方向はあけておく</a:t>
            </a:r>
            <a:endParaRPr lang="en-US" altLang="ja-JP" dirty="0"/>
          </a:p>
          <a:p>
            <a:endParaRPr kumimoji="1" lang="en-US" altLang="ja-JP" dirty="0"/>
          </a:p>
          <a:p>
            <a:r>
              <a:rPr kumimoji="1" lang="ja-JP" altLang="en-US" dirty="0"/>
              <a:t>以上</a:t>
            </a:r>
            <a:r>
              <a:rPr kumimoji="1" lang="en-US" altLang="ja-JP" dirty="0"/>
              <a:t>2</a:t>
            </a:r>
            <a:r>
              <a:rPr kumimoji="1" lang="ja-JP" altLang="en-US" dirty="0"/>
              <a:t>点を前提条件として配置の検討を行う。</a:t>
            </a:r>
            <a:endParaRPr kumimoji="1" lang="en-US" altLang="ja-JP" dirty="0"/>
          </a:p>
        </p:txBody>
      </p:sp>
    </p:spTree>
    <p:extLst>
      <p:ext uri="{BB962C8B-B14F-4D97-AF65-F5344CB8AC3E}">
        <p14:creationId xmlns:p14="http://schemas.microsoft.com/office/powerpoint/2010/main" val="369015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2DCFA-8966-00AD-F05B-A6AC0FEA44A7}"/>
              </a:ext>
            </a:extLst>
          </p:cNvPr>
          <p:cNvSpPr>
            <a:spLocks noGrp="1"/>
          </p:cNvSpPr>
          <p:nvPr>
            <p:ph type="title"/>
          </p:nvPr>
        </p:nvSpPr>
        <p:spPr/>
        <p:txBody>
          <a:bodyPr/>
          <a:lstStyle/>
          <a:p>
            <a:r>
              <a:rPr lang="ja-JP" altLang="en-US" dirty="0"/>
              <a:t>回路面積</a:t>
            </a:r>
            <a:r>
              <a:rPr kumimoji="1" lang="ja-JP" altLang="en-US" dirty="0"/>
              <a:t>の検討</a:t>
            </a:r>
          </a:p>
        </p:txBody>
      </p:sp>
      <p:sp>
        <p:nvSpPr>
          <p:cNvPr id="3" name="コンテンツ プレースホルダー 2">
            <a:extLst>
              <a:ext uri="{FF2B5EF4-FFF2-40B4-BE49-F238E27FC236}">
                <a16:creationId xmlns:a16="http://schemas.microsoft.com/office/drawing/2014/main" id="{915761BC-2988-A406-5D58-CE23846EA049}"/>
              </a:ext>
            </a:extLst>
          </p:cNvPr>
          <p:cNvSpPr>
            <a:spLocks noGrp="1"/>
          </p:cNvSpPr>
          <p:nvPr>
            <p:ph idx="1"/>
          </p:nvPr>
        </p:nvSpPr>
        <p:spPr/>
        <p:txBody>
          <a:bodyPr/>
          <a:lstStyle/>
          <a:p>
            <a:r>
              <a:rPr kumimoji="1" lang="ja-JP" altLang="en-US" dirty="0"/>
              <a:t>参考</a:t>
            </a:r>
            <a:endParaRPr kumimoji="1" lang="en-US" altLang="ja-JP" dirty="0"/>
          </a:p>
          <a:p>
            <a:r>
              <a:rPr kumimoji="1" lang="ja-JP" altLang="en-US" dirty="0"/>
              <a:t>回路の面積がどの程度か見積もるために各回路単体でレイアウトを行った</a:t>
            </a:r>
            <a:endParaRPr kumimoji="1" lang="en-US" altLang="ja-JP" dirty="0"/>
          </a:p>
          <a:p>
            <a:r>
              <a:rPr lang="ja-JP" altLang="en-US" dirty="0"/>
              <a:t>その際のサイズをまとめる</a:t>
            </a:r>
            <a:endParaRPr kumimoji="1" lang="en-US" altLang="ja-JP"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nvGraphicFramePr>
            <p:xfrm>
              <a:off x="2966720" y="3520440"/>
              <a:ext cx="6258560" cy="18288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370840">
                    <a:tc>
                      <a:txBody>
                        <a:bodyPr/>
                        <a:lstStyle/>
                        <a:p>
                          <a:r>
                            <a:rPr kumimoji="1" lang="ja-JP" altLang="en-US" sz="2400" dirty="0"/>
                            <a:t>ギルバートセル単体</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55.85 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×65.43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05968310"/>
                      </a:ext>
                    </a:extLst>
                  </a:tr>
                  <a:tr h="370840">
                    <a:tc>
                      <a:txBody>
                        <a:bodyPr/>
                        <a:lstStyle/>
                        <a:p>
                          <a:r>
                            <a:rPr kumimoji="1" lang="en-US" altLang="ja-JP" sz="2400" dirty="0"/>
                            <a:t>TIA</a:t>
                          </a:r>
                          <a:r>
                            <a:rPr kumimoji="1" lang="ja-JP" altLang="en-US" sz="2400" dirty="0"/>
                            <a:t>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33.8 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×28.85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4179037725"/>
                      </a:ext>
                    </a:extLst>
                  </a:tr>
                  <a:tr h="370840">
                    <a:tc>
                      <a:txBody>
                        <a:bodyPr/>
                        <a:lstStyle/>
                        <a:p>
                          <a:r>
                            <a:rPr kumimoji="1" lang="ja-JP" altLang="en-US" sz="2400" dirty="0"/>
                            <a:t>バッファ単体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22.64 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×18.45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272299596"/>
                      </a:ext>
                    </a:extLst>
                  </a:tr>
                </a:tbl>
              </a:graphicData>
            </a:graphic>
          </p:graphicFrame>
        </mc:Choice>
        <mc:Fallback xmlns="">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extLst>
                  <p:ext uri="{D42A27DB-BD31-4B8C-83A1-F6EECF244321}">
                    <p14:modId xmlns:p14="http://schemas.microsoft.com/office/powerpoint/2010/main" val="3299428976"/>
                  </p:ext>
                </p:extLst>
              </p:nvPr>
            </p:nvGraphicFramePr>
            <p:xfrm>
              <a:off x="2966720" y="3520440"/>
              <a:ext cx="6258560" cy="18288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457200">
                    <a:tc>
                      <a:txBody>
                        <a:bodyPr/>
                        <a:lstStyle/>
                        <a:p>
                          <a:r>
                            <a:rPr kumimoji="1" lang="ja-JP" altLang="en-US" sz="2400" dirty="0"/>
                            <a:t>ギルバートセル単体</a:t>
                          </a:r>
                        </a:p>
                      </a:txBody>
                      <a:tcPr/>
                    </a:tc>
                    <a:tc>
                      <a:txBody>
                        <a:bodyPr/>
                        <a:lstStyle/>
                        <a:p>
                          <a:endParaRPr lang="ja-JP"/>
                        </a:p>
                      </a:txBody>
                      <a:tcPr>
                        <a:blipFill>
                          <a:blip r:embed="rId2"/>
                          <a:stretch>
                            <a:fillRect l="-100195" t="-111842" r="-389" b="-222368"/>
                          </a:stretch>
                        </a:blipFill>
                      </a:tcPr>
                    </a:tc>
                    <a:extLst>
                      <a:ext uri="{0D108BD9-81ED-4DB2-BD59-A6C34878D82A}">
                        <a16:rowId xmlns:a16="http://schemas.microsoft.com/office/drawing/2014/main" val="105968310"/>
                      </a:ext>
                    </a:extLst>
                  </a:tr>
                  <a:tr h="457200">
                    <a:tc>
                      <a:txBody>
                        <a:bodyPr/>
                        <a:lstStyle/>
                        <a:p>
                          <a:r>
                            <a:rPr kumimoji="1" lang="en-US" altLang="ja-JP" sz="2400" dirty="0"/>
                            <a:t>TIA</a:t>
                          </a:r>
                          <a:r>
                            <a:rPr kumimoji="1" lang="ja-JP" altLang="en-US" sz="2400" dirty="0"/>
                            <a:t>単体</a:t>
                          </a:r>
                        </a:p>
                      </a:txBody>
                      <a:tcPr/>
                    </a:tc>
                    <a:tc>
                      <a:txBody>
                        <a:bodyPr/>
                        <a:lstStyle/>
                        <a:p>
                          <a:endParaRPr lang="ja-JP"/>
                        </a:p>
                      </a:txBody>
                      <a:tcPr>
                        <a:blipFill>
                          <a:blip r:embed="rId2"/>
                          <a:stretch>
                            <a:fillRect l="-100195" t="-214667" r="-389" b="-125333"/>
                          </a:stretch>
                        </a:blipFill>
                      </a:tcPr>
                    </a:tc>
                    <a:extLst>
                      <a:ext uri="{0D108BD9-81ED-4DB2-BD59-A6C34878D82A}">
                        <a16:rowId xmlns:a16="http://schemas.microsoft.com/office/drawing/2014/main" val="4179037725"/>
                      </a:ext>
                    </a:extLst>
                  </a:tr>
                  <a:tr h="457200">
                    <a:tc>
                      <a:txBody>
                        <a:bodyPr/>
                        <a:lstStyle/>
                        <a:p>
                          <a:r>
                            <a:rPr kumimoji="1" lang="ja-JP" altLang="en-US" sz="2400" dirty="0"/>
                            <a:t>バッファ単体</a:t>
                          </a:r>
                        </a:p>
                      </a:txBody>
                      <a:tcPr/>
                    </a:tc>
                    <a:tc>
                      <a:txBody>
                        <a:bodyPr/>
                        <a:lstStyle/>
                        <a:p>
                          <a:endParaRPr lang="ja-JP"/>
                        </a:p>
                      </a:txBody>
                      <a:tcPr>
                        <a:blipFill>
                          <a:blip r:embed="rId2"/>
                          <a:stretch>
                            <a:fillRect l="-100195" t="-314667" r="-389" b="-25333"/>
                          </a:stretch>
                        </a:blipFill>
                      </a:tcPr>
                    </a:tc>
                    <a:extLst>
                      <a:ext uri="{0D108BD9-81ED-4DB2-BD59-A6C34878D82A}">
                        <a16:rowId xmlns:a16="http://schemas.microsoft.com/office/drawing/2014/main" val="1272299596"/>
                      </a:ext>
                    </a:extLst>
                  </a:tr>
                </a:tbl>
              </a:graphicData>
            </a:graphic>
          </p:graphicFrame>
        </mc:Fallback>
      </mc:AlternateContent>
    </p:spTree>
    <p:extLst>
      <p:ext uri="{BB962C8B-B14F-4D97-AF65-F5344CB8AC3E}">
        <p14:creationId xmlns:p14="http://schemas.microsoft.com/office/powerpoint/2010/main" val="147810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8A128-98FF-9643-5E38-4609B9904A0B}"/>
              </a:ext>
            </a:extLst>
          </p:cNvPr>
          <p:cNvSpPr>
            <a:spLocks noGrp="1"/>
          </p:cNvSpPr>
          <p:nvPr>
            <p:ph type="title"/>
          </p:nvPr>
        </p:nvSpPr>
        <p:spPr/>
        <p:txBody>
          <a:bodyPr/>
          <a:lstStyle/>
          <a:p>
            <a:r>
              <a:rPr lang="ja-JP" altLang="en-US" dirty="0"/>
              <a:t>回路面積</a:t>
            </a:r>
            <a:r>
              <a:rPr kumimoji="1" lang="ja-JP" altLang="en-US" dirty="0"/>
              <a:t>の検討</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3728661045"/>
                  </p:ext>
                </p:extLst>
              </p:nvPr>
            </p:nvGraphicFramePr>
            <p:xfrm>
              <a:off x="104239" y="3279526"/>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3728661045"/>
                  </p:ext>
                </p:extLst>
              </p:nvPr>
            </p:nvGraphicFramePr>
            <p:xfrm>
              <a:off x="104239" y="3279526"/>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77" t="-126966" r="-18152" b="-137079"/>
                          </a:stretch>
                        </a:blipFill>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662115">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77" t="-185321" r="-18152" b="-11927"/>
                          </a:stretch>
                        </a:blipFill>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pic>
        <p:nvPicPr>
          <p:cNvPr id="3" name="図 2">
            <a:extLst>
              <a:ext uri="{FF2B5EF4-FFF2-40B4-BE49-F238E27FC236}">
                <a16:creationId xmlns:a16="http://schemas.microsoft.com/office/drawing/2014/main" id="{E9ECEC85-A2BD-5C03-7434-36C0188DD1CA}"/>
              </a:ext>
            </a:extLst>
          </p:cNvPr>
          <p:cNvPicPr>
            <a:picLocks noChangeAspect="1"/>
          </p:cNvPicPr>
          <p:nvPr/>
        </p:nvPicPr>
        <p:blipFill>
          <a:blip r:embed="rId3"/>
          <a:stretch>
            <a:fillRect/>
          </a:stretch>
        </p:blipFill>
        <p:spPr>
          <a:xfrm>
            <a:off x="5456259" y="2002772"/>
            <a:ext cx="6585108" cy="3996784"/>
          </a:xfrm>
          <a:prstGeom prst="rect">
            <a:avLst/>
          </a:prstGeom>
        </p:spPr>
      </p:pic>
      <p:sp>
        <p:nvSpPr>
          <p:cNvPr id="8" name="コンテンツ プレースホルダー 2">
            <a:extLst>
              <a:ext uri="{FF2B5EF4-FFF2-40B4-BE49-F238E27FC236}">
                <a16:creationId xmlns:a16="http://schemas.microsoft.com/office/drawing/2014/main" id="{2DB49BD6-14F3-B40A-4201-0C583D152FB9}"/>
              </a:ext>
            </a:extLst>
          </p:cNvPr>
          <p:cNvSpPr>
            <a:spLocks noGrp="1"/>
          </p:cNvSpPr>
          <p:nvPr>
            <p:ph idx="1"/>
          </p:nvPr>
        </p:nvSpPr>
        <p:spPr>
          <a:xfrm>
            <a:off x="812801" y="1295401"/>
            <a:ext cx="10437284" cy="4779963"/>
          </a:xfrm>
        </p:spPr>
        <p:txBody>
          <a:bodyPr/>
          <a:lstStyle/>
          <a:p>
            <a:r>
              <a:rPr lang="en-US" altLang="ja-JP" dirty="0"/>
              <a:t>2</a:t>
            </a:r>
            <a:r>
              <a:rPr lang="ja-JP" altLang="en-US" dirty="0"/>
              <a:t>入力積和演算回路</a:t>
            </a:r>
            <a:endParaRPr kumimoji="1" lang="ja-JP" altLang="en-US" dirty="0"/>
          </a:p>
        </p:txBody>
      </p:sp>
    </p:spTree>
    <p:extLst>
      <p:ext uri="{BB962C8B-B14F-4D97-AF65-F5344CB8AC3E}">
        <p14:creationId xmlns:p14="http://schemas.microsoft.com/office/powerpoint/2010/main" val="53772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B0F0FDB0-A11A-6B55-6EBF-3959C5D0D66E}"/>
              </a:ext>
            </a:extLst>
          </p:cNvPr>
          <p:cNvSpPr/>
          <p:nvPr/>
        </p:nvSpPr>
        <p:spPr bwMode="auto">
          <a:xfrm>
            <a:off x="5370550" y="28910"/>
            <a:ext cx="6806100" cy="25557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 name="タイトル 1">
            <a:extLst>
              <a:ext uri="{FF2B5EF4-FFF2-40B4-BE49-F238E27FC236}">
                <a16:creationId xmlns:a16="http://schemas.microsoft.com/office/drawing/2014/main" id="{9EC58BB3-7181-5706-D61B-0DEDDFDD8AD3}"/>
              </a:ext>
            </a:extLst>
          </p:cNvPr>
          <p:cNvSpPr>
            <a:spLocks noGrp="1"/>
          </p:cNvSpPr>
          <p:nvPr>
            <p:ph type="title"/>
          </p:nvPr>
        </p:nvSpPr>
        <p:spPr/>
        <p:txBody>
          <a:bodyPr/>
          <a:lstStyle/>
          <a:p>
            <a:r>
              <a:rPr lang="ja-JP" altLang="en-US" dirty="0"/>
              <a:t>回路面積</a:t>
            </a:r>
            <a:r>
              <a:rPr kumimoji="1" lang="ja-JP" altLang="en-US" dirty="0"/>
              <a:t>の検討</a:t>
            </a:r>
          </a:p>
        </p:txBody>
      </p:sp>
      <p:grpSp>
        <p:nvGrpSpPr>
          <p:cNvPr id="9" name="グループ化 8">
            <a:extLst>
              <a:ext uri="{FF2B5EF4-FFF2-40B4-BE49-F238E27FC236}">
                <a16:creationId xmlns:a16="http://schemas.microsoft.com/office/drawing/2014/main" id="{51351D35-802F-D5DA-C2EA-4846C614062E}"/>
              </a:ext>
            </a:extLst>
          </p:cNvPr>
          <p:cNvGrpSpPr/>
          <p:nvPr/>
        </p:nvGrpSpPr>
        <p:grpSpPr>
          <a:xfrm>
            <a:off x="4894455" y="260491"/>
            <a:ext cx="7128771" cy="5302108"/>
            <a:chOff x="4915603" y="1189486"/>
            <a:chExt cx="7128771" cy="5302108"/>
          </a:xfrm>
        </p:grpSpPr>
        <p:sp>
          <p:nvSpPr>
            <p:cNvPr id="7" name="テキスト ボックス 6">
              <a:extLst>
                <a:ext uri="{FF2B5EF4-FFF2-40B4-BE49-F238E27FC236}">
                  <a16:creationId xmlns:a16="http://schemas.microsoft.com/office/drawing/2014/main" id="{84CBD7DD-F718-7DF0-C7BD-3E585C42EBC0}"/>
                </a:ext>
              </a:extLst>
            </p:cNvPr>
            <p:cNvSpPr txBox="1"/>
            <p:nvPr/>
          </p:nvSpPr>
          <p:spPr>
            <a:xfrm>
              <a:off x="7808729" y="6122262"/>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38" name="直線矢印コネクタ 37">
              <a:extLst>
                <a:ext uri="{FF2B5EF4-FFF2-40B4-BE49-F238E27FC236}">
                  <a16:creationId xmlns:a16="http://schemas.microsoft.com/office/drawing/2014/main" id="{D920A9AA-A710-E16A-8750-F0FEC45B5D95}"/>
                </a:ext>
              </a:extLst>
            </p:cNvPr>
            <p:cNvCxnSpPr>
              <a:cxnSpLocks/>
            </p:cNvCxnSpPr>
            <p:nvPr/>
          </p:nvCxnSpPr>
          <p:spPr bwMode="auto">
            <a:xfrm>
              <a:off x="9609010" y="6165363"/>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BE48B08D-3EBB-3455-0128-59DEFC080F61}"/>
                </a:ext>
              </a:extLst>
            </p:cNvPr>
            <p:cNvSpPr txBox="1"/>
            <p:nvPr/>
          </p:nvSpPr>
          <p:spPr>
            <a:xfrm>
              <a:off x="9563602" y="6112684"/>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41" name="直線コネクタ 40">
              <a:extLst>
                <a:ext uri="{FF2B5EF4-FFF2-40B4-BE49-F238E27FC236}">
                  <a16:creationId xmlns:a16="http://schemas.microsoft.com/office/drawing/2014/main" id="{C7245760-E145-96AA-FD3B-F0B250043389}"/>
                </a:ext>
              </a:extLst>
            </p:cNvPr>
            <p:cNvCxnSpPr/>
            <p:nvPr/>
          </p:nvCxnSpPr>
          <p:spPr bwMode="auto">
            <a:xfrm>
              <a:off x="7011714" y="5971330"/>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矢印コネクタ 42">
              <a:extLst>
                <a:ext uri="{FF2B5EF4-FFF2-40B4-BE49-F238E27FC236}">
                  <a16:creationId xmlns:a16="http://schemas.microsoft.com/office/drawing/2014/main" id="{C214059D-9B4D-1622-B7ED-FC4F6D7703E7}"/>
                </a:ext>
              </a:extLst>
            </p:cNvPr>
            <p:cNvCxnSpPr>
              <a:cxnSpLocks/>
            </p:cNvCxnSpPr>
            <p:nvPr/>
          </p:nvCxnSpPr>
          <p:spPr bwMode="auto">
            <a:xfrm>
              <a:off x="6989857" y="6166886"/>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55331759-E8BA-421E-3EA8-99454C2B88F7}"/>
                </a:ext>
              </a:extLst>
            </p:cNvPr>
            <p:cNvSpPr txBox="1"/>
            <p:nvPr/>
          </p:nvSpPr>
          <p:spPr>
            <a:xfrm>
              <a:off x="11077275" y="3668373"/>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66" name="直線コネクタ 65">
              <a:extLst>
                <a:ext uri="{FF2B5EF4-FFF2-40B4-BE49-F238E27FC236}">
                  <a16:creationId xmlns:a16="http://schemas.microsoft.com/office/drawing/2014/main" id="{DB2601FF-E8E9-99C8-35B4-E1AF66870A68}"/>
                </a:ext>
              </a:extLst>
            </p:cNvPr>
            <p:cNvCxnSpPr/>
            <p:nvPr/>
          </p:nvCxnSpPr>
          <p:spPr bwMode="auto">
            <a:xfrm>
              <a:off x="7025415" y="537482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コネクタ 67">
              <a:extLst>
                <a:ext uri="{FF2B5EF4-FFF2-40B4-BE49-F238E27FC236}">
                  <a16:creationId xmlns:a16="http://schemas.microsoft.com/office/drawing/2014/main" id="{A0D6B435-4B69-52BA-927A-39EB66F167C1}"/>
                </a:ext>
              </a:extLst>
            </p:cNvPr>
            <p:cNvCxnSpPr/>
            <p:nvPr/>
          </p:nvCxnSpPr>
          <p:spPr bwMode="auto">
            <a:xfrm>
              <a:off x="8228827" y="536349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矢印コネクタ 68">
              <a:extLst>
                <a:ext uri="{FF2B5EF4-FFF2-40B4-BE49-F238E27FC236}">
                  <a16:creationId xmlns:a16="http://schemas.microsoft.com/office/drawing/2014/main" id="{75C92E8F-AE4E-2CAD-C8B0-A6BDAEB861B9}"/>
                </a:ext>
              </a:extLst>
            </p:cNvPr>
            <p:cNvCxnSpPr>
              <a:cxnSpLocks/>
            </p:cNvCxnSpPr>
            <p:nvPr/>
          </p:nvCxnSpPr>
          <p:spPr bwMode="auto">
            <a:xfrm>
              <a:off x="7025810" y="5550226"/>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40701EE4-B705-A557-43B9-BAE5CE91CE3C}"/>
                </a:ext>
              </a:extLst>
            </p:cNvPr>
            <p:cNvCxnSpPr>
              <a:cxnSpLocks/>
            </p:cNvCxnSpPr>
            <p:nvPr/>
          </p:nvCxnSpPr>
          <p:spPr bwMode="auto">
            <a:xfrm>
              <a:off x="7757777" y="5538895"/>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1" name="テキスト ボックス 70">
              <a:extLst>
                <a:ext uri="{FF2B5EF4-FFF2-40B4-BE49-F238E27FC236}">
                  <a16:creationId xmlns:a16="http://schemas.microsoft.com/office/drawing/2014/main" id="{37B34995-87E2-BD26-1816-76599803AE37}"/>
                </a:ext>
              </a:extLst>
            </p:cNvPr>
            <p:cNvSpPr txBox="1"/>
            <p:nvPr/>
          </p:nvSpPr>
          <p:spPr>
            <a:xfrm>
              <a:off x="7556371" y="5061817"/>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72" name="直線コネクタ 71">
              <a:extLst>
                <a:ext uri="{FF2B5EF4-FFF2-40B4-BE49-F238E27FC236}">
                  <a16:creationId xmlns:a16="http://schemas.microsoft.com/office/drawing/2014/main" id="{7B9750D9-D425-BDE8-BE3E-7B9C0AC21AF8}"/>
                </a:ext>
              </a:extLst>
            </p:cNvPr>
            <p:cNvCxnSpPr/>
            <p:nvPr/>
          </p:nvCxnSpPr>
          <p:spPr bwMode="auto">
            <a:xfrm>
              <a:off x="7767703" y="536349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テキスト ボックス 72">
              <a:extLst>
                <a:ext uri="{FF2B5EF4-FFF2-40B4-BE49-F238E27FC236}">
                  <a16:creationId xmlns:a16="http://schemas.microsoft.com/office/drawing/2014/main" id="{96804281-7786-67D5-8DAB-49B89982D6B0}"/>
                </a:ext>
              </a:extLst>
            </p:cNvPr>
            <p:cNvSpPr txBox="1"/>
            <p:nvPr/>
          </p:nvSpPr>
          <p:spPr>
            <a:xfrm>
              <a:off x="6777497" y="5063419"/>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08" name="直線矢印コネクタ 107">
              <a:extLst>
                <a:ext uri="{FF2B5EF4-FFF2-40B4-BE49-F238E27FC236}">
                  <a16:creationId xmlns:a16="http://schemas.microsoft.com/office/drawing/2014/main" id="{65BFB796-23AD-E954-8E9E-B3E3DF0CA76E}"/>
                </a:ext>
              </a:extLst>
            </p:cNvPr>
            <p:cNvCxnSpPr>
              <a:cxnSpLocks/>
            </p:cNvCxnSpPr>
            <p:nvPr/>
          </p:nvCxnSpPr>
          <p:spPr bwMode="auto">
            <a:xfrm flipV="1">
              <a:off x="11078160" y="4948757"/>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662FC189-0BBB-58E9-5898-1233D31DBF03}"/>
                </a:ext>
              </a:extLst>
            </p:cNvPr>
            <p:cNvCxnSpPr/>
            <p:nvPr/>
          </p:nvCxnSpPr>
          <p:spPr bwMode="auto">
            <a:xfrm flipH="1">
              <a:off x="9609010" y="5686477"/>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テキスト ボックス 113">
              <a:extLst>
                <a:ext uri="{FF2B5EF4-FFF2-40B4-BE49-F238E27FC236}">
                  <a16:creationId xmlns:a16="http://schemas.microsoft.com/office/drawing/2014/main" id="{7286B640-8639-DCB8-FA0C-3610BA29B8C1}"/>
                </a:ext>
              </a:extLst>
            </p:cNvPr>
            <p:cNvSpPr txBox="1"/>
            <p:nvPr/>
          </p:nvSpPr>
          <p:spPr>
            <a:xfrm>
              <a:off x="11082525" y="5045958"/>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117" name="直線矢印コネクタ 116">
              <a:extLst>
                <a:ext uri="{FF2B5EF4-FFF2-40B4-BE49-F238E27FC236}">
                  <a16:creationId xmlns:a16="http://schemas.microsoft.com/office/drawing/2014/main" id="{07E87D73-2FA6-CEC4-CEE5-DC12258626D2}"/>
                </a:ext>
              </a:extLst>
            </p:cNvPr>
            <p:cNvCxnSpPr>
              <a:cxnSpLocks/>
            </p:cNvCxnSpPr>
            <p:nvPr/>
          </p:nvCxnSpPr>
          <p:spPr bwMode="auto">
            <a:xfrm flipV="1">
              <a:off x="11077275" y="2780069"/>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9" name="直線コネクタ 118">
              <a:extLst>
                <a:ext uri="{FF2B5EF4-FFF2-40B4-BE49-F238E27FC236}">
                  <a16:creationId xmlns:a16="http://schemas.microsoft.com/office/drawing/2014/main" id="{B4BBC565-6CF0-BA17-5841-5B5278B7F61D}"/>
                </a:ext>
              </a:extLst>
            </p:cNvPr>
            <p:cNvCxnSpPr/>
            <p:nvPr/>
          </p:nvCxnSpPr>
          <p:spPr bwMode="auto">
            <a:xfrm>
              <a:off x="7011714" y="1484026"/>
              <a:ext cx="0" cy="30725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矢印コネクタ 119">
              <a:extLst>
                <a:ext uri="{FF2B5EF4-FFF2-40B4-BE49-F238E27FC236}">
                  <a16:creationId xmlns:a16="http://schemas.microsoft.com/office/drawing/2014/main" id="{773C4172-4774-1DB8-6030-78ACD57A29A1}"/>
                </a:ext>
              </a:extLst>
            </p:cNvPr>
            <p:cNvCxnSpPr>
              <a:cxnSpLocks/>
            </p:cNvCxnSpPr>
            <p:nvPr/>
          </p:nvCxnSpPr>
          <p:spPr bwMode="auto">
            <a:xfrm>
              <a:off x="7005427" y="1557678"/>
              <a:ext cx="3636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4" name="テキスト ボックス 123">
              <a:extLst>
                <a:ext uri="{FF2B5EF4-FFF2-40B4-BE49-F238E27FC236}">
                  <a16:creationId xmlns:a16="http://schemas.microsoft.com/office/drawing/2014/main" id="{825F1DBF-B456-3DCC-7106-CF780DC8EE4F}"/>
                </a:ext>
              </a:extLst>
            </p:cNvPr>
            <p:cNvSpPr txBox="1"/>
            <p:nvPr/>
          </p:nvSpPr>
          <p:spPr>
            <a:xfrm>
              <a:off x="8239309" y="1189486"/>
              <a:ext cx="1035169" cy="369332"/>
            </a:xfrm>
            <a:prstGeom prst="rect">
              <a:avLst/>
            </a:prstGeom>
            <a:noFill/>
          </p:spPr>
          <p:txBody>
            <a:bodyPr wrap="square" rtlCol="0">
              <a:spAutoFit/>
            </a:bodyPr>
            <a:lstStyle/>
            <a:p>
              <a:r>
                <a:rPr lang="en-US" altLang="ja-JP" dirty="0"/>
                <a:t>101</a:t>
              </a:r>
              <a:r>
                <a:rPr kumimoji="1" lang="en-US" altLang="ja-JP" dirty="0"/>
                <a:t>0 µm</a:t>
              </a:r>
              <a:endParaRPr kumimoji="1" lang="ja-JP" altLang="en-US" dirty="0"/>
            </a:p>
          </p:txBody>
        </p:sp>
        <p:cxnSp>
          <p:nvCxnSpPr>
            <p:cNvPr id="125" name="直線コネクタ 124">
              <a:extLst>
                <a:ext uri="{FF2B5EF4-FFF2-40B4-BE49-F238E27FC236}">
                  <a16:creationId xmlns:a16="http://schemas.microsoft.com/office/drawing/2014/main" id="{3376008C-7CB2-3ECB-F0F2-9B00EA3D1E45}"/>
                </a:ext>
              </a:extLst>
            </p:cNvPr>
            <p:cNvCxnSpPr/>
            <p:nvPr/>
          </p:nvCxnSpPr>
          <p:spPr bwMode="auto">
            <a:xfrm flipH="1">
              <a:off x="5547084" y="1777441"/>
              <a:ext cx="154456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コネクタ 125">
              <a:extLst>
                <a:ext uri="{FF2B5EF4-FFF2-40B4-BE49-F238E27FC236}">
                  <a16:creationId xmlns:a16="http://schemas.microsoft.com/office/drawing/2014/main" id="{6C6E83E2-DA58-9056-9801-27B1092C3CB1}"/>
                </a:ext>
              </a:extLst>
            </p:cNvPr>
            <p:cNvCxnSpPr/>
            <p:nvPr/>
          </p:nvCxnSpPr>
          <p:spPr bwMode="auto">
            <a:xfrm>
              <a:off x="10329010" y="4938226"/>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線コネクタ 130">
              <a:extLst>
                <a:ext uri="{FF2B5EF4-FFF2-40B4-BE49-F238E27FC236}">
                  <a16:creationId xmlns:a16="http://schemas.microsoft.com/office/drawing/2014/main" id="{11267417-3CA1-D2BC-932F-84508B8089C4}"/>
                </a:ext>
              </a:extLst>
            </p:cNvPr>
            <p:cNvCxnSpPr/>
            <p:nvPr/>
          </p:nvCxnSpPr>
          <p:spPr bwMode="auto">
            <a:xfrm flipH="1">
              <a:off x="5715412" y="5997073"/>
              <a:ext cx="154456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直線矢印コネクタ 131">
              <a:extLst>
                <a:ext uri="{FF2B5EF4-FFF2-40B4-BE49-F238E27FC236}">
                  <a16:creationId xmlns:a16="http://schemas.microsoft.com/office/drawing/2014/main" id="{42A6CB5D-7D18-88B9-9A62-CA3FB220B698}"/>
                </a:ext>
              </a:extLst>
            </p:cNvPr>
            <p:cNvCxnSpPr>
              <a:cxnSpLocks/>
            </p:cNvCxnSpPr>
            <p:nvPr/>
          </p:nvCxnSpPr>
          <p:spPr bwMode="auto">
            <a:xfrm flipV="1">
              <a:off x="5922384" y="1781111"/>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4" name="テキスト ボックス 133">
              <a:extLst>
                <a:ext uri="{FF2B5EF4-FFF2-40B4-BE49-F238E27FC236}">
                  <a16:creationId xmlns:a16="http://schemas.microsoft.com/office/drawing/2014/main" id="{BECB5B2F-E160-7847-8559-B9F7152F9B5A}"/>
                </a:ext>
              </a:extLst>
            </p:cNvPr>
            <p:cNvSpPr txBox="1"/>
            <p:nvPr/>
          </p:nvSpPr>
          <p:spPr>
            <a:xfrm>
              <a:off x="4915603" y="3665680"/>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sp>
          <p:nvSpPr>
            <p:cNvPr id="6" name="テキスト ボックス 5">
              <a:extLst>
                <a:ext uri="{FF2B5EF4-FFF2-40B4-BE49-F238E27FC236}">
                  <a16:creationId xmlns:a16="http://schemas.microsoft.com/office/drawing/2014/main" id="{46D1254A-6CC3-9302-E3DA-08F88D1A071B}"/>
                </a:ext>
              </a:extLst>
            </p:cNvPr>
            <p:cNvSpPr txBox="1"/>
            <p:nvPr/>
          </p:nvSpPr>
          <p:spPr>
            <a:xfrm>
              <a:off x="6326072" y="3024912"/>
              <a:ext cx="544923" cy="1569660"/>
            </a:xfrm>
            <a:prstGeom prst="rect">
              <a:avLst/>
            </a:prstGeom>
            <a:noFill/>
            <a:ln>
              <a:solidFill>
                <a:schemeClr val="tx1"/>
              </a:solidFill>
            </a:ln>
          </p:spPr>
          <p:txBody>
            <a:bodyPr wrap="square" rtlCol="0">
              <a:spAutoFit/>
            </a:bodyPr>
            <a:lstStyle/>
            <a:p>
              <a:r>
                <a:rPr kumimoji="1" lang="ja-JP" altLang="en-US" sz="2400" dirty="0"/>
                <a:t>光入力部</a:t>
              </a:r>
            </a:p>
          </p:txBody>
        </p:sp>
        <p:cxnSp>
          <p:nvCxnSpPr>
            <p:cNvPr id="11" name="直線コネクタ 10">
              <a:extLst>
                <a:ext uri="{FF2B5EF4-FFF2-40B4-BE49-F238E27FC236}">
                  <a16:creationId xmlns:a16="http://schemas.microsoft.com/office/drawing/2014/main" id="{EE1C5D03-5859-9506-38F9-DB29E33325B1}"/>
                </a:ext>
              </a:extLst>
            </p:cNvPr>
            <p:cNvCxnSpPr/>
            <p:nvPr/>
          </p:nvCxnSpPr>
          <p:spPr bwMode="auto">
            <a:xfrm>
              <a:off x="7307234" y="5368704"/>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a:extLst>
                <a:ext uri="{FF2B5EF4-FFF2-40B4-BE49-F238E27FC236}">
                  <a16:creationId xmlns:a16="http://schemas.microsoft.com/office/drawing/2014/main" id="{94D0F05F-7A7A-0DAF-95B5-A3A60C286973}"/>
                </a:ext>
              </a:extLst>
            </p:cNvPr>
            <p:cNvSpPr txBox="1"/>
            <p:nvPr/>
          </p:nvSpPr>
          <p:spPr>
            <a:xfrm>
              <a:off x="8861886" y="569583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7" name="テキスト ボックス 26">
              <a:extLst>
                <a:ext uri="{FF2B5EF4-FFF2-40B4-BE49-F238E27FC236}">
                  <a16:creationId xmlns:a16="http://schemas.microsoft.com/office/drawing/2014/main" id="{879F3980-C437-1DD5-58CF-088363D1D3AF}"/>
                </a:ext>
              </a:extLst>
            </p:cNvPr>
            <p:cNvSpPr txBox="1"/>
            <p:nvPr/>
          </p:nvSpPr>
          <p:spPr>
            <a:xfrm>
              <a:off x="9321010" y="569583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0" name="直線コネクタ 29">
              <a:extLst>
                <a:ext uri="{FF2B5EF4-FFF2-40B4-BE49-F238E27FC236}">
                  <a16:creationId xmlns:a16="http://schemas.microsoft.com/office/drawing/2014/main" id="{B2863B77-CFCC-130B-F69F-CD4575FFA5B2}"/>
                </a:ext>
              </a:extLst>
            </p:cNvPr>
            <p:cNvCxnSpPr/>
            <p:nvPr/>
          </p:nvCxnSpPr>
          <p:spPr bwMode="auto">
            <a:xfrm>
              <a:off x="9615892" y="5975732"/>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テキスト ボックス 47">
              <a:extLst>
                <a:ext uri="{FF2B5EF4-FFF2-40B4-BE49-F238E27FC236}">
                  <a16:creationId xmlns:a16="http://schemas.microsoft.com/office/drawing/2014/main" id="{34255525-427E-A27C-981A-C07EF50698DD}"/>
                </a:ext>
              </a:extLst>
            </p:cNvPr>
            <p:cNvSpPr txBox="1"/>
            <p:nvPr/>
          </p:nvSpPr>
          <p:spPr>
            <a:xfrm>
              <a:off x="8398111" y="569362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9" name="テキスト ボックス 48">
              <a:extLst>
                <a:ext uri="{FF2B5EF4-FFF2-40B4-BE49-F238E27FC236}">
                  <a16:creationId xmlns:a16="http://schemas.microsoft.com/office/drawing/2014/main" id="{F9B4951A-CA37-9933-1D9E-D2C413924718}"/>
                </a:ext>
              </a:extLst>
            </p:cNvPr>
            <p:cNvSpPr txBox="1"/>
            <p:nvPr/>
          </p:nvSpPr>
          <p:spPr>
            <a:xfrm>
              <a:off x="7476688" y="569982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0" name="テキスト ボックス 49">
              <a:extLst>
                <a:ext uri="{FF2B5EF4-FFF2-40B4-BE49-F238E27FC236}">
                  <a16:creationId xmlns:a16="http://schemas.microsoft.com/office/drawing/2014/main" id="{8E63C8D2-70C6-0FD5-A513-9EDF61134EAF}"/>
                </a:ext>
              </a:extLst>
            </p:cNvPr>
            <p:cNvSpPr txBox="1"/>
            <p:nvPr/>
          </p:nvSpPr>
          <p:spPr>
            <a:xfrm>
              <a:off x="7935812" y="569982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1" name="テキスト ボックス 50">
              <a:extLst>
                <a:ext uri="{FF2B5EF4-FFF2-40B4-BE49-F238E27FC236}">
                  <a16:creationId xmlns:a16="http://schemas.microsoft.com/office/drawing/2014/main" id="{DA3F337C-E766-60C1-FDE4-4E82B639C5BB}"/>
                </a:ext>
              </a:extLst>
            </p:cNvPr>
            <p:cNvSpPr txBox="1"/>
            <p:nvPr/>
          </p:nvSpPr>
          <p:spPr>
            <a:xfrm>
              <a:off x="7012913" y="569761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3" name="テキスト ボックス 52">
              <a:extLst>
                <a:ext uri="{FF2B5EF4-FFF2-40B4-BE49-F238E27FC236}">
                  <a16:creationId xmlns:a16="http://schemas.microsoft.com/office/drawing/2014/main" id="{C46EE4E2-710C-9DDB-6798-C2C09688BBF1}"/>
                </a:ext>
              </a:extLst>
            </p:cNvPr>
            <p:cNvSpPr txBox="1"/>
            <p:nvPr/>
          </p:nvSpPr>
          <p:spPr>
            <a:xfrm>
              <a:off x="10335017" y="2793281"/>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4" name="テキスト ボックス 53">
              <a:extLst>
                <a:ext uri="{FF2B5EF4-FFF2-40B4-BE49-F238E27FC236}">
                  <a16:creationId xmlns:a16="http://schemas.microsoft.com/office/drawing/2014/main" id="{82FBBB49-664E-68D1-14EA-C6E73084DC42}"/>
                </a:ext>
              </a:extLst>
            </p:cNvPr>
            <p:cNvSpPr txBox="1"/>
            <p:nvPr/>
          </p:nvSpPr>
          <p:spPr>
            <a:xfrm>
              <a:off x="10333538" y="325552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6" name="テキスト ボックス 55">
              <a:extLst>
                <a:ext uri="{FF2B5EF4-FFF2-40B4-BE49-F238E27FC236}">
                  <a16:creationId xmlns:a16="http://schemas.microsoft.com/office/drawing/2014/main" id="{97C5C3D4-8C49-E564-D989-9228E2992C5E}"/>
                </a:ext>
              </a:extLst>
            </p:cNvPr>
            <p:cNvSpPr txBox="1"/>
            <p:nvPr/>
          </p:nvSpPr>
          <p:spPr>
            <a:xfrm>
              <a:off x="10335017" y="3720169"/>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7" name="テキスト ボックス 56">
              <a:extLst>
                <a:ext uri="{FF2B5EF4-FFF2-40B4-BE49-F238E27FC236}">
                  <a16:creationId xmlns:a16="http://schemas.microsoft.com/office/drawing/2014/main" id="{24F4EF99-1E4E-D8AC-B902-3D8A20D46EEE}"/>
                </a:ext>
              </a:extLst>
            </p:cNvPr>
            <p:cNvSpPr txBox="1"/>
            <p:nvPr/>
          </p:nvSpPr>
          <p:spPr>
            <a:xfrm>
              <a:off x="10333538" y="418240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8" name="テキスト ボックス 57">
              <a:extLst>
                <a:ext uri="{FF2B5EF4-FFF2-40B4-BE49-F238E27FC236}">
                  <a16:creationId xmlns:a16="http://schemas.microsoft.com/office/drawing/2014/main" id="{21744146-A99B-EB83-2F58-2C8385B8BE25}"/>
                </a:ext>
              </a:extLst>
            </p:cNvPr>
            <p:cNvSpPr txBox="1"/>
            <p:nvPr/>
          </p:nvSpPr>
          <p:spPr>
            <a:xfrm>
              <a:off x="10333538" y="4647533"/>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9" name="テキスト ボックス 58">
              <a:extLst>
                <a:ext uri="{FF2B5EF4-FFF2-40B4-BE49-F238E27FC236}">
                  <a16:creationId xmlns:a16="http://schemas.microsoft.com/office/drawing/2014/main" id="{1D649C05-B856-8D20-044B-97FB112C148E}"/>
                </a:ext>
              </a:extLst>
            </p:cNvPr>
            <p:cNvSpPr txBox="1"/>
            <p:nvPr/>
          </p:nvSpPr>
          <p:spPr>
            <a:xfrm>
              <a:off x="8865285" y="17768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0" name="テキスト ボックス 59">
              <a:extLst>
                <a:ext uri="{FF2B5EF4-FFF2-40B4-BE49-F238E27FC236}">
                  <a16:creationId xmlns:a16="http://schemas.microsoft.com/office/drawing/2014/main" id="{4997F37A-5C3C-3AD4-6D29-7530130CDBAF}"/>
                </a:ext>
              </a:extLst>
            </p:cNvPr>
            <p:cNvSpPr txBox="1"/>
            <p:nvPr/>
          </p:nvSpPr>
          <p:spPr>
            <a:xfrm>
              <a:off x="9324409" y="17768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1" name="テキスト ボックス 60">
              <a:extLst>
                <a:ext uri="{FF2B5EF4-FFF2-40B4-BE49-F238E27FC236}">
                  <a16:creationId xmlns:a16="http://schemas.microsoft.com/office/drawing/2014/main" id="{6A3AD5C0-2F67-E169-84DA-D3EAB0FAB49B}"/>
                </a:ext>
              </a:extLst>
            </p:cNvPr>
            <p:cNvSpPr txBox="1"/>
            <p:nvPr/>
          </p:nvSpPr>
          <p:spPr>
            <a:xfrm>
              <a:off x="8401510" y="17746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2" name="テキスト ボックス 61">
              <a:extLst>
                <a:ext uri="{FF2B5EF4-FFF2-40B4-BE49-F238E27FC236}">
                  <a16:creationId xmlns:a16="http://schemas.microsoft.com/office/drawing/2014/main" id="{C94B3A10-287B-0707-8D40-8A3705ED70B7}"/>
                </a:ext>
              </a:extLst>
            </p:cNvPr>
            <p:cNvSpPr txBox="1"/>
            <p:nvPr/>
          </p:nvSpPr>
          <p:spPr>
            <a:xfrm>
              <a:off x="7480087" y="17808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3" name="テキスト ボックス 62">
              <a:extLst>
                <a:ext uri="{FF2B5EF4-FFF2-40B4-BE49-F238E27FC236}">
                  <a16:creationId xmlns:a16="http://schemas.microsoft.com/office/drawing/2014/main" id="{04EAF676-4C0E-F304-6132-D0D82F89A907}"/>
                </a:ext>
              </a:extLst>
            </p:cNvPr>
            <p:cNvSpPr txBox="1"/>
            <p:nvPr/>
          </p:nvSpPr>
          <p:spPr>
            <a:xfrm>
              <a:off x="7939211" y="17808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4" name="テキスト ボックス 63">
              <a:extLst>
                <a:ext uri="{FF2B5EF4-FFF2-40B4-BE49-F238E27FC236}">
                  <a16:creationId xmlns:a16="http://schemas.microsoft.com/office/drawing/2014/main" id="{37349519-9FC4-6763-7DF9-4BDE38EDF54E}"/>
                </a:ext>
              </a:extLst>
            </p:cNvPr>
            <p:cNvSpPr txBox="1"/>
            <p:nvPr/>
          </p:nvSpPr>
          <p:spPr>
            <a:xfrm>
              <a:off x="7016312" y="177861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88" name="直線コネクタ 87">
              <a:extLst>
                <a:ext uri="{FF2B5EF4-FFF2-40B4-BE49-F238E27FC236}">
                  <a16:creationId xmlns:a16="http://schemas.microsoft.com/office/drawing/2014/main" id="{947A3D54-4323-A89D-DF95-D7661AB30562}"/>
                </a:ext>
              </a:extLst>
            </p:cNvPr>
            <p:cNvCxnSpPr/>
            <p:nvPr/>
          </p:nvCxnSpPr>
          <p:spPr bwMode="auto">
            <a:xfrm flipH="1">
              <a:off x="10621538" y="4940289"/>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線コネクタ 100">
              <a:extLst>
                <a:ext uri="{FF2B5EF4-FFF2-40B4-BE49-F238E27FC236}">
                  <a16:creationId xmlns:a16="http://schemas.microsoft.com/office/drawing/2014/main" id="{F0383536-C0AE-A979-814B-BF5DAA946ECA}"/>
                </a:ext>
              </a:extLst>
            </p:cNvPr>
            <p:cNvCxnSpPr/>
            <p:nvPr/>
          </p:nvCxnSpPr>
          <p:spPr bwMode="auto">
            <a:xfrm flipH="1">
              <a:off x="10621538" y="2780563"/>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直線コネクタ 102">
              <a:extLst>
                <a:ext uri="{FF2B5EF4-FFF2-40B4-BE49-F238E27FC236}">
                  <a16:creationId xmlns:a16="http://schemas.microsoft.com/office/drawing/2014/main" id="{4CD36F3C-05D5-C11F-891A-4B7689416F04}"/>
                </a:ext>
              </a:extLst>
            </p:cNvPr>
            <p:cNvCxnSpPr/>
            <p:nvPr/>
          </p:nvCxnSpPr>
          <p:spPr bwMode="auto">
            <a:xfrm>
              <a:off x="10624284" y="1495559"/>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 name="正方形/長方形 141">
              <a:extLst>
                <a:ext uri="{FF2B5EF4-FFF2-40B4-BE49-F238E27FC236}">
                  <a16:creationId xmlns:a16="http://schemas.microsoft.com/office/drawing/2014/main" id="{C10F03BF-BD2D-9A4E-CF9A-11E87042DD57}"/>
                </a:ext>
              </a:extLst>
            </p:cNvPr>
            <p:cNvSpPr/>
            <p:nvPr/>
          </p:nvSpPr>
          <p:spPr bwMode="auto">
            <a:xfrm>
              <a:off x="6096000" y="1699459"/>
              <a:ext cx="4630584"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 name="正方形/長方形 3">
              <a:extLst>
                <a:ext uri="{FF2B5EF4-FFF2-40B4-BE49-F238E27FC236}">
                  <a16:creationId xmlns:a16="http://schemas.microsoft.com/office/drawing/2014/main" id="{48A2EBB9-C933-7478-FC44-D633DB3FADC4}"/>
                </a:ext>
              </a:extLst>
            </p:cNvPr>
            <p:cNvSpPr/>
            <p:nvPr/>
          </p:nvSpPr>
          <p:spPr bwMode="auto">
            <a:xfrm>
              <a:off x="7996578" y="3719516"/>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 name="正方形/長方形 4">
              <a:extLst>
                <a:ext uri="{FF2B5EF4-FFF2-40B4-BE49-F238E27FC236}">
                  <a16:creationId xmlns:a16="http://schemas.microsoft.com/office/drawing/2014/main" id="{69DD1F0F-4A01-7FFF-AB90-9478C719A45B}"/>
                </a:ext>
              </a:extLst>
            </p:cNvPr>
            <p:cNvSpPr/>
            <p:nvPr/>
          </p:nvSpPr>
          <p:spPr bwMode="auto">
            <a:xfrm>
              <a:off x="8819085" y="3719516"/>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 name="正方形/長方形 7">
              <a:extLst>
                <a:ext uri="{FF2B5EF4-FFF2-40B4-BE49-F238E27FC236}">
                  <a16:creationId xmlns:a16="http://schemas.microsoft.com/office/drawing/2014/main" id="{C9256C3D-4EE0-22F1-5D4C-6E58DC649309}"/>
                </a:ext>
              </a:extLst>
            </p:cNvPr>
            <p:cNvSpPr/>
            <p:nvPr/>
          </p:nvSpPr>
          <p:spPr bwMode="auto">
            <a:xfrm>
              <a:off x="7842745" y="4113193"/>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3" name="正方形/長方形 12">
              <a:extLst>
                <a:ext uri="{FF2B5EF4-FFF2-40B4-BE49-F238E27FC236}">
                  <a16:creationId xmlns:a16="http://schemas.microsoft.com/office/drawing/2014/main" id="{3FDE1A80-D23C-5DCE-E270-C2F02D1EBA71}"/>
                </a:ext>
              </a:extLst>
            </p:cNvPr>
            <p:cNvSpPr/>
            <p:nvPr/>
          </p:nvSpPr>
          <p:spPr bwMode="auto">
            <a:xfrm>
              <a:off x="9123136" y="410484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正方形/長方形 14">
              <a:extLst>
                <a:ext uri="{FF2B5EF4-FFF2-40B4-BE49-F238E27FC236}">
                  <a16:creationId xmlns:a16="http://schemas.microsoft.com/office/drawing/2014/main" id="{69B7D616-8F3E-927D-B017-30EA3D2C90F0}"/>
                </a:ext>
              </a:extLst>
            </p:cNvPr>
            <p:cNvSpPr/>
            <p:nvPr/>
          </p:nvSpPr>
          <p:spPr bwMode="auto">
            <a:xfrm>
              <a:off x="8690348" y="411117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6" name="正方形/長方形 15">
              <a:extLst>
                <a:ext uri="{FF2B5EF4-FFF2-40B4-BE49-F238E27FC236}">
                  <a16:creationId xmlns:a16="http://schemas.microsoft.com/office/drawing/2014/main" id="{70F95D18-F91E-A102-DFD7-BD738D6BBEB8}"/>
                </a:ext>
              </a:extLst>
            </p:cNvPr>
            <p:cNvSpPr/>
            <p:nvPr/>
          </p:nvSpPr>
          <p:spPr bwMode="auto">
            <a:xfrm>
              <a:off x="8281045" y="411117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7" name="正方形/長方形 16">
              <a:extLst>
                <a:ext uri="{FF2B5EF4-FFF2-40B4-BE49-F238E27FC236}">
                  <a16:creationId xmlns:a16="http://schemas.microsoft.com/office/drawing/2014/main" id="{DCA0CB01-F685-B127-B819-92516EC8D39E}"/>
                </a:ext>
              </a:extLst>
            </p:cNvPr>
            <p:cNvSpPr/>
            <p:nvPr/>
          </p:nvSpPr>
          <p:spPr bwMode="auto">
            <a:xfrm>
              <a:off x="8903685" y="3484712"/>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8" name="正方形/長方形 17">
              <a:extLst>
                <a:ext uri="{FF2B5EF4-FFF2-40B4-BE49-F238E27FC236}">
                  <a16:creationId xmlns:a16="http://schemas.microsoft.com/office/drawing/2014/main" id="{BED775F9-2B2F-DBAD-A1E0-15EEF4019C38}"/>
                </a:ext>
              </a:extLst>
            </p:cNvPr>
            <p:cNvSpPr/>
            <p:nvPr/>
          </p:nvSpPr>
          <p:spPr bwMode="auto">
            <a:xfrm>
              <a:off x="8081178" y="3484712"/>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sp>
        <p:nvSpPr>
          <p:cNvPr id="20" name="コンテンツ プレースホルダー 2">
            <a:extLst>
              <a:ext uri="{FF2B5EF4-FFF2-40B4-BE49-F238E27FC236}">
                <a16:creationId xmlns:a16="http://schemas.microsoft.com/office/drawing/2014/main" id="{077F3F17-069C-023B-27F7-2FF8806D1635}"/>
              </a:ext>
            </a:extLst>
          </p:cNvPr>
          <p:cNvSpPr txBox="1">
            <a:spLocks/>
          </p:cNvSpPr>
          <p:nvPr/>
        </p:nvSpPr>
        <p:spPr bwMode="auto">
          <a:xfrm>
            <a:off x="481481" y="3061790"/>
            <a:ext cx="2878207" cy="1577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バッファ回路単体</a:t>
            </a:r>
            <a:endParaRPr lang="en-US" altLang="ja-JP" kern="0" dirty="0"/>
          </a:p>
          <a:p>
            <a:r>
              <a:rPr lang="ja-JP" altLang="en-US" kern="0" dirty="0"/>
              <a:t>ギルバートセル単体</a:t>
            </a:r>
            <a:endParaRPr lang="en-US" altLang="ja-JP" kern="0" dirty="0"/>
          </a:p>
          <a:p>
            <a:r>
              <a:rPr lang="en-US" altLang="ja-JP" kern="0" dirty="0"/>
              <a:t>TIA</a:t>
            </a:r>
            <a:r>
              <a:rPr lang="ja-JP" altLang="en-US" kern="0" dirty="0"/>
              <a:t>単体</a:t>
            </a:r>
          </a:p>
        </p:txBody>
      </p:sp>
      <p:sp>
        <p:nvSpPr>
          <p:cNvPr id="21" name="正方形/長方形 20">
            <a:extLst>
              <a:ext uri="{FF2B5EF4-FFF2-40B4-BE49-F238E27FC236}">
                <a16:creationId xmlns:a16="http://schemas.microsoft.com/office/drawing/2014/main" id="{3CDECA4B-1400-C1FD-1B0E-BA2A8ADBE02D}"/>
              </a:ext>
            </a:extLst>
          </p:cNvPr>
          <p:cNvSpPr/>
          <p:nvPr/>
        </p:nvSpPr>
        <p:spPr bwMode="auto">
          <a:xfrm>
            <a:off x="3668361" y="3255521"/>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2" name="正方形/長方形 21">
            <a:extLst>
              <a:ext uri="{FF2B5EF4-FFF2-40B4-BE49-F238E27FC236}">
                <a16:creationId xmlns:a16="http://schemas.microsoft.com/office/drawing/2014/main" id="{3999629A-C9DD-47CF-FC86-610D94F7F84E}"/>
              </a:ext>
            </a:extLst>
          </p:cNvPr>
          <p:cNvSpPr/>
          <p:nvPr/>
        </p:nvSpPr>
        <p:spPr bwMode="auto">
          <a:xfrm>
            <a:off x="3583761" y="366881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3" name="正方形/長方形 22">
            <a:extLst>
              <a:ext uri="{FF2B5EF4-FFF2-40B4-BE49-F238E27FC236}">
                <a16:creationId xmlns:a16="http://schemas.microsoft.com/office/drawing/2014/main" id="{47C349A7-F620-5BBE-A468-E3E10EC40D40}"/>
              </a:ext>
            </a:extLst>
          </p:cNvPr>
          <p:cNvSpPr/>
          <p:nvPr/>
        </p:nvSpPr>
        <p:spPr bwMode="auto">
          <a:xfrm>
            <a:off x="3650950" y="416604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コンテンツ プレースホルダー 2">
            <a:extLst>
              <a:ext uri="{FF2B5EF4-FFF2-40B4-BE49-F238E27FC236}">
                <a16:creationId xmlns:a16="http://schemas.microsoft.com/office/drawing/2014/main" id="{BB8A934F-912E-9B45-4A95-161EEF54E6E0}"/>
              </a:ext>
            </a:extLst>
          </p:cNvPr>
          <p:cNvSpPr txBox="1">
            <a:spLocks/>
          </p:cNvSpPr>
          <p:nvPr/>
        </p:nvSpPr>
        <p:spPr bwMode="auto">
          <a:xfrm>
            <a:off x="6067805" y="5755489"/>
            <a:ext cx="5174766"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3</a:t>
            </a:r>
            <a:r>
              <a:rPr lang="ja-JP" altLang="en-US" kern="0" dirty="0"/>
              <a:t>　</a:t>
            </a:r>
            <a:r>
              <a:rPr lang="en-US" altLang="ja-JP" kern="0" dirty="0"/>
              <a:t>2</a:t>
            </a:r>
            <a:r>
              <a:rPr lang="ja-JP" altLang="en-US" kern="0" dirty="0"/>
              <a:t>入力積和演算回路の</a:t>
            </a:r>
            <a:r>
              <a:rPr lang="en-US" altLang="ja-JP" kern="0" dirty="0"/>
              <a:t>PAD</a:t>
            </a:r>
            <a:r>
              <a:rPr lang="ja-JP" altLang="en-US" kern="0" dirty="0"/>
              <a:t>配置</a:t>
            </a:r>
          </a:p>
        </p:txBody>
      </p:sp>
    </p:spTree>
    <p:extLst>
      <p:ext uri="{BB962C8B-B14F-4D97-AF65-F5344CB8AC3E}">
        <p14:creationId xmlns:p14="http://schemas.microsoft.com/office/powerpoint/2010/main" val="112050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8A128-98FF-9643-5E38-4609B9904A0B}"/>
              </a:ext>
            </a:extLst>
          </p:cNvPr>
          <p:cNvSpPr>
            <a:spLocks noGrp="1"/>
          </p:cNvSpPr>
          <p:nvPr>
            <p:ph type="title"/>
          </p:nvPr>
        </p:nvSpPr>
        <p:spPr/>
        <p:txBody>
          <a:bodyPr/>
          <a:lstStyle/>
          <a:p>
            <a:r>
              <a:rPr lang="ja-JP" altLang="en-US" dirty="0"/>
              <a:t>回路面積</a:t>
            </a:r>
            <a:r>
              <a:rPr kumimoji="1" lang="ja-JP" altLang="en-US" dirty="0"/>
              <a:t>の検討</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2356180266"/>
                  </p:ext>
                </p:extLst>
              </p:nvPr>
            </p:nvGraphicFramePr>
            <p:xfrm>
              <a:off x="323499" y="2354209"/>
              <a:ext cx="3990669" cy="2666227"/>
            </p:xfrm>
            <a:graphic>
              <a:graphicData uri="http://schemas.openxmlformats.org/drawingml/2006/table">
                <a:tbl>
                  <a:tblPr firstRow="1" bandRow="1">
                    <a:tableStyleId>{5940675A-B579-460E-94D1-54222C63F5DA}</a:tableStyleId>
                  </a:tblPr>
                  <a:tblGrid>
                    <a:gridCol w="891441">
                      <a:extLst>
                        <a:ext uri="{9D8B030D-6E8A-4147-A177-3AD203B41FA5}">
                          <a16:colId xmlns:a16="http://schemas.microsoft.com/office/drawing/2014/main" val="279000347"/>
                        </a:ext>
                      </a:extLst>
                    </a:gridCol>
                    <a:gridCol w="2357120">
                      <a:extLst>
                        <a:ext uri="{9D8B030D-6E8A-4147-A177-3AD203B41FA5}">
                          <a16:colId xmlns:a16="http://schemas.microsoft.com/office/drawing/2014/main" val="3997735241"/>
                        </a:ext>
                      </a:extLst>
                    </a:gridCol>
                    <a:gridCol w="74210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m:t>
                                  </m:r>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m:t>
                              </m:r>
                            </m:oMath>
                          </a14:m>
                          <a:endParaRPr kumimoji="1" lang="en-US" altLang="ja-JP" dirty="0"/>
                        </a:p>
                      </a:txBody>
                      <a:tcPr/>
                    </a:tc>
                    <a:tc>
                      <a:txBody>
                        <a:bodyPr/>
                        <a:lstStyle/>
                        <a:p>
                          <a:r>
                            <a:rPr kumimoji="1" lang="en-US" altLang="ja-JP" dirty="0"/>
                            <a:t>12</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2356180266"/>
                  </p:ext>
                </p:extLst>
              </p:nvPr>
            </p:nvGraphicFramePr>
            <p:xfrm>
              <a:off x="323499" y="2354209"/>
              <a:ext cx="3990669" cy="2666227"/>
            </p:xfrm>
            <a:graphic>
              <a:graphicData uri="http://schemas.openxmlformats.org/drawingml/2006/table">
                <a:tbl>
                  <a:tblPr firstRow="1" bandRow="1">
                    <a:tableStyleId>{5940675A-B579-460E-94D1-54222C63F5DA}</a:tableStyleId>
                  </a:tblPr>
                  <a:tblGrid>
                    <a:gridCol w="891441">
                      <a:extLst>
                        <a:ext uri="{9D8B030D-6E8A-4147-A177-3AD203B41FA5}">
                          <a16:colId xmlns:a16="http://schemas.microsoft.com/office/drawing/2014/main" val="279000347"/>
                        </a:ext>
                      </a:extLst>
                    </a:gridCol>
                    <a:gridCol w="2357120">
                      <a:extLst>
                        <a:ext uri="{9D8B030D-6E8A-4147-A177-3AD203B41FA5}">
                          <a16:colId xmlns:a16="http://schemas.microsoft.com/office/drawing/2014/main" val="3997735241"/>
                        </a:ext>
                      </a:extLst>
                    </a:gridCol>
                    <a:gridCol w="742108">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2"/>
                          <a:stretch>
                            <a:fillRect l="-37984" t="-125843" r="-32041" b="-288764"/>
                          </a:stretch>
                        </a:blipFill>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1485075">
                    <a:tc>
                      <a:txBody>
                        <a:bodyPr/>
                        <a:lstStyle/>
                        <a:p>
                          <a:r>
                            <a:rPr kumimoji="1" lang="en-US" altLang="ja-JP" dirty="0"/>
                            <a:t>P</a:t>
                          </a:r>
                          <a:endParaRPr kumimoji="1" lang="ja-JP" altLang="en-US" dirty="0"/>
                        </a:p>
                      </a:txBody>
                      <a:tcPr/>
                    </a:tc>
                    <a:tc>
                      <a:txBody>
                        <a:bodyPr/>
                        <a:lstStyle/>
                        <a:p>
                          <a:endParaRPr lang="ja-JP"/>
                        </a:p>
                      </a:txBody>
                      <a:tcPr>
                        <a:blipFill>
                          <a:blip r:embed="rId2"/>
                          <a:stretch>
                            <a:fillRect l="-37984" t="-82377" r="-32041" b="-5328"/>
                          </a:stretch>
                        </a:blipFill>
                      </a:tcPr>
                    </a:tc>
                    <a:tc>
                      <a:txBody>
                        <a:bodyPr/>
                        <a:lstStyle/>
                        <a:p>
                          <a:r>
                            <a:rPr kumimoji="1" lang="en-US" altLang="ja-JP" dirty="0"/>
                            <a:t>12</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pic>
        <p:nvPicPr>
          <p:cNvPr id="3" name="図 2">
            <a:extLst>
              <a:ext uri="{FF2B5EF4-FFF2-40B4-BE49-F238E27FC236}">
                <a16:creationId xmlns:a16="http://schemas.microsoft.com/office/drawing/2014/main" id="{CDDABD33-17CA-213D-A352-F7E0140E7CB5}"/>
              </a:ext>
            </a:extLst>
          </p:cNvPr>
          <p:cNvPicPr>
            <a:picLocks noChangeAspect="1"/>
          </p:cNvPicPr>
          <p:nvPr/>
        </p:nvPicPr>
        <p:blipFill>
          <a:blip r:embed="rId3"/>
          <a:stretch>
            <a:fillRect/>
          </a:stretch>
        </p:blipFill>
        <p:spPr>
          <a:xfrm>
            <a:off x="4813888" y="2018929"/>
            <a:ext cx="6919351" cy="4199651"/>
          </a:xfrm>
          <a:prstGeom prst="rect">
            <a:avLst/>
          </a:prstGeom>
        </p:spPr>
      </p:pic>
      <p:sp>
        <p:nvSpPr>
          <p:cNvPr id="6" name="コンテンツ プレースホルダー 2">
            <a:extLst>
              <a:ext uri="{FF2B5EF4-FFF2-40B4-BE49-F238E27FC236}">
                <a16:creationId xmlns:a16="http://schemas.microsoft.com/office/drawing/2014/main" id="{E4E46B5A-A01C-0E98-4914-B57C9A24077E}"/>
              </a:ext>
            </a:extLst>
          </p:cNvPr>
          <p:cNvSpPr>
            <a:spLocks noGrp="1"/>
          </p:cNvSpPr>
          <p:nvPr>
            <p:ph idx="1"/>
          </p:nvPr>
        </p:nvSpPr>
        <p:spPr>
          <a:xfrm>
            <a:off x="812801" y="1295401"/>
            <a:ext cx="10437284" cy="4779963"/>
          </a:xfrm>
        </p:spPr>
        <p:txBody>
          <a:bodyPr/>
          <a:lstStyle/>
          <a:p>
            <a:r>
              <a:rPr lang="en-US" altLang="ja-JP" dirty="0"/>
              <a:t>4</a:t>
            </a:r>
            <a:r>
              <a:rPr lang="ja-JP" altLang="en-US" dirty="0"/>
              <a:t>入力積和演算回路</a:t>
            </a:r>
            <a:endParaRPr kumimoji="1" lang="ja-JP" altLang="en-US" dirty="0"/>
          </a:p>
        </p:txBody>
      </p:sp>
    </p:spTree>
    <p:extLst>
      <p:ext uri="{BB962C8B-B14F-4D97-AF65-F5344CB8AC3E}">
        <p14:creationId xmlns:p14="http://schemas.microsoft.com/office/powerpoint/2010/main" val="372565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2FE0210C-1934-D0F9-71AE-1DB829535847}"/>
              </a:ext>
            </a:extLst>
          </p:cNvPr>
          <p:cNvSpPr/>
          <p:nvPr/>
        </p:nvSpPr>
        <p:spPr bwMode="auto">
          <a:xfrm>
            <a:off x="4191003" y="34465"/>
            <a:ext cx="7985647" cy="25557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 name="タイトル 1">
            <a:extLst>
              <a:ext uri="{FF2B5EF4-FFF2-40B4-BE49-F238E27FC236}">
                <a16:creationId xmlns:a16="http://schemas.microsoft.com/office/drawing/2014/main" id="{9EC58BB3-7181-5706-D61B-0DEDDFDD8AD3}"/>
              </a:ext>
            </a:extLst>
          </p:cNvPr>
          <p:cNvSpPr>
            <a:spLocks noGrp="1"/>
          </p:cNvSpPr>
          <p:nvPr>
            <p:ph type="title"/>
          </p:nvPr>
        </p:nvSpPr>
        <p:spPr/>
        <p:txBody>
          <a:bodyPr/>
          <a:lstStyle/>
          <a:p>
            <a:r>
              <a:rPr lang="ja-JP" altLang="en-US" dirty="0"/>
              <a:t>回路面積</a:t>
            </a:r>
            <a:r>
              <a:rPr kumimoji="1" lang="ja-JP" altLang="en-US" dirty="0"/>
              <a:t>の検討</a:t>
            </a:r>
          </a:p>
        </p:txBody>
      </p:sp>
      <p:sp>
        <p:nvSpPr>
          <p:cNvPr id="136" name="テキスト ボックス 135">
            <a:extLst>
              <a:ext uri="{FF2B5EF4-FFF2-40B4-BE49-F238E27FC236}">
                <a16:creationId xmlns:a16="http://schemas.microsoft.com/office/drawing/2014/main" id="{25863260-9A13-0DB3-CC4A-BDE2EB504C3B}"/>
              </a:ext>
            </a:extLst>
          </p:cNvPr>
          <p:cNvSpPr txBox="1"/>
          <p:nvPr/>
        </p:nvSpPr>
        <p:spPr>
          <a:xfrm>
            <a:off x="7232676" y="5878833"/>
            <a:ext cx="1048084" cy="369332"/>
          </a:xfrm>
          <a:prstGeom prst="rect">
            <a:avLst/>
          </a:prstGeom>
          <a:noFill/>
        </p:spPr>
        <p:txBody>
          <a:bodyPr wrap="square" rtlCol="0">
            <a:spAutoFit/>
          </a:bodyPr>
          <a:lstStyle/>
          <a:p>
            <a:r>
              <a:rPr lang="en-US" altLang="ja-JP" dirty="0"/>
              <a:t>112</a:t>
            </a:r>
            <a:r>
              <a:rPr kumimoji="1" lang="en-US" altLang="ja-JP" dirty="0"/>
              <a:t>0 µm</a:t>
            </a:r>
            <a:endParaRPr kumimoji="1" lang="ja-JP" altLang="en-US" dirty="0"/>
          </a:p>
        </p:txBody>
      </p:sp>
      <p:cxnSp>
        <p:nvCxnSpPr>
          <p:cNvPr id="137" name="直線矢印コネクタ 136">
            <a:extLst>
              <a:ext uri="{FF2B5EF4-FFF2-40B4-BE49-F238E27FC236}">
                <a16:creationId xmlns:a16="http://schemas.microsoft.com/office/drawing/2014/main" id="{FDB19E43-1661-6DE0-9EB5-3ECEB6CFF572}"/>
              </a:ext>
            </a:extLst>
          </p:cNvPr>
          <p:cNvCxnSpPr>
            <a:cxnSpLocks/>
          </p:cNvCxnSpPr>
          <p:nvPr/>
        </p:nvCxnSpPr>
        <p:spPr bwMode="auto">
          <a:xfrm>
            <a:off x="9747155" y="5848096"/>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8" name="テキスト ボックス 137">
            <a:extLst>
              <a:ext uri="{FF2B5EF4-FFF2-40B4-BE49-F238E27FC236}">
                <a16:creationId xmlns:a16="http://schemas.microsoft.com/office/drawing/2014/main" id="{0D1466ED-4FD2-7682-4818-2312AE008DF8}"/>
              </a:ext>
            </a:extLst>
          </p:cNvPr>
          <p:cNvSpPr txBox="1"/>
          <p:nvPr/>
        </p:nvSpPr>
        <p:spPr>
          <a:xfrm>
            <a:off x="9683739" y="5887819"/>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139" name="直線コネクタ 138">
            <a:extLst>
              <a:ext uri="{FF2B5EF4-FFF2-40B4-BE49-F238E27FC236}">
                <a16:creationId xmlns:a16="http://schemas.microsoft.com/office/drawing/2014/main" id="{86E52444-B1A0-AB79-BA1B-6B1623E5895E}"/>
              </a:ext>
            </a:extLst>
          </p:cNvPr>
          <p:cNvCxnSpPr/>
          <p:nvPr/>
        </p:nvCxnSpPr>
        <p:spPr bwMode="auto">
          <a:xfrm>
            <a:off x="5767635" y="5654063"/>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1" name="テキスト ボックス 140">
            <a:extLst>
              <a:ext uri="{FF2B5EF4-FFF2-40B4-BE49-F238E27FC236}">
                <a16:creationId xmlns:a16="http://schemas.microsoft.com/office/drawing/2014/main" id="{F6BEE1C6-4655-5100-D73B-55ED8C953450}"/>
              </a:ext>
            </a:extLst>
          </p:cNvPr>
          <p:cNvSpPr txBox="1"/>
          <p:nvPr/>
        </p:nvSpPr>
        <p:spPr>
          <a:xfrm>
            <a:off x="11224901" y="3351106"/>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142" name="直線コネクタ 141">
            <a:extLst>
              <a:ext uri="{FF2B5EF4-FFF2-40B4-BE49-F238E27FC236}">
                <a16:creationId xmlns:a16="http://schemas.microsoft.com/office/drawing/2014/main" id="{B3EB9F7A-5D62-5B8C-B736-36673F2329D0}"/>
              </a:ext>
            </a:extLst>
          </p:cNvPr>
          <p:cNvCxnSpPr/>
          <p:nvPr/>
        </p:nvCxnSpPr>
        <p:spPr bwMode="auto">
          <a:xfrm>
            <a:off x="6243981" y="5057561"/>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線コネクタ 142">
            <a:extLst>
              <a:ext uri="{FF2B5EF4-FFF2-40B4-BE49-F238E27FC236}">
                <a16:creationId xmlns:a16="http://schemas.microsoft.com/office/drawing/2014/main" id="{EE99999C-71C6-2AD3-EADD-3E445BCA0BF5}"/>
              </a:ext>
            </a:extLst>
          </p:cNvPr>
          <p:cNvCxnSpPr/>
          <p:nvPr/>
        </p:nvCxnSpPr>
        <p:spPr bwMode="auto">
          <a:xfrm>
            <a:off x="7447393" y="5046230"/>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線矢印コネクタ 143">
            <a:extLst>
              <a:ext uri="{FF2B5EF4-FFF2-40B4-BE49-F238E27FC236}">
                <a16:creationId xmlns:a16="http://schemas.microsoft.com/office/drawing/2014/main" id="{BFD8966D-4A02-D740-DF17-D2CAD65D2652}"/>
              </a:ext>
            </a:extLst>
          </p:cNvPr>
          <p:cNvCxnSpPr>
            <a:cxnSpLocks/>
          </p:cNvCxnSpPr>
          <p:nvPr/>
        </p:nvCxnSpPr>
        <p:spPr bwMode="auto">
          <a:xfrm>
            <a:off x="6244376" y="5232959"/>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5" name="直線矢印コネクタ 144">
            <a:extLst>
              <a:ext uri="{FF2B5EF4-FFF2-40B4-BE49-F238E27FC236}">
                <a16:creationId xmlns:a16="http://schemas.microsoft.com/office/drawing/2014/main" id="{93244F83-2359-46FE-648A-C00144DB2E4C}"/>
              </a:ext>
            </a:extLst>
          </p:cNvPr>
          <p:cNvCxnSpPr>
            <a:cxnSpLocks/>
          </p:cNvCxnSpPr>
          <p:nvPr/>
        </p:nvCxnSpPr>
        <p:spPr bwMode="auto">
          <a:xfrm>
            <a:off x="6976343" y="5221628"/>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6" name="テキスト ボックス 145">
            <a:extLst>
              <a:ext uri="{FF2B5EF4-FFF2-40B4-BE49-F238E27FC236}">
                <a16:creationId xmlns:a16="http://schemas.microsoft.com/office/drawing/2014/main" id="{75851BD9-A219-8FF7-2359-8D828560A798}"/>
              </a:ext>
            </a:extLst>
          </p:cNvPr>
          <p:cNvSpPr txBox="1"/>
          <p:nvPr/>
        </p:nvSpPr>
        <p:spPr>
          <a:xfrm>
            <a:off x="6774937" y="4744550"/>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47" name="直線コネクタ 146">
            <a:extLst>
              <a:ext uri="{FF2B5EF4-FFF2-40B4-BE49-F238E27FC236}">
                <a16:creationId xmlns:a16="http://schemas.microsoft.com/office/drawing/2014/main" id="{9346CB78-DE40-564E-5ED4-B39BE0439FF7}"/>
              </a:ext>
            </a:extLst>
          </p:cNvPr>
          <p:cNvCxnSpPr/>
          <p:nvPr/>
        </p:nvCxnSpPr>
        <p:spPr bwMode="auto">
          <a:xfrm>
            <a:off x="6986269" y="5046230"/>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テキスト ボックス 147">
            <a:extLst>
              <a:ext uri="{FF2B5EF4-FFF2-40B4-BE49-F238E27FC236}">
                <a16:creationId xmlns:a16="http://schemas.microsoft.com/office/drawing/2014/main" id="{16251F6D-50FB-2C81-7E39-E719AF00CCD2}"/>
              </a:ext>
            </a:extLst>
          </p:cNvPr>
          <p:cNvSpPr txBox="1"/>
          <p:nvPr/>
        </p:nvSpPr>
        <p:spPr>
          <a:xfrm>
            <a:off x="5996063" y="4746152"/>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49" name="直線矢印コネクタ 148">
            <a:extLst>
              <a:ext uri="{FF2B5EF4-FFF2-40B4-BE49-F238E27FC236}">
                <a16:creationId xmlns:a16="http://schemas.microsoft.com/office/drawing/2014/main" id="{F3F1183F-343C-83EF-6EBF-2249C4B20729}"/>
              </a:ext>
            </a:extLst>
          </p:cNvPr>
          <p:cNvCxnSpPr>
            <a:cxnSpLocks/>
          </p:cNvCxnSpPr>
          <p:nvPr/>
        </p:nvCxnSpPr>
        <p:spPr bwMode="auto">
          <a:xfrm flipV="1">
            <a:off x="11225786" y="4631490"/>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0" name="直線コネクタ 149">
            <a:extLst>
              <a:ext uri="{FF2B5EF4-FFF2-40B4-BE49-F238E27FC236}">
                <a16:creationId xmlns:a16="http://schemas.microsoft.com/office/drawing/2014/main" id="{2AD352F5-4757-F833-BC93-AE21876F98F1}"/>
              </a:ext>
            </a:extLst>
          </p:cNvPr>
          <p:cNvCxnSpPr/>
          <p:nvPr/>
        </p:nvCxnSpPr>
        <p:spPr bwMode="auto">
          <a:xfrm flipH="1">
            <a:off x="9773771" y="5369210"/>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1" name="テキスト ボックス 150">
            <a:extLst>
              <a:ext uri="{FF2B5EF4-FFF2-40B4-BE49-F238E27FC236}">
                <a16:creationId xmlns:a16="http://schemas.microsoft.com/office/drawing/2014/main" id="{188E5758-F789-BFEE-3001-14347E1D562C}"/>
              </a:ext>
            </a:extLst>
          </p:cNvPr>
          <p:cNvSpPr txBox="1"/>
          <p:nvPr/>
        </p:nvSpPr>
        <p:spPr>
          <a:xfrm>
            <a:off x="11273009" y="4831623"/>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152" name="直線矢印コネクタ 151">
            <a:extLst>
              <a:ext uri="{FF2B5EF4-FFF2-40B4-BE49-F238E27FC236}">
                <a16:creationId xmlns:a16="http://schemas.microsoft.com/office/drawing/2014/main" id="{3A54A6B7-2A3C-B186-7718-0FD6B6235C0B}"/>
              </a:ext>
            </a:extLst>
          </p:cNvPr>
          <p:cNvCxnSpPr>
            <a:cxnSpLocks/>
          </p:cNvCxnSpPr>
          <p:nvPr/>
        </p:nvCxnSpPr>
        <p:spPr bwMode="auto">
          <a:xfrm flipV="1">
            <a:off x="11224901" y="2462802"/>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3" name="直線コネクタ 152">
            <a:extLst>
              <a:ext uri="{FF2B5EF4-FFF2-40B4-BE49-F238E27FC236}">
                <a16:creationId xmlns:a16="http://schemas.microsoft.com/office/drawing/2014/main" id="{1D43A12F-4D0D-CB13-A0E2-BEB2FE85A511}"/>
              </a:ext>
            </a:extLst>
          </p:cNvPr>
          <p:cNvCxnSpPr/>
          <p:nvPr/>
        </p:nvCxnSpPr>
        <p:spPr bwMode="auto">
          <a:xfrm>
            <a:off x="5758751" y="1166759"/>
            <a:ext cx="0" cy="30725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線矢印コネクタ 153">
            <a:extLst>
              <a:ext uri="{FF2B5EF4-FFF2-40B4-BE49-F238E27FC236}">
                <a16:creationId xmlns:a16="http://schemas.microsoft.com/office/drawing/2014/main" id="{E3E43B59-3805-4AFB-FAE8-F87D6FCFB4D6}"/>
              </a:ext>
            </a:extLst>
          </p:cNvPr>
          <p:cNvCxnSpPr>
            <a:cxnSpLocks/>
          </p:cNvCxnSpPr>
          <p:nvPr/>
        </p:nvCxnSpPr>
        <p:spPr bwMode="auto">
          <a:xfrm>
            <a:off x="5742939" y="1240411"/>
            <a:ext cx="504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5" name="テキスト ボックス 154">
            <a:extLst>
              <a:ext uri="{FF2B5EF4-FFF2-40B4-BE49-F238E27FC236}">
                <a16:creationId xmlns:a16="http://schemas.microsoft.com/office/drawing/2014/main" id="{860D2ACD-2E4A-A032-0DBC-8BF18967A20A}"/>
              </a:ext>
            </a:extLst>
          </p:cNvPr>
          <p:cNvSpPr txBox="1"/>
          <p:nvPr/>
        </p:nvSpPr>
        <p:spPr>
          <a:xfrm>
            <a:off x="7795206" y="872219"/>
            <a:ext cx="1035169" cy="369332"/>
          </a:xfrm>
          <a:prstGeom prst="rect">
            <a:avLst/>
          </a:prstGeom>
          <a:noFill/>
        </p:spPr>
        <p:txBody>
          <a:bodyPr wrap="square" rtlCol="0">
            <a:spAutoFit/>
          </a:bodyPr>
          <a:lstStyle/>
          <a:p>
            <a:r>
              <a:rPr lang="en-US" altLang="ja-JP" dirty="0"/>
              <a:t>1400</a:t>
            </a:r>
            <a:r>
              <a:rPr kumimoji="1" lang="en-US" altLang="ja-JP" dirty="0"/>
              <a:t> µm</a:t>
            </a:r>
            <a:endParaRPr kumimoji="1" lang="ja-JP" altLang="en-US" dirty="0"/>
          </a:p>
        </p:txBody>
      </p:sp>
      <p:cxnSp>
        <p:nvCxnSpPr>
          <p:cNvPr id="156" name="直線コネクタ 155">
            <a:extLst>
              <a:ext uri="{FF2B5EF4-FFF2-40B4-BE49-F238E27FC236}">
                <a16:creationId xmlns:a16="http://schemas.microsoft.com/office/drawing/2014/main" id="{A9D321AA-7168-4420-F8AB-2B234241C37A}"/>
              </a:ext>
            </a:extLst>
          </p:cNvPr>
          <p:cNvCxnSpPr/>
          <p:nvPr/>
        </p:nvCxnSpPr>
        <p:spPr bwMode="auto">
          <a:xfrm flipH="1">
            <a:off x="4303264" y="1460174"/>
            <a:ext cx="1548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直線コネクタ 156">
            <a:extLst>
              <a:ext uri="{FF2B5EF4-FFF2-40B4-BE49-F238E27FC236}">
                <a16:creationId xmlns:a16="http://schemas.microsoft.com/office/drawing/2014/main" id="{4F7A6061-B7EB-E931-D44D-941F00921ECB}"/>
              </a:ext>
            </a:extLst>
          </p:cNvPr>
          <p:cNvCxnSpPr/>
          <p:nvPr/>
        </p:nvCxnSpPr>
        <p:spPr bwMode="auto">
          <a:xfrm>
            <a:off x="10476636" y="4620959"/>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直線コネクタ 157">
            <a:extLst>
              <a:ext uri="{FF2B5EF4-FFF2-40B4-BE49-F238E27FC236}">
                <a16:creationId xmlns:a16="http://schemas.microsoft.com/office/drawing/2014/main" id="{43B2CBC3-C49C-9F4D-DA2C-837133BC40A9}"/>
              </a:ext>
            </a:extLst>
          </p:cNvPr>
          <p:cNvCxnSpPr/>
          <p:nvPr/>
        </p:nvCxnSpPr>
        <p:spPr bwMode="auto">
          <a:xfrm flipH="1">
            <a:off x="4311815" y="5670281"/>
            <a:ext cx="1548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直線矢印コネクタ 158">
            <a:extLst>
              <a:ext uri="{FF2B5EF4-FFF2-40B4-BE49-F238E27FC236}">
                <a16:creationId xmlns:a16="http://schemas.microsoft.com/office/drawing/2014/main" id="{931BFD18-68C5-B78F-E136-A1806DF679C7}"/>
              </a:ext>
            </a:extLst>
          </p:cNvPr>
          <p:cNvCxnSpPr>
            <a:cxnSpLocks/>
          </p:cNvCxnSpPr>
          <p:nvPr/>
        </p:nvCxnSpPr>
        <p:spPr bwMode="auto">
          <a:xfrm flipV="1">
            <a:off x="4768297" y="1463844"/>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0" name="テキスト ボックス 159">
            <a:extLst>
              <a:ext uri="{FF2B5EF4-FFF2-40B4-BE49-F238E27FC236}">
                <a16:creationId xmlns:a16="http://schemas.microsoft.com/office/drawing/2014/main" id="{E3073EA6-B757-9C2E-B704-478C7AA27333}"/>
              </a:ext>
            </a:extLst>
          </p:cNvPr>
          <p:cNvSpPr txBox="1"/>
          <p:nvPr/>
        </p:nvSpPr>
        <p:spPr>
          <a:xfrm>
            <a:off x="3594921" y="3318383"/>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sp>
        <p:nvSpPr>
          <p:cNvPr id="161" name="テキスト ボックス 160">
            <a:extLst>
              <a:ext uri="{FF2B5EF4-FFF2-40B4-BE49-F238E27FC236}">
                <a16:creationId xmlns:a16="http://schemas.microsoft.com/office/drawing/2014/main" id="{BFCEFA87-05C8-E0BF-7C09-555F5D30DE0F}"/>
              </a:ext>
            </a:extLst>
          </p:cNvPr>
          <p:cNvSpPr txBox="1"/>
          <p:nvPr/>
        </p:nvSpPr>
        <p:spPr>
          <a:xfrm>
            <a:off x="5212698" y="2707645"/>
            <a:ext cx="544923" cy="1569660"/>
          </a:xfrm>
          <a:prstGeom prst="rect">
            <a:avLst/>
          </a:prstGeom>
          <a:noFill/>
          <a:ln>
            <a:solidFill>
              <a:schemeClr val="tx1"/>
            </a:solidFill>
          </a:ln>
        </p:spPr>
        <p:txBody>
          <a:bodyPr wrap="square" rtlCol="0">
            <a:spAutoFit/>
          </a:bodyPr>
          <a:lstStyle/>
          <a:p>
            <a:r>
              <a:rPr kumimoji="1" lang="ja-JP" altLang="en-US" sz="2400" dirty="0"/>
              <a:t>光入力部</a:t>
            </a:r>
          </a:p>
        </p:txBody>
      </p:sp>
      <p:cxnSp>
        <p:nvCxnSpPr>
          <p:cNvPr id="162" name="直線コネクタ 161">
            <a:extLst>
              <a:ext uri="{FF2B5EF4-FFF2-40B4-BE49-F238E27FC236}">
                <a16:creationId xmlns:a16="http://schemas.microsoft.com/office/drawing/2014/main" id="{9FB32089-AF3C-8763-8306-83921213F766}"/>
              </a:ext>
            </a:extLst>
          </p:cNvPr>
          <p:cNvCxnSpPr/>
          <p:nvPr/>
        </p:nvCxnSpPr>
        <p:spPr bwMode="auto">
          <a:xfrm>
            <a:off x="6525800" y="50514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 name="直線コネクタ 164">
            <a:extLst>
              <a:ext uri="{FF2B5EF4-FFF2-40B4-BE49-F238E27FC236}">
                <a16:creationId xmlns:a16="http://schemas.microsoft.com/office/drawing/2014/main" id="{E02FEA7C-6810-96A6-A733-BE2023383C18}"/>
              </a:ext>
            </a:extLst>
          </p:cNvPr>
          <p:cNvCxnSpPr/>
          <p:nvPr/>
        </p:nvCxnSpPr>
        <p:spPr bwMode="auto">
          <a:xfrm>
            <a:off x="9746948" y="5658465"/>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0" name="テキスト ボックス 169">
            <a:extLst>
              <a:ext uri="{FF2B5EF4-FFF2-40B4-BE49-F238E27FC236}">
                <a16:creationId xmlns:a16="http://schemas.microsoft.com/office/drawing/2014/main" id="{33F7CEFB-984B-0C69-E625-6C420E54442E}"/>
              </a:ext>
            </a:extLst>
          </p:cNvPr>
          <p:cNvSpPr txBox="1"/>
          <p:nvPr/>
        </p:nvSpPr>
        <p:spPr>
          <a:xfrm>
            <a:off x="10482643" y="247601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71" name="テキスト ボックス 170">
            <a:extLst>
              <a:ext uri="{FF2B5EF4-FFF2-40B4-BE49-F238E27FC236}">
                <a16:creationId xmlns:a16="http://schemas.microsoft.com/office/drawing/2014/main" id="{E2A4165A-F5C0-1474-29DD-1AD15F69E705}"/>
              </a:ext>
            </a:extLst>
          </p:cNvPr>
          <p:cNvSpPr txBox="1"/>
          <p:nvPr/>
        </p:nvSpPr>
        <p:spPr>
          <a:xfrm>
            <a:off x="10481164" y="293825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72" name="テキスト ボックス 171">
            <a:extLst>
              <a:ext uri="{FF2B5EF4-FFF2-40B4-BE49-F238E27FC236}">
                <a16:creationId xmlns:a16="http://schemas.microsoft.com/office/drawing/2014/main" id="{4A1FA8EE-B188-5029-CA0C-67A0CB4A30D8}"/>
              </a:ext>
            </a:extLst>
          </p:cNvPr>
          <p:cNvSpPr txBox="1"/>
          <p:nvPr/>
        </p:nvSpPr>
        <p:spPr>
          <a:xfrm>
            <a:off x="10482643" y="340290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73" name="テキスト ボックス 172">
            <a:extLst>
              <a:ext uri="{FF2B5EF4-FFF2-40B4-BE49-F238E27FC236}">
                <a16:creationId xmlns:a16="http://schemas.microsoft.com/office/drawing/2014/main" id="{B62ECECD-F80B-2DD4-50B7-0C4DBC209A3A}"/>
              </a:ext>
            </a:extLst>
          </p:cNvPr>
          <p:cNvSpPr txBox="1"/>
          <p:nvPr/>
        </p:nvSpPr>
        <p:spPr>
          <a:xfrm>
            <a:off x="10481164" y="386514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74" name="テキスト ボックス 173">
            <a:extLst>
              <a:ext uri="{FF2B5EF4-FFF2-40B4-BE49-F238E27FC236}">
                <a16:creationId xmlns:a16="http://schemas.microsoft.com/office/drawing/2014/main" id="{AB6A5EFA-407A-DE15-91B2-6BAAFCEA3212}"/>
              </a:ext>
            </a:extLst>
          </p:cNvPr>
          <p:cNvSpPr txBox="1"/>
          <p:nvPr/>
        </p:nvSpPr>
        <p:spPr>
          <a:xfrm>
            <a:off x="10481164" y="433026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75" name="テキスト ボックス 174">
            <a:extLst>
              <a:ext uri="{FF2B5EF4-FFF2-40B4-BE49-F238E27FC236}">
                <a16:creationId xmlns:a16="http://schemas.microsoft.com/office/drawing/2014/main" id="{6D681C7F-331E-9FE1-C5A2-B7DFA54282CD}"/>
              </a:ext>
            </a:extLst>
          </p:cNvPr>
          <p:cNvSpPr txBox="1"/>
          <p:nvPr/>
        </p:nvSpPr>
        <p:spPr>
          <a:xfrm>
            <a:off x="7616245" y="145956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76" name="テキスト ボックス 175">
            <a:extLst>
              <a:ext uri="{FF2B5EF4-FFF2-40B4-BE49-F238E27FC236}">
                <a16:creationId xmlns:a16="http://schemas.microsoft.com/office/drawing/2014/main" id="{5F7C063E-E091-FF6C-DFF5-7E7BDBD8334F}"/>
              </a:ext>
            </a:extLst>
          </p:cNvPr>
          <p:cNvSpPr txBox="1"/>
          <p:nvPr/>
        </p:nvSpPr>
        <p:spPr>
          <a:xfrm>
            <a:off x="8075369" y="145956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77" name="テキスト ボックス 176">
            <a:extLst>
              <a:ext uri="{FF2B5EF4-FFF2-40B4-BE49-F238E27FC236}">
                <a16:creationId xmlns:a16="http://schemas.microsoft.com/office/drawing/2014/main" id="{64844812-3D09-F726-0A14-6665B0DE65A8}"/>
              </a:ext>
            </a:extLst>
          </p:cNvPr>
          <p:cNvSpPr txBox="1"/>
          <p:nvPr/>
        </p:nvSpPr>
        <p:spPr>
          <a:xfrm>
            <a:off x="7152470" y="145735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78" name="テキスト ボックス 177">
            <a:extLst>
              <a:ext uri="{FF2B5EF4-FFF2-40B4-BE49-F238E27FC236}">
                <a16:creationId xmlns:a16="http://schemas.microsoft.com/office/drawing/2014/main" id="{8227E923-8C93-F791-C843-6340B693CD10}"/>
              </a:ext>
            </a:extLst>
          </p:cNvPr>
          <p:cNvSpPr txBox="1"/>
          <p:nvPr/>
        </p:nvSpPr>
        <p:spPr>
          <a:xfrm>
            <a:off x="6231047" y="146355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79" name="テキスト ボックス 178">
            <a:extLst>
              <a:ext uri="{FF2B5EF4-FFF2-40B4-BE49-F238E27FC236}">
                <a16:creationId xmlns:a16="http://schemas.microsoft.com/office/drawing/2014/main" id="{75ED7EC0-9EE9-64AA-4C54-01BAAD078E4D}"/>
              </a:ext>
            </a:extLst>
          </p:cNvPr>
          <p:cNvSpPr txBox="1"/>
          <p:nvPr/>
        </p:nvSpPr>
        <p:spPr>
          <a:xfrm>
            <a:off x="6690171" y="146355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80" name="テキスト ボックス 179">
            <a:extLst>
              <a:ext uri="{FF2B5EF4-FFF2-40B4-BE49-F238E27FC236}">
                <a16:creationId xmlns:a16="http://schemas.microsoft.com/office/drawing/2014/main" id="{DFFAEE5A-BB31-A2A5-DDA7-91ECE0A729B9}"/>
              </a:ext>
            </a:extLst>
          </p:cNvPr>
          <p:cNvSpPr txBox="1"/>
          <p:nvPr/>
        </p:nvSpPr>
        <p:spPr>
          <a:xfrm>
            <a:off x="5767272" y="146134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181" name="直線コネクタ 180">
            <a:extLst>
              <a:ext uri="{FF2B5EF4-FFF2-40B4-BE49-F238E27FC236}">
                <a16:creationId xmlns:a16="http://schemas.microsoft.com/office/drawing/2014/main" id="{6F8AAEB6-7C95-D2E0-BD50-09453AA45B9F}"/>
              </a:ext>
            </a:extLst>
          </p:cNvPr>
          <p:cNvCxnSpPr/>
          <p:nvPr/>
        </p:nvCxnSpPr>
        <p:spPr bwMode="auto">
          <a:xfrm flipH="1">
            <a:off x="10769164" y="4623022"/>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直線コネクタ 181">
            <a:extLst>
              <a:ext uri="{FF2B5EF4-FFF2-40B4-BE49-F238E27FC236}">
                <a16:creationId xmlns:a16="http://schemas.microsoft.com/office/drawing/2014/main" id="{604BD90A-4CED-EE38-B235-753EFFB482AC}"/>
              </a:ext>
            </a:extLst>
          </p:cNvPr>
          <p:cNvCxnSpPr/>
          <p:nvPr/>
        </p:nvCxnSpPr>
        <p:spPr bwMode="auto">
          <a:xfrm flipH="1">
            <a:off x="10769164" y="2463296"/>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直線コネクタ 182">
            <a:extLst>
              <a:ext uri="{FF2B5EF4-FFF2-40B4-BE49-F238E27FC236}">
                <a16:creationId xmlns:a16="http://schemas.microsoft.com/office/drawing/2014/main" id="{545ED863-7333-AE4C-D700-A943A6A9FD78}"/>
              </a:ext>
            </a:extLst>
          </p:cNvPr>
          <p:cNvCxnSpPr/>
          <p:nvPr/>
        </p:nvCxnSpPr>
        <p:spPr bwMode="auto">
          <a:xfrm>
            <a:off x="10771910" y="1178292"/>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 name="正方形/長方形 183">
            <a:extLst>
              <a:ext uri="{FF2B5EF4-FFF2-40B4-BE49-F238E27FC236}">
                <a16:creationId xmlns:a16="http://schemas.microsoft.com/office/drawing/2014/main" id="{8D381878-7108-C9FB-46B3-9AAFE2BCFDB6}"/>
              </a:ext>
            </a:extLst>
          </p:cNvPr>
          <p:cNvSpPr/>
          <p:nvPr/>
        </p:nvSpPr>
        <p:spPr bwMode="auto">
          <a:xfrm>
            <a:off x="4956917" y="1382192"/>
            <a:ext cx="5934428"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85" name="テキスト ボックス 184">
            <a:extLst>
              <a:ext uri="{FF2B5EF4-FFF2-40B4-BE49-F238E27FC236}">
                <a16:creationId xmlns:a16="http://schemas.microsoft.com/office/drawing/2014/main" id="{ED2537C9-EA88-2437-FBEA-93BBD4DD5FE2}"/>
              </a:ext>
            </a:extLst>
          </p:cNvPr>
          <p:cNvSpPr txBox="1"/>
          <p:nvPr/>
        </p:nvSpPr>
        <p:spPr>
          <a:xfrm>
            <a:off x="8998268" y="146071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86" name="テキスト ボックス 185">
            <a:extLst>
              <a:ext uri="{FF2B5EF4-FFF2-40B4-BE49-F238E27FC236}">
                <a16:creationId xmlns:a16="http://schemas.microsoft.com/office/drawing/2014/main" id="{1F8FFAFD-6A82-317D-7B20-2B7788617330}"/>
              </a:ext>
            </a:extLst>
          </p:cNvPr>
          <p:cNvSpPr txBox="1"/>
          <p:nvPr/>
        </p:nvSpPr>
        <p:spPr>
          <a:xfrm>
            <a:off x="9457392" y="146071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87" name="テキスト ボックス 186">
            <a:extLst>
              <a:ext uri="{FF2B5EF4-FFF2-40B4-BE49-F238E27FC236}">
                <a16:creationId xmlns:a16="http://schemas.microsoft.com/office/drawing/2014/main" id="{33715347-80B6-E631-5C48-23601E9598C7}"/>
              </a:ext>
            </a:extLst>
          </p:cNvPr>
          <p:cNvSpPr txBox="1"/>
          <p:nvPr/>
        </p:nvSpPr>
        <p:spPr>
          <a:xfrm>
            <a:off x="8534493" y="145850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88" name="テキスト ボックス 187">
            <a:extLst>
              <a:ext uri="{FF2B5EF4-FFF2-40B4-BE49-F238E27FC236}">
                <a16:creationId xmlns:a16="http://schemas.microsoft.com/office/drawing/2014/main" id="{FA775ADC-34FB-999A-A2B9-D28A137F57BA}"/>
              </a:ext>
            </a:extLst>
          </p:cNvPr>
          <p:cNvSpPr txBox="1"/>
          <p:nvPr/>
        </p:nvSpPr>
        <p:spPr>
          <a:xfrm>
            <a:off x="7624127" y="53782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89" name="テキスト ボックス 188">
            <a:extLst>
              <a:ext uri="{FF2B5EF4-FFF2-40B4-BE49-F238E27FC236}">
                <a16:creationId xmlns:a16="http://schemas.microsoft.com/office/drawing/2014/main" id="{A0BB97E0-B40E-A244-EA3A-28C768BC6333}"/>
              </a:ext>
            </a:extLst>
          </p:cNvPr>
          <p:cNvSpPr txBox="1"/>
          <p:nvPr/>
        </p:nvSpPr>
        <p:spPr>
          <a:xfrm>
            <a:off x="8083251" y="53782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90" name="テキスト ボックス 189">
            <a:extLst>
              <a:ext uri="{FF2B5EF4-FFF2-40B4-BE49-F238E27FC236}">
                <a16:creationId xmlns:a16="http://schemas.microsoft.com/office/drawing/2014/main" id="{F427DC2E-4296-5020-FE41-B5D23F2C7B34}"/>
              </a:ext>
            </a:extLst>
          </p:cNvPr>
          <p:cNvSpPr txBox="1"/>
          <p:nvPr/>
        </p:nvSpPr>
        <p:spPr>
          <a:xfrm>
            <a:off x="7160352" y="537601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91" name="テキスト ボックス 190">
            <a:extLst>
              <a:ext uri="{FF2B5EF4-FFF2-40B4-BE49-F238E27FC236}">
                <a16:creationId xmlns:a16="http://schemas.microsoft.com/office/drawing/2014/main" id="{D21A03DF-A4F1-5A00-104F-539DB7AC1D62}"/>
              </a:ext>
            </a:extLst>
          </p:cNvPr>
          <p:cNvSpPr txBox="1"/>
          <p:nvPr/>
        </p:nvSpPr>
        <p:spPr>
          <a:xfrm>
            <a:off x="6238929" y="538221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92" name="テキスト ボックス 191">
            <a:extLst>
              <a:ext uri="{FF2B5EF4-FFF2-40B4-BE49-F238E27FC236}">
                <a16:creationId xmlns:a16="http://schemas.microsoft.com/office/drawing/2014/main" id="{79F960DC-C759-E772-1755-5C7C79C5B40E}"/>
              </a:ext>
            </a:extLst>
          </p:cNvPr>
          <p:cNvSpPr txBox="1"/>
          <p:nvPr/>
        </p:nvSpPr>
        <p:spPr>
          <a:xfrm>
            <a:off x="6698053" y="538221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93" name="テキスト ボックス 192">
            <a:extLst>
              <a:ext uri="{FF2B5EF4-FFF2-40B4-BE49-F238E27FC236}">
                <a16:creationId xmlns:a16="http://schemas.microsoft.com/office/drawing/2014/main" id="{4270E503-3AF6-7AC5-B2A0-7E9C654565A7}"/>
              </a:ext>
            </a:extLst>
          </p:cNvPr>
          <p:cNvSpPr txBox="1"/>
          <p:nvPr/>
        </p:nvSpPr>
        <p:spPr>
          <a:xfrm>
            <a:off x="5775079" y="5381006"/>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94" name="テキスト ボックス 193">
            <a:extLst>
              <a:ext uri="{FF2B5EF4-FFF2-40B4-BE49-F238E27FC236}">
                <a16:creationId xmlns:a16="http://schemas.microsoft.com/office/drawing/2014/main" id="{D6598FC2-1275-A0A3-DFF5-454F16374812}"/>
              </a:ext>
            </a:extLst>
          </p:cNvPr>
          <p:cNvSpPr txBox="1"/>
          <p:nvPr/>
        </p:nvSpPr>
        <p:spPr>
          <a:xfrm>
            <a:off x="9006150" y="537937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95" name="テキスト ボックス 194">
            <a:extLst>
              <a:ext uri="{FF2B5EF4-FFF2-40B4-BE49-F238E27FC236}">
                <a16:creationId xmlns:a16="http://schemas.microsoft.com/office/drawing/2014/main" id="{2A43BAA4-163A-E58E-ABA9-9D50B498C8EB}"/>
              </a:ext>
            </a:extLst>
          </p:cNvPr>
          <p:cNvSpPr txBox="1"/>
          <p:nvPr/>
        </p:nvSpPr>
        <p:spPr>
          <a:xfrm>
            <a:off x="9465274" y="537937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96" name="テキスト ボックス 195">
            <a:extLst>
              <a:ext uri="{FF2B5EF4-FFF2-40B4-BE49-F238E27FC236}">
                <a16:creationId xmlns:a16="http://schemas.microsoft.com/office/drawing/2014/main" id="{6590A7B2-A272-5CFD-C0D7-1DBA1FD2D536}"/>
              </a:ext>
            </a:extLst>
          </p:cNvPr>
          <p:cNvSpPr txBox="1"/>
          <p:nvPr/>
        </p:nvSpPr>
        <p:spPr>
          <a:xfrm>
            <a:off x="8542375" y="537716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201" name="直線矢印コネクタ 200">
            <a:extLst>
              <a:ext uri="{FF2B5EF4-FFF2-40B4-BE49-F238E27FC236}">
                <a16:creationId xmlns:a16="http://schemas.microsoft.com/office/drawing/2014/main" id="{D86389C6-8E36-F943-BBEF-F819923CD634}"/>
              </a:ext>
            </a:extLst>
          </p:cNvPr>
          <p:cNvCxnSpPr>
            <a:cxnSpLocks/>
          </p:cNvCxnSpPr>
          <p:nvPr/>
        </p:nvCxnSpPr>
        <p:spPr bwMode="auto">
          <a:xfrm>
            <a:off x="5740718" y="5842882"/>
            <a:ext cx="4032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 name="コンテンツ プレースホルダー 2">
            <a:extLst>
              <a:ext uri="{FF2B5EF4-FFF2-40B4-BE49-F238E27FC236}">
                <a16:creationId xmlns:a16="http://schemas.microsoft.com/office/drawing/2014/main" id="{3DBCDB6B-CFB8-D847-FA15-64DD692FACE5}"/>
              </a:ext>
            </a:extLst>
          </p:cNvPr>
          <p:cNvSpPr txBox="1">
            <a:spLocks/>
          </p:cNvSpPr>
          <p:nvPr/>
        </p:nvSpPr>
        <p:spPr bwMode="auto">
          <a:xfrm>
            <a:off x="34093" y="2236356"/>
            <a:ext cx="2878207" cy="1577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バッファ回路単体</a:t>
            </a:r>
            <a:endParaRPr lang="en-US" altLang="ja-JP" kern="0" dirty="0"/>
          </a:p>
          <a:p>
            <a:r>
              <a:rPr lang="ja-JP" altLang="en-US" kern="0" dirty="0"/>
              <a:t>ギルバートセル単体</a:t>
            </a:r>
            <a:endParaRPr lang="en-US" altLang="ja-JP" kern="0" dirty="0"/>
          </a:p>
          <a:p>
            <a:r>
              <a:rPr lang="en-US" altLang="ja-JP" kern="0" dirty="0"/>
              <a:t>TIA</a:t>
            </a:r>
            <a:r>
              <a:rPr lang="ja-JP" altLang="en-US" kern="0" dirty="0"/>
              <a:t>単体</a:t>
            </a:r>
          </a:p>
        </p:txBody>
      </p:sp>
      <p:sp>
        <p:nvSpPr>
          <p:cNvPr id="5" name="正方形/長方形 4">
            <a:extLst>
              <a:ext uri="{FF2B5EF4-FFF2-40B4-BE49-F238E27FC236}">
                <a16:creationId xmlns:a16="http://schemas.microsoft.com/office/drawing/2014/main" id="{B58E2C2A-0E21-F9AA-DB63-202E829FF1C7}"/>
              </a:ext>
            </a:extLst>
          </p:cNvPr>
          <p:cNvSpPr/>
          <p:nvPr/>
        </p:nvSpPr>
        <p:spPr bwMode="auto">
          <a:xfrm>
            <a:off x="3220973" y="2430087"/>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 name="正方形/長方形 5">
            <a:extLst>
              <a:ext uri="{FF2B5EF4-FFF2-40B4-BE49-F238E27FC236}">
                <a16:creationId xmlns:a16="http://schemas.microsoft.com/office/drawing/2014/main" id="{B6A33B6C-23FF-600D-1432-0DEA39BD6E13}"/>
              </a:ext>
            </a:extLst>
          </p:cNvPr>
          <p:cNvSpPr/>
          <p:nvPr/>
        </p:nvSpPr>
        <p:spPr bwMode="auto">
          <a:xfrm>
            <a:off x="3136373" y="2843384"/>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7" name="正方形/長方形 6">
            <a:extLst>
              <a:ext uri="{FF2B5EF4-FFF2-40B4-BE49-F238E27FC236}">
                <a16:creationId xmlns:a16="http://schemas.microsoft.com/office/drawing/2014/main" id="{BCC61FF9-FB5E-B706-4F7A-10A60B5C0882}"/>
              </a:ext>
            </a:extLst>
          </p:cNvPr>
          <p:cNvSpPr/>
          <p:nvPr/>
        </p:nvSpPr>
        <p:spPr bwMode="auto">
          <a:xfrm>
            <a:off x="3203562" y="3340611"/>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 name="正方形/長方形 7">
            <a:extLst>
              <a:ext uri="{FF2B5EF4-FFF2-40B4-BE49-F238E27FC236}">
                <a16:creationId xmlns:a16="http://schemas.microsoft.com/office/drawing/2014/main" id="{36D97430-3890-F04E-BE13-294A9E49A77C}"/>
              </a:ext>
            </a:extLst>
          </p:cNvPr>
          <p:cNvSpPr/>
          <p:nvPr/>
        </p:nvSpPr>
        <p:spPr bwMode="auto">
          <a:xfrm>
            <a:off x="8454252" y="3402249"/>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9" name="正方形/長方形 8">
            <a:extLst>
              <a:ext uri="{FF2B5EF4-FFF2-40B4-BE49-F238E27FC236}">
                <a16:creationId xmlns:a16="http://schemas.microsoft.com/office/drawing/2014/main" id="{17F335EC-2543-74A9-91A8-E97E66C83D5C}"/>
              </a:ext>
            </a:extLst>
          </p:cNvPr>
          <p:cNvSpPr/>
          <p:nvPr/>
        </p:nvSpPr>
        <p:spPr bwMode="auto">
          <a:xfrm>
            <a:off x="9276759" y="3402249"/>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正方形/長方形 9">
            <a:extLst>
              <a:ext uri="{FF2B5EF4-FFF2-40B4-BE49-F238E27FC236}">
                <a16:creationId xmlns:a16="http://schemas.microsoft.com/office/drawing/2014/main" id="{EA4F7ACC-E2F1-6F98-A058-9CBF566F5024}"/>
              </a:ext>
            </a:extLst>
          </p:cNvPr>
          <p:cNvSpPr/>
          <p:nvPr/>
        </p:nvSpPr>
        <p:spPr bwMode="auto">
          <a:xfrm>
            <a:off x="8300419" y="3795926"/>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1" name="正方形/長方形 10">
            <a:extLst>
              <a:ext uri="{FF2B5EF4-FFF2-40B4-BE49-F238E27FC236}">
                <a16:creationId xmlns:a16="http://schemas.microsoft.com/office/drawing/2014/main" id="{F56E0E7F-8A79-D307-311C-F8A646A8A2CF}"/>
              </a:ext>
            </a:extLst>
          </p:cNvPr>
          <p:cNvSpPr/>
          <p:nvPr/>
        </p:nvSpPr>
        <p:spPr bwMode="auto">
          <a:xfrm>
            <a:off x="9580810" y="3787578"/>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2" name="正方形/長方形 11">
            <a:extLst>
              <a:ext uri="{FF2B5EF4-FFF2-40B4-BE49-F238E27FC236}">
                <a16:creationId xmlns:a16="http://schemas.microsoft.com/office/drawing/2014/main" id="{FB7D57DE-7F79-D47A-FC10-8766DC4D876F}"/>
              </a:ext>
            </a:extLst>
          </p:cNvPr>
          <p:cNvSpPr/>
          <p:nvPr/>
        </p:nvSpPr>
        <p:spPr bwMode="auto">
          <a:xfrm>
            <a:off x="9148022" y="3793907"/>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3" name="正方形/長方形 12">
            <a:extLst>
              <a:ext uri="{FF2B5EF4-FFF2-40B4-BE49-F238E27FC236}">
                <a16:creationId xmlns:a16="http://schemas.microsoft.com/office/drawing/2014/main" id="{9C16A863-44D3-50D4-705A-6A303FFB2B93}"/>
              </a:ext>
            </a:extLst>
          </p:cNvPr>
          <p:cNvSpPr/>
          <p:nvPr/>
        </p:nvSpPr>
        <p:spPr bwMode="auto">
          <a:xfrm>
            <a:off x="8738719" y="3793907"/>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4" name="正方形/長方形 13">
            <a:extLst>
              <a:ext uri="{FF2B5EF4-FFF2-40B4-BE49-F238E27FC236}">
                <a16:creationId xmlns:a16="http://schemas.microsoft.com/office/drawing/2014/main" id="{CF9E767D-780C-FB41-3781-2F9000AC5EA4}"/>
              </a:ext>
            </a:extLst>
          </p:cNvPr>
          <p:cNvSpPr/>
          <p:nvPr/>
        </p:nvSpPr>
        <p:spPr bwMode="auto">
          <a:xfrm>
            <a:off x="8482887" y="3167445"/>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正方形/長方形 14">
            <a:extLst>
              <a:ext uri="{FF2B5EF4-FFF2-40B4-BE49-F238E27FC236}">
                <a16:creationId xmlns:a16="http://schemas.microsoft.com/office/drawing/2014/main" id="{31B3C80B-12CF-D5A5-1C42-8B2B72505154}"/>
              </a:ext>
            </a:extLst>
          </p:cNvPr>
          <p:cNvSpPr/>
          <p:nvPr/>
        </p:nvSpPr>
        <p:spPr bwMode="auto">
          <a:xfrm>
            <a:off x="7660380" y="3167445"/>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6" name="正方形/長方形 15">
            <a:extLst>
              <a:ext uri="{FF2B5EF4-FFF2-40B4-BE49-F238E27FC236}">
                <a16:creationId xmlns:a16="http://schemas.microsoft.com/office/drawing/2014/main" id="{D3CEEB82-E86A-CAA1-E7A3-9D92433444A5}"/>
              </a:ext>
            </a:extLst>
          </p:cNvPr>
          <p:cNvSpPr/>
          <p:nvPr/>
        </p:nvSpPr>
        <p:spPr bwMode="auto">
          <a:xfrm>
            <a:off x="6715114" y="340857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7" name="正方形/長方形 16">
            <a:extLst>
              <a:ext uri="{FF2B5EF4-FFF2-40B4-BE49-F238E27FC236}">
                <a16:creationId xmlns:a16="http://schemas.microsoft.com/office/drawing/2014/main" id="{B0AD9444-C232-1A23-9DBF-5B06EDCC81DC}"/>
              </a:ext>
            </a:extLst>
          </p:cNvPr>
          <p:cNvSpPr/>
          <p:nvPr/>
        </p:nvSpPr>
        <p:spPr bwMode="auto">
          <a:xfrm>
            <a:off x="7537621" y="340857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8" name="正方形/長方形 17">
            <a:extLst>
              <a:ext uri="{FF2B5EF4-FFF2-40B4-BE49-F238E27FC236}">
                <a16:creationId xmlns:a16="http://schemas.microsoft.com/office/drawing/2014/main" id="{EC9E47E0-F46F-B01D-244A-9DCD814A054A}"/>
              </a:ext>
            </a:extLst>
          </p:cNvPr>
          <p:cNvSpPr/>
          <p:nvPr/>
        </p:nvSpPr>
        <p:spPr bwMode="auto">
          <a:xfrm>
            <a:off x="6561281" y="380225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9" name="正方形/長方形 18">
            <a:extLst>
              <a:ext uri="{FF2B5EF4-FFF2-40B4-BE49-F238E27FC236}">
                <a16:creationId xmlns:a16="http://schemas.microsoft.com/office/drawing/2014/main" id="{F6D36512-7FEF-48F3-300C-4767F9910541}"/>
              </a:ext>
            </a:extLst>
          </p:cNvPr>
          <p:cNvSpPr/>
          <p:nvPr/>
        </p:nvSpPr>
        <p:spPr bwMode="auto">
          <a:xfrm>
            <a:off x="7841672" y="3793907"/>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0" name="正方形/長方形 19">
            <a:extLst>
              <a:ext uri="{FF2B5EF4-FFF2-40B4-BE49-F238E27FC236}">
                <a16:creationId xmlns:a16="http://schemas.microsoft.com/office/drawing/2014/main" id="{16037BF7-0F5E-709A-2A85-7A826AEF223D}"/>
              </a:ext>
            </a:extLst>
          </p:cNvPr>
          <p:cNvSpPr/>
          <p:nvPr/>
        </p:nvSpPr>
        <p:spPr bwMode="auto">
          <a:xfrm>
            <a:off x="7408884" y="3800236"/>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1" name="正方形/長方形 20">
            <a:extLst>
              <a:ext uri="{FF2B5EF4-FFF2-40B4-BE49-F238E27FC236}">
                <a16:creationId xmlns:a16="http://schemas.microsoft.com/office/drawing/2014/main" id="{77CD64E2-170D-2B95-4845-653205601839}"/>
              </a:ext>
            </a:extLst>
          </p:cNvPr>
          <p:cNvSpPr/>
          <p:nvPr/>
        </p:nvSpPr>
        <p:spPr bwMode="auto">
          <a:xfrm>
            <a:off x="6999581" y="3800236"/>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Tree>
    <p:extLst>
      <p:ext uri="{BB962C8B-B14F-4D97-AF65-F5344CB8AC3E}">
        <p14:creationId xmlns:p14="http://schemas.microsoft.com/office/powerpoint/2010/main" val="331699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FA8EBE-D4B9-C880-BD98-8209071CFCC5}"/>
              </a:ext>
            </a:extLst>
          </p:cNvPr>
          <p:cNvSpPr>
            <a:spLocks noGrp="1"/>
          </p:cNvSpPr>
          <p:nvPr>
            <p:ph type="title"/>
          </p:nvPr>
        </p:nvSpPr>
        <p:spPr/>
        <p:txBody>
          <a:bodyPr/>
          <a:lstStyle/>
          <a:p>
            <a:r>
              <a:rPr lang="ja-JP" altLang="en-US" dirty="0"/>
              <a:t>回路面積</a:t>
            </a:r>
            <a:r>
              <a:rPr kumimoji="1" lang="ja-JP" altLang="en-US" dirty="0"/>
              <a:t>の検討</a:t>
            </a:r>
          </a:p>
        </p:txBody>
      </p:sp>
      <p:sp>
        <p:nvSpPr>
          <p:cNvPr id="3" name="コンテンツ プレースホルダー 2">
            <a:extLst>
              <a:ext uri="{FF2B5EF4-FFF2-40B4-BE49-F238E27FC236}">
                <a16:creationId xmlns:a16="http://schemas.microsoft.com/office/drawing/2014/main" id="{AE665100-742F-3EC4-BD19-CBC99C6508AE}"/>
              </a:ext>
            </a:extLst>
          </p:cNvPr>
          <p:cNvSpPr txBox="1">
            <a:spLocks/>
          </p:cNvSpPr>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2</a:t>
            </a:r>
            <a:r>
              <a:rPr lang="ja-JP" altLang="en-US" kern="0" dirty="0"/>
              <a:t>入力、</a:t>
            </a:r>
            <a:r>
              <a:rPr lang="en-US" altLang="ja-JP" kern="0" dirty="0"/>
              <a:t>4</a:t>
            </a:r>
            <a:r>
              <a:rPr lang="ja-JP" altLang="en-US" kern="0" dirty="0"/>
              <a:t>入力と同様に</a:t>
            </a:r>
            <a:r>
              <a:rPr lang="en-US" altLang="ja-JP" kern="0" dirty="0"/>
              <a:t>6</a:t>
            </a:r>
            <a:r>
              <a:rPr lang="ja-JP" altLang="en-US" kern="0" dirty="0"/>
              <a:t>入力、</a:t>
            </a:r>
            <a:r>
              <a:rPr lang="en-US" altLang="ja-JP" kern="0" dirty="0"/>
              <a:t>8</a:t>
            </a:r>
            <a:r>
              <a:rPr lang="ja-JP" altLang="en-US" kern="0" dirty="0"/>
              <a:t>入力でも面積を検討した</a:t>
            </a:r>
            <a:endParaRPr lang="en-US" altLang="ja-JP" kern="0" dirty="0"/>
          </a:p>
          <a:p>
            <a:endParaRPr lang="en-US" altLang="ja-JP" kern="0" dirty="0"/>
          </a:p>
          <a:p>
            <a:r>
              <a:rPr lang="ja-JP" altLang="en-US" kern="0" dirty="0"/>
              <a:t>光入力部分の面積を全く考慮せずにこの大きさなのでやはり</a:t>
            </a:r>
            <a:r>
              <a:rPr lang="en-US" altLang="ja-JP" kern="0" dirty="0"/>
              <a:t>6</a:t>
            </a:r>
            <a:r>
              <a:rPr lang="ja-JP" altLang="en-US" kern="0" dirty="0"/>
              <a:t>入力、</a:t>
            </a:r>
            <a:r>
              <a:rPr lang="en-US" altLang="ja-JP" kern="0" dirty="0"/>
              <a:t>8</a:t>
            </a:r>
            <a:r>
              <a:rPr lang="ja-JP" altLang="en-US" kern="0" dirty="0"/>
              <a:t>入力辺りはサイズ的に厳しい？</a:t>
            </a:r>
          </a:p>
        </p:txBody>
      </p:sp>
      <mc:AlternateContent xmlns:mc="http://schemas.openxmlformats.org/markup-compatibility/2006" xmlns:a14="http://schemas.microsoft.com/office/drawing/2010/main">
        <mc:Choice Requires="a14">
          <p:graphicFrame>
            <p:nvGraphicFramePr>
              <p:cNvPr id="4" name="コンテンツ プレースホルダー 3">
                <a:extLst>
                  <a:ext uri="{FF2B5EF4-FFF2-40B4-BE49-F238E27FC236}">
                    <a16:creationId xmlns:a16="http://schemas.microsoft.com/office/drawing/2014/main" id="{1B3C6A09-9E1A-D11B-B0E9-EF35E5B0A66F}"/>
                  </a:ext>
                </a:extLst>
              </p:cNvPr>
              <p:cNvGraphicFramePr>
                <a:graphicFrameLocks noGrp="1"/>
              </p:cNvGraphicFramePr>
              <p:nvPr>
                <p:ph idx="1"/>
              </p:nvPr>
            </p:nvGraphicFramePr>
            <p:xfrm>
              <a:off x="690880" y="3498553"/>
              <a:ext cx="10617197" cy="2641600"/>
            </p:xfrm>
            <a:graphic>
              <a:graphicData uri="http://schemas.openxmlformats.org/drawingml/2006/table">
                <a:tbl>
                  <a:tblPr firstRow="1" bandRow="1">
                    <a:tableStyleId>{5940675A-B579-460E-94D1-54222C63F5DA}</a:tableStyleId>
                  </a:tblPr>
                  <a:tblGrid>
                    <a:gridCol w="2499360">
                      <a:extLst>
                        <a:ext uri="{9D8B030D-6E8A-4147-A177-3AD203B41FA5}">
                          <a16:colId xmlns:a16="http://schemas.microsoft.com/office/drawing/2014/main" val="1920959650"/>
                        </a:ext>
                      </a:extLst>
                    </a:gridCol>
                    <a:gridCol w="2855654">
                      <a:extLst>
                        <a:ext uri="{9D8B030D-6E8A-4147-A177-3AD203B41FA5}">
                          <a16:colId xmlns:a16="http://schemas.microsoft.com/office/drawing/2014/main" val="2102200856"/>
                        </a:ext>
                      </a:extLst>
                    </a:gridCol>
                    <a:gridCol w="5262183">
                      <a:extLst>
                        <a:ext uri="{9D8B030D-6E8A-4147-A177-3AD203B41FA5}">
                          <a16:colId xmlns:a16="http://schemas.microsoft.com/office/drawing/2014/main" val="2530075357"/>
                        </a:ext>
                      </a:extLst>
                    </a:gridCol>
                  </a:tblGrid>
                  <a:tr h="528320">
                    <a:tc>
                      <a:txBody>
                        <a:bodyPr/>
                        <a:lstStyle/>
                        <a:p>
                          <a:r>
                            <a:rPr kumimoji="1" lang="ja-JP" altLang="en-US" sz="2400" dirty="0"/>
                            <a:t>入力数</a:t>
                          </a:r>
                        </a:p>
                      </a:txBody>
                      <a:tcPr/>
                    </a:tc>
                    <a:tc>
                      <a:txBody>
                        <a:bodyPr/>
                        <a:lstStyle/>
                        <a:p>
                          <a:r>
                            <a:rPr kumimoji="1" lang="en-US" altLang="ja-JP" sz="2400" dirty="0"/>
                            <a:t>PAD</a:t>
                          </a:r>
                          <a:r>
                            <a:rPr kumimoji="1" lang="ja-JP" altLang="en-US" sz="2400" dirty="0"/>
                            <a:t>数</a:t>
                          </a:r>
                        </a:p>
                      </a:txBody>
                      <a:tcPr/>
                    </a:tc>
                    <a:tc>
                      <a:txBody>
                        <a:bodyPr/>
                        <a:lstStyle/>
                        <a:p>
                          <a:r>
                            <a:rPr kumimoji="1" lang="ja-JP" altLang="en-US" sz="2400" dirty="0"/>
                            <a:t>面積</a:t>
                          </a:r>
                        </a:p>
                      </a:txBody>
                      <a:tcPr/>
                    </a:tc>
                    <a:extLst>
                      <a:ext uri="{0D108BD9-81ED-4DB2-BD59-A6C34878D82A}">
                        <a16:rowId xmlns:a16="http://schemas.microsoft.com/office/drawing/2014/main" val="3998489856"/>
                      </a:ext>
                    </a:extLst>
                  </a:tr>
                  <a:tr h="528320">
                    <a:tc>
                      <a:txBody>
                        <a:bodyPr/>
                        <a:lstStyle/>
                        <a:p>
                          <a:r>
                            <a:rPr kumimoji="1" lang="en-US" altLang="ja-JP" sz="2400" dirty="0"/>
                            <a:t>2</a:t>
                          </a:r>
                          <a:r>
                            <a:rPr kumimoji="1" lang="ja-JP" altLang="en-US" sz="2400" dirty="0"/>
                            <a:t>入力積和演算</a:t>
                          </a:r>
                        </a:p>
                      </a:txBody>
                      <a:tcPr/>
                    </a:tc>
                    <a:tc>
                      <a:txBody>
                        <a:bodyPr/>
                        <a:lstStyle/>
                        <a:p>
                          <a:r>
                            <a:rPr kumimoji="1" lang="en-US" altLang="ja-JP" sz="2400" dirty="0"/>
                            <a:t>17</a:t>
                          </a:r>
                          <a:endParaRPr kumimoji="1" lang="ja-JP" altLang="en-US" sz="24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1010 µ</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0" smtClean="0">
                                    <a:latin typeface="Cambria Math" panose="02040503050406030204" pitchFamily="18" charset="0"/>
                                    <a:ea typeface="Cambria Math" panose="02040503050406030204" pitchFamily="18" charset="0"/>
                                  </a:rPr>
                                  <m:t>1160</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rPr>
                                  <m:t>µ</m:t>
                                </m:r>
                                <m:r>
                                  <m:rPr>
                                    <m:sty m:val="p"/>
                                  </m:rPr>
                                  <a:rPr kumimoji="1" lang="en-US" altLang="ja-JP" sz="2400" b="0" i="0" smtClean="0">
                                    <a:latin typeface="Cambria Math" panose="02040503050406030204" pitchFamily="18" charset="0"/>
                                  </a:rPr>
                                  <m:t>m</m:t>
                                </m:r>
                                <m:r>
                                  <a:rPr kumimoji="1" lang="en-US" altLang="ja-JP" sz="2400" b="0" i="0" smtClean="0">
                                    <a:latin typeface="Cambria Math" panose="02040503050406030204" pitchFamily="18" charset="0"/>
                                  </a:rPr>
                                  <m:t>=1.17 </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mm</m:t>
                                    </m:r>
                                  </m:e>
                                  <m:sup>
                                    <m:r>
                                      <a:rPr kumimoji="1" lang="en-US" altLang="ja-JP" sz="2400" b="0" i="0" smtClean="0">
                                        <a:latin typeface="Cambria Math" panose="02040503050406030204" pitchFamily="18" charset="0"/>
                                      </a:rPr>
                                      <m:t>2</m:t>
                                    </m:r>
                                  </m:sup>
                                </m:sSup>
                              </m:oMath>
                            </m:oMathPara>
                          </a14:m>
                          <a:endParaRPr kumimoji="1" lang="ja-JP" altLang="en-US" sz="2400" dirty="0"/>
                        </a:p>
                      </a:txBody>
                      <a:tcPr/>
                    </a:tc>
                    <a:extLst>
                      <a:ext uri="{0D108BD9-81ED-4DB2-BD59-A6C34878D82A}">
                        <a16:rowId xmlns:a16="http://schemas.microsoft.com/office/drawing/2014/main" val="3729790484"/>
                      </a:ext>
                    </a:extLst>
                  </a:tr>
                  <a:tr h="52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4</a:t>
                          </a:r>
                          <a:r>
                            <a:rPr kumimoji="1" lang="ja-JP" altLang="en-US" sz="2400" dirty="0"/>
                            <a:t>入力積和演算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23</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1400 µ</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0" smtClean="0">
                                    <a:latin typeface="Cambria Math" panose="02040503050406030204" pitchFamily="18" charset="0"/>
                                    <a:ea typeface="Cambria Math" panose="02040503050406030204" pitchFamily="18" charset="0"/>
                                  </a:rPr>
                                  <m:t>1160</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rPr>
                                  <m:t>µ</m:t>
                                </m:r>
                                <m:r>
                                  <m:rPr>
                                    <m:sty m:val="p"/>
                                  </m:rPr>
                                  <a:rPr kumimoji="1" lang="en-US" altLang="ja-JP" sz="2400" b="0" i="0" smtClean="0">
                                    <a:latin typeface="Cambria Math" panose="02040503050406030204" pitchFamily="18" charset="0"/>
                                  </a:rPr>
                                  <m:t>m</m:t>
                                </m:r>
                                <m:r>
                                  <a:rPr kumimoji="1" lang="en-US" altLang="ja-JP" sz="2400" b="0" i="0" smtClean="0">
                                    <a:latin typeface="Cambria Math" panose="02040503050406030204" pitchFamily="18" charset="0"/>
                                  </a:rPr>
                                  <m:t>=1.62 </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mm</m:t>
                                    </m:r>
                                  </m:e>
                                  <m:sup>
                                    <m:r>
                                      <a:rPr kumimoji="1" lang="en-US" altLang="ja-JP" sz="2400" b="0" i="0" smtClean="0">
                                        <a:latin typeface="Cambria Math" panose="02040503050406030204" pitchFamily="18" charset="0"/>
                                      </a:rPr>
                                      <m:t>2</m:t>
                                    </m:r>
                                  </m:sup>
                                </m:sSup>
                              </m:oMath>
                            </m:oMathPara>
                          </a14:m>
                          <a:endParaRPr kumimoji="1" lang="ja-JP" altLang="en-US" sz="2400" dirty="0"/>
                        </a:p>
                      </a:txBody>
                      <a:tcPr/>
                    </a:tc>
                    <a:extLst>
                      <a:ext uri="{0D108BD9-81ED-4DB2-BD59-A6C34878D82A}">
                        <a16:rowId xmlns:a16="http://schemas.microsoft.com/office/drawing/2014/main" val="2863280600"/>
                      </a:ext>
                    </a:extLst>
                  </a:tr>
                  <a:tr h="52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6</a:t>
                          </a:r>
                          <a:r>
                            <a:rPr kumimoji="1" lang="ja-JP" altLang="en-US" sz="2400" dirty="0"/>
                            <a:t>入力積和演算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29</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1790 µ</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0" smtClean="0">
                                    <a:latin typeface="Cambria Math" panose="02040503050406030204" pitchFamily="18" charset="0"/>
                                    <a:ea typeface="Cambria Math" panose="02040503050406030204" pitchFamily="18" charset="0"/>
                                  </a:rPr>
                                  <m:t>1160</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rPr>
                                  <m:t>µ</m:t>
                                </m:r>
                                <m:r>
                                  <m:rPr>
                                    <m:sty m:val="p"/>
                                  </m:rPr>
                                  <a:rPr kumimoji="1" lang="en-US" altLang="ja-JP" sz="2400" b="0" i="0" smtClean="0">
                                    <a:latin typeface="Cambria Math" panose="02040503050406030204" pitchFamily="18" charset="0"/>
                                  </a:rPr>
                                  <m:t>m</m:t>
                                </m:r>
                                <m:r>
                                  <a:rPr kumimoji="1" lang="en-US" altLang="ja-JP" sz="2400" b="0" i="0" smtClean="0">
                                    <a:latin typeface="Cambria Math" panose="02040503050406030204" pitchFamily="18" charset="0"/>
                                  </a:rPr>
                                  <m:t>=2.08 </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mm</m:t>
                                    </m:r>
                                  </m:e>
                                  <m:sup>
                                    <m:r>
                                      <a:rPr kumimoji="1" lang="en-US" altLang="ja-JP" sz="2400" b="0" i="0" smtClean="0">
                                        <a:latin typeface="Cambria Math" panose="02040503050406030204" pitchFamily="18" charset="0"/>
                                      </a:rPr>
                                      <m:t>2</m:t>
                                    </m:r>
                                  </m:sup>
                                </m:sSup>
                              </m:oMath>
                            </m:oMathPara>
                          </a14:m>
                          <a:endParaRPr kumimoji="1" lang="ja-JP" altLang="en-US" sz="2400" dirty="0"/>
                        </a:p>
                      </a:txBody>
                      <a:tcPr/>
                    </a:tc>
                    <a:extLst>
                      <a:ext uri="{0D108BD9-81ED-4DB2-BD59-A6C34878D82A}">
                        <a16:rowId xmlns:a16="http://schemas.microsoft.com/office/drawing/2014/main" val="705217812"/>
                      </a:ext>
                    </a:extLst>
                  </a:tr>
                  <a:tr h="52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8</a:t>
                          </a:r>
                          <a:r>
                            <a:rPr kumimoji="1" lang="ja-JP" altLang="en-US" sz="2400" dirty="0"/>
                            <a:t>入力積和演算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35</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2180 µ</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0" smtClean="0">
                                    <a:latin typeface="Cambria Math" panose="02040503050406030204" pitchFamily="18" charset="0"/>
                                    <a:ea typeface="Cambria Math" panose="02040503050406030204" pitchFamily="18" charset="0"/>
                                  </a:rPr>
                                  <m:t>1160</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rPr>
                                  <m:t>µ</m:t>
                                </m:r>
                                <m:r>
                                  <m:rPr>
                                    <m:sty m:val="p"/>
                                  </m:rPr>
                                  <a:rPr kumimoji="1" lang="en-US" altLang="ja-JP" sz="2400" b="0" i="0" smtClean="0">
                                    <a:latin typeface="Cambria Math" panose="02040503050406030204" pitchFamily="18" charset="0"/>
                                  </a:rPr>
                                  <m:t>m</m:t>
                                </m:r>
                                <m:r>
                                  <a:rPr kumimoji="1" lang="en-US" altLang="ja-JP" sz="2400" b="0" i="0" smtClean="0">
                                    <a:latin typeface="Cambria Math" panose="02040503050406030204" pitchFamily="18" charset="0"/>
                                  </a:rPr>
                                  <m:t>=2.53 </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mm</m:t>
                                    </m:r>
                                  </m:e>
                                  <m:sup>
                                    <m:r>
                                      <a:rPr kumimoji="1" lang="en-US" altLang="ja-JP" sz="2400" b="0" i="0" smtClean="0">
                                        <a:latin typeface="Cambria Math" panose="02040503050406030204" pitchFamily="18" charset="0"/>
                                      </a:rPr>
                                      <m:t>2</m:t>
                                    </m:r>
                                  </m:sup>
                                </m:sSup>
                              </m:oMath>
                            </m:oMathPara>
                          </a14:m>
                          <a:endParaRPr kumimoji="1" lang="ja-JP" altLang="en-US" sz="2400" dirty="0"/>
                        </a:p>
                      </a:txBody>
                      <a:tcPr/>
                    </a:tc>
                    <a:extLst>
                      <a:ext uri="{0D108BD9-81ED-4DB2-BD59-A6C34878D82A}">
                        <a16:rowId xmlns:a16="http://schemas.microsoft.com/office/drawing/2014/main" val="3087252159"/>
                      </a:ext>
                    </a:extLst>
                  </a:tr>
                </a:tbl>
              </a:graphicData>
            </a:graphic>
          </p:graphicFrame>
        </mc:Choice>
        <mc:Fallback xmlns="">
          <p:graphicFrame>
            <p:nvGraphicFramePr>
              <p:cNvPr id="4" name="コンテンツ プレースホルダー 3">
                <a:extLst>
                  <a:ext uri="{FF2B5EF4-FFF2-40B4-BE49-F238E27FC236}">
                    <a16:creationId xmlns:a16="http://schemas.microsoft.com/office/drawing/2014/main" id="{1B3C6A09-9E1A-D11B-B0E9-EF35E5B0A66F}"/>
                  </a:ext>
                </a:extLst>
              </p:cNvPr>
              <p:cNvGraphicFramePr>
                <a:graphicFrameLocks noGrp="1"/>
              </p:cNvGraphicFramePr>
              <p:nvPr>
                <p:ph idx="1"/>
                <p:extLst>
                  <p:ext uri="{D42A27DB-BD31-4B8C-83A1-F6EECF244321}">
                    <p14:modId xmlns:p14="http://schemas.microsoft.com/office/powerpoint/2010/main" val="1895304578"/>
                  </p:ext>
                </p:extLst>
              </p:nvPr>
            </p:nvGraphicFramePr>
            <p:xfrm>
              <a:off x="690880" y="3498553"/>
              <a:ext cx="10617197" cy="2641600"/>
            </p:xfrm>
            <a:graphic>
              <a:graphicData uri="http://schemas.openxmlformats.org/drawingml/2006/table">
                <a:tbl>
                  <a:tblPr firstRow="1" bandRow="1">
                    <a:tableStyleId>{5940675A-B579-460E-94D1-54222C63F5DA}</a:tableStyleId>
                  </a:tblPr>
                  <a:tblGrid>
                    <a:gridCol w="2499360">
                      <a:extLst>
                        <a:ext uri="{9D8B030D-6E8A-4147-A177-3AD203B41FA5}">
                          <a16:colId xmlns:a16="http://schemas.microsoft.com/office/drawing/2014/main" val="1920959650"/>
                        </a:ext>
                      </a:extLst>
                    </a:gridCol>
                    <a:gridCol w="2855654">
                      <a:extLst>
                        <a:ext uri="{9D8B030D-6E8A-4147-A177-3AD203B41FA5}">
                          <a16:colId xmlns:a16="http://schemas.microsoft.com/office/drawing/2014/main" val="2102200856"/>
                        </a:ext>
                      </a:extLst>
                    </a:gridCol>
                    <a:gridCol w="5262183">
                      <a:extLst>
                        <a:ext uri="{9D8B030D-6E8A-4147-A177-3AD203B41FA5}">
                          <a16:colId xmlns:a16="http://schemas.microsoft.com/office/drawing/2014/main" val="2530075357"/>
                        </a:ext>
                      </a:extLst>
                    </a:gridCol>
                  </a:tblGrid>
                  <a:tr h="528320">
                    <a:tc>
                      <a:txBody>
                        <a:bodyPr/>
                        <a:lstStyle/>
                        <a:p>
                          <a:r>
                            <a:rPr kumimoji="1" lang="ja-JP" altLang="en-US" sz="2400" dirty="0"/>
                            <a:t>入力数</a:t>
                          </a:r>
                        </a:p>
                      </a:txBody>
                      <a:tcPr/>
                    </a:tc>
                    <a:tc>
                      <a:txBody>
                        <a:bodyPr/>
                        <a:lstStyle/>
                        <a:p>
                          <a:r>
                            <a:rPr kumimoji="1" lang="en-US" altLang="ja-JP" sz="2400" dirty="0"/>
                            <a:t>PAD</a:t>
                          </a:r>
                          <a:r>
                            <a:rPr kumimoji="1" lang="ja-JP" altLang="en-US" sz="2400" dirty="0"/>
                            <a:t>数</a:t>
                          </a:r>
                        </a:p>
                      </a:txBody>
                      <a:tcPr/>
                    </a:tc>
                    <a:tc>
                      <a:txBody>
                        <a:bodyPr/>
                        <a:lstStyle/>
                        <a:p>
                          <a:r>
                            <a:rPr kumimoji="1" lang="ja-JP" altLang="en-US" sz="2400" dirty="0"/>
                            <a:t>面積</a:t>
                          </a:r>
                        </a:p>
                      </a:txBody>
                      <a:tcPr/>
                    </a:tc>
                    <a:extLst>
                      <a:ext uri="{0D108BD9-81ED-4DB2-BD59-A6C34878D82A}">
                        <a16:rowId xmlns:a16="http://schemas.microsoft.com/office/drawing/2014/main" val="3998489856"/>
                      </a:ext>
                    </a:extLst>
                  </a:tr>
                  <a:tr h="528320">
                    <a:tc>
                      <a:txBody>
                        <a:bodyPr/>
                        <a:lstStyle/>
                        <a:p>
                          <a:r>
                            <a:rPr kumimoji="1" lang="en-US" altLang="ja-JP" sz="2400" dirty="0"/>
                            <a:t>2</a:t>
                          </a:r>
                          <a:r>
                            <a:rPr kumimoji="1" lang="ja-JP" altLang="en-US" sz="2400" dirty="0"/>
                            <a:t>入力積和演算</a:t>
                          </a:r>
                        </a:p>
                      </a:txBody>
                      <a:tcPr/>
                    </a:tc>
                    <a:tc>
                      <a:txBody>
                        <a:bodyPr/>
                        <a:lstStyle/>
                        <a:p>
                          <a:r>
                            <a:rPr kumimoji="1" lang="en-US" altLang="ja-JP" sz="2400" dirty="0"/>
                            <a:t>17</a:t>
                          </a:r>
                          <a:endParaRPr kumimoji="1" lang="ja-JP" altLang="en-US" sz="2400" dirty="0"/>
                        </a:p>
                      </a:txBody>
                      <a:tcPr/>
                    </a:tc>
                    <a:tc>
                      <a:txBody>
                        <a:bodyPr/>
                        <a:lstStyle/>
                        <a:p>
                          <a:endParaRPr lang="ja-JP"/>
                        </a:p>
                      </a:txBody>
                      <a:tcPr>
                        <a:blipFill>
                          <a:blip r:embed="rId2"/>
                          <a:stretch>
                            <a:fillRect l="-101970" t="-111494" r="-348" b="-313793"/>
                          </a:stretch>
                        </a:blipFill>
                      </a:tcPr>
                    </a:tc>
                    <a:extLst>
                      <a:ext uri="{0D108BD9-81ED-4DB2-BD59-A6C34878D82A}">
                        <a16:rowId xmlns:a16="http://schemas.microsoft.com/office/drawing/2014/main" val="3729790484"/>
                      </a:ext>
                    </a:extLst>
                  </a:tr>
                  <a:tr h="52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4</a:t>
                          </a:r>
                          <a:r>
                            <a:rPr kumimoji="1" lang="ja-JP" altLang="en-US" sz="2400" dirty="0"/>
                            <a:t>入力積和演算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23</a:t>
                          </a:r>
                          <a:endParaRPr kumimoji="1" lang="ja-JP" altLang="en-US" sz="2400" dirty="0"/>
                        </a:p>
                      </a:txBody>
                      <a:tcPr/>
                    </a:tc>
                    <a:tc>
                      <a:txBody>
                        <a:bodyPr/>
                        <a:lstStyle/>
                        <a:p>
                          <a:endParaRPr lang="ja-JP"/>
                        </a:p>
                      </a:txBody>
                      <a:tcPr>
                        <a:blipFill>
                          <a:blip r:embed="rId2"/>
                          <a:stretch>
                            <a:fillRect l="-101970" t="-211494" r="-348" b="-213793"/>
                          </a:stretch>
                        </a:blipFill>
                      </a:tcPr>
                    </a:tc>
                    <a:extLst>
                      <a:ext uri="{0D108BD9-81ED-4DB2-BD59-A6C34878D82A}">
                        <a16:rowId xmlns:a16="http://schemas.microsoft.com/office/drawing/2014/main" val="2863280600"/>
                      </a:ext>
                    </a:extLst>
                  </a:tr>
                  <a:tr h="52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6</a:t>
                          </a:r>
                          <a:r>
                            <a:rPr kumimoji="1" lang="ja-JP" altLang="en-US" sz="2400" dirty="0"/>
                            <a:t>入力積和演算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29</a:t>
                          </a:r>
                          <a:endParaRPr kumimoji="1" lang="ja-JP" altLang="en-US" sz="2400" dirty="0"/>
                        </a:p>
                      </a:txBody>
                      <a:tcPr/>
                    </a:tc>
                    <a:tc>
                      <a:txBody>
                        <a:bodyPr/>
                        <a:lstStyle/>
                        <a:p>
                          <a:endParaRPr lang="ja-JP"/>
                        </a:p>
                      </a:txBody>
                      <a:tcPr>
                        <a:blipFill>
                          <a:blip r:embed="rId2"/>
                          <a:stretch>
                            <a:fillRect l="-101970" t="-311494" r="-348" b="-113793"/>
                          </a:stretch>
                        </a:blipFill>
                      </a:tcPr>
                    </a:tc>
                    <a:extLst>
                      <a:ext uri="{0D108BD9-81ED-4DB2-BD59-A6C34878D82A}">
                        <a16:rowId xmlns:a16="http://schemas.microsoft.com/office/drawing/2014/main" val="705217812"/>
                      </a:ext>
                    </a:extLst>
                  </a:tr>
                  <a:tr h="528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8</a:t>
                          </a:r>
                          <a:r>
                            <a:rPr kumimoji="1" lang="ja-JP" altLang="en-US" sz="2400" dirty="0"/>
                            <a:t>入力積和演算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35</a:t>
                          </a:r>
                          <a:endParaRPr kumimoji="1" lang="ja-JP" altLang="en-US" sz="2400" dirty="0"/>
                        </a:p>
                      </a:txBody>
                      <a:tcPr/>
                    </a:tc>
                    <a:tc>
                      <a:txBody>
                        <a:bodyPr/>
                        <a:lstStyle/>
                        <a:p>
                          <a:endParaRPr lang="ja-JP"/>
                        </a:p>
                      </a:txBody>
                      <a:tcPr>
                        <a:blipFill>
                          <a:blip r:embed="rId2"/>
                          <a:stretch>
                            <a:fillRect l="-101970" t="-411494" r="-348" b="-13793"/>
                          </a:stretch>
                        </a:blipFill>
                      </a:tcPr>
                    </a:tc>
                    <a:extLst>
                      <a:ext uri="{0D108BD9-81ED-4DB2-BD59-A6C34878D82A}">
                        <a16:rowId xmlns:a16="http://schemas.microsoft.com/office/drawing/2014/main" val="3087252159"/>
                      </a:ext>
                    </a:extLst>
                  </a:tr>
                </a:tbl>
              </a:graphicData>
            </a:graphic>
          </p:graphicFrame>
        </mc:Fallback>
      </mc:AlternateContent>
    </p:spTree>
    <p:extLst>
      <p:ext uri="{BB962C8B-B14F-4D97-AF65-F5344CB8AC3E}">
        <p14:creationId xmlns:p14="http://schemas.microsoft.com/office/powerpoint/2010/main" val="1632012829"/>
      </p:ext>
    </p:extLst>
  </p:cSld>
  <p:clrMapOvr>
    <a:masterClrMapping/>
  </p:clrMapOvr>
</p:sld>
</file>

<file path=ppt/theme/theme1.xml><?xml version="1.0" encoding="utf-8"?>
<a:theme xmlns:a="http://schemas.openxmlformats.org/drawingml/2006/main" name="関根研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関根研テーマ" id="{CA45C03E-F710-43A6-93C0-091222B56394}" vid="{2A536B6E-70A8-4E06-8746-93F504FDAB1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関根研テーマ</Template>
  <TotalTime>2021</TotalTime>
  <Words>1235</Words>
  <Application>Microsoft Office PowerPoint</Application>
  <PresentationFormat>ワイド画面</PresentationFormat>
  <Paragraphs>366</Paragraphs>
  <Slides>27</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游ゴシック</vt:lpstr>
      <vt:lpstr>Arial</vt:lpstr>
      <vt:lpstr>Cambria Math</vt:lpstr>
      <vt:lpstr>Times New Roman</vt:lpstr>
      <vt:lpstr>関根研テーマ</vt:lpstr>
      <vt:lpstr>PAD配置による面積の検討・光入力の強度と周波数特性についての検討</vt:lpstr>
      <vt:lpstr>回路面積の検討</vt:lpstr>
      <vt:lpstr>回路面積の検討</vt:lpstr>
      <vt:lpstr>回路面積の検討</vt:lpstr>
      <vt:lpstr>回路面積の検討</vt:lpstr>
      <vt:lpstr>回路面積の検討</vt:lpstr>
      <vt:lpstr>回路面積の検討</vt:lpstr>
      <vt:lpstr>回路面積の検討</vt:lpstr>
      <vt:lpstr>回路面積の検討</vt:lpstr>
      <vt:lpstr>回路面積の検討</vt:lpstr>
      <vt:lpstr>回路面積の検討</vt:lpstr>
      <vt:lpstr>光の強度と周波数特性について</vt:lpstr>
      <vt:lpstr>光の強度と周波数特性について</vt:lpstr>
      <vt:lpstr>光の強度と周波数特性について</vt:lpstr>
      <vt:lpstr>光の強度と周波数特性について</vt:lpstr>
      <vt:lpstr>光の強度と周波数特性について</vt:lpstr>
      <vt:lpstr>シミュレーション結果</vt:lpstr>
      <vt:lpstr>シミュレーション結果</vt:lpstr>
      <vt:lpstr>シミュレーション結果</vt:lpstr>
      <vt:lpstr>シミュレーション結果</vt:lpstr>
      <vt:lpstr>シミュレーション結果</vt:lpstr>
      <vt:lpstr>入力範囲</vt:lpstr>
      <vt:lpstr>入力範囲</vt:lpstr>
      <vt:lpstr>付録</vt:lpstr>
      <vt:lpstr>付録</vt:lpstr>
      <vt:lpstr>付録</vt:lpstr>
      <vt:lpstr>付録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OGATAATSUHIRO</dc:creator>
  <cp:lastModifiedBy>OGATAATSUHIRO</cp:lastModifiedBy>
  <cp:revision>19</cp:revision>
  <dcterms:created xsi:type="dcterms:W3CDTF">2024-07-11T07:06:18Z</dcterms:created>
  <dcterms:modified xsi:type="dcterms:W3CDTF">2024-07-24T02:32:46Z</dcterms:modified>
</cp:coreProperties>
</file>