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62" r:id="rId4"/>
    <p:sldId id="349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29" r:id="rId1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F"/>
    <a:srgbClr val="FF00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>
        <p:scale>
          <a:sx n="110" d="100"/>
          <a:sy n="110" d="100"/>
        </p:scale>
        <p:origin x="10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c_y\Documents\&#30740;&#31350;\TSMC65n_MOS&#29305;&#24615;\&#39165;&#21644;&#38936;&#22495;\VGS-sqrtI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c_y\Documents\&#30740;&#31350;\TSMC65n_MOS&#29305;&#24615;\&#39165;&#21644;&#38936;&#22495;\VGS-sqrtI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05805765699732"/>
          <c:y val="3.6074024234268635E-2"/>
          <c:w val="0.81935627350879947"/>
          <c:h val="0.83150600401277786"/>
        </c:manualLayout>
      </c:layout>
      <c:scatterChart>
        <c:scatterStyle val="lineMarker"/>
        <c:varyColors val="0"/>
        <c:ser>
          <c:idx val="7"/>
          <c:order val="0"/>
          <c:tx>
            <c:strRef>
              <c:f>'[VGS-sqrtID.xlsx]ID-VGS'!$E$1</c:f>
              <c:strCache>
                <c:ptCount val="1"/>
                <c:pt idx="0">
                  <c:v>W=600nm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'[VGS-sqrtID.xlsx]ID-VGS'!$E$2:$E$102</c:f>
              <c:numCache>
                <c:formatCode>0.00E+00</c:formatCode>
                <c:ptCount val="101"/>
                <c:pt idx="0">
                  <c:v>2.9423768133192801E-5</c:v>
                </c:pt>
                <c:pt idx="1">
                  <c:v>3.0592141852038099E-5</c:v>
                </c:pt>
                <c:pt idx="2">
                  <c:v>3.2223547280527503E-5</c:v>
                </c:pt>
                <c:pt idx="3">
                  <c:v>3.4419065988883002E-5</c:v>
                </c:pt>
                <c:pt idx="4">
                  <c:v>3.7288166399744603E-5</c:v>
                </c:pt>
                <c:pt idx="5">
                  <c:v>4.0947441212979197E-5</c:v>
                </c:pt>
                <c:pt idx="6">
                  <c:v>4.55208553094554E-5</c:v>
                </c:pt>
                <c:pt idx="7">
                  <c:v>5.1141813425079501E-5</c:v>
                </c:pt>
                <c:pt idx="8">
                  <c:v>5.79567606412143E-5</c:v>
                </c:pt>
                <c:pt idx="9">
                  <c:v>6.6129592978356606E-5</c:v>
                </c:pt>
                <c:pt idx="10">
                  <c:v>7.5842779811706294E-5</c:v>
                </c:pt>
                <c:pt idx="11">
                  <c:v>8.7305506790342702E-5</c:v>
                </c:pt>
                <c:pt idx="12">
                  <c:v>1.00758873447803E-4</c:v>
                </c:pt>
                <c:pt idx="13">
                  <c:v>1.16478378233415E-4</c:v>
                </c:pt>
                <c:pt idx="14">
                  <c:v>1.3477726662298599E-4</c:v>
                </c:pt>
                <c:pt idx="15">
                  <c:v>1.5600936822826299E-4</c:v>
                </c:pt>
                <c:pt idx="16">
                  <c:v>1.8057129992013501E-4</c:v>
                </c:pt>
                <c:pt idx="17">
                  <c:v>2.0890384422124299E-4</c:v>
                </c:pt>
                <c:pt idx="18">
                  <c:v>2.4149225134568401E-4</c:v>
                </c:pt>
                <c:pt idx="19">
                  <c:v>2.7886516573422901E-4</c:v>
                </c:pt>
                <c:pt idx="20">
                  <c:v>3.2159184398172601E-4</c:v>
                </c:pt>
                <c:pt idx="21">
                  <c:v>3.7027730348408603E-4</c:v>
                </c:pt>
                <c:pt idx="22">
                  <c:v>4.2555500436626401E-4</c:v>
                </c:pt>
                <c:pt idx="23">
                  <c:v>4.8807660148912098E-4</c:v>
                </c:pt>
                <c:pt idx="24">
                  <c:v>5.5849820022017002E-4</c:v>
                </c:pt>
                <c:pt idx="25">
                  <c:v>6.37462443110549E-4</c:v>
                </c:pt>
                <c:pt idx="26">
                  <c:v>7.2557575856964796E-4</c:v>
                </c:pt>
                <c:pt idx="27">
                  <c:v>8.2338042534870805E-4</c:v>
                </c:pt>
                <c:pt idx="28">
                  <c:v>9.3132199224738304E-4</c:v>
                </c:pt>
                <c:pt idx="29">
                  <c:v>1.0497141556387499E-3</c:v>
                </c:pt>
                <c:pt idx="30">
                  <c:v>1.1787051981338201E-3</c:v>
                </c:pt>
                <c:pt idx="31">
                  <c:v>1.31825181535706E-3</c:v>
                </c:pt>
                <c:pt idx="32">
                  <c:v>1.46810660505846E-3</c:v>
                </c:pt>
                <c:pt idx="33">
                  <c:v>1.6278239136629099E-3</c:v>
                </c:pt>
                <c:pt idx="34">
                  <c:v>1.7967852161212001E-3</c:v>
                </c:pt>
                <c:pt idx="35">
                  <c:v>1.9742408366533698E-3</c:v>
                </c:pt>
                <c:pt idx="36">
                  <c:v>2.1593612134419098E-3</c:v>
                </c:pt>
                <c:pt idx="37">
                  <c:v>2.3512893530296401E-3</c:v>
                </c:pt>
                <c:pt idx="38">
                  <c:v>2.5491869361752798E-3</c:v>
                </c:pt>
                <c:pt idx="39">
                  <c:v>2.7522690767700399E-3</c:v>
                </c:pt>
                <c:pt idx="40">
                  <c:v>2.9598258665963001E-3</c:v>
                </c:pt>
                <c:pt idx="41">
                  <c:v>3.1712315400953101E-3</c:v>
                </c:pt>
                <c:pt idx="42">
                  <c:v>3.38594380675885E-3</c:v>
                </c:pt>
                <c:pt idx="43">
                  <c:v>3.6034965560689399E-3</c:v>
                </c:pt>
                <c:pt idx="44">
                  <c:v>3.8234889879957502E-3</c:v>
                </c:pt>
                <c:pt idx="45">
                  <c:v>4.0455736116555398E-3</c:v>
                </c:pt>
                <c:pt idx="46">
                  <c:v>4.2694447934037098E-3</c:v>
                </c:pt>
                <c:pt idx="47">
                  <c:v>4.4948288265383501E-3</c:v>
                </c:pt>
                <c:pt idx="48">
                  <c:v>4.7214759369418203E-3</c:v>
                </c:pt>
                <c:pt idx="49">
                  <c:v>4.94915425588524E-3</c:v>
                </c:pt>
                <c:pt idx="50">
                  <c:v>5.1776455635681997E-3</c:v>
                </c:pt>
                <c:pt idx="51">
                  <c:v>5.4067424981855197E-3</c:v>
                </c:pt>
                <c:pt idx="52">
                  <c:v>5.6362468972066702E-3</c:v>
                </c:pt>
                <c:pt idx="53">
                  <c:v>5.8659689579162603E-3</c:v>
                </c:pt>
                <c:pt idx="54">
                  <c:v>6.0957269492205304E-3</c:v>
                </c:pt>
                <c:pt idx="55">
                  <c:v>6.3253472603066897E-3</c:v>
                </c:pt>
                <c:pt idx="56">
                  <c:v>6.5546646243150597E-3</c:v>
                </c:pt>
                <c:pt idx="57">
                  <c:v>6.78352240167101E-3</c:v>
                </c:pt>
                <c:pt idx="58">
                  <c:v>7.0117728460647498E-3</c:v>
                </c:pt>
                <c:pt idx="59">
                  <c:v>7.2392773060110703E-3</c:v>
                </c:pt>
                <c:pt idx="60">
                  <c:v>7.4659063372128198E-3</c:v>
                </c:pt>
                <c:pt idx="61">
                  <c:v>7.6915397167616403E-3</c:v>
                </c:pt>
                <c:pt idx="62">
                  <c:v>7.9160663608246196E-3</c:v>
                </c:pt>
                <c:pt idx="63">
                  <c:v>8.1393841540923998E-3</c:v>
                </c:pt>
                <c:pt idx="64">
                  <c:v>8.3613997029499797E-3</c:v>
                </c:pt>
                <c:pt idx="65">
                  <c:v>8.5820280259349801E-3</c:v>
                </c:pt>
                <c:pt idx="66">
                  <c:v>8.8011921952423806E-3</c:v>
                </c:pt>
                <c:pt idx="67">
                  <c:v>9.0188229423296407E-3</c:v>
                </c:pt>
                <c:pt idx="68">
                  <c:v>9.2348582394452608E-3</c:v>
                </c:pt>
                <c:pt idx="69">
                  <c:v>9.4492428674121994E-3</c:v>
                </c:pt>
                <c:pt idx="70">
                  <c:v>9.6619279784238392E-3</c:v>
                </c:pt>
                <c:pt idx="71">
                  <c:v>9.8728706610726209E-3</c:v>
                </c:pt>
                <c:pt idx="72">
                  <c:v>1.00820335134003E-2</c:v>
                </c:pt>
                <c:pt idx="73">
                  <c:v>1.0289384228472699E-2</c:v>
                </c:pt>
                <c:pt idx="74">
                  <c:v>1.04948951958571E-2</c:v>
                </c:pt>
                <c:pt idx="75">
                  <c:v>1.06985431214185E-2</c:v>
                </c:pt>
                <c:pt idx="76">
                  <c:v>1.09003086670438E-2</c:v>
                </c:pt>
                <c:pt idx="77">
                  <c:v>1.11001761112409E-2</c:v>
                </c:pt>
                <c:pt idx="78">
                  <c:v>1.12981330310195E-2</c:v>
                </c:pt>
                <c:pt idx="79">
                  <c:v>1.1494170005038599E-2</c:v>
                </c:pt>
                <c:pt idx="80">
                  <c:v>1.1688280337671201E-2</c:v>
                </c:pt>
                <c:pt idx="81">
                  <c:v>1.1880459803389001E-2</c:v>
                </c:pt>
                <c:pt idx="82">
                  <c:v>1.2070706410685901E-2</c:v>
                </c:pt>
                <c:pt idx="83">
                  <c:v>1.2259020184629999E-2</c:v>
                </c:pt>
                <c:pt idx="84">
                  <c:v>1.2445402967052E-2</c:v>
                </c:pt>
                <c:pt idx="85">
                  <c:v>1.2629858233328101E-2</c:v>
                </c:pt>
                <c:pt idx="86">
                  <c:v>1.28123909246976E-2</c:v>
                </c:pt>
                <c:pt idx="87">
                  <c:v>1.2993007295057099E-2</c:v>
                </c:pt>
                <c:pt idx="88">
                  <c:v>1.31717147711936E-2</c:v>
                </c:pt>
                <c:pt idx="89">
                  <c:v>1.3348521825448101E-2</c:v>
                </c:pt>
                <c:pt idx="90">
                  <c:v>1.35234378598447E-2</c:v>
                </c:pt>
                <c:pt idx="91">
                  <c:v>1.36964731007654E-2</c:v>
                </c:pt>
                <c:pt idx="92">
                  <c:v>1.38676385033014E-2</c:v>
                </c:pt>
                <c:pt idx="93">
                  <c:v>1.4036945664464499E-2</c:v>
                </c:pt>
                <c:pt idx="94">
                  <c:v>1.4204406744496301E-2</c:v>
                </c:pt>
                <c:pt idx="95">
                  <c:v>1.43700343955645E-2</c:v>
                </c:pt>
                <c:pt idx="96">
                  <c:v>1.4533841697188001E-2</c:v>
                </c:pt>
                <c:pt idx="97">
                  <c:v>1.4695842097782101E-2</c:v>
                </c:pt>
                <c:pt idx="98">
                  <c:v>1.48560493617609E-2</c:v>
                </c:pt>
                <c:pt idx="99">
                  <c:v>1.5014477521669799E-2</c:v>
                </c:pt>
                <c:pt idx="100">
                  <c:v>1.5171140834812699E-2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F6-4659-A0B2-06BF3C86B94C}"/>
            </c:ext>
          </c:extLst>
        </c:ser>
        <c:ser>
          <c:idx val="8"/>
          <c:order val="1"/>
          <c:tx>
            <c:strRef>
              <c:f>'[VGS-sqrtID.xlsx]ID-VGS'!$F$1</c:f>
              <c:strCache>
                <c:ptCount val="1"/>
                <c:pt idx="0">
                  <c:v>W=1um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'[VGS-sqrtID.xlsx]ID-VGS'!$F$2:$F$102</c:f>
              <c:numCache>
                <c:formatCode>0.00E+00</c:formatCode>
                <c:ptCount val="101"/>
                <c:pt idx="0">
                  <c:v>3.7197696406428201E-5</c:v>
                </c:pt>
                <c:pt idx="1">
                  <c:v>3.8541896112347997E-5</c:v>
                </c:pt>
                <c:pt idx="2">
                  <c:v>4.04468690296382E-5</c:v>
                </c:pt>
                <c:pt idx="3">
                  <c:v>4.30399881591324E-5</c:v>
                </c:pt>
                <c:pt idx="4">
                  <c:v>4.6460286167224099E-5</c:v>
                </c:pt>
                <c:pt idx="5">
                  <c:v>5.0856427551798899E-5</c:v>
                </c:pt>
                <c:pt idx="6">
                  <c:v>5.6386408716123099E-5</c:v>
                </c:pt>
                <c:pt idx="7">
                  <c:v>6.3219626455920401E-5</c:v>
                </c:pt>
                <c:pt idx="8">
                  <c:v>7.15411378896912E-5</c:v>
                </c:pt>
                <c:pt idx="9">
                  <c:v>8.1557242636301098E-5</c:v>
                </c:pt>
                <c:pt idx="10">
                  <c:v>9.3497245385089096E-5</c:v>
                </c:pt>
                <c:pt idx="11">
                  <c:v>1.07623944651014E-4</c:v>
                </c:pt>
                <c:pt idx="12">
                  <c:v>1.2424057984913501E-4</c:v>
                </c:pt>
                <c:pt idx="13">
                  <c:v>1.4369442476043799E-4</c:v>
                </c:pt>
                <c:pt idx="14">
                  <c:v>1.6638142652953701E-4</c:v>
                </c:pt>
                <c:pt idx="15">
                  <c:v>1.92750212814928E-4</c:v>
                </c:pt>
                <c:pt idx="16">
                  <c:v>2.23305318836413E-4</c:v>
                </c:pt>
                <c:pt idx="17">
                  <c:v>2.58609390546037E-4</c:v>
                </c:pt>
                <c:pt idx="18">
                  <c:v>2.9928402929767201E-4</c:v>
                </c:pt>
                <c:pt idx="19">
                  <c:v>3.4600886935859198E-4</c:v>
                </c:pt>
                <c:pt idx="20">
                  <c:v>3.9951842772508302E-4</c:v>
                </c:pt>
                <c:pt idx="21">
                  <c:v>4.60596233709167E-4</c:v>
                </c:pt>
                <c:pt idx="22">
                  <c:v>5.30065721327721E-4</c:v>
                </c:pt>
                <c:pt idx="23">
                  <c:v>6.0877732905092801E-4</c:v>
                </c:pt>
                <c:pt idx="24">
                  <c:v>6.9759117990751099E-4</c:v>
                </c:pt>
                <c:pt idx="25">
                  <c:v>7.9735462411978397E-4</c:v>
                </c:pt>
                <c:pt idx="26">
                  <c:v>9.0887390976216701E-4</c:v>
                </c:pt>
                <c:pt idx="27">
                  <c:v>1.03287951465203E-3</c:v>
                </c:pt>
                <c:pt idx="28">
                  <c:v>1.1699855233385499E-3</c:v>
                </c:pt>
                <c:pt idx="29">
                  <c:v>1.32064509829277E-3</c:v>
                </c:pt>
                <c:pt idx="30">
                  <c:v>1.48510646499454E-3</c:v>
                </c:pt>
                <c:pt idx="31">
                  <c:v>1.6633762187876499E-3</c:v>
                </c:pt>
                <c:pt idx="32">
                  <c:v>1.8551979705265301E-3</c:v>
                </c:pt>
                <c:pt idx="33">
                  <c:v>2.0600532153870498E-3</c:v>
                </c:pt>
                <c:pt idx="34">
                  <c:v>2.2771875069106701E-3</c:v>
                </c:pt>
                <c:pt idx="35">
                  <c:v>2.5056595328541501E-3</c:v>
                </c:pt>
                <c:pt idx="36">
                  <c:v>2.7444054912544799E-3</c:v>
                </c:pt>
                <c:pt idx="37">
                  <c:v>2.9923081881954201E-3</c:v>
                </c:pt>
                <c:pt idx="38">
                  <c:v>3.2482604114432898E-3</c:v>
                </c:pt>
                <c:pt idx="39">
                  <c:v>3.5112149007084101E-3</c:v>
                </c:pt>
                <c:pt idx="40">
                  <c:v>3.78021726529146E-3</c:v>
                </c:pt>
                <c:pt idx="41">
                  <c:v>4.0544220311793501E-3</c:v>
                </c:pt>
                <c:pt idx="42">
                  <c:v>4.3330946801237299E-3</c:v>
                </c:pt>
                <c:pt idx="43">
                  <c:v>4.6156037978875202E-3</c:v>
                </c:pt>
                <c:pt idx="44">
                  <c:v>4.9014075083190197E-3</c:v>
                </c:pt>
                <c:pt idx="45">
                  <c:v>5.19003768447239E-3</c:v>
                </c:pt>
                <c:pt idx="46">
                  <c:v>5.48108443738703E-3</c:v>
                </c:pt>
                <c:pt idx="47">
                  <c:v>5.7741824014133003E-3</c:v>
                </c:pt>
                <c:pt idx="48">
                  <c:v>6.0689995309968102E-3</c:v>
                </c:pt>
                <c:pt idx="49">
                  <c:v>6.3652285526133298E-3</c:v>
                </c:pt>
                <c:pt idx="50">
                  <c:v>6.6625808628880496E-3</c:v>
                </c:pt>
                <c:pt idx="51">
                  <c:v>6.9607824842791797E-3</c:v>
                </c:pt>
                <c:pt idx="52">
                  <c:v>7.2595716308529604E-3</c:v>
                </c:pt>
                <c:pt idx="53">
                  <c:v>7.5586974526367203E-3</c:v>
                </c:pt>
                <c:pt idx="54">
                  <c:v>7.8579195827401301E-3</c:v>
                </c:pt>
                <c:pt idx="55">
                  <c:v>8.1570081828657905E-3</c:v>
                </c:pt>
                <c:pt idx="56">
                  <c:v>8.4557442551446097E-3</c:v>
                </c:pt>
                <c:pt idx="57">
                  <c:v>8.7539200533337195E-3</c:v>
                </c:pt>
                <c:pt idx="58">
                  <c:v>9.0513394807551894E-3</c:v>
                </c:pt>
                <c:pt idx="59">
                  <c:v>9.3478184051809105E-3</c:v>
                </c:pt>
                <c:pt idx="60">
                  <c:v>9.6431848529869805E-3</c:v>
                </c:pt>
                <c:pt idx="61">
                  <c:v>9.9372790678454101E-3</c:v>
                </c:pt>
                <c:pt idx="62">
                  <c:v>1.0229953434740501E-2</c:v>
                </c:pt>
                <c:pt idx="63">
                  <c:v>1.0521072279887699E-2</c:v>
                </c:pt>
                <c:pt idx="64">
                  <c:v>1.0810511562668899E-2</c:v>
                </c:pt>
                <c:pt idx="65">
                  <c:v>1.1098158478210499E-2</c:v>
                </c:pt>
                <c:pt idx="66">
                  <c:v>1.1383910989684901E-2</c:v>
                </c:pt>
                <c:pt idx="67">
                  <c:v>1.16676773085456E-2</c:v>
                </c:pt>
                <c:pt idx="68">
                  <c:v>1.19493753392575E-2</c:v>
                </c:pt>
                <c:pt idx="69">
                  <c:v>1.2228932103037099E-2</c:v>
                </c:pt>
                <c:pt idx="70">
                  <c:v>1.2506283152936001E-2</c:v>
                </c:pt>
                <c:pt idx="71">
                  <c:v>1.2781371990457299E-2</c:v>
                </c:pt>
                <c:pt idx="72">
                  <c:v>1.30541494918914E-2</c:v>
                </c:pt>
                <c:pt idx="73">
                  <c:v>1.3324573350757599E-2</c:v>
                </c:pt>
                <c:pt idx="74">
                  <c:v>1.3592607541153399E-2</c:v>
                </c:pt>
                <c:pt idx="75">
                  <c:v>1.38582218054682E-2</c:v>
                </c:pt>
                <c:pt idx="76">
                  <c:v>1.41213911687785E-2</c:v>
                </c:pt>
                <c:pt idx="77">
                  <c:v>1.4382095481311599E-2</c:v>
                </c:pt>
                <c:pt idx="78">
                  <c:v>1.4640318989608599E-2</c:v>
                </c:pt>
                <c:pt idx="79">
                  <c:v>1.4896049936416999E-2</c:v>
                </c:pt>
                <c:pt idx="80">
                  <c:v>1.51492801888803E-2</c:v>
                </c:pt>
                <c:pt idx="81">
                  <c:v>1.5400004894238799E-2</c:v>
                </c:pt>
                <c:pt idx="82">
                  <c:v>1.5648222161995198E-2</c:v>
                </c:pt>
                <c:pt idx="83">
                  <c:v>1.5893932771322498E-2</c:v>
                </c:pt>
                <c:pt idx="84">
                  <c:v>1.61371399023677E-2</c:v>
                </c:pt>
                <c:pt idx="85">
                  <c:v>1.6377848890040601E-2</c:v>
                </c:pt>
                <c:pt idx="86">
                  <c:v>1.6616066998847202E-2</c:v>
                </c:pt>
                <c:pt idx="87">
                  <c:v>1.68518032173283E-2</c:v>
                </c:pt>
                <c:pt idx="88">
                  <c:v>1.7085068070690299E-2</c:v>
                </c:pt>
                <c:pt idx="89">
                  <c:v>1.7315873450258E-2</c:v>
                </c:pt>
                <c:pt idx="90">
                  <c:v>1.7544232458434499E-2</c:v>
                </c:pt>
                <c:pt idx="91">
                  <c:v>1.7770159267916301E-2</c:v>
                </c:pt>
                <c:pt idx="92">
                  <c:v>1.7993668993981402E-2</c:v>
                </c:pt>
                <c:pt idx="93">
                  <c:v>1.8214777578739901E-2</c:v>
                </c:pt>
                <c:pt idx="94">
                  <c:v>1.8433501686310499E-2</c:v>
                </c:pt>
                <c:pt idx="95">
                  <c:v>1.86498586079561E-2</c:v>
                </c:pt>
                <c:pt idx="96">
                  <c:v>1.8863866176285601E-2</c:v>
                </c:pt>
                <c:pt idx="97">
                  <c:v>1.9075542687693899E-2</c:v>
                </c:pt>
                <c:pt idx="98">
                  <c:v>1.9284906832275898E-2</c:v>
                </c:pt>
                <c:pt idx="99">
                  <c:v>1.9491977630499702E-2</c:v>
                </c:pt>
                <c:pt idx="100">
                  <c:v>1.9696774375903801E-2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F6-4659-A0B2-06BF3C86B94C}"/>
            </c:ext>
          </c:extLst>
        </c:ser>
        <c:ser>
          <c:idx val="9"/>
          <c:order val="2"/>
          <c:tx>
            <c:strRef>
              <c:f>'[VGS-sqrtID.xlsx]ID-VGS'!$G$1</c:f>
              <c:strCache>
                <c:ptCount val="1"/>
                <c:pt idx="0">
                  <c:v>W=5um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'[VGS-sqrtID.xlsx]ID-VGS'!$G$2:$G$102</c:f>
              <c:numCache>
                <c:formatCode>0.00E+00</c:formatCode>
                <c:ptCount val="101"/>
                <c:pt idx="0">
                  <c:v>8.4448410283146597E-5</c:v>
                </c:pt>
                <c:pt idx="1">
                  <c:v>8.7903342512544804E-5</c:v>
                </c:pt>
                <c:pt idx="2">
                  <c:v>9.2720701559364605E-5</c:v>
                </c:pt>
                <c:pt idx="3">
                  <c:v>9.9196849159124002E-5</c:v>
                </c:pt>
                <c:pt idx="4">
                  <c:v>1.07652290999556E-4</c:v>
                </c:pt>
                <c:pt idx="5">
                  <c:v>1.18428308107843E-4</c:v>
                </c:pt>
                <c:pt idx="6">
                  <c:v>1.3188822166279999E-4</c:v>
                </c:pt>
                <c:pt idx="7">
                  <c:v>1.48424037925573E-4</c:v>
                </c:pt>
                <c:pt idx="8">
                  <c:v>1.6846748321277901E-4</c:v>
                </c:pt>
                <c:pt idx="9">
                  <c:v>1.9250325082656599E-4</c:v>
                </c:pt>
                <c:pt idx="10">
                  <c:v>2.21072444655715E-4</c:v>
                </c:pt>
                <c:pt idx="11">
                  <c:v>2.5479658803426397E-4</c:v>
                </c:pt>
                <c:pt idx="12">
                  <c:v>2.9439298256138001E-4</c:v>
                </c:pt>
                <c:pt idx="13">
                  <c:v>3.40682123200017E-4</c:v>
                </c:pt>
                <c:pt idx="14">
                  <c:v>3.9459767611764202E-4</c:v>
                </c:pt>
                <c:pt idx="15">
                  <c:v>4.5719495035820599E-4</c:v>
                </c:pt>
                <c:pt idx="16">
                  <c:v>5.2965745100799202E-4</c:v>
                </c:pt>
                <c:pt idx="17">
                  <c:v>6.1330088460607697E-4</c:v>
                </c:pt>
                <c:pt idx="18">
                  <c:v>7.0957379289082897E-4</c:v>
                </c:pt>
                <c:pt idx="19">
                  <c:v>8.2005384004233805E-4</c:v>
                </c:pt>
                <c:pt idx="20">
                  <c:v>9.4643867810137396E-4</c:v>
                </c:pt>
                <c:pt idx="21">
                  <c:v>1.090530253175E-3</c:v>
                </c:pt>
                <c:pt idx="22">
                  <c:v>1.2542113558019E-3</c:v>
                </c:pt>
                <c:pt idx="23">
                  <c:v>1.43941311139493E-3</c:v>
                </c:pt>
                <c:pt idx="24">
                  <c:v>1.64807192400559E-3</c:v>
                </c:pt>
                <c:pt idx="25">
                  <c:v>1.8820742094469399E-3</c:v>
                </c:pt>
                <c:pt idx="26">
                  <c:v>2.1431873786265801E-3</c:v>
                </c:pt>
                <c:pt idx="27">
                  <c:v>2.4329765211106098E-3</c:v>
                </c:pt>
                <c:pt idx="28">
                  <c:v>2.7527087691363401E-3</c:v>
                </c:pt>
                <c:pt idx="29">
                  <c:v>3.1032517246182001E-3</c:v>
                </c:pt>
                <c:pt idx="30">
                  <c:v>3.4849779423941499E-3</c:v>
                </c:pt>
                <c:pt idx="31">
                  <c:v>3.8976922560200701E-3</c:v>
                </c:pt>
                <c:pt idx="32">
                  <c:v>4.34059984114726E-3</c:v>
                </c:pt>
                <c:pt idx="33">
                  <c:v>4.8123281694337199E-3</c:v>
                </c:pt>
                <c:pt idx="34">
                  <c:v>5.3110056733476196E-3</c:v>
                </c:pt>
                <c:pt idx="35">
                  <c:v>5.8343872210620601E-3</c:v>
                </c:pt>
                <c:pt idx="36">
                  <c:v>6.3800061199770003E-3</c:v>
                </c:pt>
                <c:pt idx="37">
                  <c:v>6.9453280663098202E-3</c:v>
                </c:pt>
                <c:pt idx="38">
                  <c:v>7.5278851301606798E-3</c:v>
                </c:pt>
                <c:pt idx="39">
                  <c:v>8.1253755260482594E-3</c:v>
                </c:pt>
                <c:pt idx="40">
                  <c:v>8.7357241911720802E-3</c:v>
                </c:pt>
                <c:pt idx="41">
                  <c:v>9.3571070782187005E-3</c:v>
                </c:pt>
                <c:pt idx="42">
                  <c:v>9.9879469693238895E-3</c:v>
                </c:pt>
                <c:pt idx="43">
                  <c:v>1.06268903896517E-2</c:v>
                </c:pt>
                <c:pt idx="44">
                  <c:v>1.12727746142363E-2</c:v>
                </c:pt>
                <c:pt idx="45">
                  <c:v>1.19245918738541E-2</c:v>
                </c:pt>
                <c:pt idx="46">
                  <c:v>1.25814555810316E-2</c:v>
                </c:pt>
                <c:pt idx="47">
                  <c:v>1.32425713030989E-2</c:v>
                </c:pt>
                <c:pt idx="48">
                  <c:v>1.39072135829162E-2</c:v>
                </c:pt>
                <c:pt idx="49">
                  <c:v>1.45747086063845E-2</c:v>
                </c:pt>
                <c:pt idx="50">
                  <c:v>1.5244422073711499E-2</c:v>
                </c:pt>
                <c:pt idx="51">
                  <c:v>1.5915751336094498E-2</c:v>
                </c:pt>
                <c:pt idx="52">
                  <c:v>1.6588120796446001E-2</c:v>
                </c:pt>
                <c:pt idx="53" formatCode="General">
                  <c:v>1.72609796469268E-2</c:v>
                </c:pt>
                <c:pt idx="54" formatCode="General">
                  <c:v>1.79338011576816E-2</c:v>
                </c:pt>
                <c:pt idx="55" formatCode="General">
                  <c:v>1.8606082894298701E-2</c:v>
                </c:pt>
                <c:pt idx="56" formatCode="General">
                  <c:v>1.92773473987898E-2</c:v>
                </c:pt>
                <c:pt idx="57" formatCode="General">
                  <c:v>1.9947143006302299E-2</c:v>
                </c:pt>
                <c:pt idx="58" formatCode="General">
                  <c:v>2.0615044581972299E-2</c:v>
                </c:pt>
                <c:pt idx="59" formatCode="General">
                  <c:v>2.1280654049140601E-2</c:v>
                </c:pt>
                <c:pt idx="60" formatCode="General">
                  <c:v>2.1943600644132501E-2</c:v>
                </c:pt>
                <c:pt idx="61" formatCode="General">
                  <c:v>2.2603540877664599E-2</c:v>
                </c:pt>
                <c:pt idx="62" formatCode="General">
                  <c:v>2.32601582126182E-2</c:v>
                </c:pt>
                <c:pt idx="63" formatCode="General">
                  <c:v>2.3913162486042899E-2</c:v>
                </c:pt>
                <c:pt idx="64" formatCode="General">
                  <c:v>2.4562289112945401E-2</c:v>
                </c:pt>
                <c:pt idx="65" formatCode="General">
                  <c:v>2.5207298113205899E-2</c:v>
                </c:pt>
                <c:pt idx="66" formatCode="General">
                  <c:v>2.5847973002807501E-2</c:v>
                </c:pt>
                <c:pt idx="67" formatCode="General">
                  <c:v>2.64841195879509E-2</c:v>
                </c:pt>
                <c:pt idx="68" formatCode="General">
                  <c:v>2.7115564696611999E-2</c:v>
                </c:pt>
                <c:pt idx="69" formatCode="General">
                  <c:v>2.7742154877448501E-2</c:v>
                </c:pt>
                <c:pt idx="70" formatCode="General">
                  <c:v>2.83637550911672E-2</c:v>
                </c:pt>
                <c:pt idx="71" formatCode="General">
                  <c:v>2.8980247414848798E-2</c:v>
                </c:pt>
                <c:pt idx="72" formatCode="General">
                  <c:v>2.95915297754826E-2</c:v>
                </c:pt>
                <c:pt idx="73" formatCode="General">
                  <c:v>3.0197514725189702E-2</c:v>
                </c:pt>
                <c:pt idx="74" formatCode="General">
                  <c:v>3.07981282673346E-2</c:v>
                </c:pt>
                <c:pt idx="75" formatCode="General">
                  <c:v>3.1393308739949298E-2</c:v>
                </c:pt>
                <c:pt idx="76" formatCode="General">
                  <c:v>3.1983005760584798E-2</c:v>
                </c:pt>
                <c:pt idx="77" formatCode="General">
                  <c:v>3.2567179234814697E-2</c:v>
                </c:pt>
                <c:pt idx="78" formatCode="General">
                  <c:v>3.3145798429106199E-2</c:v>
                </c:pt>
                <c:pt idx="79" formatCode="General">
                  <c:v>3.3718841107585398E-2</c:v>
                </c:pt>
                <c:pt idx="80" formatCode="General">
                  <c:v>3.4286292731311598E-2</c:v>
                </c:pt>
                <c:pt idx="81" formatCode="General">
                  <c:v>3.48481457179972E-2</c:v>
                </c:pt>
                <c:pt idx="82" formatCode="General">
                  <c:v>3.5404398759619198E-2</c:v>
                </c:pt>
                <c:pt idx="83" formatCode="General">
                  <c:v>3.5955056195037499E-2</c:v>
                </c:pt>
                <c:pt idx="84" formatCode="General">
                  <c:v>3.6500127434528198E-2</c:v>
                </c:pt>
                <c:pt idx="85" formatCode="General">
                  <c:v>3.7039626433034503E-2</c:v>
                </c:pt>
                <c:pt idx="86" formatCode="General">
                  <c:v>3.7573571208909903E-2</c:v>
                </c:pt>
                <c:pt idx="87" formatCode="General">
                  <c:v>3.8101983404959197E-2</c:v>
                </c:pt>
                <c:pt idx="88" formatCode="General">
                  <c:v>3.8624887888661599E-2</c:v>
                </c:pt>
                <c:pt idx="89" formatCode="General">
                  <c:v>3.9142312388571902E-2</c:v>
                </c:pt>
                <c:pt idx="90" formatCode="General">
                  <c:v>3.9654287164025498E-2</c:v>
                </c:pt>
                <c:pt idx="91" formatCode="General">
                  <c:v>4.0160844705426003E-2</c:v>
                </c:pt>
                <c:pt idx="92" formatCode="General">
                  <c:v>4.0662019462549999E-2</c:v>
                </c:pt>
                <c:pt idx="93" formatCode="General">
                  <c:v>4.11578475984666E-2</c:v>
                </c:pt>
                <c:pt idx="94" formatCode="General">
                  <c:v>4.1648366766830203E-2</c:v>
                </c:pt>
                <c:pt idx="95" formatCode="General">
                  <c:v>4.2133615910467603E-2</c:v>
                </c:pt>
                <c:pt idx="96" formatCode="General">
                  <c:v>4.2613635079332697E-2</c:v>
                </c:pt>
                <c:pt idx="97" formatCode="General">
                  <c:v>4.3088465266050001E-2</c:v>
                </c:pt>
                <c:pt idx="98" formatCode="General">
                  <c:v>4.3558148257406698E-2</c:v>
                </c:pt>
                <c:pt idx="99" formatCode="General">
                  <c:v>4.40227265002524E-2</c:v>
                </c:pt>
                <c:pt idx="100" formatCode="General">
                  <c:v>4.4482242980197297E-2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F6-4659-A0B2-06BF3C86B94C}"/>
            </c:ext>
          </c:extLst>
        </c:ser>
        <c:ser>
          <c:idx val="10"/>
          <c:order val="3"/>
          <c:tx>
            <c:strRef>
              <c:f>'[VGS-sqrtID.xlsx]ID-VGS'!$H$1</c:f>
              <c:strCache>
                <c:ptCount val="1"/>
                <c:pt idx="0">
                  <c:v>W=10um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'[VGS-sqrtID.xlsx]ID-VGS'!$H$2:$H$102</c:f>
              <c:numCache>
                <c:formatCode>0.00E+00</c:formatCode>
                <c:ptCount val="101"/>
                <c:pt idx="0">
                  <c:v>1.2017438254027699E-4</c:v>
                </c:pt>
                <c:pt idx="1">
                  <c:v>1.2530015333327599E-4</c:v>
                </c:pt>
                <c:pt idx="2">
                  <c:v>1.32408931897063E-4</c:v>
                </c:pt>
                <c:pt idx="3">
                  <c:v>1.4192548322545999E-4</c:v>
                </c:pt>
                <c:pt idx="4">
                  <c:v>1.54307882978498E-4</c:v>
                </c:pt>
                <c:pt idx="5">
                  <c:v>1.7004345719404701E-4</c:v>
                </c:pt>
                <c:pt idx="6">
                  <c:v>1.8965157812020399E-4</c:v>
                </c:pt>
                <c:pt idx="7">
                  <c:v>2.1369402204917399E-4</c:v>
                </c:pt>
                <c:pt idx="8">
                  <c:v>2.42791235191735E-4</c:v>
                </c:pt>
                <c:pt idx="9">
                  <c:v>2.7764136163164398E-4</c:v>
                </c:pt>
                <c:pt idx="10">
                  <c:v>3.1902479311660597E-4</c:v>
                </c:pt>
                <c:pt idx="11">
                  <c:v>3.6783839409587198E-4</c:v>
                </c:pt>
                <c:pt idx="12">
                  <c:v>4.25117132389379E-4</c:v>
                </c:pt>
                <c:pt idx="13">
                  <c:v>4.9204424374018805E-4</c:v>
                </c:pt>
                <c:pt idx="14">
                  <c:v>5.69965128717113E-4</c:v>
                </c:pt>
                <c:pt idx="15">
                  <c:v>6.6039905567809895E-4</c:v>
                </c:pt>
                <c:pt idx="16">
                  <c:v>7.65048042331984E-4</c:v>
                </c:pt>
                <c:pt idx="17">
                  <c:v>8.85801981163407E-4</c:v>
                </c:pt>
                <c:pt idx="18">
                  <c:v>1.0247388031590699E-3</c:v>
                </c:pt>
                <c:pt idx="19">
                  <c:v>1.18411826777499E-3</c:v>
                </c:pt>
                <c:pt idx="20">
                  <c:v>1.36636783186152E-3</c:v>
                </c:pt>
                <c:pt idx="21">
                  <c:v>1.57405896579642E-3</c:v>
                </c:pt>
                <c:pt idx="22">
                  <c:v>1.80987219764463E-3</c:v>
                </c:pt>
                <c:pt idx="23">
                  <c:v>2.07654900432724E-3</c:v>
                </c:pt>
                <c:pt idx="24">
                  <c:v>2.3768284067183301E-3</c:v>
                </c:pt>
                <c:pt idx="25">
                  <c:v>2.71336590884033E-3</c:v>
                </c:pt>
                <c:pt idx="26">
                  <c:v>3.0886327180581698E-3</c:v>
                </c:pt>
                <c:pt idx="27">
                  <c:v>3.5047948302195401E-3</c:v>
                </c:pt>
                <c:pt idx="28">
                  <c:v>3.9635754999806302E-3</c:v>
                </c:pt>
                <c:pt idx="29">
                  <c:v>4.4661111765507402E-3</c:v>
                </c:pt>
                <c:pt idx="30">
                  <c:v>5.0128189823289296E-3</c:v>
                </c:pt>
                <c:pt idx="31">
                  <c:v>5.6033001385405196E-3</c:v>
                </c:pt>
                <c:pt idx="32">
                  <c:v>6.2363043152307597E-3</c:v>
                </c:pt>
                <c:pt idx="33">
                  <c:v>6.9097719661307799E-3</c:v>
                </c:pt>
                <c:pt idx="34">
                  <c:v>7.6209562486256504E-3</c:v>
                </c:pt>
                <c:pt idx="35">
                  <c:v>8.36660813648114E-3</c:v>
                </c:pt>
                <c:pt idx="36">
                  <c:v>9.1431945460380103E-3</c:v>
                </c:pt>
                <c:pt idx="37">
                  <c:v>9.94711457805539E-3</c:v>
                </c:pt>
                <c:pt idx="38">
                  <c:v>1.0774883975813001E-2</c:v>
                </c:pt>
                <c:pt idx="39">
                  <c:v>1.16232693711523E-2</c:v>
                </c:pt>
                <c:pt idx="40">
                  <c:v>1.2489366978603899E-2</c:v>
                </c:pt>
                <c:pt idx="41">
                  <c:v>1.33706310710353E-2</c:v>
                </c:pt>
                <c:pt idx="42">
                  <c:v>1.42648638737748E-2</c:v>
                </c:pt>
                <c:pt idx="43" formatCode="General">
                  <c:v>1.5170180482209399E-2</c:v>
                </c:pt>
                <c:pt idx="44" formatCode="General">
                  <c:v>1.6084961239683299E-2</c:v>
                </c:pt>
                <c:pt idx="45" formatCode="General">
                  <c:v>1.7007801199313499E-2</c:v>
                </c:pt>
                <c:pt idx="46" formatCode="General">
                  <c:v>1.79374630622142E-2</c:v>
                </c:pt>
                <c:pt idx="47" formatCode="General">
                  <c:v>1.8872837100669101E-2</c:v>
                </c:pt>
                <c:pt idx="48" formatCode="General">
                  <c:v>1.9812909378321499E-2</c:v>
                </c:pt>
                <c:pt idx="49" formatCode="General">
                  <c:v>2.0756738119058801E-2</c:v>
                </c:pt>
                <c:pt idx="50" formatCode="General">
                  <c:v>2.1703437244973301E-2</c:v>
                </c:pt>
                <c:pt idx="51" formatCode="General">
                  <c:v>2.2652165739280999E-2</c:v>
                </c:pt>
                <c:pt idx="52" formatCode="General">
                  <c:v>2.3602121433225501E-2</c:v>
                </c:pt>
                <c:pt idx="53" formatCode="General">
                  <c:v>2.4552537937234602E-2</c:v>
                </c:pt>
                <c:pt idx="54" formatCode="General">
                  <c:v>2.5502683642499999E-2</c:v>
                </c:pt>
                <c:pt idx="55" formatCode="General">
                  <c:v>2.6451861948827999E-2</c:v>
                </c:pt>
                <c:pt idx="56" formatCode="General">
                  <c:v>2.73994120925127E-2</c:v>
                </c:pt>
                <c:pt idx="57" formatCode="General">
                  <c:v>2.8344710136356501E-2</c:v>
                </c:pt>
                <c:pt idx="58" formatCode="General">
                  <c:v>2.9287169836529101E-2</c:v>
                </c:pt>
                <c:pt idx="59" formatCode="General">
                  <c:v>3.0226243218167401E-2</c:v>
                </c:pt>
                <c:pt idx="60" formatCode="General">
                  <c:v>3.1161420777405899E-2</c:v>
                </c:pt>
                <c:pt idx="61" formatCode="General">
                  <c:v>3.2092231287241202E-2</c:v>
                </c:pt>
                <c:pt idx="62" formatCode="General">
                  <c:v>3.3018241223759702E-2</c:v>
                </c:pt>
                <c:pt idx="63" formatCode="General">
                  <c:v>3.3939053852843903E-2</c:v>
                </c:pt>
                <c:pt idx="64" formatCode="General">
                  <c:v>3.4854308029772803E-2</c:v>
                </c:pt>
                <c:pt idx="65" formatCode="General">
                  <c:v>3.5763676768595098E-2</c:v>
                </c:pt>
                <c:pt idx="66" formatCode="General">
                  <c:v>3.66668656374168E-2</c:v>
                </c:pt>
                <c:pt idx="67" formatCode="General">
                  <c:v>3.7563611031821403E-2</c:v>
                </c:pt>
                <c:pt idx="68" formatCode="General">
                  <c:v>3.8453678372925099E-2</c:v>
                </c:pt>
                <c:pt idx="69" formatCode="General">
                  <c:v>3.9336860270084498E-2</c:v>
                </c:pt>
                <c:pt idx="70" formatCode="General">
                  <c:v>4.0212974681663398E-2</c:v>
                </c:pt>
                <c:pt idx="71" formatCode="General">
                  <c:v>4.1081863100957801E-2</c:v>
                </c:pt>
                <c:pt idx="72" formatCode="General">
                  <c:v>4.1943388788607303E-2</c:v>
                </c:pt>
                <c:pt idx="73" formatCode="General">
                  <c:v>4.2797435067715703E-2</c:v>
                </c:pt>
                <c:pt idx="74" formatCode="General">
                  <c:v>4.3643903693492102E-2</c:v>
                </c:pt>
                <c:pt idx="75" formatCode="General">
                  <c:v>4.4482713305505399E-2</c:v>
                </c:pt>
                <c:pt idx="76" formatCode="General">
                  <c:v>4.5313797967556302E-2</c:v>
                </c:pt>
                <c:pt idx="77" formatCode="General">
                  <c:v>4.6137105797670497E-2</c:v>
                </c:pt>
                <c:pt idx="78" formatCode="General">
                  <c:v>4.6952597688712801E-2</c:v>
                </c:pt>
                <c:pt idx="79" formatCode="General">
                  <c:v>4.77602461185688E-2</c:v>
                </c:pt>
                <c:pt idx="80" formatCode="General">
                  <c:v>4.8560034047645598E-2</c:v>
                </c:pt>
                <c:pt idx="81" formatCode="General">
                  <c:v>4.9351953900570303E-2</c:v>
                </c:pt>
                <c:pt idx="82" formatCode="General">
                  <c:v>5.0136006628337997E-2</c:v>
                </c:pt>
                <c:pt idx="83" formatCode="General">
                  <c:v>5.0912200846750598E-2</c:v>
                </c:pt>
                <c:pt idx="84" formatCode="General">
                  <c:v>5.1680552046736203E-2</c:v>
                </c:pt>
                <c:pt idx="85" formatCode="General">
                  <c:v>5.2441081872025203E-2</c:v>
                </c:pt>
                <c:pt idx="86" formatCode="General">
                  <c:v>5.3193817459644299E-2</c:v>
                </c:pt>
                <c:pt idx="87" formatCode="General">
                  <c:v>5.3938790838757002E-2</c:v>
                </c:pt>
                <c:pt idx="88" formatCode="General">
                  <c:v>5.4676038383501102E-2</c:v>
                </c:pt>
                <c:pt idx="89" formatCode="General">
                  <c:v>5.5405600315639798E-2</c:v>
                </c:pt>
                <c:pt idx="90" formatCode="General">
                  <c:v>5.6127520253038903E-2</c:v>
                </c:pt>
                <c:pt idx="91" formatCode="General">
                  <c:v>5.68418448001973E-2</c:v>
                </c:pt>
                <c:pt idx="92" formatCode="General">
                  <c:v>5.7548623177280399E-2</c:v>
                </c:pt>
                <c:pt idx="93" formatCode="General">
                  <c:v>5.8247906884336398E-2</c:v>
                </c:pt>
                <c:pt idx="94" formatCode="General">
                  <c:v>5.8939749397603103E-2</c:v>
                </c:pt>
                <c:pt idx="95" formatCode="General">
                  <c:v>5.9624205895035497E-2</c:v>
                </c:pt>
                <c:pt idx="96" formatCode="General">
                  <c:v>6.0301333008401299E-2</c:v>
                </c:pt>
                <c:pt idx="97" formatCode="General">
                  <c:v>6.0971188599493298E-2</c:v>
                </c:pt>
                <c:pt idx="98" formatCode="General">
                  <c:v>6.1633831558199903E-2</c:v>
                </c:pt>
                <c:pt idx="99" formatCode="General">
                  <c:v>6.2289321620309403E-2</c:v>
                </c:pt>
                <c:pt idx="100" formatCode="General">
                  <c:v>6.2937719202806497E-2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F6-4659-A0B2-06BF3C86B94C}"/>
            </c:ext>
          </c:extLst>
        </c:ser>
        <c:ser>
          <c:idx val="11"/>
          <c:order val="4"/>
          <c:tx>
            <c:strRef>
              <c:f>'[VGS-sqrtID.xlsx]ID-VGS'!$I$1</c:f>
              <c:strCache>
                <c:ptCount val="1"/>
                <c:pt idx="0">
                  <c:v>W=20um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'[VGS-sqrtID.xlsx]ID-VGS'!$I$2:$I$102</c:f>
              <c:numCache>
                <c:formatCode>0.00E+00</c:formatCode>
                <c:ptCount val="101"/>
                <c:pt idx="0">
                  <c:v>1.7074232916996501E-4</c:v>
                </c:pt>
                <c:pt idx="1">
                  <c:v>1.7824044978675301E-4</c:v>
                </c:pt>
                <c:pt idx="2">
                  <c:v>1.8860067967634101E-4</c:v>
                </c:pt>
                <c:pt idx="3">
                  <c:v>2.02429351883841E-4</c:v>
                </c:pt>
                <c:pt idx="4">
                  <c:v>2.2037912347330101E-4</c:v>
                </c:pt>
                <c:pt idx="5">
                  <c:v>2.4314399474005199E-4</c:v>
                </c:pt>
                <c:pt idx="6">
                  <c:v>2.7146429267060202E-4</c:v>
                </c:pt>
                <c:pt idx="7">
                  <c:v>3.0614226358067798E-4</c:v>
                </c:pt>
                <c:pt idx="8">
                  <c:v>3.48065699806805E-4</c:v>
                </c:pt>
                <c:pt idx="9">
                  <c:v>3.98235105768827E-4</c:v>
                </c:pt>
                <c:pt idx="10">
                  <c:v>4.5776977359503998E-4</c:v>
                </c:pt>
                <c:pt idx="11">
                  <c:v>5.2795644620908997E-4</c:v>
                </c:pt>
                <c:pt idx="12">
                  <c:v>6.1027979991535295E-4</c:v>
                </c:pt>
                <c:pt idx="13">
                  <c:v>7.0643646422362597E-4</c:v>
                </c:pt>
                <c:pt idx="14">
                  <c:v>8.1835441600470397E-4</c:v>
                </c:pt>
                <c:pt idx="15">
                  <c:v>9.4820918294780002E-4</c:v>
                </c:pt>
                <c:pt idx="16">
                  <c:v>1.0984359159523099E-3</c:v>
                </c:pt>
                <c:pt idx="17">
                  <c:v>1.2717359532752801E-3</c:v>
                </c:pt>
                <c:pt idx="18">
                  <c:v>1.47107611839594E-3</c:v>
                </c:pt>
                <c:pt idx="19">
                  <c:v>1.6996787059611099E-3</c:v>
                </c:pt>
                <c:pt idx="20">
                  <c:v>1.9609999236225402E-3</c:v>
                </c:pt>
                <c:pt idx="21">
                  <c:v>2.2586944405146802E-3</c:v>
                </c:pt>
                <c:pt idx="22">
                  <c:v>2.59656356805152E-3</c:v>
                </c:pt>
                <c:pt idx="23">
                  <c:v>2.9784843688739301E-3</c:v>
                </c:pt>
                <c:pt idx="24">
                  <c:v>3.40831663656747E-3</c:v>
                </c:pt>
                <c:pt idx="25">
                  <c:v>3.8897844562962502E-3</c:v>
                </c:pt>
                <c:pt idx="26">
                  <c:v>4.4263296597537097E-3</c:v>
                </c:pt>
                <c:pt idx="27">
                  <c:v>5.0209371452740598E-3</c:v>
                </c:pt>
                <c:pt idx="28">
                  <c:v>5.6759380284109899E-3</c:v>
                </c:pt>
                <c:pt idx="29">
                  <c:v>6.3928062095507899E-3</c:v>
                </c:pt>
                <c:pt idx="30">
                  <c:v>7.1719752135984798E-3</c:v>
                </c:pt>
                <c:pt idx="31">
                  <c:v>8.0127104166276605E-3</c:v>
                </c:pt>
                <c:pt idx="32">
                  <c:v>8.9130712810958895E-3</c:v>
                </c:pt>
                <c:pt idx="33">
                  <c:v>9.8699855640780303E-3</c:v>
                </c:pt>
                <c:pt idx="34">
                  <c:v>1.08794347003925E-2</c:v>
                </c:pt>
                <c:pt idx="35">
                  <c:v>1.19367243188811E-2</c:v>
                </c:pt>
                <c:pt idx="36">
                  <c:v>1.30367956240835E-2</c:v>
                </c:pt>
                <c:pt idx="37">
                  <c:v>1.41745284485221E-2</c:v>
                </c:pt>
                <c:pt idx="38" formatCode="General">
                  <c:v>1.5344995298244899E-2</c:v>
                </c:pt>
                <c:pt idx="39" formatCode="General">
                  <c:v>1.6543642590479399E-2</c:v>
                </c:pt>
                <c:pt idx="40" formatCode="General">
                  <c:v>1.7766393617370702E-2</c:v>
                </c:pt>
                <c:pt idx="41" formatCode="General">
                  <c:v>1.90096821698965E-2</c:v>
                </c:pt>
                <c:pt idx="42" formatCode="General">
                  <c:v>2.0270433852255701E-2</c:v>
                </c:pt>
                <c:pt idx="43" formatCode="General">
                  <c:v>2.1546014242898599E-2</c:v>
                </c:pt>
                <c:pt idx="44" formatCode="General">
                  <c:v>2.28341610233532E-2</c:v>
                </c:pt>
                <c:pt idx="45" formatCode="General">
                  <c:v>2.4132913089198901E-2</c:v>
                </c:pt>
                <c:pt idx="46" formatCode="General">
                  <c:v>2.5440545132348402E-2</c:v>
                </c:pt>
                <c:pt idx="47" formatCode="General">
                  <c:v>2.67555122343059E-2</c:v>
                </c:pt>
                <c:pt idx="48" formatCode="General">
                  <c:v>2.8076406052033501E-2</c:v>
                </c:pt>
                <c:pt idx="49" formatCode="General">
                  <c:v>2.9401922242762699E-2</c:v>
                </c:pt>
                <c:pt idx="50" formatCode="General">
                  <c:v>3.0730837695365599E-2</c:v>
                </c:pt>
                <c:pt idx="51" formatCode="General">
                  <c:v>3.20619956832554E-2</c:v>
                </c:pt>
                <c:pt idx="52" formatCode="General">
                  <c:v>3.3394297007915998E-2</c:v>
                </c:pt>
                <c:pt idx="53" formatCode="General">
                  <c:v>3.4726695387606803E-2</c:v>
                </c:pt>
                <c:pt idx="54" formatCode="General">
                  <c:v>3.6058195637650198E-2</c:v>
                </c:pt>
                <c:pt idx="55" formatCode="General">
                  <c:v>3.7387853506611397E-2</c:v>
                </c:pt>
                <c:pt idx="56" formatCode="General">
                  <c:v>3.8714776330435997E-2</c:v>
                </c:pt>
                <c:pt idx="57" formatCode="General">
                  <c:v>4.0038123921739603E-2</c:v>
                </c:pt>
                <c:pt idx="58" formatCode="General">
                  <c:v>4.1357109316616597E-2</c:v>
                </c:pt>
                <c:pt idx="59" formatCode="General">
                  <c:v>4.2670999157967598E-2</c:v>
                </c:pt>
                <c:pt idx="60" formatCode="General">
                  <c:v>4.3979113608289697E-2</c:v>
                </c:pt>
                <c:pt idx="61" formatCode="General">
                  <c:v>4.52808257636537E-2</c:v>
                </c:pt>
                <c:pt idx="62" formatCode="General">
                  <c:v>4.65755605918192E-2</c:v>
                </c:pt>
                <c:pt idx="63" formatCode="General">
                  <c:v>4.7862793447986399E-2</c:v>
                </c:pt>
                <c:pt idx="64" formatCode="General">
                  <c:v>4.91420482373182E-2</c:v>
                </c:pt>
                <c:pt idx="65" formatCode="General">
                  <c:v>5.0412895298705802E-2</c:v>
                </c:pt>
                <c:pt idx="66" formatCode="General">
                  <c:v>5.1674949082852001E-2</c:v>
                </c:pt>
                <c:pt idx="67" formatCode="General">
                  <c:v>5.2927865692219897E-2</c:v>
                </c:pt>
                <c:pt idx="68" formatCode="General">
                  <c:v>5.4171340342642899E-2</c:v>
                </c:pt>
                <c:pt idx="69" formatCode="General">
                  <c:v>5.5405104797697502E-2</c:v>
                </c:pt>
                <c:pt idx="70" formatCode="General">
                  <c:v>5.6628924818170098E-2</c:v>
                </c:pt>
                <c:pt idx="71" formatCode="General">
                  <c:v>5.7842597660636902E-2</c:v>
                </c:pt>
                <c:pt idx="72" formatCode="General">
                  <c:v>5.9045949651621098E-2</c:v>
                </c:pt>
                <c:pt idx="73" formatCode="General">
                  <c:v>6.0238833857140898E-2</c:v>
                </c:pt>
                <c:pt idx="74" formatCode="General">
                  <c:v>6.14211278617584E-2</c:v>
                </c:pt>
                <c:pt idx="75" formatCode="General">
                  <c:v>6.2592731666449894E-2</c:v>
                </c:pt>
                <c:pt idx="76" formatCode="General">
                  <c:v>6.3753565710672602E-2</c:v>
                </c:pt>
                <c:pt idx="77" formatCode="General">
                  <c:v>6.4903569020827306E-2</c:v>
                </c:pt>
                <c:pt idx="78" formatCode="General">
                  <c:v>6.6042697484800295E-2</c:v>
                </c:pt>
                <c:pt idx="79" formatCode="General">
                  <c:v>6.7170922250320397E-2</c:v>
                </c:pt>
                <c:pt idx="80" formatCode="General">
                  <c:v>6.8288228243410798E-2</c:v>
                </c:pt>
                <c:pt idx="81" formatCode="General">
                  <c:v>6.9394612802148301E-2</c:v>
                </c:pt>
                <c:pt idx="82" formatCode="General">
                  <c:v>7.0490084420210306E-2</c:v>
                </c:pt>
                <c:pt idx="83" formatCode="General">
                  <c:v>7.1574661594217895E-2</c:v>
                </c:pt>
                <c:pt idx="84" formatCode="General">
                  <c:v>7.2648371768626499E-2</c:v>
                </c:pt>
                <c:pt idx="85" formatCode="General">
                  <c:v>7.3711250371822704E-2</c:v>
                </c:pt>
                <c:pt idx="86" formatCode="General">
                  <c:v>7.4763339937116605E-2</c:v>
                </c:pt>
                <c:pt idx="87" formatCode="General">
                  <c:v>7.58046893024555E-2</c:v>
                </c:pt>
                <c:pt idx="88" formatCode="General">
                  <c:v>7.6835352882883498E-2</c:v>
                </c:pt>
                <c:pt idx="89" formatCode="General">
                  <c:v>7.7855390010022299E-2</c:v>
                </c:pt>
                <c:pt idx="90" formatCode="General">
                  <c:v>7.8864864333140799E-2</c:v>
                </c:pt>
                <c:pt idx="91" formatCode="General">
                  <c:v>7.9863843276679405E-2</c:v>
                </c:pt>
                <c:pt idx="92" formatCode="General">
                  <c:v>8.0852397549417906E-2</c:v>
                </c:pt>
                <c:pt idx="93" formatCode="General">
                  <c:v>8.1830600700793704E-2</c:v>
                </c:pt>
                <c:pt idx="94" formatCode="General">
                  <c:v>8.2798528720189293E-2</c:v>
                </c:pt>
                <c:pt idx="95" formatCode="General">
                  <c:v>8.3756259675320702E-2</c:v>
                </c:pt>
                <c:pt idx="96" formatCode="General">
                  <c:v>8.4703873386146697E-2</c:v>
                </c:pt>
                <c:pt idx="97" formatCode="General">
                  <c:v>8.5641451131004798E-2</c:v>
                </c:pt>
                <c:pt idx="98" formatCode="General">
                  <c:v>8.6569075381925403E-2</c:v>
                </c:pt>
                <c:pt idx="99" formatCode="General">
                  <c:v>8.7486829566268604E-2</c:v>
                </c:pt>
                <c:pt idx="100" formatCode="General">
                  <c:v>8.8394797851623103E-2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F6-4659-A0B2-06BF3C86B94C}"/>
            </c:ext>
          </c:extLst>
        </c:ser>
        <c:ser>
          <c:idx val="12"/>
          <c:order val="5"/>
          <c:tx>
            <c:strRef>
              <c:f>'[VGS-sqrtID.xlsx]ID-VGS'!$J$1</c:f>
              <c:strCache>
                <c:ptCount val="1"/>
                <c:pt idx="0">
                  <c:v>W=30um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'[VGS-sqrtID.xlsx]ID-VGS'!$J$2:$J$102</c:f>
              <c:numCache>
                <c:formatCode>0.00E+00</c:formatCode>
                <c:ptCount val="101"/>
                <c:pt idx="0">
                  <c:v>2.09535018211585E-4</c:v>
                </c:pt>
                <c:pt idx="1">
                  <c:v>2.18849276654386E-4</c:v>
                </c:pt>
                <c:pt idx="2">
                  <c:v>2.31698990590784E-4</c:v>
                </c:pt>
                <c:pt idx="3">
                  <c:v>2.4882964414207502E-4</c:v>
                </c:pt>
                <c:pt idx="4">
                  <c:v>2.7104306888190701E-4</c:v>
                </c:pt>
                <c:pt idx="5">
                  <c:v>2.9919175120535397E-4</c:v>
                </c:pt>
                <c:pt idx="6">
                  <c:v>3.3418546952696502E-4</c:v>
                </c:pt>
                <c:pt idx="7">
                  <c:v>3.77010869065968E-4</c:v>
                </c:pt>
                <c:pt idx="8">
                  <c:v>4.2876070440739101E-4</c:v>
                </c:pt>
                <c:pt idx="9">
                  <c:v>4.90667227005553E-4</c:v>
                </c:pt>
                <c:pt idx="10">
                  <c:v>5.64109423766021E-4</c:v>
                </c:pt>
                <c:pt idx="11">
                  <c:v>6.5067273733290798E-4</c:v>
                </c:pt>
                <c:pt idx="12">
                  <c:v>7.5218632275991196E-4</c:v>
                </c:pt>
                <c:pt idx="13">
                  <c:v>8.7074000108208001E-4</c:v>
                </c:pt>
                <c:pt idx="14">
                  <c:v>1.00870782867571E-3</c:v>
                </c:pt>
                <c:pt idx="15">
                  <c:v>1.1687676888591199E-3</c:v>
                </c:pt>
                <c:pt idx="16">
                  <c:v>1.3539157169237699E-3</c:v>
                </c:pt>
                <c:pt idx="17">
                  <c:v>1.56747383079128E-3</c:v>
                </c:pt>
                <c:pt idx="18">
                  <c:v>1.8130881708654E-3</c:v>
                </c:pt>
                <c:pt idx="19">
                  <c:v>2.0947158994364099E-3</c:v>
                </c:pt>
                <c:pt idx="20">
                  <c:v>2.4165975814734002E-3</c:v>
                </c:pt>
                <c:pt idx="21">
                  <c:v>2.7832122262419299E-3</c:v>
                </c:pt>
                <c:pt idx="22">
                  <c:v>3.1992119195423702E-3</c:v>
                </c:pt>
                <c:pt idx="23">
                  <c:v>3.6693327068070799E-3</c:v>
                </c:pt>
                <c:pt idx="24">
                  <c:v>4.1982779894464096E-3</c:v>
                </c:pt>
                <c:pt idx="25">
                  <c:v>4.7905704950220902E-3</c:v>
                </c:pt>
                <c:pt idx="26">
                  <c:v>5.4503697817649801E-3</c:v>
                </c:pt>
                <c:pt idx="27">
                  <c:v>6.1812557428570199E-3</c:v>
                </c:pt>
                <c:pt idx="28">
                  <c:v>6.9859862080405601E-3</c:v>
                </c:pt>
                <c:pt idx="29">
                  <c:v>7.8662487128175005E-3</c:v>
                </c:pt>
                <c:pt idx="30">
                  <c:v>8.8224401846671591E-3</c:v>
                </c:pt>
                <c:pt idx="31">
                  <c:v>9.85351782083645E-3</c:v>
                </c:pt>
                <c:pt idx="32">
                  <c:v>1.0956962831581801E-2</c:v>
                </c:pt>
                <c:pt idx="33">
                  <c:v>1.2128882185061699E-2</c:v>
                </c:pt>
                <c:pt idx="34">
                  <c:v>1.33642450599988E-2</c:v>
                </c:pt>
                <c:pt idx="35" formatCode="General">
                  <c:v>1.46572200820857E-2</c:v>
                </c:pt>
                <c:pt idx="36" formatCode="General">
                  <c:v>1.60015581445298E-2</c:v>
                </c:pt>
                <c:pt idx="37" formatCode="General">
                  <c:v>1.7390960904211199E-2</c:v>
                </c:pt>
                <c:pt idx="38" formatCode="General">
                  <c:v>1.88193865044952E-2</c:v>
                </c:pt>
                <c:pt idx="39" formatCode="General">
                  <c:v>2.02812651344422E-2</c:v>
                </c:pt>
                <c:pt idx="40" formatCode="General">
                  <c:v>2.1771619258425599E-2</c:v>
                </c:pt>
                <c:pt idx="41" formatCode="General">
                  <c:v>2.32861003970679E-2</c:v>
                </c:pt>
                <c:pt idx="42" formatCode="General">
                  <c:v>2.4820963616424298E-2</c:v>
                </c:pt>
                <c:pt idx="43" formatCode="General">
                  <c:v>2.6373003003708699E-2</c:v>
                </c:pt>
                <c:pt idx="44" formatCode="General">
                  <c:v>2.7939468660783701E-2</c:v>
                </c:pt>
                <c:pt idx="45" formatCode="General">
                  <c:v>2.95179806597245E-2</c:v>
                </c:pt>
                <c:pt idx="46" formatCode="General">
                  <c:v>3.11064499308089E-2</c:v>
                </c:pt>
                <c:pt idx="47" formatCode="General">
                  <c:v>3.27030113386843E-2</c:v>
                </c:pt>
                <c:pt idx="48" formatCode="General">
                  <c:v>3.43059707063679E-2</c:v>
                </c:pt>
                <c:pt idx="49" formatCode="General">
                  <c:v>3.5913765280915902E-2</c:v>
                </c:pt>
                <c:pt idx="50" formatCode="General">
                  <c:v>3.7524935886776301E-2</c:v>
                </c:pt>
                <c:pt idx="51" formatCode="General">
                  <c:v>3.91381085023658E-2</c:v>
                </c:pt>
                <c:pt idx="52" formatCode="General">
                  <c:v>4.0751982959913301E-2</c:v>
                </c:pt>
                <c:pt idx="53" formatCode="General">
                  <c:v>4.2365326700330601E-2</c:v>
                </c:pt>
                <c:pt idx="54" formatCode="General">
                  <c:v>4.3976971867097599E-2</c:v>
                </c:pt>
                <c:pt idx="55" formatCode="General">
                  <c:v>4.5585814402227899E-2</c:v>
                </c:pt>
                <c:pt idx="56" formatCode="General">
                  <c:v>4.7190814159978903E-2</c:v>
                </c:pt>
                <c:pt idx="57" formatCode="General">
                  <c:v>4.8790995354605897E-2</c:v>
                </c:pt>
                <c:pt idx="58" formatCode="General">
                  <c:v>5.0385446899243701E-2</c:v>
                </c:pt>
                <c:pt idx="59" formatCode="General">
                  <c:v>5.1973322376164199E-2</c:v>
                </c:pt>
                <c:pt idx="60" formatCode="General">
                  <c:v>5.3553839511448098E-2</c:v>
                </c:pt>
                <c:pt idx="61" formatCode="General">
                  <c:v>5.5126279118614903E-2</c:v>
                </c:pt>
                <c:pt idx="62" formatCode="General">
                  <c:v>5.66899835350567E-2</c:v>
                </c:pt>
                <c:pt idx="63" formatCode="General">
                  <c:v>5.8244354610335898E-2</c:v>
                </c:pt>
                <c:pt idx="64" formatCode="General">
                  <c:v>5.9788851323352897E-2</c:v>
                </c:pt>
                <c:pt idx="65" formatCode="General">
                  <c:v>6.1322987111445397E-2</c:v>
                </c:pt>
                <c:pt idx="66" formatCode="General">
                  <c:v>6.2846326992799503E-2</c:v>
                </c:pt>
                <c:pt idx="67" formatCode="General">
                  <c:v>6.4358484557185694E-2</c:v>
                </c:pt>
                <c:pt idx="68" formatCode="General">
                  <c:v>6.5859118891131802E-2</c:v>
                </c:pt>
                <c:pt idx="69" formatCode="General">
                  <c:v>6.7347931493732902E-2</c:v>
                </c:pt>
                <c:pt idx="70" formatCode="General">
                  <c:v>6.8824663229328301E-2</c:v>
                </c:pt>
                <c:pt idx="71" formatCode="General">
                  <c:v>7.0289091353864394E-2</c:v>
                </c:pt>
                <c:pt idx="72" formatCode="General">
                  <c:v>7.1741026643245803E-2</c:v>
                </c:pt>
                <c:pt idx="73" formatCode="General">
                  <c:v>7.3180310644518395E-2</c:v>
                </c:pt>
                <c:pt idx="74" formatCode="General">
                  <c:v>7.4606813064346897E-2</c:v>
                </c:pt>
                <c:pt idx="75" formatCode="General">
                  <c:v>7.6020429303932296E-2</c:v>
                </c:pt>
                <c:pt idx="76" formatCode="General">
                  <c:v>7.74210781451556E-2</c:v>
                </c:pt>
                <c:pt idx="77" formatCode="General">
                  <c:v>7.8808699589250603E-2</c:v>
                </c:pt>
                <c:pt idx="78" formatCode="General">
                  <c:v>8.0183252846561803E-2</c:v>
                </c:pt>
                <c:pt idx="79" formatCode="General">
                  <c:v>8.1544714473862495E-2</c:v>
                </c:pt>
                <c:pt idx="80" formatCode="General">
                  <c:v>8.2893076654144096E-2</c:v>
                </c:pt>
                <c:pt idx="81" formatCode="General">
                  <c:v>8.4228345612685204E-2</c:v>
                </c:pt>
                <c:pt idx="82" formatCode="General">
                  <c:v>8.5550540162463107E-2</c:v>
                </c:pt>
                <c:pt idx="83" formatCode="General">
                  <c:v>8.6859690371517695E-2</c:v>
                </c:pt>
                <c:pt idx="84" formatCode="General">
                  <c:v>8.8155836344658706E-2</c:v>
                </c:pt>
                <c:pt idx="85" formatCode="General">
                  <c:v>8.9439027111862801E-2</c:v>
                </c:pt>
                <c:pt idx="86" formatCode="General">
                  <c:v>9.0709319615805598E-2</c:v>
                </c:pt>
                <c:pt idx="87" formatCode="General">
                  <c:v>9.1966777791173904E-2</c:v>
                </c:pt>
                <c:pt idx="88" formatCode="General">
                  <c:v>9.3211471728672696E-2</c:v>
                </c:pt>
                <c:pt idx="89" formatCode="General">
                  <c:v>9.4443476916969596E-2</c:v>
                </c:pt>
                <c:pt idx="90" formatCode="General">
                  <c:v>9.56628735561766E-2</c:v>
                </c:pt>
                <c:pt idx="91" formatCode="General">
                  <c:v>9.6869745936843499E-2</c:v>
                </c:pt>
                <c:pt idx="92" formatCode="General">
                  <c:v>9.8064181878825707E-2</c:v>
                </c:pt>
                <c:pt idx="93" formatCode="General">
                  <c:v>9.9246272224769005E-2</c:v>
                </c:pt>
                <c:pt idx="94" formatCode="General">
                  <c:v>0.10041611038333199</c:v>
                </c:pt>
                <c:pt idx="95" formatCode="General">
                  <c:v>0.10157379191763199</c:v>
                </c:pt>
                <c:pt idx="96" formatCode="General">
                  <c:v>0.102719414174751</c:v>
                </c:pt>
                <c:pt idx="97" formatCode="General">
                  <c:v>0.103853075952451</c:v>
                </c:pt>
                <c:pt idx="98" formatCode="General">
                  <c:v>0.10497487719957201</c:v>
                </c:pt>
                <c:pt idx="99" formatCode="General">
                  <c:v>0.106084918746767</c:v>
                </c:pt>
                <c:pt idx="100" formatCode="General">
                  <c:v>0.107183302063962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F6-4659-A0B2-06BF3C86B94C}"/>
            </c:ext>
          </c:extLst>
        </c:ser>
        <c:ser>
          <c:idx val="13"/>
          <c:order val="6"/>
          <c:tx>
            <c:strRef>
              <c:f>'[VGS-sqrtID.xlsx]ID-VGS'!$K$1</c:f>
              <c:strCache>
                <c:ptCount val="1"/>
                <c:pt idx="0">
                  <c:v>W=192um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66CC"/>
              </a:solidFill>
              <a:ln>
                <a:solidFill>
                  <a:srgbClr val="FF66CC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'[VGS-sqrtID.xlsx]ID-VGS'!$K$2:$K$102</c:f>
              <c:numCache>
                <c:formatCode>0.00E+00</c:formatCode>
                <c:ptCount val="101"/>
                <c:pt idx="0">
                  <c:v>5.3872847807794001E-4</c:v>
                </c:pt>
                <c:pt idx="1">
                  <c:v>5.6543727919305497E-4</c:v>
                </c:pt>
                <c:pt idx="2">
                  <c:v>6.0164540715357002E-4</c:v>
                </c:pt>
                <c:pt idx="3">
                  <c:v>6.49241214122704E-4</c:v>
                </c:pt>
                <c:pt idx="4">
                  <c:v>7.1024147308406901E-4</c:v>
                </c:pt>
                <c:pt idx="5">
                  <c:v>7.8678864582415497E-4</c:v>
                </c:pt>
                <c:pt idx="6">
                  <c:v>8.8117959495111295E-4</c:v>
                </c:pt>
                <c:pt idx="7">
                  <c:v>9.959231742453869E-4</c:v>
                </c:pt>
                <c:pt idx="8">
                  <c:v>1.13381691122652E-3</c:v>
                </c:pt>
                <c:pt idx="9">
                  <c:v>1.29802971586263E-3</c:v>
                </c:pt>
                <c:pt idx="10">
                  <c:v>1.4921132579143201E-3</c:v>
                </c:pt>
                <c:pt idx="11">
                  <c:v>1.72015209886112E-3</c:v>
                </c:pt>
                <c:pt idx="12">
                  <c:v>1.9868541449716902E-3</c:v>
                </c:pt>
                <c:pt idx="13">
                  <c:v>2.2975888201662402E-3</c:v>
                </c:pt>
                <c:pt idx="14">
                  <c:v>2.65844384210749E-3</c:v>
                </c:pt>
                <c:pt idx="15">
                  <c:v>3.0762723679245E-3</c:v>
                </c:pt>
                <c:pt idx="16">
                  <c:v>3.5587273134046801E-3</c:v>
                </c:pt>
                <c:pt idx="17">
                  <c:v>4.1142783549693402E-3</c:v>
                </c:pt>
                <c:pt idx="18">
                  <c:v>4.7522060151351901E-3</c:v>
                </c:pt>
                <c:pt idx="19">
                  <c:v>5.4825664075629204E-3</c:v>
                </c:pt>
                <c:pt idx="20">
                  <c:v>6.3161197044509596E-3</c:v>
                </c:pt>
                <c:pt idx="21">
                  <c:v>7.2642151095083799E-3</c:v>
                </c:pt>
                <c:pt idx="22">
                  <c:v>8.3386248722734403E-3</c:v>
                </c:pt>
                <c:pt idx="23">
                  <c:v>9.5513194160686699E-3</c:v>
                </c:pt>
                <c:pt idx="24">
                  <c:v>1.0914174955775501E-2</c:v>
                </c:pt>
                <c:pt idx="25">
                  <c:v>1.24386047828357E-2</c:v>
                </c:pt>
                <c:pt idx="26" formatCode="General">
                  <c:v>1.4135107735464199E-2</c:v>
                </c:pt>
                <c:pt idx="27" formatCode="General">
                  <c:v>1.6012735659337401E-2</c:v>
                </c:pt>
                <c:pt idx="28" formatCode="General">
                  <c:v>1.80784993985686E-2</c:v>
                </c:pt>
                <c:pt idx="29" formatCode="General">
                  <c:v>2.0336760658436401E-2</c:v>
                </c:pt>
                <c:pt idx="30" formatCode="General">
                  <c:v>2.2788689158203802E-2</c:v>
                </c:pt>
                <c:pt idx="31" formatCode="General">
                  <c:v>2.54318875804063E-2</c:v>
                </c:pt>
                <c:pt idx="32" formatCode="General">
                  <c:v>2.82602846905575E-2</c:v>
                </c:pt>
                <c:pt idx="33" formatCode="General">
                  <c:v>3.1264360052688497E-2</c:v>
                </c:pt>
                <c:pt idx="34" formatCode="General">
                  <c:v>3.4431697854095999E-2</c:v>
                </c:pt>
                <c:pt idx="35" formatCode="General">
                  <c:v>3.7747794130025297E-2</c:v>
                </c:pt>
                <c:pt idx="36" formatCode="General">
                  <c:v>4.1196988300953398E-2</c:v>
                </c:pt>
                <c:pt idx="37" formatCode="General">
                  <c:v>4.4763374661562799E-2</c:v>
                </c:pt>
                <c:pt idx="38" formatCode="General">
                  <c:v>4.84315731774373E-2</c:v>
                </c:pt>
                <c:pt idx="39" formatCode="General">
                  <c:v>5.2187287436468E-2</c:v>
                </c:pt>
                <c:pt idx="40" formatCode="General">
                  <c:v>5.6017631101484201E-2</c:v>
                </c:pt>
                <c:pt idx="41" formatCode="General">
                  <c:v>5.9911246932785399E-2</c:v>
                </c:pt>
                <c:pt idx="42" formatCode="General">
                  <c:v>6.3858267145223899E-2</c:v>
                </c:pt>
                <c:pt idx="43" formatCode="General">
                  <c:v>6.7850171117230407E-2</c:v>
                </c:pt>
                <c:pt idx="44" formatCode="General">
                  <c:v>7.1879591290447895E-2</c:v>
                </c:pt>
                <c:pt idx="45" formatCode="General">
                  <c:v>7.5940106492259504E-2</c:v>
                </c:pt>
                <c:pt idx="46" formatCode="General">
                  <c:v>8.0026048750314202E-2</c:v>
                </c:pt>
                <c:pt idx="47" formatCode="General">
                  <c:v>8.4132337962306097E-2</c:v>
                </c:pt>
                <c:pt idx="48" formatCode="General">
                  <c:v>8.8254349868939097E-2</c:v>
                </c:pt>
                <c:pt idx="49" formatCode="General">
                  <c:v>9.2387816836753706E-2</c:v>
                </c:pt>
                <c:pt idx="50" formatCode="General">
                  <c:v>9.65287575603722E-2</c:v>
                </c:pt>
                <c:pt idx="51" formatCode="General">
                  <c:v>0.100673430290374</c:v>
                </c:pt>
                <c:pt idx="52" formatCode="General">
                  <c:v>0.10481830394359699</c:v>
                </c:pt>
                <c:pt idx="53" formatCode="General">
                  <c:v>0.10896004193360199</c:v>
                </c:pt>
                <c:pt idx="54" formatCode="General">
                  <c:v>0.11309549439021201</c:v>
                </c:pt>
                <c:pt idx="55" formatCode="General">
                  <c:v>0.11722169536903</c:v>
                </c:pt>
                <c:pt idx="56" formatCode="General">
                  <c:v>0.12133586253787899</c:v>
                </c:pt>
                <c:pt idx="57" formatCode="General">
                  <c:v>0.12543539759321301</c:v>
                </c:pt>
                <c:pt idx="58" formatCode="General">
                  <c:v>0.12951788627899199</c:v>
                </c:pt>
                <c:pt idx="59" formatCode="General">
                  <c:v>0.13358109735482901</c:v>
                </c:pt>
                <c:pt idx="60" formatCode="General">
                  <c:v>0.137622980205203</c:v>
                </c:pt>
                <c:pt idx="61" formatCode="General">
                  <c:v>0.141641661019624</c:v>
                </c:pt>
                <c:pt idx="62" formatCode="General">
                  <c:v>0.145635437627151</c:v>
                </c:pt>
                <c:pt idx="63" formatCode="General">
                  <c:v>0.149602773159037</c:v>
                </c:pt>
                <c:pt idx="64" formatCode="General">
                  <c:v>0.153542288757893</c:v>
                </c:pt>
                <c:pt idx="65" formatCode="General">
                  <c:v>0.15745275556500499</c:v>
                </c:pt>
                <c:pt idx="66" formatCode="General">
                  <c:v>0.16133308621030801</c:v>
                </c:pt>
                <c:pt idx="67" formatCode="General">
                  <c:v>0.16518232601011701</c:v>
                </c:pt>
                <c:pt idx="68" formatCode="General">
                  <c:v>0.168999644051885</c:v>
                </c:pt>
                <c:pt idx="69" formatCode="General">
                  <c:v>0.172784324316999</c:v>
                </c:pt>
                <c:pt idx="70" formatCode="General">
                  <c:v>0.176535756964524</c:v>
                </c:pt>
                <c:pt idx="71" formatCode="General">
                  <c:v>0.18025342987253901</c:v>
                </c:pt>
                <c:pt idx="72" formatCode="General">
                  <c:v>0.18393692051004301</c:v>
                </c:pt>
                <c:pt idx="73" formatCode="General">
                  <c:v>0.18758588819187599</c:v>
                </c:pt>
                <c:pt idx="74" formatCode="General">
                  <c:v>0.19120006675163001</c:v>
                </c:pt>
                <c:pt idx="75" formatCode="General">
                  <c:v>0.19477925765307399</c:v>
                </c:pt>
                <c:pt idx="76" formatCode="General">
                  <c:v>0.19832332354889601</c:v>
                </c:pt>
                <c:pt idx="77" formatCode="General">
                  <c:v>0.20183218228626501</c:v>
                </c:pt>
                <c:pt idx="78" formatCode="General">
                  <c:v>0.20530580135149801</c:v>
                </c:pt>
                <c:pt idx="79" formatCode="General">
                  <c:v>0.20874419274072201</c:v>
                </c:pt>
                <c:pt idx="80" formatCode="General">
                  <c:v>0.21214740823945999</c:v>
                </c:pt>
                <c:pt idx="81" formatCode="General">
                  <c:v>0.215515535091368</c:v>
                </c:pt>
                <c:pt idx="82" formatCode="General">
                  <c:v>0.21884869203459401</c:v>
                </c:pt>
                <c:pt idx="83" formatCode="General">
                  <c:v>0.22214702568330699</c:v>
                </c:pt>
                <c:pt idx="84" formatCode="General">
                  <c:v>0.225410707231577</c:v>
                </c:pt>
                <c:pt idx="85" formatCode="General">
                  <c:v>0.22863992945693801</c:v>
                </c:pt>
                <c:pt idx="86" formatCode="General">
                  <c:v>0.23183490400145701</c:v>
                </c:pt>
                <c:pt idx="87" formatCode="General">
                  <c:v>0.234995858908845</c:v>
                </c:pt>
                <c:pt idx="88" formatCode="General">
                  <c:v>0.238123036397136</c:v>
                </c:pt>
                <c:pt idx="89" formatCode="General">
                  <c:v>0.241216690847432</c:v>
                </c:pt>
                <c:pt idx="90" formatCode="General">
                  <c:v>0.24427708699041201</c:v>
                </c:pt>
                <c:pt idx="91" formatCode="General">
                  <c:v>0.247304498273377</c:v>
                </c:pt>
                <c:pt idx="92" formatCode="General">
                  <c:v>0.25029920539183897</c:v>
                </c:pt>
                <c:pt idx="93" formatCode="General">
                  <c:v>0.25326149497074102</c:v>
                </c:pt>
                <c:pt idx="94" formatCode="General">
                  <c:v>0.256191658381549</c:v>
                </c:pt>
                <c:pt idx="95" formatCode="General">
                  <c:v>0.25908999068247401</c:v>
                </c:pt>
                <c:pt idx="96" formatCode="General">
                  <c:v>0.261956789670096</c:v>
                </c:pt>
                <c:pt idx="97" formatCode="General">
                  <c:v>0.26479235503141002</c:v>
                </c:pt>
                <c:pt idx="98" formatCode="General">
                  <c:v>0.26759698758531703</c:v>
                </c:pt>
                <c:pt idx="99" formatCode="General">
                  <c:v>0.27037098859610897</c:v>
                </c:pt>
                <c:pt idx="100" formatCode="General">
                  <c:v>0.27311465911687499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F6-4659-A0B2-06BF3C86B94C}"/>
            </c:ext>
          </c:extLst>
        </c:ser>
        <c:ser>
          <c:idx val="0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7030A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4.7042849435968308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'[VGS-sqrtID.xlsx]ID-VGS'!$E$47:$E$52</c:f>
              <c:numCache>
                <c:formatCode>0.00E+00</c:formatCode>
                <c:ptCount val="6"/>
                <c:pt idx="0">
                  <c:v>4.0455736116555398E-3</c:v>
                </c:pt>
                <c:pt idx="1">
                  <c:v>4.2694447934037098E-3</c:v>
                </c:pt>
                <c:pt idx="2">
                  <c:v>4.4948288265383501E-3</c:v>
                </c:pt>
                <c:pt idx="3">
                  <c:v>4.7214759369418203E-3</c:v>
                </c:pt>
                <c:pt idx="4">
                  <c:v>4.94915425588524E-3</c:v>
                </c:pt>
                <c:pt idx="5">
                  <c:v>5.1776455635681997E-3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FF6-4659-A0B2-06BF3C86B94C}"/>
            </c:ext>
          </c:extLst>
        </c:ser>
        <c:ser>
          <c:idx val="1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70C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70C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-1.5788038042588787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'[VGS-sqrtID.xlsx]ID-VGS'!$F$47:$F$52</c:f>
              <c:numCache>
                <c:formatCode>0.00E+00</c:formatCode>
                <c:ptCount val="6"/>
                <c:pt idx="0">
                  <c:v>5.19003768447239E-3</c:v>
                </c:pt>
                <c:pt idx="1">
                  <c:v>5.48108443738703E-3</c:v>
                </c:pt>
                <c:pt idx="2">
                  <c:v>5.7741824014133003E-3</c:v>
                </c:pt>
                <c:pt idx="3">
                  <c:v>6.0689995309968102E-3</c:v>
                </c:pt>
                <c:pt idx="4">
                  <c:v>6.3652285526133298E-3</c:v>
                </c:pt>
                <c:pt idx="5">
                  <c:v>6.6625808628880496E-3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FF6-4659-A0B2-06BF3C86B94C}"/>
            </c:ext>
          </c:extLst>
        </c:ser>
        <c:ser>
          <c:idx val="2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F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B0F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8.4014323216896562E-3"/>
                  <c:y val="-1.5364938505088711E-3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'[VGS-sqrtID.xlsx]ID-VGS'!$G$47:$G$52</c:f>
              <c:numCache>
                <c:formatCode>0.00E+00</c:formatCode>
                <c:ptCount val="6"/>
                <c:pt idx="0">
                  <c:v>1.19245918738541E-2</c:v>
                </c:pt>
                <c:pt idx="1">
                  <c:v>1.25814555810316E-2</c:v>
                </c:pt>
                <c:pt idx="2">
                  <c:v>1.32425713030989E-2</c:v>
                </c:pt>
                <c:pt idx="3">
                  <c:v>1.39072135829162E-2</c:v>
                </c:pt>
                <c:pt idx="4">
                  <c:v>1.45747086063845E-2</c:v>
                </c:pt>
                <c:pt idx="5">
                  <c:v>1.5244422073711499E-2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FF6-4659-A0B2-06BF3C86B94C}"/>
            </c:ext>
          </c:extLst>
        </c:ser>
        <c:ser>
          <c:idx val="3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B05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4.0411461269419845E-3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'[VGS-sqrtID.xlsx]ID-VGS'!$H$47:$H$52</c:f>
              <c:numCache>
                <c:formatCode>General</c:formatCode>
                <c:ptCount val="6"/>
                <c:pt idx="0">
                  <c:v>1.7007801199313499E-2</c:v>
                </c:pt>
                <c:pt idx="1">
                  <c:v>1.79374630622142E-2</c:v>
                </c:pt>
                <c:pt idx="2">
                  <c:v>1.8872837100669101E-2</c:v>
                </c:pt>
                <c:pt idx="3">
                  <c:v>1.9812909378321499E-2</c:v>
                </c:pt>
                <c:pt idx="4">
                  <c:v>2.0756738119058801E-2</c:v>
                </c:pt>
                <c:pt idx="5">
                  <c:v>2.1703437244973301E-2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4FF6-4659-A0B2-06BF3C86B94C}"/>
            </c:ext>
          </c:extLst>
        </c:ser>
        <c:ser>
          <c:idx val="4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chemeClr val="accent2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2112867369968996E-2"/>
                  <c:y val="3.7258945403187187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'[VGS-sqrtID.xlsx]ID-VGS'!$I$47:$I$52</c:f>
              <c:numCache>
                <c:formatCode>General</c:formatCode>
                <c:ptCount val="6"/>
                <c:pt idx="0">
                  <c:v>2.4132913089198901E-2</c:v>
                </c:pt>
                <c:pt idx="1">
                  <c:v>2.5440545132348402E-2</c:v>
                </c:pt>
                <c:pt idx="2">
                  <c:v>2.67555122343059E-2</c:v>
                </c:pt>
                <c:pt idx="3">
                  <c:v>2.8076406052033501E-2</c:v>
                </c:pt>
                <c:pt idx="4">
                  <c:v>2.9401922242762699E-2</c:v>
                </c:pt>
                <c:pt idx="5">
                  <c:v>3.0730837695365599E-2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4FF6-4659-A0B2-06BF3C86B94C}"/>
            </c:ext>
          </c:extLst>
        </c:ser>
        <c:ser>
          <c:idx val="5"/>
          <c:order val="12"/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-1.1881414097666852E-2"/>
                  <c:y val="-1.4518981894006898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'[VGS-sqrtID.xlsx]ID-VGS'!$J$47:$J$52</c:f>
              <c:numCache>
                <c:formatCode>General</c:formatCode>
                <c:ptCount val="6"/>
                <c:pt idx="0">
                  <c:v>2.95179806597245E-2</c:v>
                </c:pt>
                <c:pt idx="1">
                  <c:v>3.11064499308089E-2</c:v>
                </c:pt>
                <c:pt idx="2">
                  <c:v>3.27030113386843E-2</c:v>
                </c:pt>
                <c:pt idx="3">
                  <c:v>3.43059707063679E-2</c:v>
                </c:pt>
                <c:pt idx="4">
                  <c:v>3.5913765280915902E-2</c:v>
                </c:pt>
                <c:pt idx="5">
                  <c:v>3.7524935886776301E-2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4FF6-4659-A0B2-06BF3C86B94C}"/>
            </c:ext>
          </c:extLst>
        </c:ser>
        <c:ser>
          <c:idx val="6"/>
          <c:order val="13"/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66CC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FF66CC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-0.2104431891806115"/>
                  <c:y val="-1.1439690131112365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'[VGS-sqrtID.xlsx]ID-VGS'!$K$47:$K$52</c:f>
              <c:numCache>
                <c:formatCode>General</c:formatCode>
                <c:ptCount val="6"/>
                <c:pt idx="0">
                  <c:v>7.5940106492259504E-2</c:v>
                </c:pt>
                <c:pt idx="1">
                  <c:v>8.0026048750314202E-2</c:v>
                </c:pt>
                <c:pt idx="2">
                  <c:v>8.4132337962306097E-2</c:v>
                </c:pt>
                <c:pt idx="3">
                  <c:v>8.8254349868939097E-2</c:v>
                </c:pt>
                <c:pt idx="4">
                  <c:v>9.2387816836753706E-2</c:v>
                </c:pt>
                <c:pt idx="5">
                  <c:v>9.65287575603722E-2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4FF6-4659-A0B2-06BF3C86B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7462271"/>
        <c:axId val="1747463519"/>
      </c:scatterChart>
      <c:valAx>
        <c:axId val="1747462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altLang="ja-JP" sz="1400" b="0"/>
                  <a:t>VGS</a:t>
                </a:r>
                <a:r>
                  <a:rPr lang="en-US" altLang="ja-JP" sz="1400" b="0" baseline="0"/>
                  <a:t> [V]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463519"/>
        <c:crosses val="autoZero"/>
        <c:crossBetween val="midCat"/>
      </c:valAx>
      <c:valAx>
        <c:axId val="1747463519"/>
        <c:scaling>
          <c:orientation val="minMax"/>
          <c:max val="0.11000000000000001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altLang="ja-JP" sz="1400" b="0"/>
                  <a:t>sqrtID</a:t>
                </a:r>
                <a:r>
                  <a:rPr lang="en-US" altLang="ja-JP" sz="1400" b="0" baseline="0"/>
                  <a:t> [A^1/2)]</a:t>
                </a:r>
                <a:endParaRPr lang="ja-JP" altLang="en-US" sz="1400" b="0"/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462271"/>
        <c:crosses val="autoZero"/>
        <c:crossBetween val="midCat"/>
      </c:valAx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ayout>
        <c:manualLayout>
          <c:xMode val="edge"/>
          <c:yMode val="edge"/>
          <c:x val="0.16701457717257034"/>
          <c:y val="4.4539409479126886E-2"/>
          <c:w val="0.11500436751155878"/>
          <c:h val="0.402901080782915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7623234888401"/>
          <c:y val="3.5599010609209343E-2"/>
          <c:w val="0.82612447418318657"/>
          <c:h val="0.8349951243234334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'gm-VGS'!$E$1</c:f>
              <c:strCache>
                <c:ptCount val="1"/>
                <c:pt idx="0">
                  <c:v>W=600nm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'gm-VGS'!$E$2:$E$102</c:f>
              <c:numCache>
                <c:formatCode>0.00E+00</c:formatCode>
                <c:ptCount val="101"/>
                <c:pt idx="0">
                  <c:v>3.7707816038927502E-9</c:v>
                </c:pt>
                <c:pt idx="1">
                  <c:v>5.1359236602434797E-9</c:v>
                </c:pt>
                <c:pt idx="2">
                  <c:v>6.9930796777283803E-9</c:v>
                </c:pt>
                <c:pt idx="3">
                  <c:v>9.5182835036271099E-9</c:v>
                </c:pt>
                <c:pt idx="4">
                  <c:v>1.2949790406912601E-8</c:v>
                </c:pt>
                <c:pt idx="5">
                  <c:v>1.76096231654646E-8</c:v>
                </c:pt>
                <c:pt idx="6">
                  <c:v>2.3932317522387699E-8</c:v>
                </c:pt>
                <c:pt idx="7">
                  <c:v>3.25031208224941E-8</c:v>
                </c:pt>
                <c:pt idx="8">
                  <c:v>4.4108516249050198E-8</c:v>
                </c:pt>
                <c:pt idx="9">
                  <c:v>5.9795861787587699E-8</c:v>
                </c:pt>
                <c:pt idx="10">
                  <c:v>8.0931729817296303E-8</c:v>
                </c:pt>
                <c:pt idx="11">
                  <c:v>1.09384910906164E-7</c:v>
                </c:pt>
                <c:pt idx="12">
                  <c:v>1.4760562219905101E-7</c:v>
                </c:pt>
                <c:pt idx="13">
                  <c:v>1.9881996907601199E-7</c:v>
                </c:pt>
                <c:pt idx="14">
                  <c:v>2.6725233060355999E-7</c:v>
                </c:pt>
                <c:pt idx="15">
                  <c:v>3.58399782786909E-7</c:v>
                </c:pt>
                <c:pt idx="16">
                  <c:v>4.7936507890137802E-7</c:v>
                </c:pt>
                <c:pt idx="17">
                  <c:v>6.3925262641188296E-7</c:v>
                </c:pt>
                <c:pt idx="18">
                  <c:v>8.4962779983187405E-7</c:v>
                </c:pt>
                <c:pt idx="19">
                  <c:v>1.12503260831581E-6</c:v>
                </c:pt>
                <c:pt idx="20">
                  <c:v>1.4835380907475999E-6</c:v>
                </c:pt>
                <c:pt idx="21">
                  <c:v>1.94729220030404E-6</c:v>
                </c:pt>
                <c:pt idx="22">
                  <c:v>2.5429856754532298E-6</c:v>
                </c:pt>
                <c:pt idx="23">
                  <c:v>3.3021003637162899E-6</c:v>
                </c:pt>
                <c:pt idx="24">
                  <c:v>4.2607200115838001E-6</c:v>
                </c:pt>
                <c:pt idx="25">
                  <c:v>5.4585802737949604E-6</c:v>
                </c:pt>
                <c:pt idx="26">
                  <c:v>6.9369488215654796E-6</c:v>
                </c:pt>
                <c:pt idx="27">
                  <c:v>8.7349381257973902E-6</c:v>
                </c:pt>
                <c:pt idx="28">
                  <c:v>1.08840804406716E-5</c:v>
                </c:pt>
                <c:pt idx="29">
                  <c:v>1.34015340015643E-5</c:v>
                </c:pt>
                <c:pt idx="30">
                  <c:v>1.6283100610158401E-5</c:v>
                </c:pt>
                <c:pt idx="31">
                  <c:v>1.9498021717131002E-5</c:v>
                </c:pt>
                <c:pt idx="32">
                  <c:v>2.2987758771506701E-5</c:v>
                </c:pt>
                <c:pt idx="33">
                  <c:v>2.6670192997557501E-5</c:v>
                </c:pt>
                <c:pt idx="34">
                  <c:v>3.0448949495555501E-5</c:v>
                </c:pt>
                <c:pt idx="35">
                  <c:v>3.4225619813353499E-5</c:v>
                </c:pt>
                <c:pt idx="36">
                  <c:v>3.7911590836551698E-5</c:v>
                </c:pt>
                <c:pt idx="37">
                  <c:v>4.1436571280960201E-5</c:v>
                </c:pt>
                <c:pt idx="38">
                  <c:v>4.4752407625331798E-5</c:v>
                </c:pt>
                <c:pt idx="39">
                  <c:v>4.7832480797738603E-5</c:v>
                </c:pt>
                <c:pt idx="40">
                  <c:v>5.0668084640914899E-5</c:v>
                </c:pt>
                <c:pt idx="41">
                  <c:v>5.32634691415761E-5</c:v>
                </c:pt>
                <c:pt idx="42">
                  <c:v>5.5630911097888297E-5</c:v>
                </c:pt>
                <c:pt idx="43">
                  <c:v>5.7786622297800203E-5</c:v>
                </c:pt>
                <c:pt idx="44">
                  <c:v>5.9747797746801102E-5</c:v>
                </c:pt>
                <c:pt idx="45">
                  <c:v>6.1530764388490806E-5</c:v>
                </c:pt>
                <c:pt idx="46">
                  <c:v>6.3150019207239101E-5</c:v>
                </c:pt>
                <c:pt idx="47">
                  <c:v>6.4617898105523999E-5</c:v>
                </c:pt>
                <c:pt idx="48">
                  <c:v>6.5944639793307598E-5</c:v>
                </c:pt>
                <c:pt idx="49">
                  <c:v>6.7138660887071001E-5</c:v>
                </c:pt>
                <c:pt idx="50">
                  <c:v>6.8206914460133705E-5</c:v>
                </c:pt>
                <c:pt idx="51">
                  <c:v>6.9155252320246495E-5</c:v>
                </c:pt>
                <c:pt idx="52">
                  <c:v>6.9988747425716203E-5</c:v>
                </c:pt>
                <c:pt idx="53">
                  <c:v>7.07119575012541E-5</c:v>
                </c:pt>
                <c:pt idx="54">
                  <c:v>7.13291262499412E-5</c:v>
                </c:pt>
                <c:pt idx="55">
                  <c:v>7.1844327101016898E-5</c:v>
                </c:pt>
                <c:pt idx="56">
                  <c:v>7.2261558415730599E-5</c:v>
                </c:pt>
                <c:pt idx="57">
                  <c:v>7.2584800224051799E-5</c:v>
                </c:pt>
                <c:pt idx="58">
                  <c:v>7.28180421123477E-5</c:v>
                </c:pt>
                <c:pt idx="59">
                  <c:v>7.2965290641207204E-5</c:v>
                </c:pt>
                <c:pt idx="60">
                  <c:v>7.3030563149150898E-5</c:v>
                </c:pt>
                <c:pt idx="61">
                  <c:v>7.3017873282370295E-5</c:v>
                </c:pt>
                <c:pt idx="62">
                  <c:v>7.2931212231606404E-5</c:v>
                </c:pt>
                <c:pt idx="63">
                  <c:v>7.2774528515642605E-5</c:v>
                </c:pt>
                <c:pt idx="64">
                  <c:v>7.2551708236366299E-5</c:v>
                </c:pt>
                <c:pt idx="65">
                  <c:v>7.2266557025645894E-5</c:v>
                </c:pt>
                <c:pt idx="66">
                  <c:v>7.1922784379980001E-5</c:v>
                </c:pt>
                <c:pt idx="67">
                  <c:v>7.1523990702342496E-5</c:v>
                </c:pt>
                <c:pt idx="68">
                  <c:v>7.1073657110665999E-5</c:v>
                </c:pt>
                <c:pt idx="69">
                  <c:v>7.0575137901567004E-5</c:v>
                </c:pt>
                <c:pt idx="70">
                  <c:v>7.0031655453317999E-5</c:v>
                </c:pt>
                <c:pt idx="71">
                  <c:v>6.9446297295333397E-5</c:v>
                </c:pt>
                <c:pt idx="72">
                  <c:v>6.8822015048230497E-5</c:v>
                </c:pt>
                <c:pt idx="73">
                  <c:v>6.8161624937960999E-5</c:v>
                </c:pt>
                <c:pt idx="74">
                  <c:v>6.7467809601490906E-5</c:v>
                </c:pt>
                <c:pt idx="75">
                  <c:v>6.6743120924188205E-5</c:v>
                </c:pt>
                <c:pt idx="76">
                  <c:v>6.5989983676281402E-5</c:v>
                </c:pt>
                <c:pt idx="77">
                  <c:v>6.5210699744634002E-5</c:v>
                </c:pt>
                <c:pt idx="78">
                  <c:v>6.4407452784733394E-5</c:v>
                </c:pt>
                <c:pt idx="79">
                  <c:v>6.3582313145004205E-5</c:v>
                </c:pt>
                <c:pt idx="80">
                  <c:v>6.2737242940630997E-5</c:v>
                </c:pt>
                <c:pt idx="81">
                  <c:v>6.1874101176649494E-5</c:v>
                </c:pt>
                <c:pt idx="82">
                  <c:v>6.0994648840006299E-5</c:v>
                </c:pt>
                <c:pt idx="83">
                  <c:v>6.0100553897650901E-5</c:v>
                </c:pt>
                <c:pt idx="84">
                  <c:v>5.9193396152612302E-5</c:v>
                </c:pt>
                <c:pt idx="85">
                  <c:v>5.8274671922639901E-5</c:v>
                </c:pt>
                <c:pt idx="86">
                  <c:v>5.7345798516553397E-5</c:v>
                </c:pt>
                <c:pt idx="87">
                  <c:v>5.6408118492182103E-5</c:v>
                </c:pt>
                <c:pt idx="88">
                  <c:v>5.5462903686904501E-5</c:v>
                </c:pt>
                <c:pt idx="89">
                  <c:v>5.4511359017531199E-5</c:v>
                </c:pt>
                <c:pt idx="90">
                  <c:v>5.3554626050807701E-5</c:v>
                </c:pt>
                <c:pt idx="91">
                  <c:v>5.2593786349328103E-5</c:v>
                </c:pt>
                <c:pt idx="92">
                  <c:v>5.1629864600302997E-5</c:v>
                </c:pt>
                <c:pt idx="93">
                  <c:v>5.0663831536557099E-5</c:v>
                </c:pt>
                <c:pt idx="94">
                  <c:v>4.9696606660472197E-5</c:v>
                </c:pt>
                <c:pt idx="95">
                  <c:v>4.8729060782442197E-5</c:v>
                </c:pt>
                <c:pt idx="96">
                  <c:v>4.77620183858624E-5</c:v>
                </c:pt>
                <c:pt idx="97">
                  <c:v>4.6796259830820397E-5</c:v>
                </c:pt>
                <c:pt idx="98">
                  <c:v>4.58325234085488E-5</c:v>
                </c:pt>
                <c:pt idx="99">
                  <c:v>4.4871507258403397E-5</c:v>
                </c:pt>
                <c:pt idx="100">
                  <c:v>4.3913871158695601E-5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C1-424D-B404-979D3A966D93}"/>
            </c:ext>
          </c:extLst>
        </c:ser>
        <c:ser>
          <c:idx val="1"/>
          <c:order val="1"/>
          <c:tx>
            <c:strRef>
              <c:f>'gm-VGS'!$F$1</c:f>
              <c:strCache>
                <c:ptCount val="1"/>
                <c:pt idx="0">
                  <c:v>W=1um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'gm-VGS'!$F$2:$F$102</c:f>
              <c:numCache>
                <c:formatCode>0.00E+00</c:formatCode>
                <c:ptCount val="101"/>
                <c:pt idx="0">
                  <c:v>5.5991784572973204E-9</c:v>
                </c:pt>
                <c:pt idx="1">
                  <c:v>7.6391031834017306E-9</c:v>
                </c:pt>
                <c:pt idx="2">
                  <c:v>1.04191585652216E-8</c:v>
                </c:pt>
                <c:pt idx="3">
                  <c:v>1.42060743721014E-8</c:v>
                </c:pt>
                <c:pt idx="4">
                  <c:v>1.93616359468945E-8</c:v>
                </c:pt>
                <c:pt idx="5">
                  <c:v>2.6375925957587099E-8</c:v>
                </c:pt>
                <c:pt idx="6">
                  <c:v>3.5911816388972503E-8</c:v>
                </c:pt>
                <c:pt idx="7">
                  <c:v>4.8864298272184901E-8</c:v>
                </c:pt>
                <c:pt idx="8">
                  <c:v>6.6439252726180805E-8</c:v>
                </c:pt>
                <c:pt idx="9">
                  <c:v>9.0247198139237596E-8</c:v>
                </c:pt>
                <c:pt idx="10">
                  <c:v>1.2239655609838101E-7</c:v>
                </c:pt>
                <c:pt idx="11">
                  <c:v>1.6577773600829299E-7</c:v>
                </c:pt>
                <c:pt idx="12">
                  <c:v>2.24194082501319E-7</c:v>
                </c:pt>
                <c:pt idx="13">
                  <c:v>3.0267123533833501E-7</c:v>
                </c:pt>
                <c:pt idx="14">
                  <c:v>4.0781501954045302E-7</c:v>
                </c:pt>
                <c:pt idx="15">
                  <c:v>5.4825619010163698E-7</c:v>
                </c:pt>
                <c:pt idx="16">
                  <c:v>7.3519422658380897E-7</c:v>
                </c:pt>
                <c:pt idx="17">
                  <c:v>9.8304951805825999E-7</c:v>
                </c:pt>
                <c:pt idx="18">
                  <c:v>1.31022728258473E-6</c:v>
                </c:pt>
                <c:pt idx="19">
                  <c:v>1.7399856823178E-6</c:v>
                </c:pt>
                <c:pt idx="20">
                  <c:v>2.3013818780211498E-6</c:v>
                </c:pt>
                <c:pt idx="21">
                  <c:v>3.0302381126077499E-6</c:v>
                </c:pt>
                <c:pt idx="22">
                  <c:v>3.9700169782645602E-6</c:v>
                </c:pt>
                <c:pt idx="23">
                  <c:v>5.1724092015136497E-6</c:v>
                </c:pt>
                <c:pt idx="24">
                  <c:v>6.6973077011736698E-6</c:v>
                </c:pt>
                <c:pt idx="25">
                  <c:v>8.6116709027703906E-6</c:v>
                </c:pt>
                <c:pt idx="26">
                  <c:v>1.0986607301534E-5</c:v>
                </c:pt>
                <c:pt idx="27">
                  <c:v>1.3891952555534199E-5</c:v>
                </c:pt>
                <c:pt idx="28">
                  <c:v>1.7387849443677E-5</c:v>
                </c:pt>
                <c:pt idx="29">
                  <c:v>2.1513584737458901E-5</c:v>
                </c:pt>
                <c:pt idx="30">
                  <c:v>2.62752293287938E-5</c:v>
                </c:pt>
                <c:pt idx="31">
                  <c:v>3.1635116989747403E-5</c:v>
                </c:pt>
                <c:pt idx="32">
                  <c:v>3.7507057523676203E-5</c:v>
                </c:pt>
                <c:pt idx="33">
                  <c:v>4.3760466283444E-5</c:v>
                </c:pt>
                <c:pt idx="34">
                  <c:v>5.0234009792126698E-5</c:v>
                </c:pt>
                <c:pt idx="35">
                  <c:v>5.6755875894511998E-5</c:v>
                </c:pt>
                <c:pt idx="36">
                  <c:v>6.3165234444156101E-5</c:v>
                </c:pt>
                <c:pt idx="37">
                  <c:v>6.9329308417476006E-5</c:v>
                </c:pt>
                <c:pt idx="38">
                  <c:v>7.5152645833079197E-5</c:v>
                </c:pt>
                <c:pt idx="39">
                  <c:v>8.0578239866800806E-5</c:v>
                </c:pt>
                <c:pt idx="40">
                  <c:v>8.5582505536691998E-5</c:v>
                </c:pt>
                <c:pt idx="41">
                  <c:v>9.0167048687975099E-5</c:v>
                </c:pt>
                <c:pt idx="42">
                  <c:v>9.4349857421179007E-5</c:v>
                </c:pt>
                <c:pt idx="43">
                  <c:v>9.8157637665655293E-5</c:v>
                </c:pt>
                <c:pt idx="44" formatCode="General">
                  <c:v>1.01620065384369E-4</c:v>
                </c:pt>
                <c:pt idx="45" formatCode="General">
                  <c:v>1.0476603132421399E-4</c:v>
                </c:pt>
                <c:pt idx="46" formatCode="General">
                  <c:v>1.0762156906356099E-4</c:v>
                </c:pt>
                <c:pt idx="47" formatCode="General">
                  <c:v>1.10209018944088E-4</c:v>
                </c:pt>
                <c:pt idx="48" formatCode="General">
                  <c:v>1.125469931737E-4</c:v>
                </c:pt>
                <c:pt idx="49" formatCode="General">
                  <c:v>1.14650789996031E-4</c:v>
                </c:pt>
                <c:pt idx="50" formatCode="General">
                  <c:v>1.16533004867554E-4</c:v>
                </c:pt>
                <c:pt idx="51" formatCode="General">
                  <c:v>1.18204176771694E-4</c:v>
                </c:pt>
                <c:pt idx="52" formatCode="General">
                  <c:v>1.1967337780921199E-4</c:v>
                </c:pt>
                <c:pt idx="53" formatCode="General">
                  <c:v>1.20948703141019E-4</c:v>
                </c:pt>
                <c:pt idx="54" formatCode="General">
                  <c:v>1.22037649529942E-4</c:v>
                </c:pt>
                <c:pt idx="55" formatCode="General">
                  <c:v>1.2294738861301499E-4</c:v>
                </c:pt>
                <c:pt idx="56" formatCode="General">
                  <c:v>1.2368494982033701E-4</c:v>
                </c:pt>
                <c:pt idx="57" formatCode="General">
                  <c:v>1.24257330880091E-4</c:v>
                </c:pt>
                <c:pt idx="58" formatCode="General">
                  <c:v>1.24671553533984E-4</c:v>
                </c:pt>
                <c:pt idx="59" formatCode="General">
                  <c:v>1.2493468006574801E-4</c:v>
                </c:pt>
                <c:pt idx="60" formatCode="General">
                  <c:v>1.2505380354673501E-4</c:v>
                </c:pt>
                <c:pt idx="61" formatCode="General">
                  <c:v>1.25036021929127E-4</c:v>
                </c:pt>
                <c:pt idx="62" formatCode="General">
                  <c:v>1.24888403586719E-4</c:v>
                </c:pt>
                <c:pt idx="63" formatCode="General">
                  <c:v>1.2461794975410399E-4</c:v>
                </c:pt>
                <c:pt idx="64" formatCode="General">
                  <c:v>1.2423155758068199E-4</c:v>
                </c:pt>
                <c:pt idx="65" formatCode="General">
                  <c:v>1.23735986172066E-4</c:v>
                </c:pt>
                <c:pt idx="66" formatCode="General">
                  <c:v>1.2313782698733999E-4</c:v>
                </c:pt>
                <c:pt idx="67" formatCode="General">
                  <c:v>1.22443479236865E-4</c:v>
                </c:pt>
                <c:pt idx="68" formatCode="General">
                  <c:v>1.21659130423831E-4</c:v>
                </c:pt>
                <c:pt idx="69" formatCode="General">
                  <c:v>1.20790741841952E-4</c:v>
                </c:pt>
                <c:pt idx="70" formatCode="General">
                  <c:v>1.19844038638013E-4</c:v>
                </c:pt>
                <c:pt idx="71" formatCode="General">
                  <c:v>1.18824503936408E-4</c:v>
                </c:pt>
                <c:pt idx="72" formatCode="General">
                  <c:v>1.1773737647587799E-4</c:v>
                </c:pt>
                <c:pt idx="73" formatCode="General">
                  <c:v>1.1658765120538299E-4</c:v>
                </c:pt>
                <c:pt idx="74" formatCode="General">
                  <c:v>1.15380082311008E-4</c:v>
                </c:pt>
                <c:pt idx="75" formatCode="General">
                  <c:v>1.14119188187541E-4</c:v>
                </c:pt>
                <c:pt idx="76" formatCode="General">
                  <c:v>1.12809257919062E-4</c:v>
                </c:pt>
                <c:pt idx="77" formatCode="General">
                  <c:v>1.11454358886806E-4</c:v>
                </c:pt>
                <c:pt idx="78" formatCode="General">
                  <c:v>1.10058345176271E-4</c:v>
                </c:pt>
                <c:pt idx="79" formatCode="General">
                  <c:v>1.0862486650654E-4</c:v>
                </c:pt>
                <c:pt idx="80" formatCode="General">
                  <c:v>1.07157377451779E-4</c:v>
                </c:pt>
                <c:pt idx="81" formatCode="General">
                  <c:v>1.0565914676721799E-4</c:v>
                </c:pt>
                <c:pt idx="82" formatCode="General">
                  <c:v>1.0413326666923999E-4</c:v>
                </c:pt>
                <c:pt idx="83" formatCode="General">
                  <c:v>1.02582661951718E-4</c:v>
                </c:pt>
                <c:pt idx="84" formatCode="General">
                  <c:v>1.010100988486E-4</c:v>
                </c:pt>
                <c:pt idx="85">
                  <c:v>9.9418193576295498E-5</c:v>
                </c:pt>
                <c:pt idx="86">
                  <c:v>9.7809420509167605E-5</c:v>
                </c:pt>
                <c:pt idx="87">
                  <c:v>9.6186119957710896E-5</c:v>
                </c:pt>
                <c:pt idx="88">
                  <c:v>9.4550505532257299E-5</c:v>
                </c:pt>
                <c:pt idx="89">
                  <c:v>9.2904671085737995E-5</c:v>
                </c:pt>
                <c:pt idx="90">
                  <c:v>9.1250597237438306E-5</c:v>
                </c:pt>
                <c:pt idx="91">
                  <c:v>8.9590157486210597E-5</c:v>
                </c:pt>
                <c:pt idx="92">
                  <c:v>8.7925123926527497E-5</c:v>
                </c:pt>
                <c:pt idx="93">
                  <c:v>8.6257172584341496E-5</c:v>
                </c:pt>
                <c:pt idx="94">
                  <c:v>8.4587888392193003E-5</c:v>
                </c:pt>
                <c:pt idx="95">
                  <c:v>8.2918769824592197E-5</c:v>
                </c:pt>
                <c:pt idx="96">
                  <c:v>8.1251233215545195E-5</c:v>
                </c:pt>
                <c:pt idx="97">
                  <c:v>7.9586616780361397E-5</c:v>
                </c:pt>
                <c:pt idx="98">
                  <c:v>7.7926184363695601E-5</c:v>
                </c:pt>
                <c:pt idx="99">
                  <c:v>7.6271128935240904E-5</c:v>
                </c:pt>
                <c:pt idx="100">
                  <c:v>7.4622575853689404E-5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C1-424D-B404-979D3A966D93}"/>
            </c:ext>
          </c:extLst>
        </c:ser>
        <c:ser>
          <c:idx val="2"/>
          <c:order val="2"/>
          <c:tx>
            <c:strRef>
              <c:f>'gm-VGS'!$G$1</c:f>
              <c:strCache>
                <c:ptCount val="1"/>
                <c:pt idx="0">
                  <c:v>W=5um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'gm-VGS'!$G$2:$G$102</c:f>
              <c:numCache>
                <c:formatCode>0.00E+00</c:formatCode>
                <c:ptCount val="101"/>
                <c:pt idx="0">
                  <c:v>3.1673022137852199E-8</c:v>
                </c:pt>
                <c:pt idx="1">
                  <c:v>4.32082702092329E-8</c:v>
                </c:pt>
                <c:pt idx="2">
                  <c:v>5.8926381750217498E-8</c:v>
                </c:pt>
                <c:pt idx="3">
                  <c:v>8.0333373545789304E-8</c:v>
                </c:pt>
                <c:pt idx="4">
                  <c:v>1.09471129523987E-7</c:v>
                </c:pt>
                <c:pt idx="5">
                  <c:v>1.49104301023615E-7</c:v>
                </c:pt>
                <c:pt idx="6">
                  <c:v>2.0297016757875601E-7</c:v>
                </c:pt>
                <c:pt idx="7">
                  <c:v>2.7611136321522098E-7</c:v>
                </c:pt>
                <c:pt idx="8">
                  <c:v>3.7531691045372798E-7</c:v>
                </c:pt>
                <c:pt idx="9">
                  <c:v>5.0964549126479099E-7</c:v>
                </c:pt>
                <c:pt idx="10">
                  <c:v>6.90942643151487E-7</c:v>
                </c:pt>
                <c:pt idx="11">
                  <c:v>9.3542990730216295E-7</c:v>
                </c:pt>
                <c:pt idx="12">
                  <c:v>1.2644207579990501E-6</c:v>
                </c:pt>
                <c:pt idx="13">
                  <c:v>1.7060320249942E-6</c:v>
                </c:pt>
                <c:pt idx="14">
                  <c:v>2.29715146927806E-6</c:v>
                </c:pt>
                <c:pt idx="15">
                  <c:v>3.0858703788611101E-6</c:v>
                </c:pt>
                <c:pt idx="16">
                  <c:v>4.1344398992275797E-6</c:v>
                </c:pt>
                <c:pt idx="17">
                  <c:v>5.5227905818445303E-6</c:v>
                </c:pt>
                <c:pt idx="18">
                  <c:v>7.3526168173354496E-6</c:v>
                </c:pt>
                <c:pt idx="19">
                  <c:v>9.7519608495014805E-6</c:v>
                </c:pt>
                <c:pt idx="20">
                  <c:v>1.28801168026406E-5</c:v>
                </c:pt>
                <c:pt idx="21">
                  <c:v>1.69324824867851E-5</c:v>
                </c:pt>
                <c:pt idx="22">
                  <c:v>2.2144666839328399E-5</c:v>
                </c:pt>
                <c:pt idx="23">
                  <c:v>2.8794651783931801E-5</c:v>
                </c:pt>
                <c:pt idx="24">
                  <c:v>3.72010665463847E-5</c:v>
                </c:pt>
                <c:pt idx="25">
                  <c:v>4.77147223852023E-5</c:v>
                </c:pt>
                <c:pt idx="26">
                  <c:v>6.06997893851136E-5</c:v>
                </c:pt>
                <c:pt idx="27">
                  <c:v>7.6501082667070893E-5</c:v>
                </c:pt>
                <c:pt idx="28">
                  <c:v>9.5395920822198796E-5</c:v>
                </c:pt>
                <c:pt idx="29" formatCode="General">
                  <c:v>1.17533820421789E-4</c:v>
                </c:pt>
                <c:pt idx="30" formatCode="General">
                  <c:v>1.4287455883589201E-4</c:v>
                </c:pt>
                <c:pt idx="31" formatCode="General">
                  <c:v>1.7114221225468201E-4</c:v>
                </c:pt>
                <c:pt idx="32" formatCode="General">
                  <c:v>2.0181489629609399E-4</c:v>
                </c:pt>
                <c:pt idx="33" formatCode="General">
                  <c:v>2.34162920047362E-4</c:v>
                </c:pt>
                <c:pt idx="34" formatCode="General">
                  <c:v>2.67332424466956E-4</c:v>
                </c:pt>
                <c:pt idx="35" formatCode="General">
                  <c:v>3.0045429087746498E-4</c:v>
                </c:pt>
                <c:pt idx="36" formatCode="General">
                  <c:v>3.32748803982182E-4</c:v>
                </c:pt>
                <c:pt idx="37" formatCode="General">
                  <c:v>3.6360033226086298E-4</c:v>
                </c:pt>
                <c:pt idx="38" formatCode="General">
                  <c:v>3.9258991092633902E-4</c:v>
                </c:pt>
                <c:pt idx="39" formatCode="General">
                  <c:v>4.1948874491196401E-4</c:v>
                </c:pt>
                <c:pt idx="40" formatCode="General">
                  <c:v>4.4422533574496999E-4</c:v>
                </c:pt>
                <c:pt idx="41" formatCode="General">
                  <c:v>4.6684122413406202E-4</c:v>
                </c:pt>
                <c:pt idx="42" formatCode="General">
                  <c:v>4.8744734928307399E-4</c:v>
                </c:pt>
                <c:pt idx="43" formatCode="General">
                  <c:v>5.0618806719487496E-4</c:v>
                </c:pt>
                <c:pt idx="44" formatCode="General">
                  <c:v>5.2321537704461997E-4</c:v>
                </c:pt>
                <c:pt idx="45" formatCode="General">
                  <c:v>5.38672907805131E-4</c:v>
                </c:pt>
                <c:pt idx="46" formatCode="General">
                  <c:v>5.5268773648648503E-4</c:v>
                </c:pt>
                <c:pt idx="47" formatCode="General">
                  <c:v>5.6536772058703698E-4</c:v>
                </c:pt>
                <c:pt idx="48" formatCode="General">
                  <c:v>5.7680225144845002E-4</c:v>
                </c:pt>
                <c:pt idx="49" formatCode="General">
                  <c:v>5.8706480795340501E-4</c:v>
                </c:pt>
                <c:pt idx="50" formatCode="General">
                  <c:v>5.96216192097778E-4</c:v>
                </c:pt>
                <c:pt idx="51" formatCode="General">
                  <c:v>6.0430775474003902E-4</c:v>
                </c:pt>
                <c:pt idx="52" formatCode="General">
                  <c:v>6.1138423876798301E-4</c:v>
                </c:pt>
                <c:pt idx="53" formatCode="General">
                  <c:v>6.1748608302627302E-4</c:v>
                </c:pt>
                <c:pt idx="54" formatCode="General">
                  <c:v>6.2265116366365305E-4</c:v>
                </c:pt>
                <c:pt idx="55" formatCode="General">
                  <c:v>6.2691602287729602E-4</c:v>
                </c:pt>
                <c:pt idx="56" formatCode="General">
                  <c:v>6.3031666831565901E-4</c:v>
                </c:pt>
                <c:pt idx="57" formatCode="General">
                  <c:v>6.3288903501840796E-4</c:v>
                </c:pt>
                <c:pt idx="58" formatCode="General">
                  <c:v>6.3466919658370204E-4</c:v>
                </c:pt>
                <c:pt idx="59" formatCode="General">
                  <c:v>6.3569340042150205E-4</c:v>
                </c:pt>
                <c:pt idx="60" formatCode="General">
                  <c:v>6.3599798788965399E-4</c:v>
                </c:pt>
                <c:pt idx="61" formatCode="General">
                  <c:v>6.3561924632499895E-4</c:v>
                </c:pt>
                <c:pt idx="62" formatCode="General">
                  <c:v>6.3459322773694001E-4</c:v>
                </c:pt>
                <c:pt idx="63" formatCode="General">
                  <c:v>6.3295555871939197E-4</c:v>
                </c:pt>
                <c:pt idx="64" formatCode="General">
                  <c:v>6.30741258010079E-4</c:v>
                </c:pt>
                <c:pt idx="65" formatCode="General">
                  <c:v>6.2798457190417001E-4</c:v>
                </c:pt>
                <c:pt idx="66" formatCode="General">
                  <c:v>6.2471883313284203E-4</c:v>
                </c:pt>
                <c:pt idx="67" formatCode="General">
                  <c:v>6.2097634554386595E-4</c:v>
                </c:pt>
                <c:pt idx="68" formatCode="General">
                  <c:v>6.1678829468537002E-4</c:v>
                </c:pt>
                <c:pt idx="69" formatCode="General">
                  <c:v>6.1218468294686995E-4</c:v>
                </c:pt>
                <c:pt idx="70" formatCode="General">
                  <c:v>6.0719428704708405E-4</c:v>
                </c:pt>
                <c:pt idx="71" formatCode="General">
                  <c:v>6.0184463521144001E-4</c:v>
                </c:pt>
                <c:pt idx="72" formatCode="General">
                  <c:v>5.9616200122552295E-4</c:v>
                </c:pt>
                <c:pt idx="73" formatCode="General">
                  <c:v>5.9017141258776204E-4</c:v>
                </c:pt>
                <c:pt idx="74" formatCode="General">
                  <c:v>5.8389667014374495E-4</c:v>
                </c:pt>
                <c:pt idx="75" formatCode="General">
                  <c:v>5.7736037681469703E-4</c:v>
                </c:pt>
                <c:pt idx="76" formatCode="General">
                  <c:v>5.7058397329743196E-4</c:v>
                </c:pt>
                <c:pt idx="77" formatCode="General">
                  <c:v>5.6358777888798096E-4</c:v>
                </c:pt>
                <c:pt idx="78" formatCode="General">
                  <c:v>5.5639103585004195E-4</c:v>
                </c:pt>
                <c:pt idx="79" formatCode="General">
                  <c:v>5.4901195600216303E-4</c:v>
                </c:pt>
                <c:pt idx="80" formatCode="General">
                  <c:v>5.4146776842865102E-4</c:v>
                </c:pt>
                <c:pt idx="81" formatCode="General">
                  <c:v>5.3377476742586503E-4</c:v>
                </c:pt>
                <c:pt idx="82" formatCode="General">
                  <c:v>5.2594835997704496E-4</c:v>
                </c:pt>
                <c:pt idx="83" formatCode="General">
                  <c:v>5.1800311220604898E-4</c:v>
                </c:pt>
                <c:pt idx="84" formatCode="General">
                  <c:v>5.09952794394459E-4</c:v>
                </c:pt>
                <c:pt idx="85" formatCode="General">
                  <c:v>5.0181042425980502E-4</c:v>
                </c:pt>
                <c:pt idx="86" formatCode="General">
                  <c:v>4.9358830828680797E-4</c:v>
                </c:pt>
                <c:pt idx="87" formatCode="General">
                  <c:v>4.85298080981166E-4</c:v>
                </c:pt>
                <c:pt idx="88" formatCode="General">
                  <c:v>4.7695074197828298E-4</c:v>
                </c:pt>
                <c:pt idx="89" formatCode="General">
                  <c:v>4.6855669098967901E-4</c:v>
                </c:pt>
                <c:pt idx="90" formatCode="General">
                  <c:v>4.6012576060929698E-4</c:v>
                </c:pt>
                <c:pt idx="91" formatCode="General">
                  <c:v>4.5166724703227701E-4</c:v>
                </c:pt>
                <c:pt idx="92" formatCode="General">
                  <c:v>4.4318993876143298E-4</c:v>
                </c:pt>
                <c:pt idx="93" formatCode="General">
                  <c:v>4.3470214339296398E-4</c:v>
                </c:pt>
                <c:pt idx="94" formatCode="General">
                  <c:v>4.2621171258393502E-4</c:v>
                </c:pt>
                <c:pt idx="95" formatCode="General">
                  <c:v>4.1772606531079198E-4</c:v>
                </c:pt>
                <c:pt idx="96" formatCode="General">
                  <c:v>4.0925220953150302E-4</c:v>
                </c:pt>
                <c:pt idx="97" formatCode="General">
                  <c:v>4.0079676236442298E-4</c:v>
                </c:pt>
                <c:pt idx="98" formatCode="General">
                  <c:v>3.9236596889544899E-4</c:v>
                </c:pt>
                <c:pt idx="99" formatCode="General">
                  <c:v>3.8396571972179198E-4</c:v>
                </c:pt>
                <c:pt idx="100" formatCode="General">
                  <c:v>3.75601567336322E-4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3C1-424D-B404-979D3A966D93}"/>
            </c:ext>
          </c:extLst>
        </c:ser>
        <c:ser>
          <c:idx val="3"/>
          <c:order val="3"/>
          <c:tx>
            <c:strRef>
              <c:f>'gm-VGS'!$H$1</c:f>
              <c:strCache>
                <c:ptCount val="1"/>
                <c:pt idx="0">
                  <c:v>W=10um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'gm-VGS'!$H$2:$H$102</c:f>
              <c:numCache>
                <c:formatCode>0.00E+00</c:formatCode>
                <c:ptCount val="101"/>
                <c:pt idx="0">
                  <c:v>6.6210688333345597E-8</c:v>
                </c:pt>
                <c:pt idx="1">
                  <c:v>9.0321331045884795E-8</c:v>
                </c:pt>
                <c:pt idx="2">
                  <c:v>1.2317301717056901E-7</c:v>
                </c:pt>
                <c:pt idx="3">
                  <c:v>1.6791181044904999E-7</c:v>
                </c:pt>
                <c:pt idx="4">
                  <c:v>2.2880254552731801E-7</c:v>
                </c:pt>
                <c:pt idx="5">
                  <c:v>3.1161864615171201E-7</c:v>
                </c:pt>
                <c:pt idx="6">
                  <c:v>4.2416303108364502E-7</c:v>
                </c:pt>
                <c:pt idx="7">
                  <c:v>5.7696141675750702E-7</c:v>
                </c:pt>
                <c:pt idx="8">
                  <c:v>7.8418073833765301E-7</c:v>
                </c:pt>
                <c:pt idx="9">
                  <c:v>1.06471756345993E-6</c:v>
                </c:pt>
                <c:pt idx="10">
                  <c:v>1.44327121048895E-6</c:v>
                </c:pt>
                <c:pt idx="11">
                  <c:v>1.9536519625733401E-6</c:v>
                </c:pt>
                <c:pt idx="12">
                  <c:v>2.6402585062096601E-6</c:v>
                </c:pt>
                <c:pt idx="13">
                  <c:v>3.5616258228321E-6</c:v>
                </c:pt>
                <c:pt idx="14">
                  <c:v>4.7944944642407198E-6</c:v>
                </c:pt>
                <c:pt idx="15">
                  <c:v>6.4388318017170199E-6</c:v>
                </c:pt>
                <c:pt idx="16">
                  <c:v>8.6239201774870807E-6</c:v>
                </c:pt>
                <c:pt idx="17">
                  <c:v>1.1515584319236099E-5</c:v>
                </c:pt>
                <c:pt idx="18">
                  <c:v>1.5324548258840001E-5</c:v>
                </c:pt>
                <c:pt idx="19">
                  <c:v>2.03157676204362E-5</c:v>
                </c:pt>
                <c:pt idx="20">
                  <c:v>2.6818337396432299E-5</c:v>
                </c:pt>
                <c:pt idx="21">
                  <c:v>3.5235161544816197E-5</c:v>
                </c:pt>
                <c:pt idx="22">
                  <c:v>4.6050886166354599E-5</c:v>
                </c:pt>
                <c:pt idx="23">
                  <c:v>5.98355176368507E-5</c:v>
                </c:pt>
                <c:pt idx="24">
                  <c:v>7.7239599575787196E-5</c:v>
                </c:pt>
                <c:pt idx="25">
                  <c:v>9.8974978140376494E-5</c:v>
                </c:pt>
                <c:pt idx="26" formatCode="General">
                  <c:v>1.2577376027629001E-4</c:v>
                </c:pt>
                <c:pt idx="27" formatCode="General">
                  <c:v>1.58318596511141E-4</c:v>
                </c:pt>
                <c:pt idx="28" formatCode="General">
                  <c:v>1.97142068788135E-4</c:v>
                </c:pt>
                <c:pt idx="29" formatCode="General">
                  <c:v>2.4250336592312601E-4</c:v>
                </c:pt>
                <c:pt idx="30" formatCode="General">
                  <c:v>2.9426541771238903E-4</c:v>
                </c:pt>
                <c:pt idx="31" formatCode="General">
                  <c:v>3.5180923542298798E-4</c:v>
                </c:pt>
                <c:pt idx="32" formatCode="General">
                  <c:v>4.1402452974361099E-4</c:v>
                </c:pt>
                <c:pt idx="33" formatCode="General">
                  <c:v>4.7939905575705401E-4</c:v>
                </c:pt>
                <c:pt idx="34" formatCode="General">
                  <c:v>5.4619622762082398E-4</c:v>
                </c:pt>
                <c:pt idx="35" formatCode="General">
                  <c:v>6.1267673139011301E-4</c:v>
                </c:pt>
                <c:pt idx="36" formatCode="General">
                  <c:v>6.7730418714231195E-4</c:v>
                </c:pt>
                <c:pt idx="37" formatCode="General">
                  <c:v>7.3888567462813298E-4</c:v>
                </c:pt>
                <c:pt idx="38" formatCode="General">
                  <c:v>7.96626724095682E-4</c:v>
                </c:pt>
                <c:pt idx="39" formatCode="General">
                  <c:v>8.5011005628975699E-4</c:v>
                </c:pt>
                <c:pt idx="40" formatCode="General">
                  <c:v>8.9922499400168002E-4</c:v>
                </c:pt>
                <c:pt idx="41" formatCode="General">
                  <c:v>9.4407740982709E-4</c:v>
                </c:pt>
                <c:pt idx="42" formatCode="General">
                  <c:v>9.849032107140871E-4</c:v>
                </c:pt>
                <c:pt idx="43" formatCode="General">
                  <c:v>1.02199829270075E-3</c:v>
                </c:pt>
                <c:pt idx="44" formatCode="General">
                  <c:v>1.0556691748769701E-3</c:v>
                </c:pt>
                <c:pt idx="45" formatCode="General">
                  <c:v>1.0862028973166601E-3</c:v>
                </c:pt>
                <c:pt idx="46" formatCode="General">
                  <c:v>1.11385211383928E-3</c:v>
                </c:pt>
                <c:pt idx="47" formatCode="General">
                  <c:v>1.1388307282106499E-3</c:v>
                </c:pt>
                <c:pt idx="48" formatCode="General">
                  <c:v>1.1613159663646901E-3</c:v>
                </c:pt>
                <c:pt idx="49" formatCode="General">
                  <c:v>1.1814537520410001E-3</c:v>
                </c:pt>
                <c:pt idx="50" formatCode="General">
                  <c:v>1.19936525098994E-3</c:v>
                </c:pt>
                <c:pt idx="51" formatCode="General">
                  <c:v>1.21515328148699E-3</c:v>
                </c:pt>
                <c:pt idx="52" formatCode="General">
                  <c:v>1.22890790335952E-3</c:v>
                </c:pt>
                <c:pt idx="53" formatCode="General">
                  <c:v>1.2407109096324699E-3</c:v>
                </c:pt>
                <c:pt idx="54" formatCode="General">
                  <c:v>1.2506391960919101E-3</c:v>
                </c:pt>
                <c:pt idx="55" formatCode="General">
                  <c:v>1.25876711998595E-3</c:v>
                </c:pt>
                <c:pt idx="56" formatCode="General">
                  <c:v>1.265168018773E-3</c:v>
                </c:pt>
                <c:pt idx="57" formatCode="General">
                  <c:v>1.2699150730009401E-3</c:v>
                </c:pt>
                <c:pt idx="58" formatCode="General">
                  <c:v>1.27308168488036E-3</c:v>
                </c:pt>
                <c:pt idx="59" formatCode="General">
                  <c:v>1.2747415195294501E-3</c:v>
                </c:pt>
                <c:pt idx="60" formatCode="General">
                  <c:v>1.27496832754577E-3</c:v>
                </c:pt>
                <c:pt idx="61" formatCode="General">
                  <c:v>1.2738356401856301E-3</c:v>
                </c:pt>
                <c:pt idx="62" formatCode="General">
                  <c:v>1.27141640431607E-3</c:v>
                </c:pt>
                <c:pt idx="63" formatCode="General">
                  <c:v>1.26778260431106E-3</c:v>
                </c:pt>
                <c:pt idx="64" formatCode="General">
                  <c:v>1.2630049022244801E-3</c:v>
                </c:pt>
                <c:pt idx="65" formatCode="General">
                  <c:v>1.25715231549525E-3</c:v>
                </c:pt>
                <c:pt idx="66" formatCode="General">
                  <c:v>1.2502919425538899E-3</c:v>
                </c:pt>
                <c:pt idx="67" formatCode="General">
                  <c:v>1.2424887403982201E-3</c:v>
                </c:pt>
                <c:pt idx="68" formatCode="General">
                  <c:v>1.2338053539255899E-3</c:v>
                </c:pt>
                <c:pt idx="69" formatCode="General">
                  <c:v>1.22430199405873E-3</c:v>
                </c:pt>
                <c:pt idx="70" formatCode="General">
                  <c:v>1.2140363600797899E-3</c:v>
                </c:pt>
                <c:pt idx="71" formatCode="General">
                  <c:v>1.2030636007702E-3</c:v>
                </c:pt>
                <c:pt idx="72" formatCode="General">
                  <c:v>1.1914363086939399E-3</c:v>
                </c:pt>
                <c:pt idx="73" formatCode="General">
                  <c:v>1.17920454207167E-3</c:v>
                </c:pt>
                <c:pt idx="74" formatCode="General">
                  <c:v>1.1664158690348899E-3</c:v>
                </c:pt>
                <c:pt idx="75" formatCode="General">
                  <c:v>1.1531154295230299E-3</c:v>
                </c:pt>
                <c:pt idx="76" formatCode="General">
                  <c:v>1.1393460106238101E-3</c:v>
                </c:pt>
                <c:pt idx="77" formatCode="General">
                  <c:v>1.12514813170955E-3</c:v>
                </c:pt>
                <c:pt idx="78" formatCode="General">
                  <c:v>1.1105601362601399E-3</c:v>
                </c:pt>
                <c:pt idx="79" formatCode="General">
                  <c:v>1.09561828776678E-3</c:v>
                </c:pt>
                <c:pt idx="80" formatCode="General">
                  <c:v>1.08035686756984E-3</c:v>
                </c:pt>
                <c:pt idx="81" formatCode="General">
                  <c:v>1.06480827289344E-3</c:v>
                </c:pt>
                <c:pt idx="82" formatCode="General">
                  <c:v>1.0490031136987099E-3</c:v>
                </c:pt>
                <c:pt idx="83" formatCode="General">
                  <c:v>1.0329703072878E-3</c:v>
                </c:pt>
                <c:pt idx="84" formatCode="General">
                  <c:v>1.01673716985537E-3</c:v>
                </c:pt>
                <c:pt idx="85" formatCode="General">
                  <c:v>1.0003295044070399E-3</c:v>
                </c:pt>
                <c:pt idx="86" formatCode="General">
                  <c:v>9.8377168464945305E-4</c:v>
                </c:pt>
                <c:pt idx="87" formatCode="General">
                  <c:v>9.67086734608797E-4</c:v>
                </c:pt>
                <c:pt idx="88" formatCode="General">
                  <c:v>9.5029640385795803E-4</c:v>
                </c:pt>
                <c:pt idx="89" formatCode="General">
                  <c:v>9.33421238330554E-4</c:v>
                </c:pt>
                <c:pt idx="90" formatCode="General">
                  <c:v>9.16480646777274E-4</c:v>
                </c:pt>
                <c:pt idx="91" formatCode="General">
                  <c:v>8.9949296297887004E-4</c:v>
                </c:pt>
                <c:pt idx="92" formatCode="General">
                  <c:v>8.8247550387389895E-4</c:v>
                </c:pt>
                <c:pt idx="93" formatCode="General">
                  <c:v>8.6544462379072496E-4</c:v>
                </c:pt>
                <c:pt idx="94" formatCode="General">
                  <c:v>8.4841576499420203E-4</c:v>
                </c:pt>
                <c:pt idx="95" formatCode="General">
                  <c:v>8.3140350477001201E-4</c:v>
                </c:pt>
                <c:pt idx="96" formatCode="General">
                  <c:v>8.1442159927552001E-4</c:v>
                </c:pt>
                <c:pt idx="97" formatCode="General">
                  <c:v>7.9748302438642602E-4</c:v>
                </c:pt>
                <c:pt idx="98" formatCode="General">
                  <c:v>7.8060001376492095E-4</c:v>
                </c:pt>
                <c:pt idx="99" formatCode="General">
                  <c:v>7.6378409436813699E-4</c:v>
                </c:pt>
                <c:pt idx="100" formatCode="General">
                  <c:v>7.4704611960663299E-4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C1-424D-B404-979D3A966D93}"/>
            </c:ext>
          </c:extLst>
        </c:ser>
        <c:ser>
          <c:idx val="4"/>
          <c:order val="4"/>
          <c:tx>
            <c:strRef>
              <c:f>'gm-VGS'!$I$1</c:f>
              <c:strCache>
                <c:ptCount val="1"/>
                <c:pt idx="0">
                  <c:v>W=20um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'gm-VGS'!$I$2:$I$102</c:f>
              <c:numCache>
                <c:formatCode>0.00E+00</c:formatCode>
                <c:ptCount val="101"/>
                <c:pt idx="0">
                  <c:v>1.36686223439828E-7</c:v>
                </c:pt>
                <c:pt idx="1">
                  <c:v>1.8645580263917901E-7</c:v>
                </c:pt>
                <c:pt idx="2">
                  <c:v>2.5426598157993799E-7</c:v>
                </c:pt>
                <c:pt idx="3">
                  <c:v>3.4660824332144099E-7</c:v>
                </c:pt>
                <c:pt idx="4">
                  <c:v>4.72281515544949E-7</c:v>
                </c:pt>
                <c:pt idx="5">
                  <c:v>6.4319557492151602E-7</c:v>
                </c:pt>
                <c:pt idx="6">
                  <c:v>8.7544427054565205E-7</c:v>
                </c:pt>
                <c:pt idx="7">
                  <c:v>1.1907333875591899E-6</c:v>
                </c:pt>
                <c:pt idx="8">
                  <c:v>1.61827128451136E-6</c:v>
                </c:pt>
                <c:pt idx="9">
                  <c:v>2.1970075536570499E-6</c:v>
                </c:pt>
                <c:pt idx="10">
                  <c:v>2.97783612257918E-6</c:v>
                </c:pt>
                <c:pt idx="11">
                  <c:v>4.0304037893051001E-6</c:v>
                </c:pt>
                <c:pt idx="12">
                  <c:v>5.4461310280405701E-6</c:v>
                </c:pt>
                <c:pt idx="13">
                  <c:v>7.3454908974783904E-6</c:v>
                </c:pt>
                <c:pt idx="14">
                  <c:v>9.8863426243057308E-6</c:v>
                </c:pt>
                <c:pt idx="15">
                  <c:v>1.32741993597559E-5</c:v>
                </c:pt>
                <c:pt idx="16">
                  <c:v>1.77746550316339E-5</c:v>
                </c:pt>
                <c:pt idx="17">
                  <c:v>2.3728103359399599E-5</c:v>
                </c:pt>
                <c:pt idx="18">
                  <c:v>3.1566707265020098E-5</c:v>
                </c:pt>
                <c:pt idx="19">
                  <c:v>4.18332711715095E-5</c:v>
                </c:pt>
                <c:pt idx="20">
                  <c:v>5.5201149389382398E-5</c:v>
                </c:pt>
                <c:pt idx="21">
                  <c:v>7.24934509670687E-5</c:v>
                </c:pt>
                <c:pt idx="22">
                  <c:v>9.4698362598458902E-5</c:v>
                </c:pt>
                <c:pt idx="23" formatCode="General">
                  <c:v>1.2297515693058099E-4</c:v>
                </c:pt>
                <c:pt idx="24" formatCode="General">
                  <c:v>1.5864226667309701E-4</c:v>
                </c:pt>
                <c:pt idx="25" formatCode="General">
                  <c:v>2.0313510149638501E-4</c:v>
                </c:pt>
                <c:pt idx="26" formatCode="General">
                  <c:v>2.57918639440332E-4</c:v>
                </c:pt>
                <c:pt idx="27" formatCode="General">
                  <c:v>3.2434147138369501E-4</c:v>
                </c:pt>
                <c:pt idx="28" formatCode="General">
                  <c:v>4.0342830943030999E-4</c:v>
                </c:pt>
                <c:pt idx="29" formatCode="General">
                  <c:v>4.9562995159235302E-4</c:v>
                </c:pt>
                <c:pt idx="30" formatCode="General">
                  <c:v>6.0058019822750199E-4</c:v>
                </c:pt>
                <c:pt idx="31" formatCode="General">
                  <c:v>7.1693524117248696E-4</c:v>
                </c:pt>
                <c:pt idx="32" formatCode="General">
                  <c:v>8.4237257344304205E-4</c:v>
                </c:pt>
                <c:pt idx="33" formatCode="General">
                  <c:v>9.7378934983753901E-4</c:v>
                </c:pt>
                <c:pt idx="34" formatCode="General">
                  <c:v>1.1076722404734899E-3</c:v>
                </c:pt>
                <c:pt idx="35" formatCode="General">
                  <c:v>1.2405448557661E-3</c:v>
                </c:pt>
                <c:pt idx="36" formatCode="General">
                  <c:v>1.36937216568396E-3</c:v>
                </c:pt>
                <c:pt idx="37" formatCode="General">
                  <c:v>1.49182754278268E-3</c:v>
                </c:pt>
                <c:pt idx="38" formatCode="General">
                  <c:v>1.60638752581395E-3</c:v>
                </c:pt>
                <c:pt idx="39" formatCode="General">
                  <c:v>1.7122775073733999E-3</c:v>
                </c:pt>
                <c:pt idx="40" formatCode="General">
                  <c:v>1.8093240800341501E-3</c:v>
                </c:pt>
                <c:pt idx="41" formatCode="General">
                  <c:v>1.89777328449894E-3</c:v>
                </c:pt>
                <c:pt idx="42" formatCode="General">
                  <c:v>1.9781191137295501E-3</c:v>
                </c:pt>
                <c:pt idx="43" formatCode="General">
                  <c:v>2.05096640796375E-3</c:v>
                </c:pt>
                <c:pt idx="44" formatCode="General">
                  <c:v>2.1169352956887399E-3</c:v>
                </c:pt>
                <c:pt idx="45" formatCode="General">
                  <c:v>2.1766036604287001E-3</c:v>
                </c:pt>
                <c:pt idx="46" formatCode="General">
                  <c:v>2.2304792534228101E-3</c:v>
                </c:pt>
                <c:pt idx="47" formatCode="General">
                  <c:v>2.2789921756330698E-3</c:v>
                </c:pt>
                <c:pt idx="48" formatCode="General">
                  <c:v>2.32249966028461E-3</c:v>
                </c:pt>
                <c:pt idx="49" formatCode="General">
                  <c:v>2.3612970631778601E-3</c:v>
                </c:pt>
                <c:pt idx="50" formatCode="General">
                  <c:v>2.3956309431212102E-3</c:v>
                </c:pt>
                <c:pt idx="51" formatCode="General">
                  <c:v>2.4257117432235002E-3</c:v>
                </c:pt>
                <c:pt idx="52" formatCode="General">
                  <c:v>2.45172477579535E-3</c:v>
                </c:pt>
                <c:pt idx="53" formatCode="General">
                  <c:v>2.4738390071893102E-3</c:v>
                </c:pt>
                <c:pt idx="54" formatCode="General">
                  <c:v>2.4922136193038001E-3</c:v>
                </c:pt>
                <c:pt idx="55" formatCode="General">
                  <c:v>2.5070025816943298E-3</c:v>
                </c:pt>
                <c:pt idx="56" formatCode="General">
                  <c:v>2.5183575786872198E-3</c:v>
                </c:pt>
                <c:pt idx="57" formatCode="General">
                  <c:v>2.5264296573167901E-3</c:v>
                </c:pt>
                <c:pt idx="58" formatCode="General">
                  <c:v>2.5313699345664601E-3</c:v>
                </c:pt>
                <c:pt idx="59" formatCode="General">
                  <c:v>2.5333296525148698E-3</c:v>
                </c:pt>
                <c:pt idx="60" formatCode="General">
                  <c:v>2.5324598135255299E-3</c:v>
                </c:pt>
                <c:pt idx="61" formatCode="General">
                  <c:v>2.5289105734827701E-3</c:v>
                </c:pt>
                <c:pt idx="62" formatCode="General">
                  <c:v>2.5228305236175701E-3</c:v>
                </c:pt>
                <c:pt idx="63" formatCode="General">
                  <c:v>2.5143659522543298E-3</c:v>
                </c:pt>
                <c:pt idx="64" formatCode="General">
                  <c:v>2.5036601468292402E-3</c:v>
                </c:pt>
                <c:pt idx="65" formatCode="General">
                  <c:v>2.4908527729680602E-3</c:v>
                </c:pt>
                <c:pt idx="66" formatCode="General">
                  <c:v>2.47607935011716E-3</c:v>
                </c:pt>
                <c:pt idx="67" formatCode="General">
                  <c:v>2.4594708309945601E-3</c:v>
                </c:pt>
                <c:pt idx="68" formatCode="General">
                  <c:v>2.4411532838524101E-3</c:v>
                </c:pt>
                <c:pt idx="69" formatCode="General">
                  <c:v>2.4212476712559602E-3</c:v>
                </c:pt>
                <c:pt idx="70" formatCode="General">
                  <c:v>2.39986971599364E-3</c:v>
                </c:pt>
                <c:pt idx="71" formatCode="General">
                  <c:v>2.3771298432097901E-3</c:v>
                </c:pt>
                <c:pt idx="72" formatCode="General">
                  <c:v>2.3531331874078699E-3</c:v>
                </c:pt>
                <c:pt idx="73" formatCode="General">
                  <c:v>2.3279796532433799E-3</c:v>
                </c:pt>
                <c:pt idx="74" formatCode="General">
                  <c:v>2.3017640197413002E-3</c:v>
                </c:pt>
                <c:pt idx="75" formatCode="General">
                  <c:v>2.2745760785408799E-3</c:v>
                </c:pt>
                <c:pt idx="76" formatCode="General">
                  <c:v>2.24650079785474E-3</c:v>
                </c:pt>
                <c:pt idx="77" formatCode="General">
                  <c:v>2.2176185049385898E-3</c:v>
                </c:pt>
                <c:pt idx="78" formatCode="General">
                  <c:v>2.18800508094281E-3</c:v>
                </c:pt>
                <c:pt idx="79" formatCode="General">
                  <c:v>2.1577321630207899E-3</c:v>
                </c:pt>
                <c:pt idx="80" formatCode="General">
                  <c:v>2.1268673494821999E-3</c:v>
                </c:pt>
                <c:pt idx="81" formatCode="General">
                  <c:v>2.0954744045919098E-3</c:v>
                </c:pt>
                <c:pt idx="82" formatCode="General">
                  <c:v>2.0636134603273198E-3</c:v>
                </c:pt>
                <c:pt idx="83" formatCode="General">
                  <c:v>2.03134121302082E-3</c:v>
                </c:pt>
                <c:pt idx="84" formatCode="General">
                  <c:v>1.9987111133367699E-3</c:v>
                </c:pt>
                <c:pt idx="85" formatCode="General">
                  <c:v>1.9657735484719602E-3</c:v>
                </c:pt>
                <c:pt idx="86" formatCode="General">
                  <c:v>1.9325760158335099E-3</c:v>
                </c:pt>
                <c:pt idx="87" formatCode="General">
                  <c:v>1.8991632877470501E-3</c:v>
                </c:pt>
                <c:pt idx="88" formatCode="General">
                  <c:v>1.8655775669903401E-3</c:v>
                </c:pt>
                <c:pt idx="89" formatCode="General">
                  <c:v>1.83185863313942E-3</c:v>
                </c:pt>
                <c:pt idx="90" formatCode="General">
                  <c:v>1.79804397986515E-3</c:v>
                </c:pt>
                <c:pt idx="91" formatCode="General">
                  <c:v>1.76416894343246E-3</c:v>
                </c:pt>
                <c:pt idx="92" formatCode="General">
                  <c:v>1.73026682273954E-3</c:v>
                </c:pt>
                <c:pt idx="93" formatCode="General">
                  <c:v>1.6963689912946099E-3</c:v>
                </c:pt>
                <c:pt idx="94" formatCode="General">
                  <c:v>1.66250500156721E-3</c:v>
                </c:pt>
                <c:pt idx="95" formatCode="General">
                  <c:v>1.62870268217506E-3</c:v>
                </c:pt>
                <c:pt idx="96" formatCode="General">
                  <c:v>1.5949882283770301E-3</c:v>
                </c:pt>
                <c:pt idx="97" formatCode="General">
                  <c:v>1.56138628634273E-3</c:v>
                </c:pt>
                <c:pt idx="98" formatCode="General">
                  <c:v>1.5279200316611001E-3</c:v>
                </c:pt>
                <c:pt idx="99" formatCode="General">
                  <c:v>1.49461124253516E-3</c:v>
                </c:pt>
                <c:pt idx="100" formatCode="General">
                  <c:v>1.46148036809195E-3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3C1-424D-B404-979D3A966D93}"/>
            </c:ext>
          </c:extLst>
        </c:ser>
        <c:ser>
          <c:idx val="5"/>
          <c:order val="5"/>
          <c:tx>
            <c:strRef>
              <c:f>'gm-VGS'!$J$1</c:f>
              <c:strCache>
                <c:ptCount val="1"/>
                <c:pt idx="0">
                  <c:v>W=30um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'gm-VGS'!$J$2:$J$102</c:f>
              <c:numCache>
                <c:formatCode>0.00E+00</c:formatCode>
                <c:ptCount val="101"/>
                <c:pt idx="0">
                  <c:v>2.0779563670683501E-7</c:v>
                </c:pt>
                <c:pt idx="1">
                  <c:v>2.8345415866055198E-7</c:v>
                </c:pt>
                <c:pt idx="2">
                  <c:v>3.8653573473788201E-7</c:v>
                </c:pt>
                <c:pt idx="3">
                  <c:v>5.2690681093769101E-7</c:v>
                </c:pt>
                <c:pt idx="4">
                  <c:v>7.1794028052938103E-7</c:v>
                </c:pt>
                <c:pt idx="5">
                  <c:v>9.7773596633038604E-7</c:v>
                </c:pt>
                <c:pt idx="6">
                  <c:v>1.33075076193994E-6</c:v>
                </c:pt>
                <c:pt idx="7">
                  <c:v>1.8099670744629499E-6</c:v>
                </c:pt>
                <c:pt idx="8">
                  <c:v>2.4597634838561999E-6</c:v>
                </c:pt>
                <c:pt idx="9">
                  <c:v>3.3393125383406101E-6</c:v>
                </c:pt>
                <c:pt idx="10">
                  <c:v>4.5259217645311904E-6</c:v>
                </c:pt>
                <c:pt idx="11">
                  <c:v>6.1253702258103604E-6</c:v>
                </c:pt>
                <c:pt idx="12">
                  <c:v>8.2764810957247595E-6</c:v>
                </c:pt>
                <c:pt idx="13">
                  <c:v>1.11621564992368E-5</c:v>
                </c:pt>
                <c:pt idx="14">
                  <c:v>1.50220006323492E-5</c:v>
                </c:pt>
                <c:pt idx="15">
                  <c:v>2.01678613882226E-5</c:v>
                </c:pt>
                <c:pt idx="16">
                  <c:v>2.7002623242101499E-5</c:v>
                </c:pt>
                <c:pt idx="17">
                  <c:v>3.6042441179656397E-5</c:v>
                </c:pt>
                <c:pt idx="18">
                  <c:v>4.7942335059794E-5</c:v>
                </c:pt>
                <c:pt idx="19">
                  <c:v>6.3524592277767504E-5</c:v>
                </c:pt>
                <c:pt idx="20">
                  <c:v>8.3808626928485099E-5</c:v>
                </c:pt>
                <c:pt idx="21" formatCode="General">
                  <c:v>1.10039601580043E-4</c:v>
                </c:pt>
                <c:pt idx="22" formatCode="General">
                  <c:v>1.4371091070894E-4</c:v>
                </c:pt>
                <c:pt idx="23" formatCode="General">
                  <c:v>1.8657218086026901E-4</c:v>
                </c:pt>
                <c:pt idx="24" formatCode="General">
                  <c:v>2.40609606705531E-4</c:v>
                </c:pt>
                <c:pt idx="25" formatCode="General">
                  <c:v>3.0797989527815402E-4</c:v>
                </c:pt>
                <c:pt idx="26" formatCode="General">
                  <c:v>3.9087529510965601E-4</c:v>
                </c:pt>
                <c:pt idx="27" formatCode="General">
                  <c:v>4.9130010565662902E-4</c:v>
                </c:pt>
                <c:pt idx="28" formatCode="General">
                  <c:v>6.1075530227719301E-4</c:v>
                </c:pt>
                <c:pt idx="29" formatCode="General">
                  <c:v>7.49861676776776E-4</c:v>
                </c:pt>
                <c:pt idx="30" formatCode="General">
                  <c:v>9.0799790958447102E-4</c:v>
                </c:pt>
                <c:pt idx="31" formatCode="General">
                  <c:v>1.08306807432351E-3</c:v>
                </c:pt>
                <c:pt idx="32" formatCode="General">
                  <c:v>1.2715130510069499E-3</c:v>
                </c:pt>
                <c:pt idx="33" formatCode="General">
                  <c:v>1.46862196230314E-3</c:v>
                </c:pt>
                <c:pt idx="34" formatCode="General">
                  <c:v>1.6690966939901799E-3</c:v>
                </c:pt>
                <c:pt idx="35" formatCode="General">
                  <c:v>1.8677250968200301E-3</c:v>
                </c:pt>
                <c:pt idx="36" formatCode="General">
                  <c:v>2.0599819547987199E-3</c:v>
                </c:pt>
                <c:pt idx="37" formatCode="General">
                  <c:v>2.2424193166147698E-3</c:v>
                </c:pt>
                <c:pt idx="38" formatCode="General">
                  <c:v>2.4127980606633501E-3</c:v>
                </c:pt>
                <c:pt idx="39" formatCode="General">
                  <c:v>2.5699986010064698E-3</c:v>
                </c:pt>
                <c:pt idx="40" formatCode="General">
                  <c:v>2.71379541054316E-3</c:v>
                </c:pt>
                <c:pt idx="41" formatCode="General">
                  <c:v>2.8445836730500301E-3</c:v>
                </c:pt>
                <c:pt idx="42" formatCode="General">
                  <c:v>2.9631233319136999E-3</c:v>
                </c:pt>
                <c:pt idx="43" formatCode="General">
                  <c:v>3.0703355164687302E-3</c:v>
                </c:pt>
                <c:pt idx="44" formatCode="General">
                  <c:v>3.1671612476425401E-3</c:v>
                </c:pt>
                <c:pt idx="45" formatCode="General">
                  <c:v>3.2544767339586799E-3</c:v>
                </c:pt>
                <c:pt idx="46" formatCode="General">
                  <c:v>3.3330525856387098E-3</c:v>
                </c:pt>
                <c:pt idx="47" formatCode="General">
                  <c:v>3.4035430974791499E-3</c:v>
                </c:pt>
                <c:pt idx="48" formatCode="General">
                  <c:v>3.46649362585773E-3</c:v>
                </c:pt>
                <c:pt idx="49" formatCode="General">
                  <c:v>3.5223570512278898E-3</c:v>
                </c:pt>
                <c:pt idx="50" formatCode="General">
                  <c:v>3.57151325505853E-3</c:v>
                </c:pt>
                <c:pt idx="51" formatCode="General">
                  <c:v>3.6142879512676002E-3</c:v>
                </c:pt>
                <c:pt idx="52" formatCode="General">
                  <c:v>3.65096897221894E-3</c:v>
                </c:pt>
                <c:pt idx="53" formatCode="General">
                  <c:v>3.6818192785829499E-3</c:v>
                </c:pt>
                <c:pt idx="54" formatCode="General">
                  <c:v>3.70708666867533E-3</c:v>
                </c:pt>
                <c:pt idx="55" formatCode="General">
                  <c:v>3.7270105399873602E-3</c:v>
                </c:pt>
                <c:pt idx="56" formatCode="General">
                  <c:v>3.7418262165505199E-3</c:v>
                </c:pt>
                <c:pt idx="57" formatCode="General">
                  <c:v>3.7517673857797602E-3</c:v>
                </c:pt>
                <c:pt idx="58" formatCode="General">
                  <c:v>3.7570671468649102E-3</c:v>
                </c:pt>
                <c:pt idx="59" formatCode="General">
                  <c:v>3.7579580982575701E-3</c:v>
                </c:pt>
                <c:pt idx="60" formatCode="General">
                  <c:v>3.7546718078050102E-3</c:v>
                </c:pt>
                <c:pt idx="61" formatCode="General">
                  <c:v>3.7474379287041099E-3</c:v>
                </c:pt>
                <c:pt idx="62" formatCode="General">
                  <c:v>3.7364831540646301E-3</c:v>
                </c:pt>
                <c:pt idx="63" formatCode="General">
                  <c:v>3.7220301447630599E-3</c:v>
                </c:pt>
                <c:pt idx="64" formatCode="General">
                  <c:v>3.70429651939101E-3</c:v>
                </c:pt>
                <c:pt idx="65" formatCode="General">
                  <c:v>3.6834939602326399E-3</c:v>
                </c:pt>
                <c:pt idx="66" formatCode="General">
                  <c:v>3.6598274636335799E-3</c:v>
                </c:pt>
                <c:pt idx="67" formatCode="General">
                  <c:v>3.6334947450638901E-3</c:v>
                </c:pt>
                <c:pt idx="68" formatCode="General">
                  <c:v>3.604685796973E-3</c:v>
                </c:pt>
                <c:pt idx="69" formatCode="General">
                  <c:v>3.5735825897576499E-3</c:v>
                </c:pt>
                <c:pt idx="70" formatCode="General">
                  <c:v>3.540358901639E-3</c:v>
                </c:pt>
                <c:pt idx="71" formatCode="General">
                  <c:v>3.50518026103745E-3</c:v>
                </c:pt>
                <c:pt idx="72" formatCode="General">
                  <c:v>3.4682039844233601E-3</c:v>
                </c:pt>
                <c:pt idx="73" formatCode="General">
                  <c:v>3.42957929306469E-3</c:v>
                </c:pt>
                <c:pt idx="74" formatCode="General">
                  <c:v>3.3894474931907802E-3</c:v>
                </c:pt>
                <c:pt idx="75" formatCode="General">
                  <c:v>3.3479422055578802E-3</c:v>
                </c:pt>
                <c:pt idx="76" formatCode="General">
                  <c:v>3.3051896320363599E-3</c:v>
                </c:pt>
                <c:pt idx="77" formatCode="General">
                  <c:v>3.26130884850753E-3</c:v>
                </c:pt>
                <c:pt idx="78" formatCode="General">
                  <c:v>3.2164121149703502E-3</c:v>
                </c:pt>
                <c:pt idx="79" formatCode="General">
                  <c:v>3.1706051952618101E-3</c:v>
                </c:pt>
                <c:pt idx="80" formatCode="General">
                  <c:v>3.1239876801612198E-3</c:v>
                </c:pt>
                <c:pt idx="81" formatCode="General">
                  <c:v>3.0766533088630202E-3</c:v>
                </c:pt>
                <c:pt idx="82" formatCode="General">
                  <c:v>3.0286902848655102E-3</c:v>
                </c:pt>
                <c:pt idx="83" formatCode="General">
                  <c:v>2.9801815832386702E-3</c:v>
                </c:pt>
                <c:pt idx="84" formatCode="General">
                  <c:v>2.9312052470128898E-3</c:v>
                </c:pt>
                <c:pt idx="85" formatCode="General">
                  <c:v>2.8818346710840501E-3</c:v>
                </c:pt>
                <c:pt idx="86" formatCode="General">
                  <c:v>2.8321388725732499E-3</c:v>
                </c:pt>
                <c:pt idx="87" formatCode="General">
                  <c:v>2.7821827470226801E-3</c:v>
                </c:pt>
                <c:pt idx="88" formatCode="General">
                  <c:v>2.7320273101679301E-3</c:v>
                </c:pt>
                <c:pt idx="89" formatCode="General">
                  <c:v>2.6817299253110599E-3</c:v>
                </c:pt>
                <c:pt idx="90" formatCode="General">
                  <c:v>2.63134451654065E-3</c:v>
                </c:pt>
                <c:pt idx="91" formatCode="General">
                  <c:v>2.5809217682135998E-3</c:v>
                </c:pt>
                <c:pt idx="92" formatCode="General">
                  <c:v>2.53050931123751E-3</c:v>
                </c:pt>
                <c:pt idx="93" formatCode="General">
                  <c:v>2.4801518967797801E-3</c:v>
                </c:pt>
                <c:pt idx="94" formatCode="General">
                  <c:v>2.4298915580873099E-3</c:v>
                </c:pt>
                <c:pt idx="95" formatCode="General">
                  <c:v>2.37976776113284E-3</c:v>
                </c:pt>
                <c:pt idx="96" formatCode="General">
                  <c:v>2.3298175448177401E-3</c:v>
                </c:pt>
                <c:pt idx="97" formatCode="General">
                  <c:v>2.2800756514586998E-3</c:v>
                </c:pt>
                <c:pt idx="98" formatCode="General">
                  <c:v>2.23057464827157E-3</c:v>
                </c:pt>
                <c:pt idx="99" formatCode="General">
                  <c:v>2.1813450405427899E-3</c:v>
                </c:pt>
                <c:pt idx="100" formatCode="General">
                  <c:v>2.1324153771488902E-3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3C1-424D-B404-979D3A966D93}"/>
            </c:ext>
          </c:extLst>
        </c:ser>
        <c:ser>
          <c:idx val="6"/>
          <c:order val="6"/>
          <c:tx>
            <c:strRef>
              <c:f>'gm-VGS'!$K$1</c:f>
              <c:strCache>
                <c:ptCount val="1"/>
                <c:pt idx="0">
                  <c:v>W=192um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3399"/>
              </a:solidFill>
              <a:ln w="9525">
                <a:solidFill>
                  <a:srgbClr val="FF3399"/>
                </a:solidFill>
              </a:ln>
              <a:effectLst/>
            </c:spPr>
          </c:marker>
          <c:xVal>
            <c:numRef>
              <c:f>'gm-VGS'!$D$2:$D$102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'gm-VGS'!$K$2:$K$102</c:f>
              <c:numCache>
                <c:formatCode>0.00E+00</c:formatCode>
                <c:ptCount val="101"/>
                <c:pt idx="0">
                  <c:v>1.5234957987238899E-6</c:v>
                </c:pt>
                <c:pt idx="1">
                  <c:v>2.0713299010387902E-6</c:v>
                </c:pt>
                <c:pt idx="2">
                  <c:v>2.81525980982515E-6</c:v>
                </c:pt>
                <c:pt idx="3">
                  <c:v>3.8249516485773899E-6</c:v>
                </c:pt>
                <c:pt idx="4">
                  <c:v>5.1945130420066404E-6</c:v>
                </c:pt>
                <c:pt idx="5">
                  <c:v>7.0508871455734201E-6</c:v>
                </c:pt>
                <c:pt idx="6">
                  <c:v>9.5650235538040292E-6</c:v>
                </c:pt>
                <c:pt idx="7">
                  <c:v>1.29666833439051E-5</c:v>
                </c:pt>
                <c:pt idx="8">
                  <c:v>1.7563964864220901E-5</c:v>
                </c:pt>
                <c:pt idx="9">
                  <c:v>2.3766196788701798E-5</c:v>
                </c:pt>
                <c:pt idx="10">
                  <c:v>3.2106014369428099E-5</c:v>
                </c:pt>
                <c:pt idx="11">
                  <c:v>4.3310419583294497E-5</c:v>
                </c:pt>
                <c:pt idx="12">
                  <c:v>5.8329843834946603E-5</c:v>
                </c:pt>
                <c:pt idx="13">
                  <c:v>7.8412066983473395E-5</c:v>
                </c:pt>
                <c:pt idx="14" formatCode="General">
                  <c:v>1.05185810033168E-4</c:v>
                </c:pt>
                <c:pt idx="15" formatCode="General">
                  <c:v>1.4076305494898901E-4</c:v>
                </c:pt>
                <c:pt idx="16" formatCode="General">
                  <c:v>1.8786193464275701E-4</c:v>
                </c:pt>
                <c:pt idx="17" formatCode="General">
                  <c:v>2.4995095003252599E-4</c:v>
                </c:pt>
                <c:pt idx="18" formatCode="General">
                  <c:v>3.3141331802215101E-4</c:v>
                </c:pt>
                <c:pt idx="19" formatCode="General">
                  <c:v>4.3772697853180299E-4</c:v>
                </c:pt>
                <c:pt idx="20" formatCode="General">
                  <c:v>5.7565043731190504E-4</c:v>
                </c:pt>
                <c:pt idx="21" formatCode="General">
                  <c:v>7.5339596608021801E-4</c:v>
                </c:pt>
                <c:pt idx="22" formatCode="General">
                  <c:v>9.8075792884442701E-4</c:v>
                </c:pt>
                <c:pt idx="23" formatCode="General">
                  <c:v>1.2691431745423399E-3</c:v>
                </c:pt>
                <c:pt idx="24" formatCode="General">
                  <c:v>1.6314219386777201E-3</c:v>
                </c:pt>
                <c:pt idx="25" formatCode="General">
                  <c:v>2.0814858775181902E-3</c:v>
                </c:pt>
                <c:pt idx="26" formatCode="General">
                  <c:v>2.63337934127858E-3</c:v>
                </c:pt>
                <c:pt idx="27" formatCode="General">
                  <c:v>3.2998896209546001E-3</c:v>
                </c:pt>
                <c:pt idx="28" formatCode="General">
                  <c:v>4.0905796919885797E-3</c:v>
                </c:pt>
                <c:pt idx="29" formatCode="General">
                  <c:v>5.0094470688772002E-3</c:v>
                </c:pt>
                <c:pt idx="30" formatCode="General">
                  <c:v>6.0526649366436603E-3</c:v>
                </c:pt>
                <c:pt idx="31" formatCode="General">
                  <c:v>7.2070915855553096E-3</c:v>
                </c:pt>
                <c:pt idx="32" formatCode="General">
                  <c:v>8.4502467209881804E-3</c:v>
                </c:pt>
                <c:pt idx="33" formatCode="General">
                  <c:v>9.7521248836278194E-3</c:v>
                </c:pt>
                <c:pt idx="34" formatCode="General">
                  <c:v>1.10786121459305E-2</c:v>
                </c:pt>
                <c:pt idx="35" formatCode="General">
                  <c:v>1.2395673133155601E-2</c:v>
                </c:pt>
                <c:pt idx="36" formatCode="General">
                  <c:v>1.3673211238135001E-2</c:v>
                </c:pt>
                <c:pt idx="37" formatCode="General">
                  <c:v>1.4887710404255201E-2</c:v>
                </c:pt>
                <c:pt idx="38" formatCode="General">
                  <c:v>1.6023288273632901E-2</c:v>
                </c:pt>
                <c:pt idx="39" formatCode="General">
                  <c:v>1.7071326826748699E-2</c:v>
                </c:pt>
                <c:pt idx="40" formatCode="General">
                  <c:v>1.8029169896395601E-2</c:v>
                </c:pt>
                <c:pt idx="41" formatCode="General">
                  <c:v>1.88984372549461E-2</c:v>
                </c:pt>
                <c:pt idx="42" formatCode="General">
                  <c:v>1.9683385756394899E-2</c:v>
                </c:pt>
                <c:pt idx="43" formatCode="General">
                  <c:v>2.03895661063195E-2</c:v>
                </c:pt>
                <c:pt idx="44" formatCode="General">
                  <c:v>2.1022862339806801E-2</c:v>
                </c:pt>
                <c:pt idx="45" formatCode="General">
                  <c:v>2.15888942047874E-2</c:v>
                </c:pt>
                <c:pt idx="46" formatCode="General">
                  <c:v>2.2092710067315301E-2</c:v>
                </c:pt>
                <c:pt idx="47" formatCode="General">
                  <c:v>2.25386843811788E-2</c:v>
                </c:pt>
                <c:pt idx="48" formatCode="General">
                  <c:v>2.2930542158945001E-2</c:v>
                </c:pt>
                <c:pt idx="49" formatCode="General">
                  <c:v>2.3271450272045399E-2</c:v>
                </c:pt>
                <c:pt idx="50" formatCode="General">
                  <c:v>2.3564133919185899E-2</c:v>
                </c:pt>
                <c:pt idx="51" formatCode="General">
                  <c:v>2.3810992421461501E-2</c:v>
                </c:pt>
                <c:pt idx="52" formatCode="General">
                  <c:v>2.4014200400944E-2</c:v>
                </c:pt>
                <c:pt idx="53" formatCode="General">
                  <c:v>2.4175788516419602E-2</c:v>
                </c:pt>
                <c:pt idx="54" formatCode="General">
                  <c:v>2.4297702970465799E-2</c:v>
                </c:pt>
                <c:pt idx="55" formatCode="General">
                  <c:v>2.43818457899222E-2</c:v>
                </c:pt>
                <c:pt idx="56" formatCode="General">
                  <c:v>2.4430099150841399E-2</c:v>
                </c:pt>
                <c:pt idx="57" formatCode="General">
                  <c:v>2.4444337342356001E-2</c:v>
                </c:pt>
                <c:pt idx="58" formatCode="General">
                  <c:v>2.44264297522453E-2</c:v>
                </c:pt>
                <c:pt idx="59" formatCode="General">
                  <c:v>2.4378237784874801E-2</c:v>
                </c:pt>
                <c:pt idx="60" formatCode="General">
                  <c:v>2.43016080612137E-2</c:v>
                </c:pt>
                <c:pt idx="61" formatCode="General">
                  <c:v>2.41983636998328E-2</c:v>
                </c:pt>
                <c:pt idx="62" formatCode="General">
                  <c:v>2.40702949879661E-2</c:v>
                </c:pt>
                <c:pt idx="63" formatCode="General">
                  <c:v>2.3919150343381001E-2</c:v>
                </c:pt>
                <c:pt idx="64" formatCode="General">
                  <c:v>2.3746628143669998E-2</c:v>
                </c:pt>
                <c:pt idx="65" formatCode="General">
                  <c:v>2.3554369752869501E-2</c:v>
                </c:pt>
                <c:pt idx="66" formatCode="General">
                  <c:v>2.3343953894954601E-2</c:v>
                </c:pt>
                <c:pt idx="67" formatCode="General">
                  <c:v>2.3116892397527601E-2</c:v>
                </c:pt>
                <c:pt idx="68" formatCode="General">
                  <c:v>2.2874627245254599E-2</c:v>
                </c:pt>
                <c:pt idx="69" formatCode="General">
                  <c:v>2.26185288310328E-2</c:v>
                </c:pt>
                <c:pt idx="70" formatCode="General">
                  <c:v>2.2349895264934899E-2</c:v>
                </c:pt>
                <c:pt idx="71" formatCode="General">
                  <c:v>2.2069952589789402E-2</c:v>
                </c:pt>
                <c:pt idx="72" formatCode="General">
                  <c:v>2.1779855752474798E-2</c:v>
                </c:pt>
                <c:pt idx="73" formatCode="General">
                  <c:v>2.1480690187599401E-2</c:v>
                </c:pt>
                <c:pt idx="74" formatCode="General">
                  <c:v>2.1173473882221201E-2</c:v>
                </c:pt>
                <c:pt idx="75" formatCode="General">
                  <c:v>2.0859159804519301E-2</c:v>
                </c:pt>
                <c:pt idx="76" formatCode="General">
                  <c:v>2.05386385943814E-2</c:v>
                </c:pt>
                <c:pt idx="77" formatCode="General">
                  <c:v>2.0212741428733999E-2</c:v>
                </c:pt>
                <c:pt idx="78" formatCode="General">
                  <c:v>1.9882242988499201E-2</c:v>
                </c:pt>
                <c:pt idx="79" formatCode="General">
                  <c:v>1.9547864466945199E-2</c:v>
                </c:pt>
                <c:pt idx="80" formatCode="General">
                  <c:v>1.9210276570734399E-2</c:v>
                </c:pt>
                <c:pt idx="81" formatCode="General">
                  <c:v>1.88701024751061E-2</c:v>
                </c:pt>
                <c:pt idx="82" formatCode="General">
                  <c:v>1.8527920703389801E-2</c:v>
                </c:pt>
                <c:pt idx="83" formatCode="General">
                  <c:v>1.8184267908507599E-2</c:v>
                </c:pt>
                <c:pt idx="84" formatCode="General">
                  <c:v>1.7839641540401501E-2</c:v>
                </c:pt>
                <c:pt idx="85" formatCode="General">
                  <c:v>1.7494502388527001E-2</c:v>
                </c:pt>
                <c:pt idx="86" formatCode="General">
                  <c:v>1.7149276992823499E-2</c:v>
                </c:pt>
                <c:pt idx="87" formatCode="General">
                  <c:v>1.68043599200185E-2</c:v>
                </c:pt>
                <c:pt idx="88" formatCode="General">
                  <c:v>1.6460115904862401E-2</c:v>
                </c:pt>
                <c:pt idx="89" formatCode="General">
                  <c:v>1.6116881858033501E-2</c:v>
                </c:pt>
                <c:pt idx="90" formatCode="General">
                  <c:v>1.57749687440847E-2</c:v>
                </c:pt>
                <c:pt idx="91" formatCode="General">
                  <c:v>1.54346633340188E-2</c:v>
                </c:pt>
                <c:pt idx="92" formatCode="General">
                  <c:v>1.5096229837939901E-2</c:v>
                </c:pt>
                <c:pt idx="93" formatCode="General">
                  <c:v>1.4759911423807901E-2</c:v>
                </c:pt>
                <c:pt idx="94" formatCode="General">
                  <c:v>1.44259316286695E-2</c:v>
                </c:pt>
                <c:pt idx="95" formatCode="General">
                  <c:v>1.4094495668903501E-2</c:v>
                </c:pt>
                <c:pt idx="96" formatCode="General">
                  <c:v>1.3765791656033999E-2</c:v>
                </c:pt>
                <c:pt idx="97" formatCode="General">
                  <c:v>1.34399917245717E-2</c:v>
                </c:pt>
                <c:pt idx="98" formatCode="General">
                  <c:v>1.3117253078166099E-2</c:v>
                </c:pt>
                <c:pt idx="99" formatCode="General">
                  <c:v>1.27977189601072E-2</c:v>
                </c:pt>
                <c:pt idx="100" formatCode="General">
                  <c:v>1.24815195539321E-2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3C1-424D-B404-979D3A966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599552"/>
        <c:axId val="1597596640"/>
      </c:scatterChart>
      <c:valAx>
        <c:axId val="15975995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ysClr val="windowText" lastClr="000000"/>
                    </a:solidFill>
                  </a:rPr>
                  <a:t>VGS</a:t>
                </a:r>
                <a:r>
                  <a:rPr lang="en-US" altLang="ja-JP" sz="1400" baseline="0">
                    <a:solidFill>
                      <a:sysClr val="windowText" lastClr="000000"/>
                    </a:solidFill>
                  </a:rPr>
                  <a:t> [V]</a:t>
                </a:r>
                <a:endParaRPr lang="ja-JP" altLang="en-US" sz="14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7596640"/>
        <c:crosses val="autoZero"/>
        <c:crossBetween val="midCat"/>
      </c:valAx>
      <c:valAx>
        <c:axId val="1597596640"/>
        <c:scaling>
          <c:orientation val="minMax"/>
          <c:max val="4.000000000000001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ysClr val="windowText" lastClr="000000"/>
                    </a:solidFill>
                  </a:rPr>
                  <a:t>gm</a:t>
                </a:r>
                <a:r>
                  <a:rPr lang="en-US" altLang="ja-JP" sz="1400" baseline="0">
                    <a:solidFill>
                      <a:sysClr val="windowText" lastClr="000000"/>
                    </a:solidFill>
                  </a:rPr>
                  <a:t> [S]</a:t>
                </a:r>
                <a:endParaRPr lang="ja-JP" altLang="en-US" sz="14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7599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7769664249558062"/>
          <c:y val="5.6814630272832525E-2"/>
          <c:w val="0.11500436751155878"/>
          <c:h val="0.402901080782915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77947003629899"/>
          <c:y val="3.6074024234268635E-2"/>
          <c:w val="0.8286348611294978"/>
          <c:h val="0.83458529577567242"/>
        </c:manualLayout>
      </c:layout>
      <c:scatterChart>
        <c:scatterStyle val="lineMarker"/>
        <c:varyColors val="0"/>
        <c:ser>
          <c:idx val="7"/>
          <c:order val="0"/>
          <c:tx>
            <c:strRef>
              <c:f>'ID-VGS'!$E$1</c:f>
              <c:strCache>
                <c:ptCount val="1"/>
                <c:pt idx="0">
                  <c:v>W=600nm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'ID-VGS'!$E$2:$E$102</c:f>
              <c:numCache>
                <c:formatCode>0.00E+00</c:formatCode>
                <c:ptCount val="101"/>
                <c:pt idx="0">
                  <c:v>1.2310232149295101E-10</c:v>
                </c:pt>
                <c:pt idx="1">
                  <c:v>1.6696940171220499E-10</c:v>
                </c:pt>
                <c:pt idx="2">
                  <c:v>2.26877929330952E-10</c:v>
                </c:pt>
                <c:pt idx="3">
                  <c:v>3.08582395287168E-10</c:v>
                </c:pt>
                <c:pt idx="4">
                  <c:v>4.19893143863292E-10</c:v>
                </c:pt>
                <c:pt idx="5">
                  <c:v>5.7140089119182297E-10</c:v>
                </c:pt>
                <c:pt idx="6">
                  <c:v>7.7745051013020798E-10</c:v>
                </c:pt>
                <c:pt idx="7">
                  <c:v>1.05744452635383E-9</c:v>
                </c:pt>
                <c:pt idx="8">
                  <c:v>1.4375703464231299E-9</c:v>
                </c:pt>
                <c:pt idx="9">
                  <c:v>1.9531095850924302E-9</c:v>
                </c:pt>
                <c:pt idx="10">
                  <c:v>2.6513473689544301E-9</c:v>
                </c:pt>
                <c:pt idx="11">
                  <c:v>3.59569532040659E-9</c:v>
                </c:pt>
                <c:pt idx="12">
                  <c:v>4.8710088106271299E-9</c:v>
                </c:pt>
                <c:pt idx="13">
                  <c:v>6.5903525875344201E-9</c:v>
                </c:pt>
                <c:pt idx="14">
                  <c:v>8.9038303551849695E-9</c:v>
                </c:pt>
                <c:pt idx="15">
                  <c:v>1.20098887978569E-8</c:v>
                </c:pt>
                <c:pt idx="16">
                  <c:v>1.6169649796664499E-8</c:v>
                </c:pt>
                <c:pt idx="17">
                  <c:v>2.17248787165798E-8</c:v>
                </c:pt>
                <c:pt idx="18">
                  <c:v>2.9120220754025702E-8</c:v>
                </c:pt>
                <c:pt idx="19">
                  <c:v>3.8930304785754702E-8</c:v>
                </c:pt>
                <c:pt idx="20">
                  <c:v>5.1892182613344297E-8</c:v>
                </c:pt>
                <c:pt idx="21">
                  <c:v>6.8943270394653095E-8</c:v>
                </c:pt>
                <c:pt idx="22">
                  <c:v>9.1264371291442595E-8</c:v>
                </c:pt>
                <c:pt idx="23">
                  <c:v>1.20326301482599E-7</c:v>
                </c:pt>
                <c:pt idx="24">
                  <c:v>1.5793686976422901E-7</c:v>
                </c:pt>
                <c:pt idx="25">
                  <c:v>2.06282233545096E-7</c:v>
                </c:pt>
                <c:pt idx="26">
                  <c:v>2.6795293835036801E-7</c:v>
                </c:pt>
                <c:pt idx="27">
                  <c:v>3.4594079120140199E-7</c:v>
                </c:pt>
                <c:pt idx="28">
                  <c:v>4.4358968643912998E-7</c:v>
                </c:pt>
                <c:pt idx="29">
                  <c:v>5.6448431421182305E-7</c:v>
                </c:pt>
                <c:pt idx="30">
                  <c:v>7.1226843912370102E-7</c:v>
                </c:pt>
                <c:pt idx="31">
                  <c:v>8.9040058565494905E-7</c:v>
                </c:pt>
                <c:pt idx="32">
                  <c:v>1.1018766786871501E-6</c:v>
                </c:pt>
                <c:pt idx="33">
                  <c:v>1.3489683248058801E-6</c:v>
                </c:pt>
                <c:pt idx="34">
                  <c:v>1.63303147749552E-6</c:v>
                </c:pt>
                <c:pt idx="35">
                  <c:v>1.95442692054978E-6</c:v>
                </c:pt>
                <c:pt idx="36">
                  <c:v>2.3125648781493399E-6</c:v>
                </c:pt>
                <c:pt idx="37">
                  <c:v>2.706053585943E-6</c:v>
                </c:pt>
                <c:pt idx="38">
                  <c:v>3.1329095181594998E-6</c:v>
                </c:pt>
                <c:pt idx="39">
                  <c:v>3.59078188212816E-6</c:v>
                </c:pt>
                <c:pt idx="40">
                  <c:v>4.07715348725205E-6</c:v>
                </c:pt>
                <c:pt idx="41">
                  <c:v>4.5894964435229698E-6</c:v>
                </c:pt>
                <c:pt idx="42">
                  <c:v>5.1253768634130104E-6</c:v>
                </c:pt>
                <c:pt idx="43">
                  <c:v>5.6825136718074896E-6</c:v>
                </c:pt>
                <c:pt idx="44">
                  <c:v>6.2588020141743202E-6</c:v>
                </c:pt>
                <c:pt idx="45">
                  <c:v>6.8523128216372401E-6</c:v>
                </c:pt>
                <c:pt idx="46">
                  <c:v>7.4612786270416796E-6</c:v>
                </c:pt>
                <c:pt idx="47">
                  <c:v>8.0840732375750206E-6</c:v>
                </c:pt>
                <c:pt idx="48">
                  <c:v>8.7191903251484898E-6</c:v>
                </c:pt>
                <c:pt idx="49">
                  <c:v>9.3652238738312902E-6</c:v>
                </c:pt>
                <c:pt idx="50">
                  <c:v>1.00208518702103E-5</c:v>
                </c:pt>
                <c:pt idx="51">
                  <c:v>1.06848236028104E-5</c:v>
                </c:pt>
                <c:pt idx="52">
                  <c:v>1.1355950341441399E-5</c:v>
                </c:pt>
                <c:pt idx="53">
                  <c:v>1.2033098874419201E-5</c:v>
                </c:pt>
                <c:pt idx="54">
                  <c:v>1.27151872848152E-5</c:v>
                </c:pt>
                <c:pt idx="55">
                  <c:v>1.3401182365189901E-5</c:v>
                </c:pt>
                <c:pt idx="56">
                  <c:v>1.40900981472842E-5</c:v>
                </c:pt>
                <c:pt idx="57">
                  <c:v>1.47809951226455E-5</c:v>
                </c:pt>
                <c:pt idx="58">
                  <c:v>1.54729798307691E-5</c:v>
                </c:pt>
                <c:pt idx="59">
                  <c:v>1.6165204581800301E-5</c:v>
                </c:pt>
                <c:pt idx="60">
                  <c:v>1.6856867156388599E-5</c:v>
                </c:pt>
                <c:pt idx="61">
                  <c:v>1.75472103850015E-5</c:v>
                </c:pt>
                <c:pt idx="62">
                  <c:v>1.8235521554015902E-5</c:v>
                </c:pt>
                <c:pt idx="63">
                  <c:v>1.89211316183231E-5</c:v>
                </c:pt>
                <c:pt idx="64">
                  <c:v>1.96034142223515E-5</c:v>
                </c:pt>
                <c:pt idx="65">
                  <c:v>2.0281784545625799E-5</c:v>
                </c:pt>
                <c:pt idx="66">
                  <c:v>2.0955697997209001E-5</c:v>
                </c:pt>
                <c:pt idx="67">
                  <c:v>2.1624648787301899E-5</c:v>
                </c:pt>
                <c:pt idx="68">
                  <c:v>2.22881684051994E-5</c:v>
                </c:pt>
                <c:pt idx="69">
                  <c:v>2.2945824031754901E-5</c:v>
                </c:pt>
                <c:pt idx="70">
                  <c:v>2.3597216912239999E-5</c:v>
                </c:pt>
                <c:pt idx="71">
                  <c:v>2.4241980712551699E-5</c:v>
                </c:pt>
                <c:pt idx="72">
                  <c:v>2.4879779878508801E-5</c:v>
                </c:pt>
                <c:pt idx="73">
                  <c:v>2.5510308014742199E-5</c:v>
                </c:pt>
                <c:pt idx="74">
                  <c:v>2.6133286296603099E-5</c:v>
                </c:pt>
                <c:pt idx="75">
                  <c:v>2.67484619256777E-5</c:v>
                </c:pt>
                <c:pt idx="76">
                  <c:v>2.7355606636961701E-5</c:v>
                </c:pt>
                <c:pt idx="77">
                  <c:v>2.79545152635359E-5</c:v>
                </c:pt>
                <c:pt idx="78">
                  <c:v>2.8545004362692799E-5</c:v>
                </c:pt>
                <c:pt idx="79">
                  <c:v>2.9126910905866299E-5</c:v>
                </c:pt>
                <c:pt idx="80">
                  <c:v>2.9700091033406399E-5</c:v>
                </c:pt>
                <c:pt idx="81">
                  <c:v>3.0264418874174299E-5</c:v>
                </c:pt>
                <c:pt idx="82">
                  <c:v>3.0819785429083199E-5</c:v>
                </c:pt>
                <c:pt idx="83">
                  <c:v>3.13660975170594E-5</c:v>
                </c:pt>
                <c:pt idx="84">
                  <c:v>3.1903276781398903E-5</c:v>
                </c:pt>
                <c:pt idx="85">
                  <c:v>3.2431258754139902E-5</c:v>
                </c:pt>
                <c:pt idx="86">
                  <c:v>3.2949991975827502E-5</c:v>
                </c:pt>
                <c:pt idx="87">
                  <c:v>3.3459437167897002E-5</c:v>
                </c:pt>
                <c:pt idx="88">
                  <c:v>3.3959566454825203E-5</c:v>
                </c:pt>
                <c:pt idx="89">
                  <c:v>3.4450362633191098E-5</c:v>
                </c:pt>
                <c:pt idx="90">
                  <c:v>3.49318184848125E-5</c:v>
                </c:pt>
                <c:pt idx="91">
                  <c:v>3.5403936131202198E-5</c:v>
                </c:pt>
                <c:pt idx="92">
                  <c:v>3.5866726426679502E-5</c:v>
                </c:pt>
                <c:pt idx="93">
                  <c:v>3.63202083875897E-5</c:v>
                </c:pt>
                <c:pt idx="94">
                  <c:v>3.6764408655212597E-5</c:v>
                </c:pt>
                <c:pt idx="95">
                  <c:v>3.71993609900813E-5</c:v>
                </c:pt>
                <c:pt idx="96">
                  <c:v>3.7625105795565898E-5</c:v>
                </c:pt>
                <c:pt idx="97">
                  <c:v>3.8041689668725101E-5</c:v>
                </c:pt>
                <c:pt idx="98">
                  <c:v>3.8449164976563603E-5</c:v>
                </c:pt>
                <c:pt idx="99">
                  <c:v>3.88475894559692E-5</c:v>
                </c:pt>
                <c:pt idx="100">
                  <c:v>3.9237025835733899E-5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29-4143-BFAC-637448B3F9F0}"/>
            </c:ext>
          </c:extLst>
        </c:ser>
        <c:ser>
          <c:idx val="8"/>
          <c:order val="1"/>
          <c:tx>
            <c:strRef>
              <c:f>'ID-VGS'!$F$1</c:f>
              <c:strCache>
                <c:ptCount val="1"/>
                <c:pt idx="0">
                  <c:v>W=1um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'ID-VGS'!$F$2:$F$102</c:f>
              <c:numCache>
                <c:formatCode>0.00E+00</c:formatCode>
                <c:ptCount val="101"/>
                <c:pt idx="0">
                  <c:v>1.81868511714116E-10</c:v>
                </c:pt>
                <c:pt idx="1">
                  <c:v>2.4701200685070598E-10</c:v>
                </c:pt>
                <c:pt idx="2">
                  <c:v>3.3615691241339502E-10</c:v>
                </c:pt>
                <c:pt idx="3">
                  <c:v>4.5796811286195598E-10</c:v>
                </c:pt>
                <c:pt idx="4">
                  <c:v>6.2422904042171403E-10</c:v>
                </c:pt>
                <c:pt idx="5">
                  <c:v>8.5094996222167899E-10</c:v>
                </c:pt>
                <c:pt idx="6">
                  <c:v>1.1598614285111999E-9</c:v>
                </c:pt>
                <c:pt idx="7">
                  <c:v>1.58041868407146E-9</c:v>
                </c:pt>
                <c:pt idx="8">
                  <c:v>2.15246390930148E-9</c:v>
                </c:pt>
                <c:pt idx="9">
                  <c:v>2.9297989310795E-9</c:v>
                </c:pt>
                <c:pt idx="10">
                  <c:v>3.9847244067029303E-9</c:v>
                </c:pt>
                <c:pt idx="11">
                  <c:v>5.41445392760963E-9</c:v>
                </c:pt>
                <c:pt idx="12">
                  <c:v>7.3494292855224001E-9</c:v>
                </c:pt>
                <c:pt idx="13">
                  <c:v>9.9639614233650697E-9</c:v>
                </c:pt>
                <c:pt idx="14">
                  <c:v>1.3490174989307499E-8</c:v>
                </c:pt>
                <c:pt idx="15">
                  <c:v>1.82359496032431E-8</c:v>
                </c:pt>
                <c:pt idx="16">
                  <c:v>2.4607788432779301E-8</c:v>
                </c:pt>
                <c:pt idx="17">
                  <c:v>3.3139651271378201E-8</c:v>
                </c:pt>
                <c:pt idx="18">
                  <c:v>4.45288530473455E-8</c:v>
                </c:pt>
                <c:pt idx="19">
                  <c:v>5.9680108530207695E-8</c:v>
                </c:pt>
                <c:pt idx="20">
                  <c:v>7.9758636688323202E-8</c:v>
                </c:pt>
                <c:pt idx="21">
                  <c:v>1.06252820980555E-7</c:v>
                </c:pt>
                <c:pt idx="22">
                  <c:v>1.41046085430963E-7</c:v>
                </c:pt>
                <c:pt idx="23">
                  <c:v>1.8649612047585701E-7</c:v>
                </c:pt>
                <c:pt idx="24">
                  <c:v>2.4551698936927002E-7</c:v>
                </c:pt>
                <c:pt idx="25">
                  <c:v>3.21655522950595E-7</c:v>
                </c:pt>
                <c:pt idx="26">
                  <c:v>4.1914752320304799E-7</c:v>
                </c:pt>
                <c:pt idx="27">
                  <c:v>5.4293214380173103E-7</c:v>
                </c:pt>
                <c:pt idx="28">
                  <c:v>6.9859642502803703E-7</c:v>
                </c:pt>
                <c:pt idx="29">
                  <c:v>8.9222043590065005E-7</c:v>
                </c:pt>
                <c:pt idx="30">
                  <c:v>1.1301023465565E-6</c:v>
                </c:pt>
                <c:pt idx="31">
                  <c:v>1.4183661313514599E-6</c:v>
                </c:pt>
                <c:pt idx="32">
                  <c:v>1.76249054254998E-6</c:v>
                </c:pt>
                <c:pt idx="33">
                  <c:v>2.1668351013619502E-6</c:v>
                </c:pt>
                <c:pt idx="34">
                  <c:v>2.63425884479671E-6</c:v>
                </c:pt>
                <c:pt idx="35">
                  <c:v>3.16591546070847E-6</c:v>
                </c:pt>
                <c:pt idx="36">
                  <c:v>3.7612643940050001E-6</c:v>
                </c:pt>
                <c:pt idx="37">
                  <c:v>4.4182795822142303E-6</c:v>
                </c:pt>
                <c:pt idx="38">
                  <c:v>5.1337909548116497E-6</c:v>
                </c:pt>
                <c:pt idx="39">
                  <c:v>5.9038754129521096E-6</c:v>
                </c:pt>
                <c:pt idx="40">
                  <c:v>6.7242239827166601E-6</c:v>
                </c:pt>
                <c:pt idx="41">
                  <c:v>7.5904383672465096E-6</c:v>
                </c:pt>
                <c:pt idx="42">
                  <c:v>8.4982390832022196E-6</c:v>
                </c:pt>
                <c:pt idx="43">
                  <c:v>9.4435894424744792E-6</c:v>
                </c:pt>
                <c:pt idx="44">
                  <c:v>1.04227518832494E-5</c:v>
                </c:pt>
                <c:pt idx="45">
                  <c:v>1.14322969626693E-5</c:v>
                </c:pt>
                <c:pt idx="46">
                  <c:v>1.24690837456168E-5</c:v>
                </c:pt>
                <c:pt idx="47">
                  <c:v>1.35302262494753E-5</c:v>
                </c:pt>
                <c:pt idx="48">
                  <c:v>1.4613056031374501E-5</c:v>
                </c:pt>
                <c:pt idx="49">
                  <c:v>1.5715087006360702E-5</c:v>
                </c:pt>
                <c:pt idx="50">
                  <c:v>1.6833985561551E-5</c:v>
                </c:pt>
                <c:pt idx="51">
                  <c:v>1.7967546989972E-5</c:v>
                </c:pt>
                <c:pt idx="52">
                  <c:v>1.9113678037879699E-5</c:v>
                </c:pt>
                <c:pt idx="53">
                  <c:v>2.0270384723148102E-5</c:v>
                </c:pt>
                <c:pt idx="54">
                  <c:v>2.14357643402536E-5</c:v>
                </c:pt>
                <c:pt idx="55">
                  <c:v>2.2608000562674799E-5</c:v>
                </c:pt>
                <c:pt idx="56">
                  <c:v>2.3785360674602299E-5</c:v>
                </c:pt>
                <c:pt idx="57">
                  <c:v>2.49661941377165E-5</c:v>
                </c:pt>
                <c:pt idx="58">
                  <c:v>2.6148931881380998E-5</c:v>
                </c:pt>
                <c:pt idx="59">
                  <c:v>2.7332085872105201E-5</c:v>
                </c:pt>
                <c:pt idx="60">
                  <c:v>2.8514248659772299E-5</c:v>
                </c:pt>
                <c:pt idx="61">
                  <c:v>2.9694092711052801E-5</c:v>
                </c:pt>
                <c:pt idx="62">
                  <c:v>3.0870369426117702E-5</c:v>
                </c:pt>
                <c:pt idx="63">
                  <c:v>3.2041907796810102E-5</c:v>
                </c:pt>
                <c:pt idx="64">
                  <c:v>3.32076127071088E-5</c:v>
                </c:pt>
                <c:pt idx="65">
                  <c:v>3.4366462904222701E-5</c:v>
                </c:pt>
                <c:pt idx="66">
                  <c:v>3.5517508684748599E-5</c:v>
                </c:pt>
                <c:pt idx="67">
                  <c:v>3.6659869348139702E-5</c:v>
                </c:pt>
                <c:pt idx="68">
                  <c:v>3.7792730471784297E-5</c:v>
                </c:pt>
                <c:pt idx="69">
                  <c:v>3.8915341060233802E-5</c:v>
                </c:pt>
                <c:pt idx="70">
                  <c:v>4.0027010616992997E-5</c:v>
                </c:pt>
                <c:pt idx="71">
                  <c:v>4.11271061818618E-5</c:v>
                </c:pt>
                <c:pt idx="72">
                  <c:v>4.2215049370827801E-5</c:v>
                </c:pt>
                <c:pt idx="73">
                  <c:v>4.3290313449470698E-5</c:v>
                </c:pt>
                <c:pt idx="74">
                  <c:v>4.4352420465061502E-5</c:v>
                </c:pt>
                <c:pt idx="75">
                  <c:v>4.5400938457233201E-5</c:v>
                </c:pt>
                <c:pt idx="76">
                  <c:v>4.6435478762348802E-5</c:v>
                </c:pt>
                <c:pt idx="77">
                  <c:v>4.7455693422548099E-5</c:v>
                </c:pt>
                <c:pt idx="78">
                  <c:v>4.8461272706910197E-5</c:v>
                </c:pt>
                <c:pt idx="79">
                  <c:v>4.9451942749186102E-5</c:v>
                </c:pt>
                <c:pt idx="80">
                  <c:v>5.0427463304099197E-5</c:v>
                </c:pt>
                <c:pt idx="81">
                  <c:v>5.1387625622223902E-5</c:v>
                </c:pt>
                <c:pt idx="82">
                  <c:v>5.2332250441866701E-5</c:v>
                </c:pt>
                <c:pt idx="83">
                  <c:v>5.32611860951565E-5</c:v>
                </c:pt>
                <c:pt idx="84">
                  <c:v>5.4174306724630199E-5</c:v>
                </c:pt>
                <c:pt idx="85">
                  <c:v>5.5071510605931399E-5</c:v>
                </c:pt>
                <c:pt idx="86">
                  <c:v>5.5952718571794497E-5</c:v>
                </c:pt>
                <c:pt idx="87">
                  <c:v>5.6817872532200098E-5</c:v>
                </c:pt>
                <c:pt idx="88">
                  <c:v>5.7666934085459602E-5</c:v>
                </c:pt>
                <c:pt idx="89">
                  <c:v>5.8499883214953E-5</c:v>
                </c:pt>
                <c:pt idx="90">
                  <c:v>5.9316717066312597E-5</c:v>
                </c:pt>
                <c:pt idx="91">
                  <c:v>6.0117448799971403E-5</c:v>
                </c:pt>
                <c:pt idx="92">
                  <c:v>6.0902106514173499E-5</c:v>
                </c:pt>
                <c:pt idx="93">
                  <c:v>6.1670732233761605E-5</c:v>
                </c:pt>
                <c:pt idx="94">
                  <c:v>6.2423380960290598E-5</c:v>
                </c:pt>
                <c:pt idx="95">
                  <c:v>6.3160119779270498E-5</c:v>
                </c:pt>
                <c:pt idx="96">
                  <c:v>6.3881027020603102E-5</c:v>
                </c:pt>
                <c:pt idx="97">
                  <c:v>6.4586191468531603E-5</c:v>
                </c:pt>
                <c:pt idx="98">
                  <c:v>6.5275711617682506E-5</c:v>
                </c:pt>
                <c:pt idx="99">
                  <c:v>6.5949694972028698E-5</c:v>
                </c:pt>
                <c:pt idx="100">
                  <c:v>6.6608257383835297E-5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29-4143-BFAC-637448B3F9F0}"/>
            </c:ext>
          </c:extLst>
        </c:ser>
        <c:ser>
          <c:idx val="9"/>
          <c:order val="2"/>
          <c:tx>
            <c:strRef>
              <c:f>'ID-VGS'!$G$1</c:f>
              <c:strCache>
                <c:ptCount val="1"/>
                <c:pt idx="0">
                  <c:v>W=5um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'ID-VGS'!$G$2:$G$102</c:f>
              <c:numCache>
                <c:formatCode>0.00E+00</c:formatCode>
                <c:ptCount val="101"/>
                <c:pt idx="0">
                  <c:v>1.0264401708678001E-9</c:v>
                </c:pt>
                <c:pt idx="1">
                  <c:v>1.3952639132296099E-9</c:v>
                </c:pt>
                <c:pt idx="2">
                  <c:v>1.8997390010103999E-9</c:v>
                </c:pt>
                <c:pt idx="3">
                  <c:v>2.5888303609607E-9</c:v>
                </c:pt>
                <c:pt idx="4">
                  <c:v>3.5291073238174502E-9</c:v>
                </c:pt>
                <c:pt idx="5">
                  <c:v>4.81098947731234E-9</c:v>
                </c:pt>
                <c:pt idx="6">
                  <c:v>6.5571572812647E-9</c:v>
                </c:pt>
                <c:pt idx="7">
                  <c:v>8.9338329949188699E-9</c:v>
                </c:pt>
                <c:pt idx="8">
                  <c:v>1.2165764679397301E-8</c:v>
                </c:pt>
                <c:pt idx="9">
                  <c:v>1.65562949804954E-8</c:v>
                </c:pt>
                <c:pt idx="10">
                  <c:v>2.25126862354419E-8</c:v>
                </c:pt>
                <c:pt idx="11">
                  <c:v>3.0582069002153503E-8</c:v>
                </c:pt>
                <c:pt idx="12">
                  <c:v>4.1497919829842403E-8</c:v>
                </c:pt>
                <c:pt idx="13">
                  <c:v>5.6239339915428598E-8</c:v>
                </c:pt>
                <c:pt idx="14">
                  <c:v>7.6108552110792994E-8</c:v>
                </c:pt>
                <c:pt idx="15">
                  <c:v>1.02830309690118E-7</c:v>
                </c:pt>
                <c:pt idx="16">
                  <c:v>1.3867816413988599E-7</c:v>
                </c:pt>
                <c:pt idx="17">
                  <c:v>1.86633023300797E-7</c:v>
                </c:pt>
                <c:pt idx="18">
                  <c:v>2.50579636046725E-7</c:v>
                </c:pt>
                <c:pt idx="19">
                  <c:v>3.35546322103098E-7</c:v>
                </c:pt>
                <c:pt idx="20">
                  <c:v>4.4799204539860802E-7</c:v>
                </c:pt>
                <c:pt idx="21">
                  <c:v>5.9614218408342197E-7</c:v>
                </c:pt>
                <c:pt idx="22">
                  <c:v>7.9036905905554596E-7</c:v>
                </c:pt>
                <c:pt idx="23">
                  <c:v>1.04360386036119E-6</c:v>
                </c:pt>
                <c:pt idx="24">
                  <c:v>1.3717509123909899E-6</c:v>
                </c:pt>
                <c:pt idx="25">
                  <c:v>1.7940511216006501E-6</c:v>
                </c:pt>
                <c:pt idx="26">
                  <c:v>2.3333086134400899E-6</c:v>
                </c:pt>
                <c:pt idx="27">
                  <c:v>3.01585774235755E-6</c:v>
                </c:pt>
                <c:pt idx="28">
                  <c:v>3.8711207006925098E-6</c:v>
                </c:pt>
                <c:pt idx="29">
                  <c:v>4.9306131746535998E-6</c:v>
                </c:pt>
                <c:pt idx="30">
                  <c:v>6.2263249016782197E-6</c:v>
                </c:pt>
                <c:pt idx="31">
                  <c:v>7.7885467724103907E-6</c:v>
                </c:pt>
                <c:pt idx="32">
                  <c:v>9.6434106760142598E-6</c:v>
                </c:pt>
                <c:pt idx="33">
                  <c:v>1.1810578714160999E-5</c:v>
                </c:pt>
                <c:pt idx="34">
                  <c:v>1.43015697546064E-5</c:v>
                </c:pt>
                <c:pt idx="35">
                  <c:v>1.7119088058658699E-5</c:v>
                </c:pt>
                <c:pt idx="36">
                  <c:v>2.0257455299614399E-5</c:v>
                </c:pt>
                <c:pt idx="37">
                  <c:v>2.37039576776771E-5</c:v>
                </c:pt>
                <c:pt idx="38">
                  <c:v>2.7440726298545999E-5</c:v>
                </c:pt>
                <c:pt idx="39">
                  <c:v>3.1446729034962102E-5</c:v>
                </c:pt>
                <c:pt idx="40">
                  <c:v>3.5699540800307603E-5</c:v>
                </c:pt>
                <c:pt idx="41">
                  <c:v>4.0176706324905299E-5</c:v>
                </c:pt>
                <c:pt idx="42">
                  <c:v>4.48566488469786E-5</c:v>
                </c:pt>
                <c:pt idx="43">
                  <c:v>4.9719173699157003E-5</c:v>
                </c:pt>
                <c:pt idx="44">
                  <c:v>5.4745661848566497E-5</c:v>
                </c:pt>
                <c:pt idx="45">
                  <c:v>5.9919056513195897E-5</c:v>
                </c:pt>
                <c:pt idx="46">
                  <c:v>6.5223732054231804E-5</c:v>
                </c:pt>
                <c:pt idx="47">
                  <c:v>7.0645311789866005E-5</c:v>
                </c:pt>
                <c:pt idx="48">
                  <c:v>7.6170478658178493E-5</c:v>
                </c:pt>
                <c:pt idx="49">
                  <c:v>8.1786803888955897E-5</c:v>
                </c:pt>
                <c:pt idx="50">
                  <c:v>8.7482605220124302E-5</c:v>
                </c:pt>
                <c:pt idx="51">
                  <c:v>9.3246837336037497E-5</c:v>
                </c:pt>
                <c:pt idx="52">
                  <c:v>9.9069012103444504E-5</c:v>
                </c:pt>
                <c:pt idx="53" formatCode="General">
                  <c:v>1.04939143734053E-4</c:v>
                </c:pt>
                <c:pt idx="54" formatCode="General">
                  <c:v>1.10847713261576E-4</c:v>
                </c:pt>
                <c:pt idx="55" formatCode="General">
                  <c:v>1.1678564696857201E-4</c:v>
                </c:pt>
                <c:pt idx="56" formatCode="General">
                  <c:v>1.2274430413872201E-4</c:v>
                </c:pt>
                <c:pt idx="57" formatCode="General">
                  <c:v>1.28715470427749E-4</c:v>
                </c:pt>
                <c:pt idx="58" formatCode="General">
                  <c:v>1.3469135405704401E-4</c:v>
                </c:pt>
                <c:pt idx="59" formatCode="General">
                  <c:v>1.40664582843235E-4</c:v>
                </c:pt>
                <c:pt idx="60" formatCode="General">
                  <c:v>1.46628200746047E-4</c:v>
                </c:pt>
                <c:pt idx="61" formatCode="General">
                  <c:v>1.52575663140692E-4</c:v>
                </c:pt>
                <c:pt idx="62" formatCode="General">
                  <c:v>1.5850083041191E-4</c:v>
                </c:pt>
                <c:pt idx="63" formatCode="General">
                  <c:v>1.64397959744814E-4</c:v>
                </c:pt>
                <c:pt idx="64" formatCode="General">
                  <c:v>1.7026169517484301E-4</c:v>
                </c:pt>
                <c:pt idx="65" formatCode="General">
                  <c:v>1.7608705607609801E-4</c:v>
                </c:pt>
                <c:pt idx="66" formatCode="General">
                  <c:v>1.81869424332313E-4</c:v>
                </c:pt>
                <c:pt idx="67" formatCode="General">
                  <c:v>1.8760453046238901E-4</c:v>
                </c:pt>
                <c:pt idx="68" formatCode="General">
                  <c:v>1.9328843897466701E-4</c:v>
                </c:pt>
                <c:pt idx="69" formatCode="General">
                  <c:v>1.9891753320989801E-4</c:v>
                </c:pt>
                <c:pt idx="70" formatCode="General">
                  <c:v>2.0448849990872901E-4</c:v>
                </c:pt>
                <c:pt idx="71" formatCode="General">
                  <c:v>2.0999831371039E-4</c:v>
                </c:pt>
                <c:pt idx="72" formatCode="General">
                  <c:v>2.1544422175828301E-4</c:v>
                </c:pt>
                <c:pt idx="73" formatCode="General">
                  <c:v>2.20823728557711E-4</c:v>
                </c:pt>
                <c:pt idx="74" formatCode="General">
                  <c:v>2.2613458120225799E-4</c:v>
                </c:pt>
                <c:pt idx="75" formatCode="General">
                  <c:v>2.3137475505928599E-4</c:v>
                </c:pt>
                <c:pt idx="76" formatCode="General">
                  <c:v>2.3654243998193599E-4</c:v>
                </c:pt>
                <c:pt idx="77" formatCode="General">
                  <c:v>2.4163602709504099E-4</c:v>
                </c:pt>
                <c:pt idx="78" formatCode="General">
                  <c:v>2.4665409618541398E-4</c:v>
                </c:pt>
                <c:pt idx="79" formatCode="General">
                  <c:v>2.5159540371283098E-4</c:v>
                </c:pt>
                <c:pt idx="80" formatCode="General">
                  <c:v>2.5645887144648701E-4</c:v>
                </c:pt>
                <c:pt idx="81" formatCode="General">
                  <c:v>2.61243575722394E-4</c:v>
                </c:pt>
                <c:pt idx="82" formatCode="General">
                  <c:v>2.6594873730993398E-4</c:v>
                </c:pt>
                <c:pt idx="83" formatCode="General">
                  <c:v>2.70573711870203E-4</c:v>
                </c:pt>
                <c:pt idx="84" formatCode="General">
                  <c:v>2.75117980984649E-4</c:v>
                </c:pt>
                <c:pt idx="85" formatCode="General">
                  <c:v>2.7958114372964802E-4</c:v>
                </c:pt>
                <c:pt idx="86" formatCode="General">
                  <c:v>2.8396290877072302E-4</c:v>
                </c:pt>
                <c:pt idx="87" formatCode="General">
                  <c:v>2.8826308694908701E-4</c:v>
                </c:pt>
                <c:pt idx="88" formatCode="General">
                  <c:v>2.9248158433274401E-4</c:v>
                </c:pt>
                <c:pt idx="89" formatCode="General">
                  <c:v>2.9661839570448601E-4</c:v>
                </c:pt>
                <c:pt idx="90" formatCode="General">
                  <c:v>3.0067359845966702E-4</c:v>
                </c:pt>
                <c:pt idx="91" formatCode="General">
                  <c:v>3.0464734688740098E-4</c:v>
                </c:pt>
                <c:pt idx="92" formatCode="General">
                  <c:v>3.0853986680989798E-4</c:v>
                </c:pt>
                <c:pt idx="93" formatCode="General">
                  <c:v>3.1235145055581601E-4</c:v>
                </c:pt>
                <c:pt idx="94" formatCode="General">
                  <c:v>3.1608245224480798E-4</c:v>
                </c:pt>
                <c:pt idx="95" formatCode="General">
                  <c:v>3.1973328336178201E-4</c:v>
                </c:pt>
                <c:pt idx="96" formatCode="General">
                  <c:v>3.2330440860073501E-4</c:v>
                </c:pt>
                <c:pt idx="97" formatCode="General">
                  <c:v>3.2679634195940401E-4</c:v>
                </c:pt>
                <c:pt idx="98" formatCode="General">
                  <c:v>3.3020964306726999E-4</c:v>
                </c:pt>
                <c:pt idx="99" formatCode="General">
                  <c:v>3.33544913730754E-4</c:v>
                </c:pt>
                <c:pt idx="100" formatCode="General">
                  <c:v>3.36802794680647E-4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29-4143-BFAC-637448B3F9F0}"/>
            </c:ext>
          </c:extLst>
        </c:ser>
        <c:ser>
          <c:idx val="10"/>
          <c:order val="3"/>
          <c:tx>
            <c:strRef>
              <c:f>'ID-VGS'!$H$1</c:f>
              <c:strCache>
                <c:ptCount val="1"/>
                <c:pt idx="0">
                  <c:v>W=10um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'ID-VGS'!$H$2:$H$102</c:f>
              <c:numCache>
                <c:formatCode>0.00E+00</c:formatCode>
                <c:ptCount val="101"/>
                <c:pt idx="0">
                  <c:v>2.1447563614740001E-9</c:v>
                </c:pt>
                <c:pt idx="1">
                  <c:v>2.91598384258501E-9</c:v>
                </c:pt>
                <c:pt idx="2">
                  <c:v>3.97069634833959E-9</c:v>
                </c:pt>
                <c:pt idx="3">
                  <c:v>5.4112132708346296E-9</c:v>
                </c:pt>
                <c:pt idx="4">
                  <c:v>7.3766266680866E-9</c:v>
                </c:pt>
                <c:pt idx="5">
                  <c:v>1.0055839589591299E-8</c:v>
                </c:pt>
                <c:pt idx="6">
                  <c:v>1.37051187582984E-8</c:v>
                </c:pt>
                <c:pt idx="7">
                  <c:v>1.86716315565093E-8</c:v>
                </c:pt>
                <c:pt idx="8">
                  <c:v>2.5424708304075601E-8</c:v>
                </c:pt>
                <c:pt idx="9">
                  <c:v>3.4597683683679803E-8</c:v>
                </c:pt>
                <c:pt idx="10">
                  <c:v>4.7040573466335098E-8</c:v>
                </c:pt>
                <c:pt idx="11">
                  <c:v>6.3894958311311102E-8</c:v>
                </c:pt>
                <c:pt idx="12">
                  <c:v>8.6690704629268906E-8</c:v>
                </c:pt>
                <c:pt idx="13">
                  <c:v>1.17469172774644E-7</c:v>
                </c:pt>
                <c:pt idx="14">
                  <c:v>1.58944144857411E-7</c:v>
                </c:pt>
                <c:pt idx="15">
                  <c:v>2.1470801719291199E-7</c:v>
                </c:pt>
                <c:pt idx="16">
                  <c:v>2.8949335383949702E-7</c:v>
                </c:pt>
                <c:pt idx="17">
                  <c:v>3.89500816772823E-7</c:v>
                </c:pt>
                <c:pt idx="18">
                  <c:v>5.2280479387140401E-7</c:v>
                </c:pt>
                <c:pt idx="19">
                  <c:v>6.9984721924607697E-7</c:v>
                </c:pt>
                <c:pt idx="20">
                  <c:v>9.3402730679726005E-7</c:v>
                </c:pt>
                <c:pt idx="21">
                  <c:v>1.2423888612740301E-6</c:v>
                </c:pt>
                <c:pt idx="22">
                  <c:v>1.64639530930274E-6</c:v>
                </c:pt>
                <c:pt idx="23">
                  <c:v>2.1727622600797199E-6</c:v>
                </c:pt>
                <c:pt idx="24">
                  <c:v>2.8542838530003902E-6</c:v>
                </c:pt>
                <c:pt idx="25">
                  <c:v>3.7305383062416102E-6</c:v>
                </c:pt>
                <c:pt idx="26">
                  <c:v>4.8482901354594003E-6</c:v>
                </c:pt>
                <c:pt idx="27">
                  <c:v>6.2613329399550803E-6</c:v>
                </c:pt>
                <c:pt idx="28">
                  <c:v>8.0294680932924993E-6</c:v>
                </c:pt>
                <c:pt idx="29">
                  <c:v>1.0216342265832201E-5</c:v>
                </c:pt>
                <c:pt idx="30">
                  <c:v>1.28860256030556E-5</c:v>
                </c:pt>
                <c:pt idx="31">
                  <c:v>1.60985218056082E-5</c:v>
                </c:pt>
                <c:pt idx="32">
                  <c:v>1.9904797172588101E-5</c:v>
                </c:pt>
                <c:pt idx="33">
                  <c:v>2.43422386981356E-5</c:v>
                </c:pt>
                <c:pt idx="34">
                  <c:v>2.9431512810954199E-5</c:v>
                </c:pt>
                <c:pt idx="35">
                  <c:v>3.5175503684183203E-5</c:v>
                </c:pt>
                <c:pt idx="36">
                  <c:v>4.1560457423654803E-5</c:v>
                </c:pt>
                <c:pt idx="37">
                  <c:v>4.85588873868112E-5</c:v>
                </c:pt>
                <c:pt idx="38">
                  <c:v>5.6133442814735603E-5</c:v>
                </c:pt>
                <c:pt idx="39">
                  <c:v>6.4240901603606005E-5</c:v>
                </c:pt>
                <c:pt idx="40">
                  <c:v>7.2835650686168104E-5</c:v>
                </c:pt>
                <c:pt idx="41">
                  <c:v>8.18723185551185E-5</c:v>
                </c:pt>
                <c:pt idx="42">
                  <c:v>9.1307496487510296E-5</c:v>
                </c:pt>
                <c:pt idx="43" formatCode="General">
                  <c:v>1.01100664387913E-4</c:v>
                </c:pt>
                <c:pt idx="44" formatCode="General">
                  <c:v>1.11214518443112E-4</c:v>
                </c:pt>
                <c:pt idx="45" formatCode="General">
                  <c:v>1.2161490654393101E-4</c:v>
                </c:pt>
                <c:pt idx="46" formatCode="General">
                  <c:v>1.3227054584677699E-4</c:v>
                </c:pt>
                <c:pt idx="47" formatCode="General">
                  <c:v>1.43152650642598E-4</c:v>
                </c:pt>
                <c:pt idx="48" formatCode="General">
                  <c:v>1.54234553669132E-4</c:v>
                </c:pt>
                <c:pt idx="49" formatCode="General">
                  <c:v>1.6549136749843601E-4</c:v>
                </c:pt>
                <c:pt idx="50" formatCode="General">
                  <c:v>1.7689970651372101E-4</c:v>
                </c:pt>
                <c:pt idx="51" formatCode="General">
                  <c:v>1.88437473246032E-4</c:v>
                </c:pt>
                <c:pt idx="52" formatCode="General">
                  <c:v>2.0008370337165499E-4</c:v>
                </c:pt>
                <c:pt idx="53" formatCode="General">
                  <c:v>2.1181845927681499E-4</c:v>
                </c:pt>
                <c:pt idx="54" formatCode="General">
                  <c:v>2.23622760924214E-4</c:v>
                </c:pt>
                <c:pt idx="55" formatCode="General">
                  <c:v>2.3547854342193699E-4</c:v>
                </c:pt>
                <c:pt idx="56" formatCode="General">
                  <c:v>2.4736863225417499E-4</c:v>
                </c:pt>
                <c:pt idx="57" formatCode="General">
                  <c:v>2.5927672898865499E-4</c:v>
                </c:pt>
                <c:pt idx="58" formatCode="General">
                  <c:v>2.7118740208492101E-4</c:v>
                </c:pt>
                <c:pt idx="59" formatCode="General">
                  <c:v>2.8308607901747702E-4</c:v>
                </c:pt>
                <c:pt idx="60" formatCode="General">
                  <c:v>2.9495903723187797E-4</c:v>
                </c:pt>
                <c:pt idx="61" formatCode="General">
                  <c:v>3.0679339246579302E-4</c:v>
                </c:pt>
                <c:pt idx="62" formatCode="General">
                  <c:v>3.18577083718398E-4</c:v>
                </c:pt>
                <c:pt idx="63" formatCode="General">
                  <c:v>3.3029885468187402E-4</c:v>
                </c:pt>
                <c:pt idx="64" formatCode="General">
                  <c:v>3.4194823180217599E-4</c:v>
                </c:pt>
                <c:pt idx="65" formatCode="General">
                  <c:v>3.5351549935411599E-4</c:v>
                </c:pt>
                <c:pt idx="66" formatCode="General">
                  <c:v>3.6499167203334299E-4</c:v>
                </c:pt>
                <c:pt idx="67" formatCode="General">
                  <c:v>3.7636846561431297E-4</c:v>
                </c:pt>
                <c:pt idx="68" formatCode="General">
                  <c:v>3.8763826622147899E-4</c:v>
                </c:pt>
                <c:pt idx="69" formatCode="General">
                  <c:v>3.9879409872814898E-4</c:v>
                </c:pt>
                <c:pt idx="70" formatCode="General">
                  <c:v>4.09829594746547E-4</c:v>
                </c:pt>
                <c:pt idx="71" formatCode="General">
                  <c:v>4.2073896061265901E-4</c:v>
                </c:pt>
                <c:pt idx="72" formatCode="General">
                  <c:v>4.3151694570682102E-4</c:v>
                </c:pt>
                <c:pt idx="73" formatCode="General">
                  <c:v>4.4215881138984101E-4</c:v>
                </c:pt>
                <c:pt idx="74" formatCode="General">
                  <c:v>4.5266030077723902E-4</c:v>
                </c:pt>
                <c:pt idx="75" formatCode="General">
                  <c:v>4.6301760952263498E-4</c:v>
                </c:pt>
                <c:pt idx="76" formatCode="General">
                  <c:v>4.7322735773571302E-4</c:v>
                </c:pt>
                <c:pt idx="77" formatCode="General">
                  <c:v>4.8328656312103698E-4</c:v>
                </c:pt>
                <c:pt idx="78" formatCode="General">
                  <c:v>4.9319261539079295E-4</c:v>
                </c:pt>
                <c:pt idx="79" formatCode="General">
                  <c:v>5.0294325197705505E-4</c:v>
                </c:pt>
                <c:pt idx="80" formatCode="General">
                  <c:v>5.1253653504672802E-4</c:v>
                </c:pt>
                <c:pt idx="81" formatCode="General">
                  <c:v>5.2197082980446404E-4</c:v>
                </c:pt>
                <c:pt idx="82" formatCode="General">
                  <c:v>5.3124478405490103E-4</c:v>
                </c:pt>
                <c:pt idx="83" formatCode="General">
                  <c:v>5.4035730898498201E-4</c:v>
                </c:pt>
                <c:pt idx="84" formatCode="General">
                  <c:v>5.49307561119433E-4</c:v>
                </c:pt>
                <c:pt idx="85" formatCode="General">
                  <c:v>5.5809492539708998E-4</c:v>
                </c:pt>
                <c:pt idx="86" formatCode="General">
                  <c:v>5.6671899931244997E-4</c:v>
                </c:pt>
                <c:pt idx="87" formatCode="General">
                  <c:v>5.7517957806498096E-4</c:v>
                </c:pt>
                <c:pt idx="88" formatCode="General">
                  <c:v>5.8347664065824302E-4</c:v>
                </c:pt>
                <c:pt idx="89" formatCode="General">
                  <c:v>5.9161033689134903E-4</c:v>
                </c:pt>
                <c:pt idx="90" formatCode="General">
                  <c:v>5.99580975186548E-4</c:v>
                </c:pt>
                <c:pt idx="91" formatCode="General">
                  <c:v>6.0738901119854205E-4</c:v>
                </c:pt>
                <c:pt idx="92" formatCode="General">
                  <c:v>6.1503503715341597E-4</c:v>
                </c:pt>
                <c:pt idx="93" formatCode="General">
                  <c:v>6.2251977186754404E-4</c:v>
                </c:pt>
                <c:pt idx="94" formatCode="General">
                  <c:v>6.2984405139959601E-4</c:v>
                </c:pt>
                <c:pt idx="95" formatCode="General">
                  <c:v>6.3700882029152199E-4</c:v>
                </c:pt>
                <c:pt idx="96" formatCode="General">
                  <c:v>6.4401512335725904E-4</c:v>
                </c:pt>
                <c:pt idx="97" formatCode="General">
                  <c:v>6.5086409798064695E-4</c:v>
                </c:pt>
                <c:pt idx="98" formatCode="General">
                  <c:v>6.5755696688679698E-4</c:v>
                </c:pt>
                <c:pt idx="99" formatCode="General">
                  <c:v>6.64095031353802E-4</c:v>
                </c:pt>
                <c:pt idx="100" formatCode="General">
                  <c:v>6.7047966483410799E-4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D29-4143-BFAC-637448B3F9F0}"/>
            </c:ext>
          </c:extLst>
        </c:ser>
        <c:ser>
          <c:idx val="11"/>
          <c:order val="4"/>
          <c:tx>
            <c:strRef>
              <c:f>'ID-VGS'!$I$1</c:f>
              <c:strCache>
                <c:ptCount val="1"/>
                <c:pt idx="0">
                  <c:v>W=20um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'ID-VGS'!$I$2:$I$102</c:f>
              <c:numCache>
                <c:formatCode>0.00E+00</c:formatCode>
                <c:ptCount val="101"/>
                <c:pt idx="0">
                  <c:v>4.4264552147841004E-9</c:v>
                </c:pt>
                <c:pt idx="1">
                  <c:v>6.0189022190511899E-9</c:v>
                </c:pt>
                <c:pt idx="2">
                  <c:v>8.1964521569948796E-9</c:v>
                </c:pt>
                <c:pt idx="3">
                  <c:v>1.11702753081373E-8</c:v>
                </c:pt>
                <c:pt idx="4">
                  <c:v>1.5227412917826998E-8</c:v>
                </c:pt>
                <c:pt idx="5">
                  <c:v>2.0757665893037499E-8</c:v>
                </c:pt>
                <c:pt idx="6">
                  <c:v>2.8289786246271701E-8</c:v>
                </c:pt>
                <c:pt idx="7">
                  <c:v>3.8539998074381198E-8</c:v>
                </c:pt>
                <c:pt idx="8">
                  <c:v>5.2476441229075102E-8</c:v>
                </c:pt>
                <c:pt idx="9">
                  <c:v>7.1405378170299499E-8</c:v>
                </c:pt>
                <c:pt idx="10">
                  <c:v>9.7079544279736198E-8</c:v>
                </c:pt>
                <c:pt idx="11">
                  <c:v>1.3185232879615899E-7</c:v>
                </c:pt>
                <c:pt idx="12">
                  <c:v>1.7887676893418499E-7</c:v>
                </c:pt>
                <c:pt idx="13">
                  <c:v>2.4235880482365501E-7</c:v>
                </c:pt>
                <c:pt idx="14">
                  <c:v>3.27887832304172E-7</c:v>
                </c:pt>
                <c:pt idx="15">
                  <c:v>4.4285984927218701E-7</c:v>
                </c:pt>
                <c:pt idx="16">
                  <c:v>5.9701364229896102E-7</c:v>
                </c:pt>
                <c:pt idx="17">
                  <c:v>8.0310219919681797E-7</c:v>
                </c:pt>
                <c:pt idx="18">
                  <c:v>1.0777219488526499E-6</c:v>
                </c:pt>
                <c:pt idx="19">
                  <c:v>1.4423204286246101E-6</c:v>
                </c:pt>
                <c:pt idx="20">
                  <c:v>1.9243968408225301E-6</c:v>
                </c:pt>
                <c:pt idx="21">
                  <c:v>2.5588968629020401E-6</c:v>
                </c:pt>
                <c:pt idx="22">
                  <c:v>3.3897784379438299E-6</c:v>
                </c:pt>
                <c:pt idx="23">
                  <c:v>4.4716821480742398E-6</c:v>
                </c:pt>
                <c:pt idx="24">
                  <c:v>5.8715692247813396E-6</c:v>
                </c:pt>
                <c:pt idx="25">
                  <c:v>7.6700845418530505E-6</c:v>
                </c:pt>
                <c:pt idx="26">
                  <c:v>9.9622630205344401E-6</c:v>
                </c:pt>
                <c:pt idx="27">
                  <c:v>1.28570519962612E-5</c:v>
                </c:pt>
                <c:pt idx="28">
                  <c:v>1.6475035157008399E-5</c:v>
                </c:pt>
                <c:pt idx="29">
                  <c:v>2.0943821417542501E-5</c:v>
                </c:pt>
                <c:pt idx="30">
                  <c:v>2.6390912399968502E-5</c:v>
                </c:pt>
                <c:pt idx="31">
                  <c:v>3.2934510799024897E-5</c:v>
                </c:pt>
                <c:pt idx="32">
                  <c:v>4.0673529669414599E-5</c:v>
                </c:pt>
                <c:pt idx="33">
                  <c:v>4.9678674723458902E-5</c:v>
                </c:pt>
                <c:pt idx="34">
                  <c:v>5.9986525739137803E-5</c:v>
                </c:pt>
                <c:pt idx="35">
                  <c:v>7.1597885761911096E-5</c:v>
                </c:pt>
                <c:pt idx="36">
                  <c:v>8.4480526205254098E-5</c:v>
                </c:pt>
                <c:pt idx="37">
                  <c:v>9.8575333187726796E-5</c:v>
                </c:pt>
                <c:pt idx="38" formatCode="General">
                  <c:v>1.13804211773408E-4</c:v>
                </c:pt>
                <c:pt idx="39" formatCode="General">
                  <c:v>1.3007808280914799E-4</c:v>
                </c:pt>
                <c:pt idx="40" formatCode="General">
                  <c:v>1.47303749582926E-4</c:v>
                </c:pt>
                <c:pt idx="41" formatCode="General">
                  <c:v>1.65389021382916E-4</c:v>
                </c:pt>
                <c:pt idx="42" formatCode="General">
                  <c:v>1.8424601274835901E-4</c:v>
                </c:pt>
                <c:pt idx="43" formatCode="General">
                  <c:v>2.0379287666076899E-4</c:v>
                </c:pt>
                <c:pt idx="44" formatCode="General">
                  <c:v>2.23954375487769E-4</c:v>
                </c:pt>
                <c:pt idx="45" formatCode="General">
                  <c:v>2.4466169994512998E-4</c:v>
                </c:pt>
                <c:pt idx="46" formatCode="General">
                  <c:v>2.6585187786299502E-4</c:v>
                </c:pt>
                <c:pt idx="47" formatCode="General">
                  <c:v>2.8746702085747798E-4</c:v>
                </c:pt>
                <c:pt idx="48" formatCode="General">
                  <c:v>3.0945356787339198E-4</c:v>
                </c:pt>
                <c:pt idx="49" formatCode="General">
                  <c:v>3.3176161333572002E-4</c:v>
                </c:pt>
                <c:pt idx="50" formatCode="General">
                  <c:v>3.5434435725093102E-4</c:v>
                </c:pt>
                <c:pt idx="51" formatCode="General">
                  <c:v>3.771576826467E-4</c:v>
                </c:pt>
                <c:pt idx="52" formatCode="General">
                  <c:v>4.00159847925718E-4</c:v>
                </c:pt>
                <c:pt idx="53" formatCode="General">
                  <c:v>4.2331127366718201E-4</c:v>
                </c:pt>
                <c:pt idx="54" formatCode="General">
                  <c:v>4.4657440151060198E-4</c:v>
                </c:pt>
                <c:pt idx="55" formatCode="General">
                  <c:v>4.6991360431801601E-4</c:v>
                </c:pt>
                <c:pt idx="56" formatCode="General">
                  <c:v>4.9329513001530499E-4</c:v>
                </c:pt>
                <c:pt idx="57" formatCode="General">
                  <c:v>5.1668706522478797E-4</c:v>
                </c:pt>
                <c:pt idx="58" formatCode="General">
                  <c:v>5.4005930837324704E-4</c:v>
                </c:pt>
                <c:pt idx="59" formatCode="General">
                  <c:v>5.6338354507164199E-4</c:v>
                </c:pt>
                <c:pt idx="60" formatCode="General">
                  <c:v>5.8663322109796798E-4</c:v>
                </c:pt>
                <c:pt idx="61" formatCode="General">
                  <c:v>6.0978351027344798E-4</c:v>
                </c:pt>
                <c:pt idx="62" formatCode="General">
                  <c:v>6.3281127596390705E-4</c:v>
                </c:pt>
                <c:pt idx="63" formatCode="General">
                  <c:v>6.5569502594780801E-4</c:v>
                </c:pt>
                <c:pt idx="64" formatCode="General">
                  <c:v>6.7841486105796604E-4</c:v>
                </c:pt>
                <c:pt idx="65" formatCode="General">
                  <c:v>7.0095241840727196E-4</c:v>
                </c:pt>
                <c:pt idx="66" formatCode="General">
                  <c:v>7.2329081021943096E-4</c:v>
                </c:pt>
                <c:pt idx="67" formatCode="General">
                  <c:v>7.4541455936050801E-4</c:v>
                </c:pt>
                <c:pt idx="68" formatCode="General">
                  <c:v>7.6730953265063495E-4</c:v>
                </c:pt>
                <c:pt idx="69" formatCode="General">
                  <c:v>7.8896287296082997E-4</c:v>
                </c:pt>
                <c:pt idx="70" formatCode="General">
                  <c:v>8.1036293099251997E-4</c:v>
                </c:pt>
                <c:pt idx="71" formatCode="General">
                  <c:v>8.3149919751429396E-4</c:v>
                </c:pt>
                <c:pt idx="72" formatCode="General">
                  <c:v>8.5236223670372699E-4</c:v>
                </c:pt>
                <c:pt idx="73" formatCode="General">
                  <c:v>8.7294362111967397E-4</c:v>
                </c:pt>
                <c:pt idx="74" formatCode="General">
                  <c:v>8.9323586871684903E-4</c:v>
                </c:pt>
                <c:pt idx="75" formatCode="General">
                  <c:v>9.1323238221267301E-4</c:v>
                </c:pt>
                <c:pt idx="76" formatCode="General">
                  <c:v>9.32927391027041E-4</c:v>
                </c:pt>
                <c:pt idx="77" formatCode="General">
                  <c:v>9.5231589593930096E-4</c:v>
                </c:pt>
                <c:pt idx="78" formatCode="General">
                  <c:v>9.7139361654239198E-4</c:v>
                </c:pt>
                <c:pt idx="79" formatCode="General">
                  <c:v>9.9015694152125599E-4</c:v>
                </c:pt>
                <c:pt idx="80" formatCode="General">
                  <c:v>1.0086028817398399E-3</c:v>
                </c:pt>
                <c:pt idx="81" formatCode="General">
                  <c:v>1.0267290260871601E-3</c:v>
                </c:pt>
                <c:pt idx="82" formatCode="General">
                  <c:v>1.0445335000068899E-3</c:v>
                </c:pt>
                <c:pt idx="83" formatCode="General">
                  <c:v>1.0620149266155701E-3</c:v>
                </c:pt>
                <c:pt idx="84" formatCode="General">
                  <c:v>1.07917239030049E-3</c:v>
                </c:pt>
                <c:pt idx="85" formatCode="General">
                  <c:v>1.0960054026793299E-3</c:v>
                </c:pt>
                <c:pt idx="86" formatCode="General">
                  <c:v>1.1125138707979601E-3</c:v>
                </c:pt>
                <c:pt idx="87" formatCode="General">
                  <c:v>1.1286980674405701E-3</c:v>
                </c:pt>
                <c:pt idx="88" formatCode="General">
                  <c:v>1.1445586034262399E-3</c:v>
                </c:pt>
                <c:pt idx="89" formatCode="General">
                  <c:v>1.1600964017680301E-3</c:v>
                </c:pt>
                <c:pt idx="90" formatCode="General">
                  <c:v>1.1753126735740301E-3</c:v>
                </c:pt>
                <c:pt idx="91" formatCode="General">
                  <c:v>1.19020889557427E-3</c:v>
                </c:pt>
                <c:pt idx="92" formatCode="General">
                  <c:v>1.20478678916228E-3</c:v>
                </c:pt>
                <c:pt idx="93" formatCode="General">
                  <c:v>1.2190483008463499E-3</c:v>
                </c:pt>
                <c:pt idx="94" formatCode="General">
                  <c:v>1.2329955840107601E-3</c:v>
                </c:pt>
                <c:pt idx="95" formatCode="General">
                  <c:v>1.2466309818938699E-3</c:v>
                </c:pt>
                <c:pt idx="96" formatCode="General">
                  <c:v>1.25995701169581E-3</c:v>
                </c:pt>
                <c:pt idx="97" formatCode="General">
                  <c:v>1.27297634973455E-3</c:v>
                </c:pt>
                <c:pt idx="98" formatCode="General">
                  <c:v>1.2856918175746901E-3</c:v>
                </c:pt>
                <c:pt idx="99" formatCode="General">
                  <c:v>1.29810636905933E-3</c:v>
                </c:pt>
                <c:pt idx="100" formatCode="General">
                  <c:v>1.31022307818024E-3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D29-4143-BFAC-637448B3F9F0}"/>
            </c:ext>
          </c:extLst>
        </c:ser>
        <c:ser>
          <c:idx val="12"/>
          <c:order val="5"/>
          <c:tx>
            <c:strRef>
              <c:f>'ID-VGS'!$J$1</c:f>
              <c:strCache>
                <c:ptCount val="1"/>
                <c:pt idx="0">
                  <c:v>W=30um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'ID-VGS'!$J$2:$J$102</c:f>
              <c:numCache>
                <c:formatCode>0.00E+00</c:formatCode>
                <c:ptCount val="101"/>
                <c:pt idx="0">
                  <c:v>6.7285568944213703E-9</c:v>
                </c:pt>
                <c:pt idx="1">
                  <c:v>9.1496527315812092E-9</c:v>
                </c:pt>
                <c:pt idx="2">
                  <c:v>1.2460162454283901E-8</c:v>
                </c:pt>
                <c:pt idx="3">
                  <c:v>1.6981076158352902E-8</c:v>
                </c:pt>
                <c:pt idx="4">
                  <c:v>2.3148697448625399E-8</c:v>
                </c:pt>
                <c:pt idx="5">
                  <c:v>3.1555502181341398E-8</c:v>
                </c:pt>
                <c:pt idx="6">
                  <c:v>4.3005128344527602E-8</c:v>
                </c:pt>
                <c:pt idx="7">
                  <c:v>5.85860931020418E-8</c:v>
                </c:pt>
                <c:pt idx="8">
                  <c:v>7.9769697967412494E-8</c:v>
                </c:pt>
                <c:pt idx="9">
                  <c:v>1.08540967480761E-7</c:v>
                </c:pt>
                <c:pt idx="10">
                  <c:v>1.47563103915476E-7</c:v>
                </c:pt>
                <c:pt idx="11">
                  <c:v>2.00411595780145E-7</c:v>
                </c:pt>
                <c:pt idx="12">
                  <c:v>2.7187626753274501E-7</c:v>
                </c:pt>
                <c:pt idx="13">
                  <c:v>3.6834552472546498E-7</c:v>
                </c:pt>
                <c:pt idx="14">
                  <c:v>4.9830770106710697E-7</c:v>
                </c:pt>
                <c:pt idx="15">
                  <c:v>6.7299255030561598E-7</c:v>
                </c:pt>
                <c:pt idx="16">
                  <c:v>9.0718366153958603E-7</c:v>
                </c:pt>
                <c:pt idx="17">
                  <c:v>1.2202350851339501E-6</c:v>
                </c:pt>
                <c:pt idx="18">
                  <c:v>1.63732589670402E-6</c:v>
                </c:pt>
                <c:pt idx="19">
                  <c:v>2.1909831119107901E-6</c:v>
                </c:pt>
                <c:pt idx="20">
                  <c:v>2.9228936399178101E-6</c:v>
                </c:pt>
                <c:pt idx="21">
                  <c:v>3.8860054851018896E-6</c:v>
                </c:pt>
                <c:pt idx="22">
                  <c:v>5.1468801457156599E-6</c:v>
                </c:pt>
                <c:pt idx="23">
                  <c:v>6.78819153917495E-6</c:v>
                </c:pt>
                <c:pt idx="24">
                  <c:v>8.9111583750442395E-6</c:v>
                </c:pt>
                <c:pt idx="25">
                  <c:v>1.16375355168333E-5</c:v>
                </c:pt>
                <c:pt idx="26">
                  <c:v>1.51105797788198E-5</c:v>
                </c:pt>
                <c:pt idx="27">
                  <c:v>1.9494188754974399E-5</c:v>
                </c:pt>
                <c:pt idx="28">
                  <c:v>2.4969289975062399E-5</c:v>
                </c:pt>
                <c:pt idx="29">
                  <c:v>3.1726692815921902E-5</c:v>
                </c:pt>
                <c:pt idx="30">
                  <c:v>3.9956166357573497E-5</c:v>
                </c:pt>
                <c:pt idx="31">
                  <c:v>4.9832500913399199E-5</c:v>
                </c:pt>
                <c:pt idx="32">
                  <c:v>6.1500509351303503E-5</c:v>
                </c:pt>
                <c:pt idx="33">
                  <c:v>7.5061812542269503E-5</c:v>
                </c:pt>
                <c:pt idx="34">
                  <c:v>9.0566278625956698E-5</c:v>
                </c:pt>
                <c:pt idx="35" formatCode="General">
                  <c:v>1.0800994421544E-4</c:v>
                </c:pt>
                <c:pt idx="36" formatCode="General">
                  <c:v>1.2733951015297701E-4</c:v>
                </c:pt>
                <c:pt idx="37" formatCode="General">
                  <c:v>1.48461838575045E-4</c:v>
                </c:pt>
                <c:pt idx="38" formatCode="General">
                  <c:v>1.7125595167269501E-4</c:v>
                </c:pt>
                <c:pt idx="39" formatCode="General">
                  <c:v>1.95585046944854E-4</c:v>
                </c:pt>
                <c:pt idx="40" formatCode="General">
                  <c:v>2.2130673546436901E-4</c:v>
                </c:pt>
                <c:pt idx="41" formatCode="General">
                  <c:v>2.4828062920028598E-4</c:v>
                </c:pt>
                <c:pt idx="42" formatCode="General">
                  <c:v>2.7637319050986998E-4</c:v>
                </c:pt>
                <c:pt idx="43" formatCode="General">
                  <c:v>3.05460250764227E-4</c:v>
                </c:pt>
                <c:pt idx="44" formatCode="General">
                  <c:v>3.3542781027350602E-4</c:v>
                </c:pt>
                <c:pt idx="45" formatCode="General">
                  <c:v>3.6617173303434897E-4</c:v>
                </c:pt>
                <c:pt idx="46" formatCode="General">
                  <c:v>3.9759684330777702E-4</c:v>
                </c:pt>
                <c:pt idx="47" formatCode="General">
                  <c:v>4.2961578980285202E-4</c:v>
                </c:pt>
                <c:pt idx="48" formatCode="General">
                  <c:v>4.6214791045714299E-4</c:v>
                </c:pt>
                <c:pt idx="49" formatCode="General">
                  <c:v>4.9511822545796004E-4</c:v>
                </c:pt>
                <c:pt idx="50" formatCode="General">
                  <c:v>5.2845661202812996E-4</c:v>
                </c:pt>
                <c:pt idx="51" formatCode="General">
                  <c:v>5.6209716776513198E-4</c:v>
                </c:pt>
                <c:pt idx="52" formatCode="General">
                  <c:v>5.9597774345362096E-4</c:v>
                </c:pt>
                <c:pt idx="53" formatCode="General">
                  <c:v>6.3003961475095705E-4</c:v>
                </c:pt>
                <c:pt idx="54" formatCode="General">
                  <c:v>6.6422725960042805E-4</c:v>
                </c:pt>
                <c:pt idx="55" formatCode="General">
                  <c:v>6.984882107048E-4</c:v>
                </c:pt>
                <c:pt idx="56" formatCode="General">
                  <c:v>7.32772957226859E-4</c:v>
                </c:pt>
                <c:pt idx="57" formatCode="General">
                  <c:v>7.6703487541448698E-4</c:v>
                </c:pt>
                <c:pt idx="58" formatCode="General">
                  <c:v>8.0123017313664705E-4</c:v>
                </c:pt>
                <c:pt idx="59" formatCode="General">
                  <c:v>8.3531783790333604E-4</c:v>
                </c:pt>
                <c:pt idx="60" formatCode="General">
                  <c:v>8.6925958166393397E-4</c:v>
                </c:pt>
                <c:pt idx="61" formatCode="General">
                  <c:v>9.0301977854135304E-4</c:v>
                </c:pt>
                <c:pt idx="62" formatCode="General">
                  <c:v>9.3656539375705505E-4</c:v>
                </c:pt>
                <c:pt idx="63" formatCode="General">
                  <c:v>9.6986590346188298E-4</c:v>
                </c:pt>
                <c:pt idx="64" formatCode="General">
                  <c:v>1.0028932061422701E-3</c:v>
                </c:pt>
                <c:pt idx="65" formatCode="General">
                  <c:v>1.0356215268420301E-3</c:v>
                </c:pt>
                <c:pt idx="66" formatCode="General">
                  <c:v>1.06802731572935E-3</c:v>
                </c:pt>
                <c:pt idx="67" formatCode="General">
                  <c:v>1.1000891426320601E-3</c:v>
                </c:pt>
                <c:pt idx="68" formatCode="General">
                  <c:v>1.13178758912503E-3</c:v>
                </c:pt>
                <c:pt idx="69" formatCode="General">
                  <c:v>1.16310513963326E-3</c:v>
                </c:pt>
                <c:pt idx="70" formatCode="General">
                  <c:v>1.19402607284702E-3</c:v>
                </c:pt>
                <c:pt idx="71" formatCode="General">
                  <c:v>1.2245363545575899E-3</c:v>
                </c:pt>
                <c:pt idx="72" formatCode="General">
                  <c:v>1.2546235328313999E-3</c:v>
                </c:pt>
                <c:pt idx="73" formatCode="General">
                  <c:v>1.28427663625649E-3</c:v>
                </c:pt>
                <c:pt idx="74" formatCode="General">
                  <c:v>1.3134860758270701E-3</c:v>
                </c:pt>
                <c:pt idx="75" formatCode="General">
                  <c:v>1.3422435508804399E-3</c:v>
                </c:pt>
                <c:pt idx="76" formatCode="General">
                  <c:v>1.3705419593703699E-3</c:v>
                </c:pt>
                <c:pt idx="77" formatCode="General">
                  <c:v>1.3983753126482999E-3</c:v>
                </c:pt>
                <c:pt idx="78" formatCode="General">
                  <c:v>1.42573865483124E-3</c:v>
                </c:pt>
                <c:pt idx="79" formatCode="General">
                  <c:v>1.45262798675866E-3</c:v>
                </c:pt>
                <c:pt idx="80" formatCode="General">
                  <c:v>1.47904019447953E-3</c:v>
                </c:pt>
                <c:pt idx="81" formatCode="General">
                  <c:v>1.5049729821632299E-3</c:v>
                </c:pt>
                <c:pt idx="82" formatCode="General">
                  <c:v>1.5304248092913499E-3</c:v>
                </c:pt>
                <c:pt idx="83" formatCode="General">
                  <c:v>1.5553948319614601E-3</c:v>
                </c:pt>
                <c:pt idx="84" formatCode="General">
                  <c:v>1.57988284811493E-3</c:v>
                </c:pt>
                <c:pt idx="85" formatCode="General">
                  <c:v>1.60388924649012E-3</c:v>
                </c:pt>
                <c:pt idx="86" formatCode="General">
                  <c:v>1.62741495909527E-3</c:v>
                </c:pt>
                <c:pt idx="87" formatCode="General">
                  <c:v>1.6504614169945699E-3</c:v>
                </c:pt>
                <c:pt idx="88" formatCode="General">
                  <c:v>1.67303050920202E-3</c:v>
                </c:pt>
                <c:pt idx="89" formatCode="General">
                  <c:v>1.6951245444825601E-3</c:v>
                </c:pt>
                <c:pt idx="90" formatCode="General">
                  <c:v>1.7167462158660799E-3</c:v>
                </c:pt>
                <c:pt idx="91" formatCode="General">
                  <c:v>1.7378985676881301E-3</c:v>
                </c:pt>
                <c:pt idx="92" formatCode="General">
                  <c:v>1.7585849649796601E-3</c:v>
                </c:pt>
                <c:pt idx="93" formatCode="General">
                  <c:v>1.7788090650380599E-3</c:v>
                </c:pt>
                <c:pt idx="94" formatCode="General">
                  <c:v>1.79857479102127E-3</c:v>
                </c:pt>
                <c:pt idx="95" formatCode="General">
                  <c:v>1.8178863074167701E-3</c:v>
                </c:pt>
                <c:pt idx="96" formatCode="General">
                  <c:v>1.8367479972472699E-3</c:v>
                </c:pt>
                <c:pt idx="97" formatCode="General">
                  <c:v>1.8551644408841799E-3</c:v>
                </c:pt>
                <c:pt idx="98" formatCode="General">
                  <c:v>1.8731403963497401E-3</c:v>
                </c:pt>
                <c:pt idx="99" formatCode="General">
                  <c:v>1.890680780997E-3</c:v>
                </c:pt>
                <c:pt idx="100" formatCode="General">
                  <c:v>1.9077906544656899E-3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D29-4143-BFAC-637448B3F9F0}"/>
            </c:ext>
          </c:extLst>
        </c:ser>
        <c:ser>
          <c:idx val="13"/>
          <c:order val="6"/>
          <c:tx>
            <c:strRef>
              <c:f>'ID-VGS'!$K$1</c:f>
              <c:strCache>
                <c:ptCount val="1"/>
                <c:pt idx="0">
                  <c:v>W=192um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66CC"/>
              </a:solidFill>
              <a:ln>
                <a:solidFill>
                  <a:srgbClr val="FF66CC"/>
                </a:solidFill>
              </a:ln>
            </c:spPr>
          </c:marker>
          <c:xVal>
            <c:numRef>
              <c:f>'ID-VGS'!$D$2:$D$102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'ID-VGS'!$K$2:$K$102</c:f>
              <c:numCache>
                <c:formatCode>0.00E+00</c:formatCode>
                <c:ptCount val="101"/>
                <c:pt idx="0">
                  <c:v>4.9802320863725301E-8</c:v>
                </c:pt>
                <c:pt idx="1">
                  <c:v>6.7537896030079304E-8</c:v>
                </c:pt>
                <c:pt idx="2">
                  <c:v>9.1699889105518906E-8</c:v>
                </c:pt>
                <c:pt idx="3">
                  <c:v>1.24579663510242E-7</c:v>
                </c:pt>
                <c:pt idx="4">
                  <c:v>1.6928136431530001E-7</c:v>
                </c:pt>
                <c:pt idx="5">
                  <c:v>2.3000621249952101E-7</c:v>
                </c:pt>
                <c:pt idx="6">
                  <c:v>3.1243381460354302E-7</c:v>
                </c:pt>
                <c:pt idx="7">
                  <c:v>4.2423162671707798E-7</c:v>
                </c:pt>
                <c:pt idx="8">
                  <c:v>5.7572965287787695E-7</c:v>
                </c:pt>
                <c:pt idx="9">
                  <c:v>7.8081907039296097E-7</c:v>
                </c:pt>
                <c:pt idx="10">
                  <c:v>1.05806977519601E-6</c:v>
                </c:pt>
                <c:pt idx="11">
                  <c:v>1.4323290476582601E-6</c:v>
                </c:pt>
                <c:pt idx="12">
                  <c:v>1.93677288787435E-6</c:v>
                </c:pt>
                <c:pt idx="13">
                  <c:v>2.6155008470885899E-6</c:v>
                </c:pt>
                <c:pt idx="14">
                  <c:v>3.5269102627876701E-6</c:v>
                </c:pt>
                <c:pt idx="15">
                  <c:v>4.7479953950010999E-6</c:v>
                </c:pt>
                <c:pt idx="16">
                  <c:v>6.3797672782797203E-6</c:v>
                </c:pt>
                <c:pt idx="17">
                  <c:v>8.5540022733297396E-6</c:v>
                </c:pt>
                <c:pt idx="18">
                  <c:v>1.14415241439193E-5</c:v>
                </c:pt>
                <c:pt idx="19">
                  <c:v>1.5262194695707799E-5</c:v>
                </c:pt>
                <c:pt idx="20">
                  <c:v>2.0296714429554999E-5</c:v>
                </c:pt>
                <c:pt idx="21">
                  <c:v>2.6900190282996401E-5</c:v>
                </c:pt>
                <c:pt idx="22">
                  <c:v>3.55171702138806E-5</c:v>
                </c:pt>
                <c:pt idx="23">
                  <c:v>4.6697412712687197E-5</c:v>
                </c:pt>
                <c:pt idx="24">
                  <c:v>6.1110977936166795E-5</c:v>
                </c:pt>
                <c:pt idx="25">
                  <c:v>7.9560237667286693E-5</c:v>
                </c:pt>
                <c:pt idx="26" formatCode="General">
                  <c:v>1.02985139431966E-4</c:v>
                </c:pt>
                <c:pt idx="27" formatCode="General">
                  <c:v>1.32456783386596E-4</c:v>
                </c:pt>
                <c:pt idx="28" formatCode="General">
                  <c:v>1.69153686285572E-4</c:v>
                </c:pt>
                <c:pt idx="29" formatCode="General">
                  <c:v>2.1431595912896299E-4</c:v>
                </c:pt>
                <c:pt idx="30" formatCode="General">
                  <c:v>2.6917594876955898E-4</c:v>
                </c:pt>
                <c:pt idx="31" formatCode="General">
                  <c:v>3.3486987289924899E-4</c:v>
                </c:pt>
                <c:pt idx="32" formatCode="General">
                  <c:v>4.1234224852893799E-4</c:v>
                </c:pt>
                <c:pt idx="33" formatCode="General">
                  <c:v>5.0226048850875702E-4</c:v>
                </c:pt>
                <c:pt idx="34" formatCode="General">
                  <c:v>6.04957600166423E-4</c:v>
                </c:pt>
                <c:pt idx="35" formatCode="General">
                  <c:v>7.2041504335156699E-4</c:v>
                </c:pt>
                <c:pt idx="36" formatCode="General">
                  <c:v>8.48287423861765E-4</c:v>
                </c:pt>
                <c:pt idx="37" formatCode="General">
                  <c:v>9.8796023785747197E-4</c:v>
                </c:pt>
                <c:pt idx="38" formatCode="General">
                  <c:v>1.1386255356903099E-3</c:v>
                </c:pt>
                <c:pt idx="39" formatCode="General">
                  <c:v>1.2993597373491101E-3</c:v>
                </c:pt>
                <c:pt idx="40" formatCode="General">
                  <c:v>1.46919163956947E-3</c:v>
                </c:pt>
                <c:pt idx="41" formatCode="General">
                  <c:v>1.6471542637799901E-3</c:v>
                </c:pt>
                <c:pt idx="42" formatCode="General">
                  <c:v>1.8323192828654999E-3</c:v>
                </c:pt>
                <c:pt idx="43" formatCode="General">
                  <c:v>2.0238161538797699E-3</c:v>
                </c:pt>
                <c:pt idx="44" formatCode="General">
                  <c:v>2.2208396520420801E-3</c:v>
                </c:pt>
                <c:pt idx="45" formatCode="General">
                  <c:v>2.4226497047579601E-3</c:v>
                </c:pt>
                <c:pt idx="46" formatCode="General">
                  <c:v>2.6285668540545299E-3</c:v>
                </c:pt>
                <c:pt idx="47" formatCode="General">
                  <c:v>2.8379658135139299E-3</c:v>
                </c:pt>
                <c:pt idx="48" formatCode="General">
                  <c:v>3.0502687332875202E-3</c:v>
                </c:pt>
                <c:pt idx="49" formatCode="General">
                  <c:v>3.2649390887342401E-3</c:v>
                </c:pt>
                <c:pt idx="50" formatCode="General">
                  <c:v>3.48147660467107E-3</c:v>
                </c:pt>
                <c:pt idx="51" formatCode="General">
                  <c:v>3.6994133021101602E-3</c:v>
                </c:pt>
                <c:pt idx="52" formatCode="General">
                  <c:v>3.9183105693060202E-3</c:v>
                </c:pt>
                <c:pt idx="53" formatCode="General">
                  <c:v>4.1377570725128201E-3</c:v>
                </c:pt>
                <c:pt idx="54" formatCode="General">
                  <c:v>4.3573672985086302E-3</c:v>
                </c:pt>
                <c:pt idx="55" formatCode="General">
                  <c:v>4.5767805337830004E-3</c:v>
                </c:pt>
                <c:pt idx="56" formatCode="General">
                  <c:v>4.7956601157397799E-3</c:v>
                </c:pt>
                <c:pt idx="57" formatCode="General">
                  <c:v>5.0136928275273602E-3</c:v>
                </c:pt>
                <c:pt idx="58" formatCode="General">
                  <c:v>5.2305883433307696E-3</c:v>
                </c:pt>
                <c:pt idx="59" formatCode="General">
                  <c:v>5.4460786616789001E-3</c:v>
                </c:pt>
                <c:pt idx="60" formatCode="General">
                  <c:v>5.65991748920683E-3</c:v>
                </c:pt>
                <c:pt idx="61" formatCode="General">
                  <c:v>5.87187955630565E-3</c:v>
                </c:pt>
                <c:pt idx="62" formatCode="General">
                  <c:v>6.0817598597713001E-3</c:v>
                </c:pt>
                <c:pt idx="63" formatCode="General">
                  <c:v>6.2893728368074702E-3</c:v>
                </c:pt>
                <c:pt idx="64" formatCode="General">
                  <c:v>6.4945514804656199E-3</c:v>
                </c:pt>
                <c:pt idx="65" formatCode="General">
                  <c:v>6.6971464096818598E-3</c:v>
                </c:pt>
                <c:pt idx="66" formatCode="General">
                  <c:v>6.8970249082339896E-3</c:v>
                </c:pt>
                <c:pt idx="67" formatCode="General">
                  <c:v>7.0940699467938496E-3</c:v>
                </c:pt>
                <c:pt idx="68" formatCode="General">
                  <c:v>7.28817920126122E-3</c:v>
                </c:pt>
                <c:pt idx="69" formatCode="General">
                  <c:v>7.4792640790859698E-3</c:v>
                </c:pt>
                <c:pt idx="70" formatCode="General">
                  <c:v>7.6672487635689804E-3</c:v>
                </c:pt>
                <c:pt idx="71" formatCode="General">
                  <c:v>7.8520692843598808E-3</c:v>
                </c:pt>
                <c:pt idx="72" formatCode="General">
                  <c:v>8.0336726206522002E-3</c:v>
                </c:pt>
                <c:pt idx="73" formatCode="General">
                  <c:v>8.2120158419901508E-3</c:v>
                </c:pt>
                <c:pt idx="74" formatCode="General">
                  <c:v>8.3870652901839003E-3</c:v>
                </c:pt>
                <c:pt idx="75" formatCode="General">
                  <c:v>8.5587958045980506E-3</c:v>
                </c:pt>
                <c:pt idx="76" formatCode="General">
                  <c:v>8.7271899920332106E-3</c:v>
                </c:pt>
                <c:pt idx="77" formatCode="General">
                  <c:v>8.8922375415537592E-3</c:v>
                </c:pt>
                <c:pt idx="78" formatCode="General">
                  <c:v>9.0539345839136705E-3</c:v>
                </c:pt>
                <c:pt idx="79" formatCode="General">
                  <c:v>9.2122830946753907E-3</c:v>
                </c:pt>
                <c:pt idx="80" formatCode="General">
                  <c:v>9.3672903396910794E-3</c:v>
                </c:pt>
                <c:pt idx="81" formatCode="General">
                  <c:v>9.5189683612979005E-3</c:v>
                </c:pt>
                <c:pt idx="82" formatCode="General">
                  <c:v>9.6673335033556698E-3</c:v>
                </c:pt>
                <c:pt idx="83" formatCode="General">
                  <c:v>9.8124059731087704E-3</c:v>
                </c:pt>
                <c:pt idx="84" formatCode="General">
                  <c:v>9.9542094377702596E-3</c:v>
                </c:pt>
                <c:pt idx="85" formatCode="General">
                  <c:v>1.0092770653694899E-2</c:v>
                </c:pt>
                <c:pt idx="86" formatCode="General">
                  <c:v>1.02281191260148E-2</c:v>
                </c:pt>
                <c:pt idx="87" formatCode="General">
                  <c:v>1.0360286796649401E-2</c:v>
                </c:pt>
                <c:pt idx="88" formatCode="General">
                  <c:v>1.04893077586666E-2</c:v>
                </c:pt>
                <c:pt idx="89" formatCode="General">
                  <c:v>1.0615217995048099E-2</c:v>
                </c:pt>
                <c:pt idx="90" formatCode="General">
                  <c:v>1.0738055140005601E-2</c:v>
                </c:pt>
                <c:pt idx="91" formatCode="General">
                  <c:v>1.0857858261092399E-2</c:v>
                </c:pt>
                <c:pt idx="92" formatCode="General">
                  <c:v>1.09746676604592E-2</c:v>
                </c:pt>
                <c:pt idx="93" formatCode="General">
                  <c:v>1.10885246937064E-2</c:v>
                </c:pt>
                <c:pt idx="94" formatCode="General">
                  <c:v>1.1199471604890999E-2</c:v>
                </c:pt>
                <c:pt idx="95" formatCode="General">
                  <c:v>1.1307551376347201E-2</c:v>
                </c:pt>
                <c:pt idx="96" formatCode="General">
                  <c:v>1.14128075920792E-2</c:v>
                </c:pt>
                <c:pt idx="97" formatCode="General">
                  <c:v>1.1515284313580501E-2</c:v>
                </c:pt>
                <c:pt idx="98" formatCode="General">
                  <c:v>1.16150259670209E-2</c:v>
                </c:pt>
                <c:pt idx="99" formatCode="General">
                  <c:v>1.1712077240832E-2</c:v>
                </c:pt>
                <c:pt idx="100" formatCode="General">
                  <c:v>1.18064829927969E-2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D29-4143-BFAC-637448B3F9F0}"/>
            </c:ext>
          </c:extLst>
        </c:ser>
        <c:ser>
          <c:idx val="1"/>
          <c:order val="7"/>
          <c:spPr>
            <a:ln w="19050">
              <a:noFill/>
            </a:ln>
          </c:spPr>
          <c:marker>
            <c:symbol val="circle"/>
            <c:size val="4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rgbClr val="7030A0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layout>
                <c:manualLayout>
                  <c:x val="-6.7225193805585679E-3"/>
                  <c:y val="2.8086050444618212E-2"/>
                </c:manualLayout>
              </c:layout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'ID-VGS'!$E$61:$E$62</c:f>
              <c:numCache>
                <c:formatCode>0.00E+00</c:formatCode>
                <c:ptCount val="2"/>
                <c:pt idx="0">
                  <c:v>1.6165204581800301E-5</c:v>
                </c:pt>
                <c:pt idx="1">
                  <c:v>1.6856867156388599E-5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D29-4143-BFAC-637448B3F9F0}"/>
            </c:ext>
          </c:extLst>
        </c:ser>
        <c:ser>
          <c:idx val="2"/>
          <c:order val="8"/>
          <c:spPr>
            <a:ln w="25400">
              <a:noFill/>
            </a:ln>
          </c:spPr>
          <c:marker>
            <c:symbol val="circle"/>
            <c:size val="4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rgbClr val="0070C0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layout>
                <c:manualLayout>
                  <c:x val="-4.5235671741981039E-3"/>
                  <c:y val="-3.0307504864432361E-2"/>
                </c:manualLayout>
              </c:layout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'ID-VGS'!$F$61:$F$62</c:f>
              <c:numCache>
                <c:formatCode>0.00E+00</c:formatCode>
                <c:ptCount val="2"/>
                <c:pt idx="0">
                  <c:v>2.7332085872105201E-5</c:v>
                </c:pt>
                <c:pt idx="1">
                  <c:v>2.8514248659772299E-5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5D29-4143-BFAC-637448B3F9F0}"/>
            </c:ext>
          </c:extLst>
        </c:ser>
        <c:ser>
          <c:idx val="3"/>
          <c:order val="9"/>
          <c:spPr>
            <a:ln w="25400">
              <a:noFill/>
            </a:ln>
          </c:spPr>
          <c:marker>
            <c:symbol val="circle"/>
            <c:size val="4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rgbClr val="00B0F0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layout>
                <c:manualLayout>
                  <c:x val="-4.6889744369796869E-4"/>
                  <c:y val="-1.2052153988834536E-2"/>
                </c:manualLayout>
              </c:layout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'ID-VGS'!$G$61:$G$62</c:f>
              <c:numCache>
                <c:formatCode>General</c:formatCode>
                <c:ptCount val="2"/>
                <c:pt idx="0">
                  <c:v>1.40664582843235E-4</c:v>
                </c:pt>
                <c:pt idx="1">
                  <c:v>1.46628200746047E-4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5D29-4143-BFAC-637448B3F9F0}"/>
            </c:ext>
          </c:extLst>
        </c:ser>
        <c:ser>
          <c:idx val="4"/>
          <c:order val="10"/>
          <c:spPr>
            <a:ln w="25400">
              <a:noFill/>
            </a:ln>
          </c:spPr>
          <c:marker>
            <c:symbol val="circle"/>
            <c:size val="4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rgbClr val="00B050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layout>
                <c:manualLayout>
                  <c:x val="3.2425376045813721E-3"/>
                  <c:y val="8.4280458014341173E-3"/>
                </c:manualLayout>
              </c:layout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'ID-VGS'!$H$61:$H$62</c:f>
              <c:numCache>
                <c:formatCode>General</c:formatCode>
                <c:ptCount val="2"/>
                <c:pt idx="0">
                  <c:v>2.8308607901747702E-4</c:v>
                </c:pt>
                <c:pt idx="1">
                  <c:v>2.9495903723187797E-4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5D29-4143-BFAC-637448B3F9F0}"/>
            </c:ext>
          </c:extLst>
        </c:ser>
        <c:ser>
          <c:idx val="5"/>
          <c:order val="11"/>
          <c:spPr>
            <a:ln w="25400">
              <a:noFill/>
            </a:ln>
          </c:spPr>
          <c:marker>
            <c:symbol val="circle"/>
            <c:size val="4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chemeClr val="accent2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layout>
                <c:manualLayout>
                  <c:x val="-4.6889744369796869E-4"/>
                  <c:y val="4.9618543640474501E-2"/>
                </c:manualLayout>
              </c:layout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'ID-VGS'!$I$61:$I$62</c:f>
              <c:numCache>
                <c:formatCode>General</c:formatCode>
                <c:ptCount val="2"/>
                <c:pt idx="0">
                  <c:v>5.6338354507164199E-4</c:v>
                </c:pt>
                <c:pt idx="1">
                  <c:v>5.8663322109796798E-4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5D29-4143-BFAC-637448B3F9F0}"/>
            </c:ext>
          </c:extLst>
        </c:ser>
        <c:ser>
          <c:idx val="6"/>
          <c:order val="12"/>
          <c:spPr>
            <a:ln w="25400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forward val="0.4"/>
            <c:backward val="0.29000000000000004"/>
            <c:dispRSqr val="0"/>
            <c:dispEq val="1"/>
            <c:trendlineLbl>
              <c:numFmt formatCode="General" sourceLinked="0"/>
            </c:trendlineLbl>
          </c:trendline>
          <c:xVal>
            <c:numRef>
              <c:f>'ID-VGS'!$D$61:$D$62</c:f>
              <c:numCache>
                <c:formatCode>General</c:formatCode>
                <c:ptCount val="2"/>
                <c:pt idx="0">
                  <c:v>0.59</c:v>
                </c:pt>
                <c:pt idx="1">
                  <c:v>0.6</c:v>
                </c:pt>
              </c:numCache>
            </c:numRef>
          </c:xVal>
          <c:yVal>
            <c:numRef>
              <c:f>'ID-VGS'!$J$61:$J$62</c:f>
              <c:numCache>
                <c:formatCode>General</c:formatCode>
                <c:ptCount val="2"/>
                <c:pt idx="0">
                  <c:v>8.3531783790333604E-4</c:v>
                </c:pt>
                <c:pt idx="1">
                  <c:v>8.6925958166393397E-4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5D29-4143-BFAC-637448B3F9F0}"/>
            </c:ext>
          </c:extLst>
        </c:ser>
        <c:ser>
          <c:idx val="0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66CC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FF66CC"/>
                </a:solidFill>
              </a:ln>
            </c:spPr>
            <c:trendlineType val="linear"/>
            <c:forward val="0.42000000000000004"/>
            <c:backward val="0.27"/>
            <c:dispRSqr val="0"/>
            <c:dispEq val="1"/>
            <c:trendlineLbl>
              <c:layout>
                <c:manualLayout>
                  <c:x val="-0.27697080854050887"/>
                  <c:y val="-8.3603983682178293E-3"/>
                </c:manualLayout>
              </c:layout>
              <c:numFmt formatCode="General" sourceLinked="0"/>
            </c:trendlineLbl>
          </c:trendline>
          <c:xVal>
            <c:numRef>
              <c:f>'ID-VGS'!$D$59:$D$60</c:f>
              <c:numCache>
                <c:formatCode>General</c:formatCode>
                <c:ptCount val="2"/>
                <c:pt idx="0">
                  <c:v>0.56999999999999995</c:v>
                </c:pt>
                <c:pt idx="1">
                  <c:v>0.57999999999999996</c:v>
                </c:pt>
              </c:numCache>
            </c:numRef>
          </c:xVal>
          <c:yVal>
            <c:numRef>
              <c:f>'ID-VGS'!$K$59:$K$60</c:f>
              <c:numCache>
                <c:formatCode>General</c:formatCode>
                <c:ptCount val="2"/>
                <c:pt idx="0">
                  <c:v>5.0136928275273602E-3</c:v>
                </c:pt>
                <c:pt idx="1">
                  <c:v>5.2305883433307696E-3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5D29-4143-BFAC-637448B3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547632"/>
        <c:axId val="216545136"/>
      </c:scatterChart>
      <c:valAx>
        <c:axId val="2165476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VGS [V]</a:t>
                </a:r>
                <a:endParaRPr lang="ja-JP" sz="1400" b="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16545136"/>
        <c:crosses val="autoZero"/>
        <c:crossBetween val="midCat"/>
      </c:valAx>
      <c:valAx>
        <c:axId val="216545136"/>
        <c:scaling>
          <c:orientation val="minMax"/>
          <c:max val="2.0000000000000005E-3"/>
          <c:min val="-1.0000000000000005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ID [A]</a:t>
                </a:r>
                <a:endParaRPr lang="ja-JP" sz="1400" b="0"/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16547632"/>
        <c:crosses val="autoZero"/>
        <c:crossBetween val="midCat"/>
      </c:valAx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ayout>
        <c:manualLayout>
          <c:xMode val="edge"/>
          <c:yMode val="edge"/>
          <c:x val="0.17258172974498934"/>
          <c:y val="4.5301473574463701E-2"/>
          <c:w val="0.11500436751155878"/>
          <c:h val="0.40290108078291598"/>
        </c:manualLayout>
      </c:layout>
      <c:overlay val="1"/>
      <c:txPr>
        <a:bodyPr/>
        <a:lstStyle/>
        <a:p>
          <a:pPr>
            <a:defRPr sz="1050"/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 sz="11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05805765699732"/>
          <c:y val="3.6074024234268635E-2"/>
          <c:w val="0.81935627350879947"/>
          <c:h val="0.83150600401277786"/>
        </c:manualLayout>
      </c:layout>
      <c:scatterChart>
        <c:scatterStyle val="lineMarker"/>
        <c:varyColors val="0"/>
        <c:ser>
          <c:idx val="7"/>
          <c:order val="0"/>
          <c:tx>
            <c:strRef>
              <c:f>'[VGS-sqrtID.xlsx]ID-VGS'!$E$1</c:f>
              <c:strCache>
                <c:ptCount val="1"/>
                <c:pt idx="0">
                  <c:v>W=600nm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'[VGS-sqrtID.xlsx]ID-VGS'!$E$2:$E$102</c:f>
              <c:numCache>
                <c:formatCode>0.00E+00</c:formatCode>
                <c:ptCount val="101"/>
                <c:pt idx="0">
                  <c:v>2.9423768133192801E-5</c:v>
                </c:pt>
                <c:pt idx="1">
                  <c:v>3.0592141852038099E-5</c:v>
                </c:pt>
                <c:pt idx="2">
                  <c:v>3.2223547280527503E-5</c:v>
                </c:pt>
                <c:pt idx="3">
                  <c:v>3.4419065988883002E-5</c:v>
                </c:pt>
                <c:pt idx="4">
                  <c:v>3.7288166399744603E-5</c:v>
                </c:pt>
                <c:pt idx="5">
                  <c:v>4.0947441212979197E-5</c:v>
                </c:pt>
                <c:pt idx="6">
                  <c:v>4.55208553094554E-5</c:v>
                </c:pt>
                <c:pt idx="7">
                  <c:v>5.1141813425079501E-5</c:v>
                </c:pt>
                <c:pt idx="8">
                  <c:v>5.79567606412143E-5</c:v>
                </c:pt>
                <c:pt idx="9">
                  <c:v>6.6129592978356606E-5</c:v>
                </c:pt>
                <c:pt idx="10">
                  <c:v>7.5842779811706294E-5</c:v>
                </c:pt>
                <c:pt idx="11">
                  <c:v>8.7305506790342702E-5</c:v>
                </c:pt>
                <c:pt idx="12">
                  <c:v>1.00758873447803E-4</c:v>
                </c:pt>
                <c:pt idx="13">
                  <c:v>1.16478378233415E-4</c:v>
                </c:pt>
                <c:pt idx="14">
                  <c:v>1.3477726662298599E-4</c:v>
                </c:pt>
                <c:pt idx="15">
                  <c:v>1.5600936822826299E-4</c:v>
                </c:pt>
                <c:pt idx="16">
                  <c:v>1.8057129992013501E-4</c:v>
                </c:pt>
                <c:pt idx="17">
                  <c:v>2.0890384422124299E-4</c:v>
                </c:pt>
                <c:pt idx="18">
                  <c:v>2.4149225134568401E-4</c:v>
                </c:pt>
                <c:pt idx="19">
                  <c:v>2.7886516573422901E-4</c:v>
                </c:pt>
                <c:pt idx="20">
                  <c:v>3.2159184398172601E-4</c:v>
                </c:pt>
                <c:pt idx="21">
                  <c:v>3.7027730348408603E-4</c:v>
                </c:pt>
                <c:pt idx="22">
                  <c:v>4.2555500436626401E-4</c:v>
                </c:pt>
                <c:pt idx="23">
                  <c:v>4.8807660148912098E-4</c:v>
                </c:pt>
                <c:pt idx="24">
                  <c:v>5.5849820022017002E-4</c:v>
                </c:pt>
                <c:pt idx="25">
                  <c:v>6.37462443110549E-4</c:v>
                </c:pt>
                <c:pt idx="26">
                  <c:v>7.2557575856964796E-4</c:v>
                </c:pt>
                <c:pt idx="27">
                  <c:v>8.2338042534870805E-4</c:v>
                </c:pt>
                <c:pt idx="28">
                  <c:v>9.3132199224738304E-4</c:v>
                </c:pt>
                <c:pt idx="29">
                  <c:v>1.0497141556387499E-3</c:v>
                </c:pt>
                <c:pt idx="30">
                  <c:v>1.1787051981338201E-3</c:v>
                </c:pt>
                <c:pt idx="31">
                  <c:v>1.31825181535706E-3</c:v>
                </c:pt>
                <c:pt idx="32">
                  <c:v>1.46810660505846E-3</c:v>
                </c:pt>
                <c:pt idx="33">
                  <c:v>1.6278239136629099E-3</c:v>
                </c:pt>
                <c:pt idx="34">
                  <c:v>1.7967852161212001E-3</c:v>
                </c:pt>
                <c:pt idx="35">
                  <c:v>1.9742408366533698E-3</c:v>
                </c:pt>
                <c:pt idx="36">
                  <c:v>2.1593612134419098E-3</c:v>
                </c:pt>
                <c:pt idx="37">
                  <c:v>2.3512893530296401E-3</c:v>
                </c:pt>
                <c:pt idx="38">
                  <c:v>2.5491869361752798E-3</c:v>
                </c:pt>
                <c:pt idx="39">
                  <c:v>2.7522690767700399E-3</c:v>
                </c:pt>
                <c:pt idx="40">
                  <c:v>2.9598258665963001E-3</c:v>
                </c:pt>
                <c:pt idx="41">
                  <c:v>3.1712315400953101E-3</c:v>
                </c:pt>
                <c:pt idx="42">
                  <c:v>3.38594380675885E-3</c:v>
                </c:pt>
                <c:pt idx="43">
                  <c:v>3.6034965560689399E-3</c:v>
                </c:pt>
                <c:pt idx="44">
                  <c:v>3.8234889879957502E-3</c:v>
                </c:pt>
                <c:pt idx="45">
                  <c:v>4.0455736116555398E-3</c:v>
                </c:pt>
                <c:pt idx="46">
                  <c:v>4.2694447934037098E-3</c:v>
                </c:pt>
                <c:pt idx="47">
                  <c:v>4.4948288265383501E-3</c:v>
                </c:pt>
                <c:pt idx="48">
                  <c:v>4.7214759369418203E-3</c:v>
                </c:pt>
                <c:pt idx="49">
                  <c:v>4.94915425588524E-3</c:v>
                </c:pt>
                <c:pt idx="50">
                  <c:v>5.1776455635681997E-3</c:v>
                </c:pt>
                <c:pt idx="51">
                  <c:v>5.4067424981855197E-3</c:v>
                </c:pt>
                <c:pt idx="52">
                  <c:v>5.6362468972066702E-3</c:v>
                </c:pt>
                <c:pt idx="53">
                  <c:v>5.8659689579162603E-3</c:v>
                </c:pt>
                <c:pt idx="54">
                  <c:v>6.0957269492205304E-3</c:v>
                </c:pt>
                <c:pt idx="55">
                  <c:v>6.3253472603066897E-3</c:v>
                </c:pt>
                <c:pt idx="56">
                  <c:v>6.5546646243150597E-3</c:v>
                </c:pt>
                <c:pt idx="57">
                  <c:v>6.78352240167101E-3</c:v>
                </c:pt>
                <c:pt idx="58">
                  <c:v>7.0117728460647498E-3</c:v>
                </c:pt>
                <c:pt idx="59">
                  <c:v>7.2392773060110703E-3</c:v>
                </c:pt>
                <c:pt idx="60">
                  <c:v>7.4659063372128198E-3</c:v>
                </c:pt>
                <c:pt idx="61">
                  <c:v>7.6915397167616403E-3</c:v>
                </c:pt>
                <c:pt idx="62">
                  <c:v>7.9160663608246196E-3</c:v>
                </c:pt>
                <c:pt idx="63">
                  <c:v>8.1393841540923998E-3</c:v>
                </c:pt>
                <c:pt idx="64">
                  <c:v>8.3613997029499797E-3</c:v>
                </c:pt>
                <c:pt idx="65">
                  <c:v>8.5820280259349801E-3</c:v>
                </c:pt>
                <c:pt idx="66">
                  <c:v>8.8011921952423806E-3</c:v>
                </c:pt>
                <c:pt idx="67">
                  <c:v>9.0188229423296407E-3</c:v>
                </c:pt>
                <c:pt idx="68">
                  <c:v>9.2348582394452608E-3</c:v>
                </c:pt>
                <c:pt idx="69">
                  <c:v>9.4492428674121994E-3</c:v>
                </c:pt>
                <c:pt idx="70">
                  <c:v>9.6619279784238392E-3</c:v>
                </c:pt>
                <c:pt idx="71">
                  <c:v>9.8728706610726209E-3</c:v>
                </c:pt>
                <c:pt idx="72">
                  <c:v>1.00820335134003E-2</c:v>
                </c:pt>
                <c:pt idx="73">
                  <c:v>1.0289384228472699E-2</c:v>
                </c:pt>
                <c:pt idx="74">
                  <c:v>1.04948951958571E-2</c:v>
                </c:pt>
                <c:pt idx="75">
                  <c:v>1.06985431214185E-2</c:v>
                </c:pt>
                <c:pt idx="76">
                  <c:v>1.09003086670438E-2</c:v>
                </c:pt>
                <c:pt idx="77">
                  <c:v>1.11001761112409E-2</c:v>
                </c:pt>
                <c:pt idx="78">
                  <c:v>1.12981330310195E-2</c:v>
                </c:pt>
                <c:pt idx="79">
                  <c:v>1.1494170005038599E-2</c:v>
                </c:pt>
                <c:pt idx="80">
                  <c:v>1.1688280337671201E-2</c:v>
                </c:pt>
                <c:pt idx="81">
                  <c:v>1.1880459803389001E-2</c:v>
                </c:pt>
                <c:pt idx="82">
                  <c:v>1.2070706410685901E-2</c:v>
                </c:pt>
                <c:pt idx="83">
                  <c:v>1.2259020184629999E-2</c:v>
                </c:pt>
                <c:pt idx="84">
                  <c:v>1.2445402967052E-2</c:v>
                </c:pt>
                <c:pt idx="85">
                  <c:v>1.2629858233328101E-2</c:v>
                </c:pt>
                <c:pt idx="86">
                  <c:v>1.28123909246976E-2</c:v>
                </c:pt>
                <c:pt idx="87">
                  <c:v>1.2993007295057099E-2</c:v>
                </c:pt>
                <c:pt idx="88">
                  <c:v>1.31717147711936E-2</c:v>
                </c:pt>
                <c:pt idx="89">
                  <c:v>1.3348521825448101E-2</c:v>
                </c:pt>
                <c:pt idx="90">
                  <c:v>1.35234378598447E-2</c:v>
                </c:pt>
                <c:pt idx="91">
                  <c:v>1.36964731007654E-2</c:v>
                </c:pt>
                <c:pt idx="92">
                  <c:v>1.38676385033014E-2</c:v>
                </c:pt>
                <c:pt idx="93">
                  <c:v>1.4036945664464499E-2</c:v>
                </c:pt>
                <c:pt idx="94">
                  <c:v>1.4204406744496301E-2</c:v>
                </c:pt>
                <c:pt idx="95">
                  <c:v>1.43700343955645E-2</c:v>
                </c:pt>
                <c:pt idx="96">
                  <c:v>1.4533841697188001E-2</c:v>
                </c:pt>
                <c:pt idx="97">
                  <c:v>1.4695842097782101E-2</c:v>
                </c:pt>
                <c:pt idx="98">
                  <c:v>1.48560493617609E-2</c:v>
                </c:pt>
                <c:pt idx="99">
                  <c:v>1.5014477521669799E-2</c:v>
                </c:pt>
                <c:pt idx="100">
                  <c:v>1.5171140834812699E-2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F6-4659-A0B2-06BF3C86B94C}"/>
            </c:ext>
          </c:extLst>
        </c:ser>
        <c:ser>
          <c:idx val="8"/>
          <c:order val="1"/>
          <c:tx>
            <c:strRef>
              <c:f>'[VGS-sqrtID.xlsx]ID-VGS'!$F$1</c:f>
              <c:strCache>
                <c:ptCount val="1"/>
                <c:pt idx="0">
                  <c:v>W=1um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'[VGS-sqrtID.xlsx]ID-VGS'!$F$2:$F$102</c:f>
              <c:numCache>
                <c:formatCode>0.00E+00</c:formatCode>
                <c:ptCount val="101"/>
                <c:pt idx="0">
                  <c:v>3.7197696406428201E-5</c:v>
                </c:pt>
                <c:pt idx="1">
                  <c:v>3.8541896112347997E-5</c:v>
                </c:pt>
                <c:pt idx="2">
                  <c:v>4.04468690296382E-5</c:v>
                </c:pt>
                <c:pt idx="3">
                  <c:v>4.30399881591324E-5</c:v>
                </c:pt>
                <c:pt idx="4">
                  <c:v>4.6460286167224099E-5</c:v>
                </c:pt>
                <c:pt idx="5">
                  <c:v>5.0856427551798899E-5</c:v>
                </c:pt>
                <c:pt idx="6">
                  <c:v>5.6386408716123099E-5</c:v>
                </c:pt>
                <c:pt idx="7">
                  <c:v>6.3219626455920401E-5</c:v>
                </c:pt>
                <c:pt idx="8">
                  <c:v>7.15411378896912E-5</c:v>
                </c:pt>
                <c:pt idx="9">
                  <c:v>8.1557242636301098E-5</c:v>
                </c:pt>
                <c:pt idx="10">
                  <c:v>9.3497245385089096E-5</c:v>
                </c:pt>
                <c:pt idx="11">
                  <c:v>1.07623944651014E-4</c:v>
                </c:pt>
                <c:pt idx="12">
                  <c:v>1.2424057984913501E-4</c:v>
                </c:pt>
                <c:pt idx="13">
                  <c:v>1.4369442476043799E-4</c:v>
                </c:pt>
                <c:pt idx="14">
                  <c:v>1.6638142652953701E-4</c:v>
                </c:pt>
                <c:pt idx="15">
                  <c:v>1.92750212814928E-4</c:v>
                </c:pt>
                <c:pt idx="16">
                  <c:v>2.23305318836413E-4</c:v>
                </c:pt>
                <c:pt idx="17">
                  <c:v>2.58609390546037E-4</c:v>
                </c:pt>
                <c:pt idx="18">
                  <c:v>2.9928402929767201E-4</c:v>
                </c:pt>
                <c:pt idx="19">
                  <c:v>3.4600886935859198E-4</c:v>
                </c:pt>
                <c:pt idx="20">
                  <c:v>3.9951842772508302E-4</c:v>
                </c:pt>
                <c:pt idx="21">
                  <c:v>4.60596233709167E-4</c:v>
                </c:pt>
                <c:pt idx="22">
                  <c:v>5.30065721327721E-4</c:v>
                </c:pt>
                <c:pt idx="23">
                  <c:v>6.0877732905092801E-4</c:v>
                </c:pt>
                <c:pt idx="24">
                  <c:v>6.9759117990751099E-4</c:v>
                </c:pt>
                <c:pt idx="25">
                  <c:v>7.9735462411978397E-4</c:v>
                </c:pt>
                <c:pt idx="26">
                  <c:v>9.0887390976216701E-4</c:v>
                </c:pt>
                <c:pt idx="27">
                  <c:v>1.03287951465203E-3</c:v>
                </c:pt>
                <c:pt idx="28">
                  <c:v>1.1699855233385499E-3</c:v>
                </c:pt>
                <c:pt idx="29">
                  <c:v>1.32064509829277E-3</c:v>
                </c:pt>
                <c:pt idx="30">
                  <c:v>1.48510646499454E-3</c:v>
                </c:pt>
                <c:pt idx="31">
                  <c:v>1.6633762187876499E-3</c:v>
                </c:pt>
                <c:pt idx="32">
                  <c:v>1.8551979705265301E-3</c:v>
                </c:pt>
                <c:pt idx="33">
                  <c:v>2.0600532153870498E-3</c:v>
                </c:pt>
                <c:pt idx="34">
                  <c:v>2.2771875069106701E-3</c:v>
                </c:pt>
                <c:pt idx="35">
                  <c:v>2.5056595328541501E-3</c:v>
                </c:pt>
                <c:pt idx="36">
                  <c:v>2.7444054912544799E-3</c:v>
                </c:pt>
                <c:pt idx="37">
                  <c:v>2.9923081881954201E-3</c:v>
                </c:pt>
                <c:pt idx="38">
                  <c:v>3.2482604114432898E-3</c:v>
                </c:pt>
                <c:pt idx="39">
                  <c:v>3.5112149007084101E-3</c:v>
                </c:pt>
                <c:pt idx="40">
                  <c:v>3.78021726529146E-3</c:v>
                </c:pt>
                <c:pt idx="41">
                  <c:v>4.0544220311793501E-3</c:v>
                </c:pt>
                <c:pt idx="42">
                  <c:v>4.3330946801237299E-3</c:v>
                </c:pt>
                <c:pt idx="43">
                  <c:v>4.6156037978875202E-3</c:v>
                </c:pt>
                <c:pt idx="44">
                  <c:v>4.9014075083190197E-3</c:v>
                </c:pt>
                <c:pt idx="45">
                  <c:v>5.19003768447239E-3</c:v>
                </c:pt>
                <c:pt idx="46">
                  <c:v>5.48108443738703E-3</c:v>
                </c:pt>
                <c:pt idx="47">
                  <c:v>5.7741824014133003E-3</c:v>
                </c:pt>
                <c:pt idx="48">
                  <c:v>6.0689995309968102E-3</c:v>
                </c:pt>
                <c:pt idx="49">
                  <c:v>6.3652285526133298E-3</c:v>
                </c:pt>
                <c:pt idx="50">
                  <c:v>6.6625808628880496E-3</c:v>
                </c:pt>
                <c:pt idx="51">
                  <c:v>6.9607824842791797E-3</c:v>
                </c:pt>
                <c:pt idx="52">
                  <c:v>7.2595716308529604E-3</c:v>
                </c:pt>
                <c:pt idx="53">
                  <c:v>7.5586974526367203E-3</c:v>
                </c:pt>
                <c:pt idx="54">
                  <c:v>7.8579195827401301E-3</c:v>
                </c:pt>
                <c:pt idx="55">
                  <c:v>8.1570081828657905E-3</c:v>
                </c:pt>
                <c:pt idx="56">
                  <c:v>8.4557442551446097E-3</c:v>
                </c:pt>
                <c:pt idx="57">
                  <c:v>8.7539200533337195E-3</c:v>
                </c:pt>
                <c:pt idx="58">
                  <c:v>9.0513394807551894E-3</c:v>
                </c:pt>
                <c:pt idx="59">
                  <c:v>9.3478184051809105E-3</c:v>
                </c:pt>
                <c:pt idx="60">
                  <c:v>9.6431848529869805E-3</c:v>
                </c:pt>
                <c:pt idx="61">
                  <c:v>9.9372790678454101E-3</c:v>
                </c:pt>
                <c:pt idx="62">
                  <c:v>1.0229953434740501E-2</c:v>
                </c:pt>
                <c:pt idx="63">
                  <c:v>1.0521072279887699E-2</c:v>
                </c:pt>
                <c:pt idx="64">
                  <c:v>1.0810511562668899E-2</c:v>
                </c:pt>
                <c:pt idx="65">
                  <c:v>1.1098158478210499E-2</c:v>
                </c:pt>
                <c:pt idx="66">
                  <c:v>1.1383910989684901E-2</c:v>
                </c:pt>
                <c:pt idx="67">
                  <c:v>1.16676773085456E-2</c:v>
                </c:pt>
                <c:pt idx="68">
                  <c:v>1.19493753392575E-2</c:v>
                </c:pt>
                <c:pt idx="69">
                  <c:v>1.2228932103037099E-2</c:v>
                </c:pt>
                <c:pt idx="70">
                  <c:v>1.2506283152936001E-2</c:v>
                </c:pt>
                <c:pt idx="71">
                  <c:v>1.2781371990457299E-2</c:v>
                </c:pt>
                <c:pt idx="72">
                  <c:v>1.30541494918914E-2</c:v>
                </c:pt>
                <c:pt idx="73">
                  <c:v>1.3324573350757599E-2</c:v>
                </c:pt>
                <c:pt idx="74">
                  <c:v>1.3592607541153399E-2</c:v>
                </c:pt>
                <c:pt idx="75">
                  <c:v>1.38582218054682E-2</c:v>
                </c:pt>
                <c:pt idx="76">
                  <c:v>1.41213911687785E-2</c:v>
                </c:pt>
                <c:pt idx="77">
                  <c:v>1.4382095481311599E-2</c:v>
                </c:pt>
                <c:pt idx="78">
                  <c:v>1.4640318989608599E-2</c:v>
                </c:pt>
                <c:pt idx="79">
                  <c:v>1.4896049936416999E-2</c:v>
                </c:pt>
                <c:pt idx="80">
                  <c:v>1.51492801888803E-2</c:v>
                </c:pt>
                <c:pt idx="81">
                  <c:v>1.5400004894238799E-2</c:v>
                </c:pt>
                <c:pt idx="82">
                  <c:v>1.5648222161995198E-2</c:v>
                </c:pt>
                <c:pt idx="83">
                  <c:v>1.5893932771322498E-2</c:v>
                </c:pt>
                <c:pt idx="84">
                  <c:v>1.61371399023677E-2</c:v>
                </c:pt>
                <c:pt idx="85">
                  <c:v>1.6377848890040601E-2</c:v>
                </c:pt>
                <c:pt idx="86">
                  <c:v>1.6616066998847202E-2</c:v>
                </c:pt>
                <c:pt idx="87">
                  <c:v>1.68518032173283E-2</c:v>
                </c:pt>
                <c:pt idx="88">
                  <c:v>1.7085068070690299E-2</c:v>
                </c:pt>
                <c:pt idx="89">
                  <c:v>1.7315873450258E-2</c:v>
                </c:pt>
                <c:pt idx="90">
                  <c:v>1.7544232458434499E-2</c:v>
                </c:pt>
                <c:pt idx="91">
                  <c:v>1.7770159267916301E-2</c:v>
                </c:pt>
                <c:pt idx="92">
                  <c:v>1.7993668993981402E-2</c:v>
                </c:pt>
                <c:pt idx="93">
                  <c:v>1.8214777578739901E-2</c:v>
                </c:pt>
                <c:pt idx="94">
                  <c:v>1.8433501686310499E-2</c:v>
                </c:pt>
                <c:pt idx="95">
                  <c:v>1.86498586079561E-2</c:v>
                </c:pt>
                <c:pt idx="96">
                  <c:v>1.8863866176285601E-2</c:v>
                </c:pt>
                <c:pt idx="97">
                  <c:v>1.9075542687693899E-2</c:v>
                </c:pt>
                <c:pt idx="98">
                  <c:v>1.9284906832275898E-2</c:v>
                </c:pt>
                <c:pt idx="99">
                  <c:v>1.9491977630499702E-2</c:v>
                </c:pt>
                <c:pt idx="100">
                  <c:v>1.9696774375903801E-2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F6-4659-A0B2-06BF3C86B94C}"/>
            </c:ext>
          </c:extLst>
        </c:ser>
        <c:ser>
          <c:idx val="9"/>
          <c:order val="2"/>
          <c:tx>
            <c:strRef>
              <c:f>'[VGS-sqrtID.xlsx]ID-VGS'!$G$1</c:f>
              <c:strCache>
                <c:ptCount val="1"/>
                <c:pt idx="0">
                  <c:v>W=5um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'[VGS-sqrtID.xlsx]ID-VGS'!$G$2:$G$102</c:f>
              <c:numCache>
                <c:formatCode>0.00E+00</c:formatCode>
                <c:ptCount val="101"/>
                <c:pt idx="0">
                  <c:v>8.4448410283146597E-5</c:v>
                </c:pt>
                <c:pt idx="1">
                  <c:v>8.7903342512544804E-5</c:v>
                </c:pt>
                <c:pt idx="2">
                  <c:v>9.2720701559364605E-5</c:v>
                </c:pt>
                <c:pt idx="3">
                  <c:v>9.9196849159124002E-5</c:v>
                </c:pt>
                <c:pt idx="4">
                  <c:v>1.07652290999556E-4</c:v>
                </c:pt>
                <c:pt idx="5">
                  <c:v>1.18428308107843E-4</c:v>
                </c:pt>
                <c:pt idx="6">
                  <c:v>1.3188822166279999E-4</c:v>
                </c:pt>
                <c:pt idx="7">
                  <c:v>1.48424037925573E-4</c:v>
                </c:pt>
                <c:pt idx="8">
                  <c:v>1.6846748321277901E-4</c:v>
                </c:pt>
                <c:pt idx="9">
                  <c:v>1.9250325082656599E-4</c:v>
                </c:pt>
                <c:pt idx="10">
                  <c:v>2.21072444655715E-4</c:v>
                </c:pt>
                <c:pt idx="11">
                  <c:v>2.5479658803426397E-4</c:v>
                </c:pt>
                <c:pt idx="12">
                  <c:v>2.9439298256138001E-4</c:v>
                </c:pt>
                <c:pt idx="13">
                  <c:v>3.40682123200017E-4</c:v>
                </c:pt>
                <c:pt idx="14">
                  <c:v>3.9459767611764202E-4</c:v>
                </c:pt>
                <c:pt idx="15">
                  <c:v>4.5719495035820599E-4</c:v>
                </c:pt>
                <c:pt idx="16">
                  <c:v>5.2965745100799202E-4</c:v>
                </c:pt>
                <c:pt idx="17">
                  <c:v>6.1330088460607697E-4</c:v>
                </c:pt>
                <c:pt idx="18">
                  <c:v>7.0957379289082897E-4</c:v>
                </c:pt>
                <c:pt idx="19">
                  <c:v>8.2005384004233805E-4</c:v>
                </c:pt>
                <c:pt idx="20">
                  <c:v>9.4643867810137396E-4</c:v>
                </c:pt>
                <c:pt idx="21">
                  <c:v>1.090530253175E-3</c:v>
                </c:pt>
                <c:pt idx="22">
                  <c:v>1.2542113558019E-3</c:v>
                </c:pt>
                <c:pt idx="23">
                  <c:v>1.43941311139493E-3</c:v>
                </c:pt>
                <c:pt idx="24">
                  <c:v>1.64807192400559E-3</c:v>
                </c:pt>
                <c:pt idx="25">
                  <c:v>1.8820742094469399E-3</c:v>
                </c:pt>
                <c:pt idx="26">
                  <c:v>2.1431873786265801E-3</c:v>
                </c:pt>
                <c:pt idx="27">
                  <c:v>2.4329765211106098E-3</c:v>
                </c:pt>
                <c:pt idx="28">
                  <c:v>2.7527087691363401E-3</c:v>
                </c:pt>
                <c:pt idx="29">
                  <c:v>3.1032517246182001E-3</c:v>
                </c:pt>
                <c:pt idx="30">
                  <c:v>3.4849779423941499E-3</c:v>
                </c:pt>
                <c:pt idx="31">
                  <c:v>3.8976922560200701E-3</c:v>
                </c:pt>
                <c:pt idx="32">
                  <c:v>4.34059984114726E-3</c:v>
                </c:pt>
                <c:pt idx="33">
                  <c:v>4.8123281694337199E-3</c:v>
                </c:pt>
                <c:pt idx="34">
                  <c:v>5.3110056733476196E-3</c:v>
                </c:pt>
                <c:pt idx="35">
                  <c:v>5.8343872210620601E-3</c:v>
                </c:pt>
                <c:pt idx="36">
                  <c:v>6.3800061199770003E-3</c:v>
                </c:pt>
                <c:pt idx="37">
                  <c:v>6.9453280663098202E-3</c:v>
                </c:pt>
                <c:pt idx="38">
                  <c:v>7.5278851301606798E-3</c:v>
                </c:pt>
                <c:pt idx="39">
                  <c:v>8.1253755260482594E-3</c:v>
                </c:pt>
                <c:pt idx="40">
                  <c:v>8.7357241911720802E-3</c:v>
                </c:pt>
                <c:pt idx="41">
                  <c:v>9.3571070782187005E-3</c:v>
                </c:pt>
                <c:pt idx="42">
                  <c:v>9.9879469693238895E-3</c:v>
                </c:pt>
                <c:pt idx="43">
                  <c:v>1.06268903896517E-2</c:v>
                </c:pt>
                <c:pt idx="44">
                  <c:v>1.12727746142363E-2</c:v>
                </c:pt>
                <c:pt idx="45">
                  <c:v>1.19245918738541E-2</c:v>
                </c:pt>
                <c:pt idx="46">
                  <c:v>1.25814555810316E-2</c:v>
                </c:pt>
                <c:pt idx="47">
                  <c:v>1.32425713030989E-2</c:v>
                </c:pt>
                <c:pt idx="48">
                  <c:v>1.39072135829162E-2</c:v>
                </c:pt>
                <c:pt idx="49">
                  <c:v>1.45747086063845E-2</c:v>
                </c:pt>
                <c:pt idx="50">
                  <c:v>1.5244422073711499E-2</c:v>
                </c:pt>
                <c:pt idx="51">
                  <c:v>1.5915751336094498E-2</c:v>
                </c:pt>
                <c:pt idx="52">
                  <c:v>1.6588120796446001E-2</c:v>
                </c:pt>
                <c:pt idx="53" formatCode="General">
                  <c:v>1.72609796469268E-2</c:v>
                </c:pt>
                <c:pt idx="54" formatCode="General">
                  <c:v>1.79338011576816E-2</c:v>
                </c:pt>
                <c:pt idx="55" formatCode="General">
                  <c:v>1.8606082894298701E-2</c:v>
                </c:pt>
                <c:pt idx="56" formatCode="General">
                  <c:v>1.92773473987898E-2</c:v>
                </c:pt>
                <c:pt idx="57" formatCode="General">
                  <c:v>1.9947143006302299E-2</c:v>
                </c:pt>
                <c:pt idx="58" formatCode="General">
                  <c:v>2.0615044581972299E-2</c:v>
                </c:pt>
                <c:pt idx="59" formatCode="General">
                  <c:v>2.1280654049140601E-2</c:v>
                </c:pt>
                <c:pt idx="60" formatCode="General">
                  <c:v>2.1943600644132501E-2</c:v>
                </c:pt>
                <c:pt idx="61" formatCode="General">
                  <c:v>2.2603540877664599E-2</c:v>
                </c:pt>
                <c:pt idx="62" formatCode="General">
                  <c:v>2.32601582126182E-2</c:v>
                </c:pt>
                <c:pt idx="63" formatCode="General">
                  <c:v>2.3913162486042899E-2</c:v>
                </c:pt>
                <c:pt idx="64" formatCode="General">
                  <c:v>2.4562289112945401E-2</c:v>
                </c:pt>
                <c:pt idx="65" formatCode="General">
                  <c:v>2.5207298113205899E-2</c:v>
                </c:pt>
                <c:pt idx="66" formatCode="General">
                  <c:v>2.5847973002807501E-2</c:v>
                </c:pt>
                <c:pt idx="67" formatCode="General">
                  <c:v>2.64841195879509E-2</c:v>
                </c:pt>
                <c:pt idx="68" formatCode="General">
                  <c:v>2.7115564696611999E-2</c:v>
                </c:pt>
                <c:pt idx="69" formatCode="General">
                  <c:v>2.7742154877448501E-2</c:v>
                </c:pt>
                <c:pt idx="70" formatCode="General">
                  <c:v>2.83637550911672E-2</c:v>
                </c:pt>
                <c:pt idx="71" formatCode="General">
                  <c:v>2.8980247414848798E-2</c:v>
                </c:pt>
                <c:pt idx="72" formatCode="General">
                  <c:v>2.95915297754826E-2</c:v>
                </c:pt>
                <c:pt idx="73" formatCode="General">
                  <c:v>3.0197514725189702E-2</c:v>
                </c:pt>
                <c:pt idx="74" formatCode="General">
                  <c:v>3.07981282673346E-2</c:v>
                </c:pt>
                <c:pt idx="75" formatCode="General">
                  <c:v>3.1393308739949298E-2</c:v>
                </c:pt>
                <c:pt idx="76" formatCode="General">
                  <c:v>3.1983005760584798E-2</c:v>
                </c:pt>
                <c:pt idx="77" formatCode="General">
                  <c:v>3.2567179234814697E-2</c:v>
                </c:pt>
                <c:pt idx="78" formatCode="General">
                  <c:v>3.3145798429106199E-2</c:v>
                </c:pt>
                <c:pt idx="79" formatCode="General">
                  <c:v>3.3718841107585398E-2</c:v>
                </c:pt>
                <c:pt idx="80" formatCode="General">
                  <c:v>3.4286292731311598E-2</c:v>
                </c:pt>
                <c:pt idx="81" formatCode="General">
                  <c:v>3.48481457179972E-2</c:v>
                </c:pt>
                <c:pt idx="82" formatCode="General">
                  <c:v>3.5404398759619198E-2</c:v>
                </c:pt>
                <c:pt idx="83" formatCode="General">
                  <c:v>3.5955056195037499E-2</c:v>
                </c:pt>
                <c:pt idx="84" formatCode="General">
                  <c:v>3.6500127434528198E-2</c:v>
                </c:pt>
                <c:pt idx="85" formatCode="General">
                  <c:v>3.7039626433034503E-2</c:v>
                </c:pt>
                <c:pt idx="86" formatCode="General">
                  <c:v>3.7573571208909903E-2</c:v>
                </c:pt>
                <c:pt idx="87" formatCode="General">
                  <c:v>3.8101983404959197E-2</c:v>
                </c:pt>
                <c:pt idx="88" formatCode="General">
                  <c:v>3.8624887888661599E-2</c:v>
                </c:pt>
                <c:pt idx="89" formatCode="General">
                  <c:v>3.9142312388571902E-2</c:v>
                </c:pt>
                <c:pt idx="90" formatCode="General">
                  <c:v>3.9654287164025498E-2</c:v>
                </c:pt>
                <c:pt idx="91" formatCode="General">
                  <c:v>4.0160844705426003E-2</c:v>
                </c:pt>
                <c:pt idx="92" formatCode="General">
                  <c:v>4.0662019462549999E-2</c:v>
                </c:pt>
                <c:pt idx="93" formatCode="General">
                  <c:v>4.11578475984666E-2</c:v>
                </c:pt>
                <c:pt idx="94" formatCode="General">
                  <c:v>4.1648366766830203E-2</c:v>
                </c:pt>
                <c:pt idx="95" formatCode="General">
                  <c:v>4.2133615910467603E-2</c:v>
                </c:pt>
                <c:pt idx="96" formatCode="General">
                  <c:v>4.2613635079332697E-2</c:v>
                </c:pt>
                <c:pt idx="97" formatCode="General">
                  <c:v>4.3088465266050001E-2</c:v>
                </c:pt>
                <c:pt idx="98" formatCode="General">
                  <c:v>4.3558148257406698E-2</c:v>
                </c:pt>
                <c:pt idx="99" formatCode="General">
                  <c:v>4.40227265002524E-2</c:v>
                </c:pt>
                <c:pt idx="100" formatCode="General">
                  <c:v>4.4482242980197297E-2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F6-4659-A0B2-06BF3C86B94C}"/>
            </c:ext>
          </c:extLst>
        </c:ser>
        <c:ser>
          <c:idx val="10"/>
          <c:order val="3"/>
          <c:tx>
            <c:strRef>
              <c:f>'[VGS-sqrtID.xlsx]ID-VGS'!$H$1</c:f>
              <c:strCache>
                <c:ptCount val="1"/>
                <c:pt idx="0">
                  <c:v>W=10um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'[VGS-sqrtID.xlsx]ID-VGS'!$H$2:$H$102</c:f>
              <c:numCache>
                <c:formatCode>0.00E+00</c:formatCode>
                <c:ptCount val="101"/>
                <c:pt idx="0">
                  <c:v>1.2017438254027699E-4</c:v>
                </c:pt>
                <c:pt idx="1">
                  <c:v>1.2530015333327599E-4</c:v>
                </c:pt>
                <c:pt idx="2">
                  <c:v>1.32408931897063E-4</c:v>
                </c:pt>
                <c:pt idx="3">
                  <c:v>1.4192548322545999E-4</c:v>
                </c:pt>
                <c:pt idx="4">
                  <c:v>1.54307882978498E-4</c:v>
                </c:pt>
                <c:pt idx="5">
                  <c:v>1.7004345719404701E-4</c:v>
                </c:pt>
                <c:pt idx="6">
                  <c:v>1.8965157812020399E-4</c:v>
                </c:pt>
                <c:pt idx="7">
                  <c:v>2.1369402204917399E-4</c:v>
                </c:pt>
                <c:pt idx="8">
                  <c:v>2.42791235191735E-4</c:v>
                </c:pt>
                <c:pt idx="9">
                  <c:v>2.7764136163164398E-4</c:v>
                </c:pt>
                <c:pt idx="10">
                  <c:v>3.1902479311660597E-4</c:v>
                </c:pt>
                <c:pt idx="11">
                  <c:v>3.6783839409587198E-4</c:v>
                </c:pt>
                <c:pt idx="12">
                  <c:v>4.25117132389379E-4</c:v>
                </c:pt>
                <c:pt idx="13">
                  <c:v>4.9204424374018805E-4</c:v>
                </c:pt>
                <c:pt idx="14">
                  <c:v>5.69965128717113E-4</c:v>
                </c:pt>
                <c:pt idx="15">
                  <c:v>6.6039905567809895E-4</c:v>
                </c:pt>
                <c:pt idx="16">
                  <c:v>7.65048042331984E-4</c:v>
                </c:pt>
                <c:pt idx="17">
                  <c:v>8.85801981163407E-4</c:v>
                </c:pt>
                <c:pt idx="18">
                  <c:v>1.0247388031590699E-3</c:v>
                </c:pt>
                <c:pt idx="19">
                  <c:v>1.18411826777499E-3</c:v>
                </c:pt>
                <c:pt idx="20">
                  <c:v>1.36636783186152E-3</c:v>
                </c:pt>
                <c:pt idx="21">
                  <c:v>1.57405896579642E-3</c:v>
                </c:pt>
                <c:pt idx="22">
                  <c:v>1.80987219764463E-3</c:v>
                </c:pt>
                <c:pt idx="23">
                  <c:v>2.07654900432724E-3</c:v>
                </c:pt>
                <c:pt idx="24">
                  <c:v>2.3768284067183301E-3</c:v>
                </c:pt>
                <c:pt idx="25">
                  <c:v>2.71336590884033E-3</c:v>
                </c:pt>
                <c:pt idx="26">
                  <c:v>3.0886327180581698E-3</c:v>
                </c:pt>
                <c:pt idx="27">
                  <c:v>3.5047948302195401E-3</c:v>
                </c:pt>
                <c:pt idx="28">
                  <c:v>3.9635754999806302E-3</c:v>
                </c:pt>
                <c:pt idx="29">
                  <c:v>4.4661111765507402E-3</c:v>
                </c:pt>
                <c:pt idx="30">
                  <c:v>5.0128189823289296E-3</c:v>
                </c:pt>
                <c:pt idx="31">
                  <c:v>5.6033001385405196E-3</c:v>
                </c:pt>
                <c:pt idx="32">
                  <c:v>6.2363043152307597E-3</c:v>
                </c:pt>
                <c:pt idx="33">
                  <c:v>6.9097719661307799E-3</c:v>
                </c:pt>
                <c:pt idx="34">
                  <c:v>7.6209562486256504E-3</c:v>
                </c:pt>
                <c:pt idx="35">
                  <c:v>8.36660813648114E-3</c:v>
                </c:pt>
                <c:pt idx="36">
                  <c:v>9.1431945460380103E-3</c:v>
                </c:pt>
                <c:pt idx="37">
                  <c:v>9.94711457805539E-3</c:v>
                </c:pt>
                <c:pt idx="38">
                  <c:v>1.0774883975813001E-2</c:v>
                </c:pt>
                <c:pt idx="39">
                  <c:v>1.16232693711523E-2</c:v>
                </c:pt>
                <c:pt idx="40">
                  <c:v>1.2489366978603899E-2</c:v>
                </c:pt>
                <c:pt idx="41">
                  <c:v>1.33706310710353E-2</c:v>
                </c:pt>
                <c:pt idx="42">
                  <c:v>1.42648638737748E-2</c:v>
                </c:pt>
                <c:pt idx="43" formatCode="General">
                  <c:v>1.5170180482209399E-2</c:v>
                </c:pt>
                <c:pt idx="44" formatCode="General">
                  <c:v>1.6084961239683299E-2</c:v>
                </c:pt>
                <c:pt idx="45" formatCode="General">
                  <c:v>1.7007801199313499E-2</c:v>
                </c:pt>
                <c:pt idx="46" formatCode="General">
                  <c:v>1.79374630622142E-2</c:v>
                </c:pt>
                <c:pt idx="47" formatCode="General">
                  <c:v>1.8872837100669101E-2</c:v>
                </c:pt>
                <c:pt idx="48" formatCode="General">
                  <c:v>1.9812909378321499E-2</c:v>
                </c:pt>
                <c:pt idx="49" formatCode="General">
                  <c:v>2.0756738119058801E-2</c:v>
                </c:pt>
                <c:pt idx="50" formatCode="General">
                  <c:v>2.1703437244973301E-2</c:v>
                </c:pt>
                <c:pt idx="51" formatCode="General">
                  <c:v>2.2652165739280999E-2</c:v>
                </c:pt>
                <c:pt idx="52" formatCode="General">
                  <c:v>2.3602121433225501E-2</c:v>
                </c:pt>
                <c:pt idx="53" formatCode="General">
                  <c:v>2.4552537937234602E-2</c:v>
                </c:pt>
                <c:pt idx="54" formatCode="General">
                  <c:v>2.5502683642499999E-2</c:v>
                </c:pt>
                <c:pt idx="55" formatCode="General">
                  <c:v>2.6451861948827999E-2</c:v>
                </c:pt>
                <c:pt idx="56" formatCode="General">
                  <c:v>2.73994120925127E-2</c:v>
                </c:pt>
                <c:pt idx="57" formatCode="General">
                  <c:v>2.8344710136356501E-2</c:v>
                </c:pt>
                <c:pt idx="58" formatCode="General">
                  <c:v>2.9287169836529101E-2</c:v>
                </c:pt>
                <c:pt idx="59" formatCode="General">
                  <c:v>3.0226243218167401E-2</c:v>
                </c:pt>
                <c:pt idx="60" formatCode="General">
                  <c:v>3.1161420777405899E-2</c:v>
                </c:pt>
                <c:pt idx="61" formatCode="General">
                  <c:v>3.2092231287241202E-2</c:v>
                </c:pt>
                <c:pt idx="62" formatCode="General">
                  <c:v>3.3018241223759702E-2</c:v>
                </c:pt>
                <c:pt idx="63" formatCode="General">
                  <c:v>3.3939053852843903E-2</c:v>
                </c:pt>
                <c:pt idx="64" formatCode="General">
                  <c:v>3.4854308029772803E-2</c:v>
                </c:pt>
                <c:pt idx="65" formatCode="General">
                  <c:v>3.5763676768595098E-2</c:v>
                </c:pt>
                <c:pt idx="66" formatCode="General">
                  <c:v>3.66668656374168E-2</c:v>
                </c:pt>
                <c:pt idx="67" formatCode="General">
                  <c:v>3.7563611031821403E-2</c:v>
                </c:pt>
                <c:pt idx="68" formatCode="General">
                  <c:v>3.8453678372925099E-2</c:v>
                </c:pt>
                <c:pt idx="69" formatCode="General">
                  <c:v>3.9336860270084498E-2</c:v>
                </c:pt>
                <c:pt idx="70" formatCode="General">
                  <c:v>4.0212974681663398E-2</c:v>
                </c:pt>
                <c:pt idx="71" formatCode="General">
                  <c:v>4.1081863100957801E-2</c:v>
                </c:pt>
                <c:pt idx="72" formatCode="General">
                  <c:v>4.1943388788607303E-2</c:v>
                </c:pt>
                <c:pt idx="73" formatCode="General">
                  <c:v>4.2797435067715703E-2</c:v>
                </c:pt>
                <c:pt idx="74" formatCode="General">
                  <c:v>4.3643903693492102E-2</c:v>
                </c:pt>
                <c:pt idx="75" formatCode="General">
                  <c:v>4.4482713305505399E-2</c:v>
                </c:pt>
                <c:pt idx="76" formatCode="General">
                  <c:v>4.5313797967556302E-2</c:v>
                </c:pt>
                <c:pt idx="77" formatCode="General">
                  <c:v>4.6137105797670497E-2</c:v>
                </c:pt>
                <c:pt idx="78" formatCode="General">
                  <c:v>4.6952597688712801E-2</c:v>
                </c:pt>
                <c:pt idx="79" formatCode="General">
                  <c:v>4.77602461185688E-2</c:v>
                </c:pt>
                <c:pt idx="80" formatCode="General">
                  <c:v>4.8560034047645598E-2</c:v>
                </c:pt>
                <c:pt idx="81" formatCode="General">
                  <c:v>4.9351953900570303E-2</c:v>
                </c:pt>
                <c:pt idx="82" formatCode="General">
                  <c:v>5.0136006628337997E-2</c:v>
                </c:pt>
                <c:pt idx="83" formatCode="General">
                  <c:v>5.0912200846750598E-2</c:v>
                </c:pt>
                <c:pt idx="84" formatCode="General">
                  <c:v>5.1680552046736203E-2</c:v>
                </c:pt>
                <c:pt idx="85" formatCode="General">
                  <c:v>5.2441081872025203E-2</c:v>
                </c:pt>
                <c:pt idx="86" formatCode="General">
                  <c:v>5.3193817459644299E-2</c:v>
                </c:pt>
                <c:pt idx="87" formatCode="General">
                  <c:v>5.3938790838757002E-2</c:v>
                </c:pt>
                <c:pt idx="88" formatCode="General">
                  <c:v>5.4676038383501102E-2</c:v>
                </c:pt>
                <c:pt idx="89" formatCode="General">
                  <c:v>5.5405600315639798E-2</c:v>
                </c:pt>
                <c:pt idx="90" formatCode="General">
                  <c:v>5.6127520253038903E-2</c:v>
                </c:pt>
                <c:pt idx="91" formatCode="General">
                  <c:v>5.68418448001973E-2</c:v>
                </c:pt>
                <c:pt idx="92" formatCode="General">
                  <c:v>5.7548623177280399E-2</c:v>
                </c:pt>
                <c:pt idx="93" formatCode="General">
                  <c:v>5.8247906884336398E-2</c:v>
                </c:pt>
                <c:pt idx="94" formatCode="General">
                  <c:v>5.8939749397603103E-2</c:v>
                </c:pt>
                <c:pt idx="95" formatCode="General">
                  <c:v>5.9624205895035497E-2</c:v>
                </c:pt>
                <c:pt idx="96" formatCode="General">
                  <c:v>6.0301333008401299E-2</c:v>
                </c:pt>
                <c:pt idx="97" formatCode="General">
                  <c:v>6.0971188599493298E-2</c:v>
                </c:pt>
                <c:pt idx="98" formatCode="General">
                  <c:v>6.1633831558199903E-2</c:v>
                </c:pt>
                <c:pt idx="99" formatCode="General">
                  <c:v>6.2289321620309403E-2</c:v>
                </c:pt>
                <c:pt idx="100" formatCode="General">
                  <c:v>6.2937719202806497E-2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F6-4659-A0B2-06BF3C86B94C}"/>
            </c:ext>
          </c:extLst>
        </c:ser>
        <c:ser>
          <c:idx val="11"/>
          <c:order val="4"/>
          <c:tx>
            <c:strRef>
              <c:f>'[VGS-sqrtID.xlsx]ID-VGS'!$I$1</c:f>
              <c:strCache>
                <c:ptCount val="1"/>
                <c:pt idx="0">
                  <c:v>W=20um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'[VGS-sqrtID.xlsx]ID-VGS'!$I$2:$I$102</c:f>
              <c:numCache>
                <c:formatCode>0.00E+00</c:formatCode>
                <c:ptCount val="101"/>
                <c:pt idx="0">
                  <c:v>1.7074232916996501E-4</c:v>
                </c:pt>
                <c:pt idx="1">
                  <c:v>1.7824044978675301E-4</c:v>
                </c:pt>
                <c:pt idx="2">
                  <c:v>1.8860067967634101E-4</c:v>
                </c:pt>
                <c:pt idx="3">
                  <c:v>2.02429351883841E-4</c:v>
                </c:pt>
                <c:pt idx="4">
                  <c:v>2.2037912347330101E-4</c:v>
                </c:pt>
                <c:pt idx="5">
                  <c:v>2.4314399474005199E-4</c:v>
                </c:pt>
                <c:pt idx="6">
                  <c:v>2.7146429267060202E-4</c:v>
                </c:pt>
                <c:pt idx="7">
                  <c:v>3.0614226358067798E-4</c:v>
                </c:pt>
                <c:pt idx="8">
                  <c:v>3.48065699806805E-4</c:v>
                </c:pt>
                <c:pt idx="9">
                  <c:v>3.98235105768827E-4</c:v>
                </c:pt>
                <c:pt idx="10">
                  <c:v>4.5776977359503998E-4</c:v>
                </c:pt>
                <c:pt idx="11">
                  <c:v>5.2795644620908997E-4</c:v>
                </c:pt>
                <c:pt idx="12">
                  <c:v>6.1027979991535295E-4</c:v>
                </c:pt>
                <c:pt idx="13">
                  <c:v>7.0643646422362597E-4</c:v>
                </c:pt>
                <c:pt idx="14">
                  <c:v>8.1835441600470397E-4</c:v>
                </c:pt>
                <c:pt idx="15">
                  <c:v>9.4820918294780002E-4</c:v>
                </c:pt>
                <c:pt idx="16">
                  <c:v>1.0984359159523099E-3</c:v>
                </c:pt>
                <c:pt idx="17">
                  <c:v>1.2717359532752801E-3</c:v>
                </c:pt>
                <c:pt idx="18">
                  <c:v>1.47107611839594E-3</c:v>
                </c:pt>
                <c:pt idx="19">
                  <c:v>1.6996787059611099E-3</c:v>
                </c:pt>
                <c:pt idx="20">
                  <c:v>1.9609999236225402E-3</c:v>
                </c:pt>
                <c:pt idx="21">
                  <c:v>2.2586944405146802E-3</c:v>
                </c:pt>
                <c:pt idx="22">
                  <c:v>2.59656356805152E-3</c:v>
                </c:pt>
                <c:pt idx="23">
                  <c:v>2.9784843688739301E-3</c:v>
                </c:pt>
                <c:pt idx="24">
                  <c:v>3.40831663656747E-3</c:v>
                </c:pt>
                <c:pt idx="25">
                  <c:v>3.8897844562962502E-3</c:v>
                </c:pt>
                <c:pt idx="26">
                  <c:v>4.4263296597537097E-3</c:v>
                </c:pt>
                <c:pt idx="27">
                  <c:v>5.0209371452740598E-3</c:v>
                </c:pt>
                <c:pt idx="28">
                  <c:v>5.6759380284109899E-3</c:v>
                </c:pt>
                <c:pt idx="29">
                  <c:v>6.3928062095507899E-3</c:v>
                </c:pt>
                <c:pt idx="30">
                  <c:v>7.1719752135984798E-3</c:v>
                </c:pt>
                <c:pt idx="31">
                  <c:v>8.0127104166276605E-3</c:v>
                </c:pt>
                <c:pt idx="32">
                  <c:v>8.9130712810958895E-3</c:v>
                </c:pt>
                <c:pt idx="33">
                  <c:v>9.8699855640780303E-3</c:v>
                </c:pt>
                <c:pt idx="34">
                  <c:v>1.08794347003925E-2</c:v>
                </c:pt>
                <c:pt idx="35">
                  <c:v>1.19367243188811E-2</c:v>
                </c:pt>
                <c:pt idx="36">
                  <c:v>1.30367956240835E-2</c:v>
                </c:pt>
                <c:pt idx="37">
                  <c:v>1.41745284485221E-2</c:v>
                </c:pt>
                <c:pt idx="38" formatCode="General">
                  <c:v>1.5344995298244899E-2</c:v>
                </c:pt>
                <c:pt idx="39" formatCode="General">
                  <c:v>1.6543642590479399E-2</c:v>
                </c:pt>
                <c:pt idx="40" formatCode="General">
                  <c:v>1.7766393617370702E-2</c:v>
                </c:pt>
                <c:pt idx="41" formatCode="General">
                  <c:v>1.90096821698965E-2</c:v>
                </c:pt>
                <c:pt idx="42" formatCode="General">
                  <c:v>2.0270433852255701E-2</c:v>
                </c:pt>
                <c:pt idx="43" formatCode="General">
                  <c:v>2.1546014242898599E-2</c:v>
                </c:pt>
                <c:pt idx="44" formatCode="General">
                  <c:v>2.28341610233532E-2</c:v>
                </c:pt>
                <c:pt idx="45" formatCode="General">
                  <c:v>2.4132913089198901E-2</c:v>
                </c:pt>
                <c:pt idx="46" formatCode="General">
                  <c:v>2.5440545132348402E-2</c:v>
                </c:pt>
                <c:pt idx="47" formatCode="General">
                  <c:v>2.67555122343059E-2</c:v>
                </c:pt>
                <c:pt idx="48" formatCode="General">
                  <c:v>2.8076406052033501E-2</c:v>
                </c:pt>
                <c:pt idx="49" formatCode="General">
                  <c:v>2.9401922242762699E-2</c:v>
                </c:pt>
                <c:pt idx="50" formatCode="General">
                  <c:v>3.0730837695365599E-2</c:v>
                </c:pt>
                <c:pt idx="51" formatCode="General">
                  <c:v>3.20619956832554E-2</c:v>
                </c:pt>
                <c:pt idx="52" formatCode="General">
                  <c:v>3.3394297007915998E-2</c:v>
                </c:pt>
                <c:pt idx="53" formatCode="General">
                  <c:v>3.4726695387606803E-2</c:v>
                </c:pt>
                <c:pt idx="54" formatCode="General">
                  <c:v>3.6058195637650198E-2</c:v>
                </c:pt>
                <c:pt idx="55" formatCode="General">
                  <c:v>3.7387853506611397E-2</c:v>
                </c:pt>
                <c:pt idx="56" formatCode="General">
                  <c:v>3.8714776330435997E-2</c:v>
                </c:pt>
                <c:pt idx="57" formatCode="General">
                  <c:v>4.0038123921739603E-2</c:v>
                </c:pt>
                <c:pt idx="58" formatCode="General">
                  <c:v>4.1357109316616597E-2</c:v>
                </c:pt>
                <c:pt idx="59" formatCode="General">
                  <c:v>4.2670999157967598E-2</c:v>
                </c:pt>
                <c:pt idx="60" formatCode="General">
                  <c:v>4.3979113608289697E-2</c:v>
                </c:pt>
                <c:pt idx="61" formatCode="General">
                  <c:v>4.52808257636537E-2</c:v>
                </c:pt>
                <c:pt idx="62" formatCode="General">
                  <c:v>4.65755605918192E-2</c:v>
                </c:pt>
                <c:pt idx="63" formatCode="General">
                  <c:v>4.7862793447986399E-2</c:v>
                </c:pt>
                <c:pt idx="64" formatCode="General">
                  <c:v>4.91420482373182E-2</c:v>
                </c:pt>
                <c:pt idx="65" formatCode="General">
                  <c:v>5.0412895298705802E-2</c:v>
                </c:pt>
                <c:pt idx="66" formatCode="General">
                  <c:v>5.1674949082852001E-2</c:v>
                </c:pt>
                <c:pt idx="67" formatCode="General">
                  <c:v>5.2927865692219897E-2</c:v>
                </c:pt>
                <c:pt idx="68" formatCode="General">
                  <c:v>5.4171340342642899E-2</c:v>
                </c:pt>
                <c:pt idx="69" formatCode="General">
                  <c:v>5.5405104797697502E-2</c:v>
                </c:pt>
                <c:pt idx="70" formatCode="General">
                  <c:v>5.6628924818170098E-2</c:v>
                </c:pt>
                <c:pt idx="71" formatCode="General">
                  <c:v>5.7842597660636902E-2</c:v>
                </c:pt>
                <c:pt idx="72" formatCode="General">
                  <c:v>5.9045949651621098E-2</c:v>
                </c:pt>
                <c:pt idx="73" formatCode="General">
                  <c:v>6.0238833857140898E-2</c:v>
                </c:pt>
                <c:pt idx="74" formatCode="General">
                  <c:v>6.14211278617584E-2</c:v>
                </c:pt>
                <c:pt idx="75" formatCode="General">
                  <c:v>6.2592731666449894E-2</c:v>
                </c:pt>
                <c:pt idx="76" formatCode="General">
                  <c:v>6.3753565710672602E-2</c:v>
                </c:pt>
                <c:pt idx="77" formatCode="General">
                  <c:v>6.4903569020827306E-2</c:v>
                </c:pt>
                <c:pt idx="78" formatCode="General">
                  <c:v>6.6042697484800295E-2</c:v>
                </c:pt>
                <c:pt idx="79" formatCode="General">
                  <c:v>6.7170922250320397E-2</c:v>
                </c:pt>
                <c:pt idx="80" formatCode="General">
                  <c:v>6.8288228243410798E-2</c:v>
                </c:pt>
                <c:pt idx="81" formatCode="General">
                  <c:v>6.9394612802148301E-2</c:v>
                </c:pt>
                <c:pt idx="82" formatCode="General">
                  <c:v>7.0490084420210306E-2</c:v>
                </c:pt>
                <c:pt idx="83" formatCode="General">
                  <c:v>7.1574661594217895E-2</c:v>
                </c:pt>
                <c:pt idx="84" formatCode="General">
                  <c:v>7.2648371768626499E-2</c:v>
                </c:pt>
                <c:pt idx="85" formatCode="General">
                  <c:v>7.3711250371822704E-2</c:v>
                </c:pt>
                <c:pt idx="86" formatCode="General">
                  <c:v>7.4763339937116605E-2</c:v>
                </c:pt>
                <c:pt idx="87" formatCode="General">
                  <c:v>7.58046893024555E-2</c:v>
                </c:pt>
                <c:pt idx="88" formatCode="General">
                  <c:v>7.6835352882883498E-2</c:v>
                </c:pt>
                <c:pt idx="89" formatCode="General">
                  <c:v>7.7855390010022299E-2</c:v>
                </c:pt>
                <c:pt idx="90" formatCode="General">
                  <c:v>7.8864864333140799E-2</c:v>
                </c:pt>
                <c:pt idx="91" formatCode="General">
                  <c:v>7.9863843276679405E-2</c:v>
                </c:pt>
                <c:pt idx="92" formatCode="General">
                  <c:v>8.0852397549417906E-2</c:v>
                </c:pt>
                <c:pt idx="93" formatCode="General">
                  <c:v>8.1830600700793704E-2</c:v>
                </c:pt>
                <c:pt idx="94" formatCode="General">
                  <c:v>8.2798528720189293E-2</c:v>
                </c:pt>
                <c:pt idx="95" formatCode="General">
                  <c:v>8.3756259675320702E-2</c:v>
                </c:pt>
                <c:pt idx="96" formatCode="General">
                  <c:v>8.4703873386146697E-2</c:v>
                </c:pt>
                <c:pt idx="97" formatCode="General">
                  <c:v>8.5641451131004798E-2</c:v>
                </c:pt>
                <c:pt idx="98" formatCode="General">
                  <c:v>8.6569075381925403E-2</c:v>
                </c:pt>
                <c:pt idx="99" formatCode="General">
                  <c:v>8.7486829566268604E-2</c:v>
                </c:pt>
                <c:pt idx="100" formatCode="General">
                  <c:v>8.8394797851623103E-2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F6-4659-A0B2-06BF3C86B94C}"/>
            </c:ext>
          </c:extLst>
        </c:ser>
        <c:ser>
          <c:idx val="12"/>
          <c:order val="5"/>
          <c:tx>
            <c:strRef>
              <c:f>'[VGS-sqrtID.xlsx]ID-VGS'!$J$1</c:f>
              <c:strCache>
                <c:ptCount val="1"/>
                <c:pt idx="0">
                  <c:v>W=30um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'[VGS-sqrtID.xlsx]ID-VGS'!$J$2:$J$102</c:f>
              <c:numCache>
                <c:formatCode>0.00E+00</c:formatCode>
                <c:ptCount val="101"/>
                <c:pt idx="0">
                  <c:v>2.09535018211585E-4</c:v>
                </c:pt>
                <c:pt idx="1">
                  <c:v>2.18849276654386E-4</c:v>
                </c:pt>
                <c:pt idx="2">
                  <c:v>2.31698990590784E-4</c:v>
                </c:pt>
                <c:pt idx="3">
                  <c:v>2.4882964414207502E-4</c:v>
                </c:pt>
                <c:pt idx="4">
                  <c:v>2.7104306888190701E-4</c:v>
                </c:pt>
                <c:pt idx="5">
                  <c:v>2.9919175120535397E-4</c:v>
                </c:pt>
                <c:pt idx="6">
                  <c:v>3.3418546952696502E-4</c:v>
                </c:pt>
                <c:pt idx="7">
                  <c:v>3.77010869065968E-4</c:v>
                </c:pt>
                <c:pt idx="8">
                  <c:v>4.2876070440739101E-4</c:v>
                </c:pt>
                <c:pt idx="9">
                  <c:v>4.90667227005553E-4</c:v>
                </c:pt>
                <c:pt idx="10">
                  <c:v>5.64109423766021E-4</c:v>
                </c:pt>
                <c:pt idx="11">
                  <c:v>6.5067273733290798E-4</c:v>
                </c:pt>
                <c:pt idx="12">
                  <c:v>7.5218632275991196E-4</c:v>
                </c:pt>
                <c:pt idx="13">
                  <c:v>8.7074000108208001E-4</c:v>
                </c:pt>
                <c:pt idx="14">
                  <c:v>1.00870782867571E-3</c:v>
                </c:pt>
                <c:pt idx="15">
                  <c:v>1.1687676888591199E-3</c:v>
                </c:pt>
                <c:pt idx="16">
                  <c:v>1.3539157169237699E-3</c:v>
                </c:pt>
                <c:pt idx="17">
                  <c:v>1.56747383079128E-3</c:v>
                </c:pt>
                <c:pt idx="18">
                  <c:v>1.8130881708654E-3</c:v>
                </c:pt>
                <c:pt idx="19">
                  <c:v>2.0947158994364099E-3</c:v>
                </c:pt>
                <c:pt idx="20">
                  <c:v>2.4165975814734002E-3</c:v>
                </c:pt>
                <c:pt idx="21">
                  <c:v>2.7832122262419299E-3</c:v>
                </c:pt>
                <c:pt idx="22">
                  <c:v>3.1992119195423702E-3</c:v>
                </c:pt>
                <c:pt idx="23">
                  <c:v>3.6693327068070799E-3</c:v>
                </c:pt>
                <c:pt idx="24">
                  <c:v>4.1982779894464096E-3</c:v>
                </c:pt>
                <c:pt idx="25">
                  <c:v>4.7905704950220902E-3</c:v>
                </c:pt>
                <c:pt idx="26">
                  <c:v>5.4503697817649801E-3</c:v>
                </c:pt>
                <c:pt idx="27">
                  <c:v>6.1812557428570199E-3</c:v>
                </c:pt>
                <c:pt idx="28">
                  <c:v>6.9859862080405601E-3</c:v>
                </c:pt>
                <c:pt idx="29">
                  <c:v>7.8662487128175005E-3</c:v>
                </c:pt>
                <c:pt idx="30">
                  <c:v>8.8224401846671591E-3</c:v>
                </c:pt>
                <c:pt idx="31">
                  <c:v>9.85351782083645E-3</c:v>
                </c:pt>
                <c:pt idx="32">
                  <c:v>1.0956962831581801E-2</c:v>
                </c:pt>
                <c:pt idx="33">
                  <c:v>1.2128882185061699E-2</c:v>
                </c:pt>
                <c:pt idx="34">
                  <c:v>1.33642450599988E-2</c:v>
                </c:pt>
                <c:pt idx="35" formatCode="General">
                  <c:v>1.46572200820857E-2</c:v>
                </c:pt>
                <c:pt idx="36" formatCode="General">
                  <c:v>1.60015581445298E-2</c:v>
                </c:pt>
                <c:pt idx="37" formatCode="General">
                  <c:v>1.7390960904211199E-2</c:v>
                </c:pt>
                <c:pt idx="38" formatCode="General">
                  <c:v>1.88193865044952E-2</c:v>
                </c:pt>
                <c:pt idx="39" formatCode="General">
                  <c:v>2.02812651344422E-2</c:v>
                </c:pt>
                <c:pt idx="40" formatCode="General">
                  <c:v>2.1771619258425599E-2</c:v>
                </c:pt>
                <c:pt idx="41" formatCode="General">
                  <c:v>2.32861003970679E-2</c:v>
                </c:pt>
                <c:pt idx="42" formatCode="General">
                  <c:v>2.4820963616424298E-2</c:v>
                </c:pt>
                <c:pt idx="43" formatCode="General">
                  <c:v>2.6373003003708699E-2</c:v>
                </c:pt>
                <c:pt idx="44" formatCode="General">
                  <c:v>2.7939468660783701E-2</c:v>
                </c:pt>
                <c:pt idx="45" formatCode="General">
                  <c:v>2.95179806597245E-2</c:v>
                </c:pt>
                <c:pt idx="46" formatCode="General">
                  <c:v>3.11064499308089E-2</c:v>
                </c:pt>
                <c:pt idx="47" formatCode="General">
                  <c:v>3.27030113386843E-2</c:v>
                </c:pt>
                <c:pt idx="48" formatCode="General">
                  <c:v>3.43059707063679E-2</c:v>
                </c:pt>
                <c:pt idx="49" formatCode="General">
                  <c:v>3.5913765280915902E-2</c:v>
                </c:pt>
                <c:pt idx="50" formatCode="General">
                  <c:v>3.7524935886776301E-2</c:v>
                </c:pt>
                <c:pt idx="51" formatCode="General">
                  <c:v>3.91381085023658E-2</c:v>
                </c:pt>
                <c:pt idx="52" formatCode="General">
                  <c:v>4.0751982959913301E-2</c:v>
                </c:pt>
                <c:pt idx="53" formatCode="General">
                  <c:v>4.2365326700330601E-2</c:v>
                </c:pt>
                <c:pt idx="54" formatCode="General">
                  <c:v>4.3976971867097599E-2</c:v>
                </c:pt>
                <c:pt idx="55" formatCode="General">
                  <c:v>4.5585814402227899E-2</c:v>
                </c:pt>
                <c:pt idx="56" formatCode="General">
                  <c:v>4.7190814159978903E-2</c:v>
                </c:pt>
                <c:pt idx="57" formatCode="General">
                  <c:v>4.8790995354605897E-2</c:v>
                </c:pt>
                <c:pt idx="58" formatCode="General">
                  <c:v>5.0385446899243701E-2</c:v>
                </c:pt>
                <c:pt idx="59" formatCode="General">
                  <c:v>5.1973322376164199E-2</c:v>
                </c:pt>
                <c:pt idx="60" formatCode="General">
                  <c:v>5.3553839511448098E-2</c:v>
                </c:pt>
                <c:pt idx="61" formatCode="General">
                  <c:v>5.5126279118614903E-2</c:v>
                </c:pt>
                <c:pt idx="62" formatCode="General">
                  <c:v>5.66899835350567E-2</c:v>
                </c:pt>
                <c:pt idx="63" formatCode="General">
                  <c:v>5.8244354610335898E-2</c:v>
                </c:pt>
                <c:pt idx="64" formatCode="General">
                  <c:v>5.9788851323352897E-2</c:v>
                </c:pt>
                <c:pt idx="65" formatCode="General">
                  <c:v>6.1322987111445397E-2</c:v>
                </c:pt>
                <c:pt idx="66" formatCode="General">
                  <c:v>6.2846326992799503E-2</c:v>
                </c:pt>
                <c:pt idx="67" formatCode="General">
                  <c:v>6.4358484557185694E-2</c:v>
                </c:pt>
                <c:pt idx="68" formatCode="General">
                  <c:v>6.5859118891131802E-2</c:v>
                </c:pt>
                <c:pt idx="69" formatCode="General">
                  <c:v>6.7347931493732902E-2</c:v>
                </c:pt>
                <c:pt idx="70" formatCode="General">
                  <c:v>6.8824663229328301E-2</c:v>
                </c:pt>
                <c:pt idx="71" formatCode="General">
                  <c:v>7.0289091353864394E-2</c:v>
                </c:pt>
                <c:pt idx="72" formatCode="General">
                  <c:v>7.1741026643245803E-2</c:v>
                </c:pt>
                <c:pt idx="73" formatCode="General">
                  <c:v>7.3180310644518395E-2</c:v>
                </c:pt>
                <c:pt idx="74" formatCode="General">
                  <c:v>7.4606813064346897E-2</c:v>
                </c:pt>
                <c:pt idx="75" formatCode="General">
                  <c:v>7.6020429303932296E-2</c:v>
                </c:pt>
                <c:pt idx="76" formatCode="General">
                  <c:v>7.74210781451556E-2</c:v>
                </c:pt>
                <c:pt idx="77" formatCode="General">
                  <c:v>7.8808699589250603E-2</c:v>
                </c:pt>
                <c:pt idx="78" formatCode="General">
                  <c:v>8.0183252846561803E-2</c:v>
                </c:pt>
                <c:pt idx="79" formatCode="General">
                  <c:v>8.1544714473862495E-2</c:v>
                </c:pt>
                <c:pt idx="80" formatCode="General">
                  <c:v>8.2893076654144096E-2</c:v>
                </c:pt>
                <c:pt idx="81" formatCode="General">
                  <c:v>8.4228345612685204E-2</c:v>
                </c:pt>
                <c:pt idx="82" formatCode="General">
                  <c:v>8.5550540162463107E-2</c:v>
                </c:pt>
                <c:pt idx="83" formatCode="General">
                  <c:v>8.6859690371517695E-2</c:v>
                </c:pt>
                <c:pt idx="84" formatCode="General">
                  <c:v>8.8155836344658706E-2</c:v>
                </c:pt>
                <c:pt idx="85" formatCode="General">
                  <c:v>8.9439027111862801E-2</c:v>
                </c:pt>
                <c:pt idx="86" formatCode="General">
                  <c:v>9.0709319615805598E-2</c:v>
                </c:pt>
                <c:pt idx="87" formatCode="General">
                  <c:v>9.1966777791173904E-2</c:v>
                </c:pt>
                <c:pt idx="88" formatCode="General">
                  <c:v>9.3211471728672696E-2</c:v>
                </c:pt>
                <c:pt idx="89" formatCode="General">
                  <c:v>9.4443476916969596E-2</c:v>
                </c:pt>
                <c:pt idx="90" formatCode="General">
                  <c:v>9.56628735561766E-2</c:v>
                </c:pt>
                <c:pt idx="91" formatCode="General">
                  <c:v>9.6869745936843499E-2</c:v>
                </c:pt>
                <c:pt idx="92" formatCode="General">
                  <c:v>9.8064181878825707E-2</c:v>
                </c:pt>
                <c:pt idx="93" formatCode="General">
                  <c:v>9.9246272224769005E-2</c:v>
                </c:pt>
                <c:pt idx="94" formatCode="General">
                  <c:v>0.10041611038333199</c:v>
                </c:pt>
                <c:pt idx="95" formatCode="General">
                  <c:v>0.10157379191763199</c:v>
                </c:pt>
                <c:pt idx="96" formatCode="General">
                  <c:v>0.102719414174751</c:v>
                </c:pt>
                <c:pt idx="97" formatCode="General">
                  <c:v>0.103853075952451</c:v>
                </c:pt>
                <c:pt idx="98" formatCode="General">
                  <c:v>0.10497487719957201</c:v>
                </c:pt>
                <c:pt idx="99" formatCode="General">
                  <c:v>0.106084918746767</c:v>
                </c:pt>
                <c:pt idx="100" formatCode="General">
                  <c:v>0.107183302063962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F6-4659-A0B2-06BF3C86B94C}"/>
            </c:ext>
          </c:extLst>
        </c:ser>
        <c:ser>
          <c:idx val="13"/>
          <c:order val="6"/>
          <c:tx>
            <c:strRef>
              <c:f>'[VGS-sqrtID.xlsx]ID-VGS'!$K$1</c:f>
              <c:strCache>
                <c:ptCount val="1"/>
                <c:pt idx="0">
                  <c:v>W=192um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FF66CC"/>
              </a:solidFill>
              <a:ln>
                <a:solidFill>
                  <a:srgbClr val="FF66CC"/>
                </a:solidFill>
              </a:ln>
            </c:spPr>
          </c:marker>
          <c:xVal>
            <c:numRef>
              <c:f>'[VGS-sqrtID.xlsx]ID-VGS'!$D$2:$D$102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'[VGS-sqrtID.xlsx]ID-VGS'!$K$2:$K$102</c:f>
              <c:numCache>
                <c:formatCode>0.00E+00</c:formatCode>
                <c:ptCount val="101"/>
                <c:pt idx="0">
                  <c:v>5.3872847807794001E-4</c:v>
                </c:pt>
                <c:pt idx="1">
                  <c:v>5.6543727919305497E-4</c:v>
                </c:pt>
                <c:pt idx="2">
                  <c:v>6.0164540715357002E-4</c:v>
                </c:pt>
                <c:pt idx="3">
                  <c:v>6.49241214122704E-4</c:v>
                </c:pt>
                <c:pt idx="4">
                  <c:v>7.1024147308406901E-4</c:v>
                </c:pt>
                <c:pt idx="5">
                  <c:v>7.8678864582415497E-4</c:v>
                </c:pt>
                <c:pt idx="6">
                  <c:v>8.8117959495111295E-4</c:v>
                </c:pt>
                <c:pt idx="7">
                  <c:v>9.959231742453869E-4</c:v>
                </c:pt>
                <c:pt idx="8">
                  <c:v>1.13381691122652E-3</c:v>
                </c:pt>
                <c:pt idx="9">
                  <c:v>1.29802971586263E-3</c:v>
                </c:pt>
                <c:pt idx="10">
                  <c:v>1.4921132579143201E-3</c:v>
                </c:pt>
                <c:pt idx="11">
                  <c:v>1.72015209886112E-3</c:v>
                </c:pt>
                <c:pt idx="12">
                  <c:v>1.9868541449716902E-3</c:v>
                </c:pt>
                <c:pt idx="13">
                  <c:v>2.2975888201662402E-3</c:v>
                </c:pt>
                <c:pt idx="14">
                  <c:v>2.65844384210749E-3</c:v>
                </c:pt>
                <c:pt idx="15">
                  <c:v>3.0762723679245E-3</c:v>
                </c:pt>
                <c:pt idx="16">
                  <c:v>3.5587273134046801E-3</c:v>
                </c:pt>
                <c:pt idx="17">
                  <c:v>4.1142783549693402E-3</c:v>
                </c:pt>
                <c:pt idx="18">
                  <c:v>4.7522060151351901E-3</c:v>
                </c:pt>
                <c:pt idx="19">
                  <c:v>5.4825664075629204E-3</c:v>
                </c:pt>
                <c:pt idx="20">
                  <c:v>6.3161197044509596E-3</c:v>
                </c:pt>
                <c:pt idx="21">
                  <c:v>7.2642151095083799E-3</c:v>
                </c:pt>
                <c:pt idx="22">
                  <c:v>8.3386248722734403E-3</c:v>
                </c:pt>
                <c:pt idx="23">
                  <c:v>9.5513194160686699E-3</c:v>
                </c:pt>
                <c:pt idx="24">
                  <c:v>1.0914174955775501E-2</c:v>
                </c:pt>
                <c:pt idx="25">
                  <c:v>1.24386047828357E-2</c:v>
                </c:pt>
                <c:pt idx="26" formatCode="General">
                  <c:v>1.4135107735464199E-2</c:v>
                </c:pt>
                <c:pt idx="27" formatCode="General">
                  <c:v>1.6012735659337401E-2</c:v>
                </c:pt>
                <c:pt idx="28" formatCode="General">
                  <c:v>1.80784993985686E-2</c:v>
                </c:pt>
                <c:pt idx="29" formatCode="General">
                  <c:v>2.0336760658436401E-2</c:v>
                </c:pt>
                <c:pt idx="30" formatCode="General">
                  <c:v>2.2788689158203802E-2</c:v>
                </c:pt>
                <c:pt idx="31" formatCode="General">
                  <c:v>2.54318875804063E-2</c:v>
                </c:pt>
                <c:pt idx="32" formatCode="General">
                  <c:v>2.82602846905575E-2</c:v>
                </c:pt>
                <c:pt idx="33" formatCode="General">
                  <c:v>3.1264360052688497E-2</c:v>
                </c:pt>
                <c:pt idx="34" formatCode="General">
                  <c:v>3.4431697854095999E-2</c:v>
                </c:pt>
                <c:pt idx="35" formatCode="General">
                  <c:v>3.7747794130025297E-2</c:v>
                </c:pt>
                <c:pt idx="36" formatCode="General">
                  <c:v>4.1196988300953398E-2</c:v>
                </c:pt>
                <c:pt idx="37" formatCode="General">
                  <c:v>4.4763374661562799E-2</c:v>
                </c:pt>
                <c:pt idx="38" formatCode="General">
                  <c:v>4.84315731774373E-2</c:v>
                </c:pt>
                <c:pt idx="39" formatCode="General">
                  <c:v>5.2187287436468E-2</c:v>
                </c:pt>
                <c:pt idx="40" formatCode="General">
                  <c:v>5.6017631101484201E-2</c:v>
                </c:pt>
                <c:pt idx="41" formatCode="General">
                  <c:v>5.9911246932785399E-2</c:v>
                </c:pt>
                <c:pt idx="42" formatCode="General">
                  <c:v>6.3858267145223899E-2</c:v>
                </c:pt>
                <c:pt idx="43" formatCode="General">
                  <c:v>6.7850171117230407E-2</c:v>
                </c:pt>
                <c:pt idx="44" formatCode="General">
                  <c:v>7.1879591290447895E-2</c:v>
                </c:pt>
                <c:pt idx="45" formatCode="General">
                  <c:v>7.5940106492259504E-2</c:v>
                </c:pt>
                <c:pt idx="46" formatCode="General">
                  <c:v>8.0026048750314202E-2</c:v>
                </c:pt>
                <c:pt idx="47" formatCode="General">
                  <c:v>8.4132337962306097E-2</c:v>
                </c:pt>
                <c:pt idx="48" formatCode="General">
                  <c:v>8.8254349868939097E-2</c:v>
                </c:pt>
                <c:pt idx="49" formatCode="General">
                  <c:v>9.2387816836753706E-2</c:v>
                </c:pt>
                <c:pt idx="50" formatCode="General">
                  <c:v>9.65287575603722E-2</c:v>
                </c:pt>
                <c:pt idx="51" formatCode="General">
                  <c:v>0.100673430290374</c:v>
                </c:pt>
                <c:pt idx="52" formatCode="General">
                  <c:v>0.10481830394359699</c:v>
                </c:pt>
                <c:pt idx="53" formatCode="General">
                  <c:v>0.10896004193360199</c:v>
                </c:pt>
                <c:pt idx="54" formatCode="General">
                  <c:v>0.11309549439021201</c:v>
                </c:pt>
                <c:pt idx="55" formatCode="General">
                  <c:v>0.11722169536903</c:v>
                </c:pt>
                <c:pt idx="56" formatCode="General">
                  <c:v>0.12133586253787899</c:v>
                </c:pt>
                <c:pt idx="57" formatCode="General">
                  <c:v>0.12543539759321301</c:v>
                </c:pt>
                <c:pt idx="58" formatCode="General">
                  <c:v>0.12951788627899199</c:v>
                </c:pt>
                <c:pt idx="59" formatCode="General">
                  <c:v>0.13358109735482901</c:v>
                </c:pt>
                <c:pt idx="60" formatCode="General">
                  <c:v>0.137622980205203</c:v>
                </c:pt>
                <c:pt idx="61" formatCode="General">
                  <c:v>0.141641661019624</c:v>
                </c:pt>
                <c:pt idx="62" formatCode="General">
                  <c:v>0.145635437627151</c:v>
                </c:pt>
                <c:pt idx="63" formatCode="General">
                  <c:v>0.149602773159037</c:v>
                </c:pt>
                <c:pt idx="64" formatCode="General">
                  <c:v>0.153542288757893</c:v>
                </c:pt>
                <c:pt idx="65" formatCode="General">
                  <c:v>0.15745275556500499</c:v>
                </c:pt>
                <c:pt idx="66" formatCode="General">
                  <c:v>0.16133308621030801</c:v>
                </c:pt>
                <c:pt idx="67" formatCode="General">
                  <c:v>0.16518232601011701</c:v>
                </c:pt>
                <c:pt idx="68" formatCode="General">
                  <c:v>0.168999644051885</c:v>
                </c:pt>
                <c:pt idx="69" formatCode="General">
                  <c:v>0.172784324316999</c:v>
                </c:pt>
                <c:pt idx="70" formatCode="General">
                  <c:v>0.176535756964524</c:v>
                </c:pt>
                <c:pt idx="71" formatCode="General">
                  <c:v>0.18025342987253901</c:v>
                </c:pt>
                <c:pt idx="72" formatCode="General">
                  <c:v>0.18393692051004301</c:v>
                </c:pt>
                <c:pt idx="73" formatCode="General">
                  <c:v>0.18758588819187599</c:v>
                </c:pt>
                <c:pt idx="74" formatCode="General">
                  <c:v>0.19120006675163001</c:v>
                </c:pt>
                <c:pt idx="75" formatCode="General">
                  <c:v>0.19477925765307399</c:v>
                </c:pt>
                <c:pt idx="76" formatCode="General">
                  <c:v>0.19832332354889601</c:v>
                </c:pt>
                <c:pt idx="77" formatCode="General">
                  <c:v>0.20183218228626501</c:v>
                </c:pt>
                <c:pt idx="78" formatCode="General">
                  <c:v>0.20530580135149801</c:v>
                </c:pt>
                <c:pt idx="79" formatCode="General">
                  <c:v>0.20874419274072201</c:v>
                </c:pt>
                <c:pt idx="80" formatCode="General">
                  <c:v>0.21214740823945999</c:v>
                </c:pt>
                <c:pt idx="81" formatCode="General">
                  <c:v>0.215515535091368</c:v>
                </c:pt>
                <c:pt idx="82" formatCode="General">
                  <c:v>0.21884869203459401</c:v>
                </c:pt>
                <c:pt idx="83" formatCode="General">
                  <c:v>0.22214702568330699</c:v>
                </c:pt>
                <c:pt idx="84" formatCode="General">
                  <c:v>0.225410707231577</c:v>
                </c:pt>
                <c:pt idx="85" formatCode="General">
                  <c:v>0.22863992945693801</c:v>
                </c:pt>
                <c:pt idx="86" formatCode="General">
                  <c:v>0.23183490400145701</c:v>
                </c:pt>
                <c:pt idx="87" formatCode="General">
                  <c:v>0.234995858908845</c:v>
                </c:pt>
                <c:pt idx="88" formatCode="General">
                  <c:v>0.238123036397136</c:v>
                </c:pt>
                <c:pt idx="89" formatCode="General">
                  <c:v>0.241216690847432</c:v>
                </c:pt>
                <c:pt idx="90" formatCode="General">
                  <c:v>0.24427708699041201</c:v>
                </c:pt>
                <c:pt idx="91" formatCode="General">
                  <c:v>0.247304498273377</c:v>
                </c:pt>
                <c:pt idx="92" formatCode="General">
                  <c:v>0.25029920539183897</c:v>
                </c:pt>
                <c:pt idx="93" formatCode="General">
                  <c:v>0.25326149497074102</c:v>
                </c:pt>
                <c:pt idx="94" formatCode="General">
                  <c:v>0.256191658381549</c:v>
                </c:pt>
                <c:pt idx="95" formatCode="General">
                  <c:v>0.25908999068247401</c:v>
                </c:pt>
                <c:pt idx="96" formatCode="General">
                  <c:v>0.261956789670096</c:v>
                </c:pt>
                <c:pt idx="97" formatCode="General">
                  <c:v>0.26479235503141002</c:v>
                </c:pt>
                <c:pt idx="98" formatCode="General">
                  <c:v>0.26759698758531703</c:v>
                </c:pt>
                <c:pt idx="99" formatCode="General">
                  <c:v>0.27037098859610897</c:v>
                </c:pt>
                <c:pt idx="100" formatCode="General">
                  <c:v>0.27311465911687499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F6-4659-A0B2-06BF3C86B94C}"/>
            </c:ext>
          </c:extLst>
        </c:ser>
        <c:ser>
          <c:idx val="0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7030A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4.7042849435968308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'[VGS-sqrtID.xlsx]ID-VGS'!$E$47:$E$52</c:f>
              <c:numCache>
                <c:formatCode>0.00E+00</c:formatCode>
                <c:ptCount val="6"/>
                <c:pt idx="0">
                  <c:v>4.0455736116555398E-3</c:v>
                </c:pt>
                <c:pt idx="1">
                  <c:v>4.2694447934037098E-3</c:v>
                </c:pt>
                <c:pt idx="2">
                  <c:v>4.4948288265383501E-3</c:v>
                </c:pt>
                <c:pt idx="3">
                  <c:v>4.7214759369418203E-3</c:v>
                </c:pt>
                <c:pt idx="4">
                  <c:v>4.94915425588524E-3</c:v>
                </c:pt>
                <c:pt idx="5">
                  <c:v>5.1776455635681997E-3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FF6-4659-A0B2-06BF3C86B94C}"/>
            </c:ext>
          </c:extLst>
        </c:ser>
        <c:ser>
          <c:idx val="1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70C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70C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-1.5788038042588787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'[VGS-sqrtID.xlsx]ID-VGS'!$F$47:$F$52</c:f>
              <c:numCache>
                <c:formatCode>0.00E+00</c:formatCode>
                <c:ptCount val="6"/>
                <c:pt idx="0">
                  <c:v>5.19003768447239E-3</c:v>
                </c:pt>
                <c:pt idx="1">
                  <c:v>5.48108443738703E-3</c:v>
                </c:pt>
                <c:pt idx="2">
                  <c:v>5.7741824014133003E-3</c:v>
                </c:pt>
                <c:pt idx="3">
                  <c:v>6.0689995309968102E-3</c:v>
                </c:pt>
                <c:pt idx="4">
                  <c:v>6.3652285526133298E-3</c:v>
                </c:pt>
                <c:pt idx="5">
                  <c:v>6.6625808628880496E-3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FF6-4659-A0B2-06BF3C86B94C}"/>
            </c:ext>
          </c:extLst>
        </c:ser>
        <c:ser>
          <c:idx val="2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F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B0F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8.4014323216896562E-3"/>
                  <c:y val="-1.5364938505088711E-3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'[VGS-sqrtID.xlsx]ID-VGS'!$G$47:$G$52</c:f>
              <c:numCache>
                <c:formatCode>0.00E+00</c:formatCode>
                <c:ptCount val="6"/>
                <c:pt idx="0">
                  <c:v>1.19245918738541E-2</c:v>
                </c:pt>
                <c:pt idx="1">
                  <c:v>1.25814555810316E-2</c:v>
                </c:pt>
                <c:pt idx="2">
                  <c:v>1.32425713030989E-2</c:v>
                </c:pt>
                <c:pt idx="3">
                  <c:v>1.39072135829162E-2</c:v>
                </c:pt>
                <c:pt idx="4">
                  <c:v>1.45747086063845E-2</c:v>
                </c:pt>
                <c:pt idx="5">
                  <c:v>1.5244422073711499E-2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FF6-4659-A0B2-06BF3C86B94C}"/>
            </c:ext>
          </c:extLst>
        </c:ser>
        <c:ser>
          <c:idx val="3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00B05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0387196192009193E-2"/>
                  <c:y val="4.0411461269419845E-3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'[VGS-sqrtID.xlsx]ID-VGS'!$H$47:$H$52</c:f>
              <c:numCache>
                <c:formatCode>General</c:formatCode>
                <c:ptCount val="6"/>
                <c:pt idx="0">
                  <c:v>1.7007801199313499E-2</c:v>
                </c:pt>
                <c:pt idx="1">
                  <c:v>1.79374630622142E-2</c:v>
                </c:pt>
                <c:pt idx="2">
                  <c:v>1.8872837100669101E-2</c:v>
                </c:pt>
                <c:pt idx="3">
                  <c:v>1.9812909378321499E-2</c:v>
                </c:pt>
                <c:pt idx="4">
                  <c:v>2.0756738119058801E-2</c:v>
                </c:pt>
                <c:pt idx="5">
                  <c:v>2.1703437244973301E-2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4FF6-4659-A0B2-06BF3C86B94C}"/>
            </c:ext>
          </c:extLst>
        </c:ser>
        <c:ser>
          <c:idx val="4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chemeClr val="accent2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1.2112867369968996E-2"/>
                  <c:y val="3.7258945403187187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'[VGS-sqrtID.xlsx]ID-VGS'!$I$47:$I$52</c:f>
              <c:numCache>
                <c:formatCode>General</c:formatCode>
                <c:ptCount val="6"/>
                <c:pt idx="0">
                  <c:v>2.4132913089198901E-2</c:v>
                </c:pt>
                <c:pt idx="1">
                  <c:v>2.5440545132348402E-2</c:v>
                </c:pt>
                <c:pt idx="2">
                  <c:v>2.67555122343059E-2</c:v>
                </c:pt>
                <c:pt idx="3">
                  <c:v>2.8076406052033501E-2</c:v>
                </c:pt>
                <c:pt idx="4">
                  <c:v>2.9401922242762699E-2</c:v>
                </c:pt>
                <c:pt idx="5">
                  <c:v>3.0730837695365599E-2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4FF6-4659-A0B2-06BF3C86B94C}"/>
            </c:ext>
          </c:extLst>
        </c:ser>
        <c:ser>
          <c:idx val="5"/>
          <c:order val="12"/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FF0000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-1.1881414097666852E-2"/>
                  <c:y val="-1.4518981894006898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'[VGS-sqrtID.xlsx]ID-VGS'!$J$47:$J$52</c:f>
              <c:numCache>
                <c:formatCode>General</c:formatCode>
                <c:ptCount val="6"/>
                <c:pt idx="0">
                  <c:v>2.95179806597245E-2</c:v>
                </c:pt>
                <c:pt idx="1">
                  <c:v>3.11064499308089E-2</c:v>
                </c:pt>
                <c:pt idx="2">
                  <c:v>3.27030113386843E-2</c:v>
                </c:pt>
                <c:pt idx="3">
                  <c:v>3.43059707063679E-2</c:v>
                </c:pt>
                <c:pt idx="4">
                  <c:v>3.5913765280915902E-2</c:v>
                </c:pt>
                <c:pt idx="5">
                  <c:v>3.7524935886776301E-2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4FF6-4659-A0B2-06BF3C86B94C}"/>
            </c:ext>
          </c:extLst>
        </c:ser>
        <c:ser>
          <c:idx val="6"/>
          <c:order val="13"/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FF66CC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>
                <a:solidFill>
                  <a:srgbClr val="FF66CC"/>
                </a:solidFill>
              </a:ln>
            </c:spPr>
            <c:trendlineType val="linear"/>
            <c:forward val="0.5"/>
            <c:backward val="0.25"/>
            <c:dispRSqr val="0"/>
            <c:dispEq val="1"/>
            <c:trendlineLbl>
              <c:layout>
                <c:manualLayout>
                  <c:x val="-0.2104431891806115"/>
                  <c:y val="-1.1439690131112365E-2"/>
                </c:manualLayout>
              </c:layout>
              <c:numFmt formatCode="General" sourceLinked="0"/>
            </c:trendlineLbl>
          </c:trendline>
          <c:xVal>
            <c:numRef>
              <c:f>'[VGS-sqrtID.xlsx]ID-VGS'!$D$47:$D$52</c:f>
              <c:numCache>
                <c:formatCode>General</c:formatCode>
                <c:ptCount val="6"/>
                <c:pt idx="0">
                  <c:v>0.45</c:v>
                </c:pt>
                <c:pt idx="1">
                  <c:v>0.46</c:v>
                </c:pt>
                <c:pt idx="2">
                  <c:v>0.47</c:v>
                </c:pt>
                <c:pt idx="3">
                  <c:v>0.48</c:v>
                </c:pt>
                <c:pt idx="4">
                  <c:v>0.49</c:v>
                </c:pt>
                <c:pt idx="5">
                  <c:v>0.5</c:v>
                </c:pt>
              </c:numCache>
            </c:numRef>
          </c:xVal>
          <c:yVal>
            <c:numRef>
              <c:f>'[VGS-sqrtID.xlsx]ID-VGS'!$K$47:$K$52</c:f>
              <c:numCache>
                <c:formatCode>General</c:formatCode>
                <c:ptCount val="6"/>
                <c:pt idx="0">
                  <c:v>7.5940106492259504E-2</c:v>
                </c:pt>
                <c:pt idx="1">
                  <c:v>8.0026048750314202E-2</c:v>
                </c:pt>
                <c:pt idx="2">
                  <c:v>8.4132337962306097E-2</c:v>
                </c:pt>
                <c:pt idx="3">
                  <c:v>8.8254349868939097E-2</c:v>
                </c:pt>
                <c:pt idx="4">
                  <c:v>9.2387816836753706E-2</c:v>
                </c:pt>
                <c:pt idx="5">
                  <c:v>9.65287575603722E-2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4FF6-4659-A0B2-06BF3C86B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7462271"/>
        <c:axId val="1747463519"/>
      </c:scatterChart>
      <c:valAx>
        <c:axId val="1747462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altLang="ja-JP" sz="1400" b="0"/>
                  <a:t>VGS</a:t>
                </a:r>
                <a:r>
                  <a:rPr lang="en-US" altLang="ja-JP" sz="1400" b="0" baseline="0"/>
                  <a:t> [V]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463519"/>
        <c:crosses val="autoZero"/>
        <c:crossBetween val="midCat"/>
      </c:valAx>
      <c:valAx>
        <c:axId val="1747463519"/>
        <c:scaling>
          <c:orientation val="minMax"/>
          <c:max val="0.11000000000000001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altLang="ja-JP" sz="1400" b="0"/>
                  <a:t>sqrtID</a:t>
                </a:r>
                <a:r>
                  <a:rPr lang="en-US" altLang="ja-JP" sz="1400" b="0" baseline="0"/>
                  <a:t> [A^1/2)]</a:t>
                </a:r>
                <a:endParaRPr lang="ja-JP" altLang="en-US" sz="1400" b="0"/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462271"/>
        <c:crosses val="autoZero"/>
        <c:crossBetween val="midCat"/>
      </c:valAx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ayout>
        <c:manualLayout>
          <c:xMode val="edge"/>
          <c:yMode val="edge"/>
          <c:x val="0.16701457717257034"/>
          <c:y val="4.4539409479126886E-2"/>
          <c:w val="0.11500436751155878"/>
          <c:h val="0.402901080782915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10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2.png"/><Relationship Id="rId5" Type="http://schemas.openxmlformats.org/officeDocument/2006/relationships/image" Target="../media/image190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9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12.png"/><Relationship Id="rId2" Type="http://schemas.openxmlformats.org/officeDocument/2006/relationships/image" Target="../media/image370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4" Type="http://schemas.openxmlformats.org/officeDocument/2006/relationships/image" Target="../media/image7.png"/><Relationship Id="rId9" Type="http://schemas.openxmlformats.org/officeDocument/2006/relationships/image" Target="../media/image44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hart" Target="../charts/chart3.xm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chart" Target="../charts/chart4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000" dirty="0"/>
              <a:t>ミーティング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23/06/08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7A17C78-F969-A32E-026E-F50C34BA40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K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kumimoji="1" lang="ja-JP" altLang="en-US" dirty="0"/>
                  <a:t>）の導出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7A17C78-F969-A32E-026E-F50C34BA4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/>
              <p:nvPr/>
            </p:nvSpPr>
            <p:spPr>
              <a:xfrm>
                <a:off x="812801" y="1274764"/>
                <a:ext cx="9719392" cy="2616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=157×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8.854×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∗3.9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sz="400" dirty="0"/>
              </a:p>
              <a:p>
                <a:r>
                  <a:rPr lang="ja-JP" altLang="en-US" dirty="0"/>
                  <a:t>よって、</a:t>
                </a:r>
                <a:endParaRPr lang="en-US" altLang="ja-JP" dirty="0"/>
              </a:p>
              <a:p>
                <a:endParaRPr lang="en-US" altLang="ja-JP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2∗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=2∗157×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8.854×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∗3.9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628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34.5306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18.19×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sz="400" b="0" dirty="0"/>
              </a:p>
              <a:p>
                <a:r>
                  <a:rPr lang="en-US" altLang="ja-JP" b="0" dirty="0"/>
                  <a:t>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181.9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4"/>
                <a:ext cx="9719392" cy="2616357"/>
              </a:xfrm>
              <a:prstGeom prst="rect">
                <a:avLst/>
              </a:prstGeom>
              <a:blipFill>
                <a:blip r:embed="rId3"/>
                <a:stretch>
                  <a:fillRect l="-502" b="-1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8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99978-083A-8C7B-50CB-CF5C5741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8659E1-B2B3-BB17-3D2B-F1FFF1E7376A}"/>
                  </a:ext>
                </a:extLst>
              </p:cNvPr>
              <p:cNvSpPr txBox="1"/>
              <p:nvPr/>
            </p:nvSpPr>
            <p:spPr>
              <a:xfrm>
                <a:off x="812205" y="3916403"/>
                <a:ext cx="3367313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𝐵𝑈𝐹𝐹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8659E1-B2B3-BB17-3D2B-F1FFF1E7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5" y="3916403"/>
                <a:ext cx="3367313" cy="65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C90550-3F1C-E493-CB50-CF5DFFAD969D}"/>
                  </a:ext>
                </a:extLst>
              </p:cNvPr>
              <p:cNvSpPr txBox="1"/>
              <p:nvPr/>
            </p:nvSpPr>
            <p:spPr>
              <a:xfrm>
                <a:off x="812799" y="2347639"/>
                <a:ext cx="4403633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C90550-3F1C-E493-CB50-CF5DFFAD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" y="2347639"/>
                <a:ext cx="4403633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B804B9-FCE9-E09B-78A1-CF21D6C5DB4D}"/>
                  </a:ext>
                </a:extLst>
              </p:cNvPr>
              <p:cNvSpPr txBox="1"/>
              <p:nvPr/>
            </p:nvSpPr>
            <p:spPr>
              <a:xfrm>
                <a:off x="5103677" y="1736347"/>
                <a:ext cx="2893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750+150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B804B9-FCE9-E09B-78A1-CF21D6C5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77" y="1736347"/>
                <a:ext cx="289310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74F13D-FD42-D879-FF78-725910BD974F}"/>
                  </a:ext>
                </a:extLst>
              </p:cNvPr>
              <p:cNvSpPr txBox="1"/>
              <p:nvPr/>
            </p:nvSpPr>
            <p:spPr>
              <a:xfrm>
                <a:off x="812801" y="1274763"/>
                <a:ext cx="28003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=330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=157×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74F13D-FD42-D879-FF78-725910BD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3"/>
                <a:ext cx="2800318" cy="646331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3A5972-B814-D6FC-8D77-0E10968E0742}"/>
                  </a:ext>
                </a:extLst>
              </p:cNvPr>
              <p:cNvSpPr txBox="1"/>
              <p:nvPr/>
            </p:nvSpPr>
            <p:spPr>
              <a:xfrm>
                <a:off x="812206" y="3258338"/>
                <a:ext cx="5973368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0.75−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𝑂𝑈𝑇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3A5972-B814-D6FC-8D77-0E10968E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3258338"/>
                <a:ext cx="5973368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B50C56-5325-6B73-B37F-E0A03C309E27}"/>
                  </a:ext>
                </a:extLst>
              </p:cNvPr>
              <p:cNvSpPr txBox="1"/>
              <p:nvPr/>
            </p:nvSpPr>
            <p:spPr>
              <a:xfrm>
                <a:off x="8344140" y="2786851"/>
                <a:ext cx="569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B50C56-5325-6B73-B37F-E0A03C309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140" y="2786851"/>
                <a:ext cx="569473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443347A-E0D0-8B72-200A-70D624514040}"/>
                  </a:ext>
                </a:extLst>
              </p:cNvPr>
              <p:cNvSpPr txBox="1"/>
              <p:nvPr/>
            </p:nvSpPr>
            <p:spPr>
              <a:xfrm>
                <a:off x="8344140" y="1859776"/>
                <a:ext cx="569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443347A-E0D0-8B72-200A-70D62451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140" y="1859776"/>
                <a:ext cx="56947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44FEAFF-50BD-4768-2E00-551A3EF2E826}"/>
              </a:ext>
            </a:extLst>
          </p:cNvPr>
          <p:cNvCxnSpPr/>
          <p:nvPr/>
        </p:nvCxnSpPr>
        <p:spPr bwMode="auto">
          <a:xfrm>
            <a:off x="8344140" y="2840263"/>
            <a:ext cx="0" cy="2625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7A60A98-6166-E2B2-EA11-705347AAD95D}"/>
              </a:ext>
            </a:extLst>
          </p:cNvPr>
          <p:cNvCxnSpPr/>
          <p:nvPr/>
        </p:nvCxnSpPr>
        <p:spPr bwMode="auto">
          <a:xfrm>
            <a:off x="8341656" y="1913188"/>
            <a:ext cx="0" cy="2625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図 9" descr="夜に光っている月&#10;&#10;自動的に生成された説明">
            <a:extLst>
              <a:ext uri="{FF2B5EF4-FFF2-40B4-BE49-F238E27FC236}">
                <a16:creationId xmlns:a16="http://schemas.microsoft.com/office/drawing/2014/main" id="{7573216E-D8F8-AB4C-196C-A43087591A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65" y="1489524"/>
            <a:ext cx="3371349" cy="2426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5FEE955-3419-B11B-7867-4F4E11BB816A}"/>
                  </a:ext>
                </a:extLst>
              </p:cNvPr>
              <p:cNvSpPr txBox="1"/>
              <p:nvPr/>
            </p:nvSpPr>
            <p:spPr>
              <a:xfrm>
                <a:off x="9300021" y="2808554"/>
                <a:ext cx="2857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+75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5FEE955-3419-B11B-7867-4F4E11BB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21" y="2808554"/>
                <a:ext cx="2857001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8D26E6F-D2C3-B27F-FC4D-C9173D8D182F}"/>
                  </a:ext>
                </a:extLst>
              </p:cNvPr>
              <p:cNvSpPr txBox="1"/>
              <p:nvPr/>
            </p:nvSpPr>
            <p:spPr>
              <a:xfrm>
                <a:off x="9300021" y="3156183"/>
                <a:ext cx="290162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+1.5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8D26E6F-D2C3-B27F-FC4D-C9173D8D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21" y="3156183"/>
                <a:ext cx="2901628" cy="6090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793E62-8E25-7229-8A2B-B7BFD5595A9B}"/>
                  </a:ext>
                </a:extLst>
              </p:cNvPr>
              <p:cNvSpPr txBox="1"/>
              <p:nvPr/>
            </p:nvSpPr>
            <p:spPr>
              <a:xfrm>
                <a:off x="810316" y="1978388"/>
                <a:ext cx="4047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0" dirty="0"/>
                  <a:t>330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BUFF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+330 </m:t>
                    </m:r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ja-JP" sz="18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793E62-8E25-7229-8A2B-B7BFD559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6" y="1978388"/>
                <a:ext cx="4047056" cy="369332"/>
              </a:xfrm>
              <a:prstGeom prst="rect">
                <a:avLst/>
              </a:prstGeom>
              <a:blipFill>
                <a:blip r:embed="rId14"/>
                <a:stretch>
                  <a:fillRect l="-1355" t="-10000" r="-60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3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4758-657E-8612-F258-F9A8A1F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3CA235-D785-B276-8C52-BB639677F645}"/>
              </a:ext>
            </a:extLst>
          </p:cNvPr>
          <p:cNvSpPr txBox="1"/>
          <p:nvPr/>
        </p:nvSpPr>
        <p:spPr>
          <a:xfrm>
            <a:off x="812801" y="1274764"/>
            <a:ext cx="4490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PGP</a:t>
            </a:r>
            <a:r>
              <a:rPr lang="ja-JP" altLang="en-US" dirty="0"/>
              <a:t>の作成</a:t>
            </a:r>
            <a:endParaRPr lang="en-US" altLang="ja-JP" dirty="0"/>
          </a:p>
          <a:p>
            <a:r>
              <a:rPr kumimoji="1" lang="ja-JP" altLang="en-US" dirty="0"/>
              <a:t>・寄生抽出の動作</a:t>
            </a:r>
            <a:r>
              <a:rPr lang="ja-JP" altLang="en-US" dirty="0"/>
              <a:t>確認</a:t>
            </a:r>
            <a:endParaRPr lang="en-US" altLang="ja-JP" dirty="0"/>
          </a:p>
          <a:p>
            <a:r>
              <a:rPr kumimoji="1" lang="ja-JP" altLang="en-US" dirty="0"/>
              <a:t>・配線抵抗を概算し、影響を確認する</a:t>
            </a:r>
            <a:endParaRPr kumimoji="1" lang="en-US" altLang="ja-JP" dirty="0"/>
          </a:p>
          <a:p>
            <a:r>
              <a:rPr lang="ja-JP" altLang="en-US" dirty="0"/>
              <a:t>・バッファの検討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火曜日確認</a:t>
            </a:r>
            <a:endParaRPr kumimoji="1" lang="en-US" altLang="ja-JP" dirty="0"/>
          </a:p>
          <a:p>
            <a:r>
              <a:rPr lang="ja-JP" altLang="en-US" dirty="0"/>
              <a:t>モンテカルロシミュレーションの方法について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64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夜に光っている星&#10;&#10;自動的に生成された説明">
            <a:extLst>
              <a:ext uri="{FF2B5EF4-FFF2-40B4-BE49-F238E27FC236}">
                <a16:creationId xmlns:a16="http://schemas.microsoft.com/office/drawing/2014/main" id="{2E0123B7-DB38-221B-29AF-619BE2CF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47" y="1794571"/>
            <a:ext cx="9180964" cy="440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986193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986193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104918" r="-145652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204918" r="-14565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204918" r="-752" b="-9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304918" r="-14565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404918" r="-145652" b="-7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13333" r="-145652" b="-6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03279" r="-145652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03279" r="-145652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44444" r="-14565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544444" r="-75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37363" r="-145652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637363" r="-75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45556" r="-14565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745556" r="-752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1781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chemeClr val="accent1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1781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04918" r="-17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chemeClr val="accent1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37363" r="-174615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137363" r="-889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240000" r="-17461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240000" r="-889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D4719-78DD-251A-424E-A4A04E9080F9}"/>
              </a:ext>
            </a:extLst>
          </p:cNvPr>
          <p:cNvSpPr/>
          <p:nvPr/>
        </p:nvSpPr>
        <p:spPr bwMode="auto">
          <a:xfrm>
            <a:off x="5706533" y="2435314"/>
            <a:ext cx="1362560" cy="12244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D45BA2-D035-210C-4772-7179D598B8A7}"/>
              </a:ext>
            </a:extLst>
          </p:cNvPr>
          <p:cNvSpPr/>
          <p:nvPr/>
        </p:nvSpPr>
        <p:spPr bwMode="auto">
          <a:xfrm>
            <a:off x="2888826" y="3996267"/>
            <a:ext cx="4595707" cy="2263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入力ギルバートセル回路図（変更前）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FDC866-0F36-2BF4-CD9E-3593D83F16EB}"/>
              </a:ext>
            </a:extLst>
          </p:cNvPr>
          <p:cNvSpPr txBox="1"/>
          <p:nvPr/>
        </p:nvSpPr>
        <p:spPr>
          <a:xfrm>
            <a:off x="10898741" y="61677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16014-8208-1268-A091-64720551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PAD</a:t>
            </a:r>
            <a:r>
              <a:rPr kumimoji="1" lang="ja-JP" altLang="en-US" dirty="0"/>
              <a:t>配置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DBE555-EAB8-427D-57D7-7E548B90F58A}"/>
              </a:ext>
            </a:extLst>
          </p:cNvPr>
          <p:cNvSpPr/>
          <p:nvPr/>
        </p:nvSpPr>
        <p:spPr>
          <a:xfrm>
            <a:off x="6689860" y="1696289"/>
            <a:ext cx="4225694" cy="422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/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/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/>
              <p:nvPr/>
            </p:nvSpPr>
            <p:spPr>
              <a:xfrm>
                <a:off x="8434070" y="126882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70" y="1268821"/>
                <a:ext cx="706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/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/>
              <p:nvPr/>
            </p:nvSpPr>
            <p:spPr>
              <a:xfrm>
                <a:off x="10057868" y="1272740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868" y="1272740"/>
                <a:ext cx="70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B25600E-74DB-D10A-C21A-7CBD9F07235C}"/>
              </a:ext>
            </a:extLst>
          </p:cNvPr>
          <p:cNvGrpSpPr/>
          <p:nvPr/>
        </p:nvGrpSpPr>
        <p:grpSpPr>
          <a:xfrm rot="5400000">
            <a:off x="6097169" y="3727202"/>
            <a:ext cx="1791810" cy="231086"/>
            <a:chOff x="7107674" y="5298182"/>
            <a:chExt cx="2843073" cy="36666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CAD9833-9FB1-8B99-5003-61ED8A530A03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2A10D70-D4AF-B617-EC6D-66B4B858C070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8887DA-2C52-FBAA-B712-B742B0143963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8FF6E3-296F-A589-960D-824B3A5D74B3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ACFF55-31D8-02B6-F323-95C8B777705B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16FBF4F-3531-16C3-EC58-70B04B47E272}"/>
              </a:ext>
            </a:extLst>
          </p:cNvPr>
          <p:cNvGrpSpPr/>
          <p:nvPr/>
        </p:nvGrpSpPr>
        <p:grpSpPr>
          <a:xfrm>
            <a:off x="7108617" y="5501051"/>
            <a:ext cx="3388179" cy="237599"/>
            <a:chOff x="5759399" y="5841481"/>
            <a:chExt cx="4325866" cy="30335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B19DD09-A656-C4BD-12D1-63FC9916DE0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C66CF8-4E74-A542-B61A-AC635A50AE8B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80BA356-C310-14CB-02A2-6F1A65F1CFFA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72C271B-92B9-3EFB-41FB-2CAFEBA4D1D5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9E5A659-0868-5EE1-9A31-D34D0A562592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D3E6FC9-3BBE-48D8-EDAC-698F6C87CF5C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6C53796-D130-D617-56A5-3D3F086BECBD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3C514C3-5E02-A27A-3EED-F14FD587C363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0577829-AD27-BBC2-B0DC-DAA6F59D9D6B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A4E7C91-BB06-4B34-53B1-42D0DC4C8C09}"/>
              </a:ext>
            </a:extLst>
          </p:cNvPr>
          <p:cNvGrpSpPr/>
          <p:nvPr/>
        </p:nvGrpSpPr>
        <p:grpSpPr>
          <a:xfrm rot="5400000">
            <a:off x="9718498" y="3725679"/>
            <a:ext cx="1791810" cy="231086"/>
            <a:chOff x="7107674" y="5298182"/>
            <a:chExt cx="2843073" cy="36666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41454BB-65D4-855D-94EB-31F2CE696B27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34C7AF9-8238-E2D1-009E-F1D28ADF7FDC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FD30E91-AAC0-79CD-D1A6-5C3C9252EC2C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5EF9174-6EC2-4446-56DE-B4218FB7B7EE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D4C18DC-FFA2-CE48-F932-A1B6E29E7D7A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/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/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BCE40F3-4975-936B-4451-706FA2191609}"/>
              </a:ext>
            </a:extLst>
          </p:cNvPr>
          <p:cNvCxnSpPr>
            <a:stCxn id="42" idx="2"/>
          </p:cNvCxnSpPr>
          <p:nvPr/>
        </p:nvCxnSpPr>
        <p:spPr bwMode="auto">
          <a:xfrm flipH="1">
            <a:off x="6997003" y="5730166"/>
            <a:ext cx="226172" cy="25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86FDBE-7E71-1FD5-7F98-6115046E44E4}"/>
              </a:ext>
            </a:extLst>
          </p:cNvPr>
          <p:cNvCxnSpPr/>
          <p:nvPr/>
        </p:nvCxnSpPr>
        <p:spPr bwMode="auto">
          <a:xfrm flipH="1">
            <a:off x="8355741" y="5745018"/>
            <a:ext cx="50419" cy="2778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F381C04-34EE-7C6C-3C31-4B67870779FA}"/>
              </a:ext>
            </a:extLst>
          </p:cNvPr>
          <p:cNvCxnSpPr/>
          <p:nvPr/>
        </p:nvCxnSpPr>
        <p:spPr bwMode="auto">
          <a:xfrm>
            <a:off x="9593626" y="5745018"/>
            <a:ext cx="432955" cy="265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C9F6971-A2C5-ECFB-C631-797B90846DD0}"/>
              </a:ext>
            </a:extLst>
          </p:cNvPr>
          <p:cNvCxnSpPr/>
          <p:nvPr/>
        </p:nvCxnSpPr>
        <p:spPr bwMode="auto">
          <a:xfrm>
            <a:off x="7916207" y="5404376"/>
            <a:ext cx="95579" cy="966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F6A427F-DDE5-D760-14A4-909A8B3779B2}"/>
              </a:ext>
            </a:extLst>
          </p:cNvPr>
          <p:cNvCxnSpPr/>
          <p:nvPr/>
        </p:nvCxnSpPr>
        <p:spPr bwMode="auto">
          <a:xfrm flipH="1">
            <a:off x="9203062" y="5406619"/>
            <a:ext cx="210844" cy="100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/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/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/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/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AC0F391-19CA-D3FF-2477-A37C7FFD9194}"/>
              </a:ext>
            </a:extLst>
          </p:cNvPr>
          <p:cNvCxnSpPr>
            <a:stCxn id="74" idx="3"/>
            <a:endCxn id="28" idx="2"/>
          </p:cNvCxnSpPr>
          <p:nvPr/>
        </p:nvCxnSpPr>
        <p:spPr bwMode="auto">
          <a:xfrm>
            <a:off x="6615281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CB0F797-052C-DD17-6632-87B2C772A101}"/>
              </a:ext>
            </a:extLst>
          </p:cNvPr>
          <p:cNvCxnSpPr/>
          <p:nvPr/>
        </p:nvCxnSpPr>
        <p:spPr bwMode="auto">
          <a:xfrm>
            <a:off x="6615281" y="4235142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99EEA22-EDF6-FD4F-DCAA-6A887D69D967}"/>
              </a:ext>
            </a:extLst>
          </p:cNvPr>
          <p:cNvCxnSpPr/>
          <p:nvPr/>
        </p:nvCxnSpPr>
        <p:spPr bwMode="auto">
          <a:xfrm>
            <a:off x="10734920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0271B1E-EBBA-A238-E65B-7D2487D48FBF}"/>
              </a:ext>
            </a:extLst>
          </p:cNvPr>
          <p:cNvCxnSpPr/>
          <p:nvPr/>
        </p:nvCxnSpPr>
        <p:spPr bwMode="auto">
          <a:xfrm>
            <a:off x="10734920" y="4227084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/>
              <p:nvPr/>
            </p:nvSpPr>
            <p:spPr>
              <a:xfrm>
                <a:off x="7526234" y="2209672"/>
                <a:ext cx="872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34" y="2209672"/>
                <a:ext cx="872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/>
              <p:nvPr/>
            </p:nvSpPr>
            <p:spPr>
              <a:xfrm>
                <a:off x="9255493" y="2209672"/>
                <a:ext cx="8920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3" y="2209672"/>
                <a:ext cx="8920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F04BF9B-9570-5FE6-82FF-A62B30DC768B}"/>
              </a:ext>
            </a:extLst>
          </p:cNvPr>
          <p:cNvCxnSpPr>
            <a:endCxn id="8" idx="2"/>
          </p:cNvCxnSpPr>
          <p:nvPr/>
        </p:nvCxnSpPr>
        <p:spPr bwMode="auto">
          <a:xfrm flipH="1" flipV="1">
            <a:off x="8787467" y="1638153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B20A002-8DE9-B6B1-5EE6-11879ED4E33B}"/>
              </a:ext>
            </a:extLst>
          </p:cNvPr>
          <p:cNvCxnSpPr/>
          <p:nvPr/>
        </p:nvCxnSpPr>
        <p:spPr bwMode="auto">
          <a:xfrm flipH="1" flipV="1">
            <a:off x="10387075" y="1638153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D2EAF3B-CE55-55ED-AAE1-62DABD7A8C6E}"/>
              </a:ext>
            </a:extLst>
          </p:cNvPr>
          <p:cNvCxnSpPr>
            <a:cxnSpLocks/>
            <a:stCxn id="88" idx="0"/>
          </p:cNvCxnSpPr>
          <p:nvPr/>
        </p:nvCxnSpPr>
        <p:spPr bwMode="auto">
          <a:xfrm flipV="1">
            <a:off x="7962498" y="2108755"/>
            <a:ext cx="72600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DCD67FF-0B47-8D85-B548-C595CCD420F0}"/>
              </a:ext>
            </a:extLst>
          </p:cNvPr>
          <p:cNvCxnSpPr>
            <a:cxnSpLocks/>
            <a:stCxn id="90" idx="0"/>
          </p:cNvCxnSpPr>
          <p:nvPr/>
        </p:nvCxnSpPr>
        <p:spPr bwMode="auto">
          <a:xfrm flipH="1" flipV="1">
            <a:off x="9571856" y="2108755"/>
            <a:ext cx="129638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26C86C2-66B7-AA1B-3A87-CE8DB6DFEF5A}"/>
              </a:ext>
            </a:extLst>
          </p:cNvPr>
          <p:cNvSpPr txBox="1"/>
          <p:nvPr/>
        </p:nvSpPr>
        <p:spPr>
          <a:xfrm>
            <a:off x="279393" y="1695897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サイズ：</a:t>
            </a:r>
            <a:r>
              <a:rPr lang="en-US" altLang="ja-JP" dirty="0"/>
              <a:t>0.89</a:t>
            </a:r>
            <a:r>
              <a:rPr kumimoji="1" lang="en-US" altLang="ja-JP" dirty="0"/>
              <a:t> mm×1.29 mm</a:t>
            </a:r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7EE098-9BB4-F22E-0500-F2997DC30C09}"/>
              </a:ext>
            </a:extLst>
          </p:cNvPr>
          <p:cNvSpPr txBox="1"/>
          <p:nvPr/>
        </p:nvSpPr>
        <p:spPr>
          <a:xfrm>
            <a:off x="314152" y="5061351"/>
            <a:ext cx="49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東</a:t>
            </a:r>
            <a:r>
              <a:rPr kumimoji="1" lang="en-US" altLang="ja-JP" dirty="0"/>
              <a:t>,</a:t>
            </a:r>
            <a:r>
              <a:rPr kumimoji="1" lang="ja-JP" altLang="en-US" dirty="0"/>
              <a:t>西</a:t>
            </a:r>
            <a:r>
              <a:rPr lang="ja-JP" altLang="en-US" dirty="0"/>
              <a:t>：</a:t>
            </a:r>
            <a:r>
              <a:rPr kumimoji="1" lang="en-US" altLang="ja-JP" dirty="0"/>
              <a:t>GSGSG</a:t>
            </a:r>
            <a:r>
              <a:rPr kumimoji="1" lang="ja-JP" altLang="en-US" dirty="0"/>
              <a:t>針</a:t>
            </a:r>
            <a:r>
              <a:rPr kumimoji="1" lang="en-US" altLang="ja-JP" dirty="0"/>
              <a:t>,ACP Dual Probe, 100 um</a:t>
            </a:r>
            <a:r>
              <a:rPr kumimoji="1" lang="ja-JP" altLang="en-US" dirty="0"/>
              <a:t>ピッチ</a:t>
            </a:r>
            <a:endParaRPr kumimoji="1" lang="en-US" altLang="ja-JP" dirty="0"/>
          </a:p>
          <a:p>
            <a:r>
              <a:rPr lang="ja-JP" altLang="en-US" dirty="0"/>
              <a:t>北：</a:t>
            </a:r>
            <a:r>
              <a:rPr lang="en-US" altLang="ja-JP" dirty="0">
                <a:solidFill>
                  <a:srgbClr val="FF0000"/>
                </a:solidFill>
              </a:rPr>
              <a:t>Multi-G, 100um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南</a:t>
            </a:r>
            <a:r>
              <a:rPr lang="ja-JP" altLang="en-US" dirty="0">
                <a:sym typeface="Wingdings" panose="05000000000000000000" pitchFamily="2" charset="2"/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DC9</a:t>
            </a:r>
            <a:r>
              <a:rPr lang="ja-JP" altLang="en-US" dirty="0">
                <a:solidFill>
                  <a:srgbClr val="FF0000"/>
                </a:solidFill>
              </a:rPr>
              <a:t>本針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100 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035673"/>
                  </p:ext>
                </p:extLst>
              </p:nvPr>
            </p:nvGraphicFramePr>
            <p:xfrm>
              <a:off x="314152" y="2463310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DD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MUL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BUFF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 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ja-JP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035673"/>
                  </p:ext>
                </p:extLst>
              </p:nvPr>
            </p:nvGraphicFramePr>
            <p:xfrm>
              <a:off x="314152" y="2463310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6667" r="-321" b="-1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183607" r="-32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288333" r="-321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60DA5-3125-97A2-3F44-E6D9CFBCB092}"/>
              </a:ext>
            </a:extLst>
          </p:cNvPr>
          <p:cNvSpPr txBox="1"/>
          <p:nvPr/>
        </p:nvSpPr>
        <p:spPr>
          <a:xfrm>
            <a:off x="273948" y="1344240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バランスを考えて右図の配置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AC69E1-BC43-884D-0A9B-017B083DB73E}"/>
              </a:ext>
            </a:extLst>
          </p:cNvPr>
          <p:cNvSpPr txBox="1"/>
          <p:nvPr/>
        </p:nvSpPr>
        <p:spPr>
          <a:xfrm>
            <a:off x="284566" y="47031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針で測定する場合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E331B0-E358-E90B-CFA9-28BCB402C4B9}"/>
              </a:ext>
            </a:extLst>
          </p:cNvPr>
          <p:cNvGrpSpPr/>
          <p:nvPr/>
        </p:nvGrpSpPr>
        <p:grpSpPr>
          <a:xfrm>
            <a:off x="7110681" y="1868908"/>
            <a:ext cx="3388179" cy="237599"/>
            <a:chOff x="5759399" y="5841481"/>
            <a:chExt cx="4325866" cy="30335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3375896-7B8B-1895-0950-5F66460AE0C4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7B668F0-4427-A7D5-8108-1C937BB3F478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C81920B-1658-4F94-0AFA-7D94DFA8AA30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F913E9-71D6-3EED-1D8E-369D49F9F8E0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75C8361-7164-BF0B-C4E3-78EAE18FD9E8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F8144F3-736D-0454-4D33-C0545A71B827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AEDD329-4BA2-0E92-85B9-20C63D4530B3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3764AAB-3D3B-AF79-FC4A-740336559210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8D1A78A-3D56-4138-855B-133C6E763601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CD5000-939F-3727-C8F4-836F74BE2016}"/>
                  </a:ext>
                </a:extLst>
              </p:cNvPr>
              <p:cNvSpPr txBox="1"/>
              <p:nvPr/>
            </p:nvSpPr>
            <p:spPr>
              <a:xfrm>
                <a:off x="11025120" y="5446646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CD5000-939F-3727-C8F4-836F74BE2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120" y="5446646"/>
                <a:ext cx="7067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AED04CF-B16F-7573-BF1B-4A4646098829}"/>
              </a:ext>
            </a:extLst>
          </p:cNvPr>
          <p:cNvCxnSpPr>
            <a:endCxn id="35" idx="3"/>
          </p:cNvCxnSpPr>
          <p:nvPr/>
        </p:nvCxnSpPr>
        <p:spPr bwMode="auto">
          <a:xfrm flipH="1">
            <a:off x="10496796" y="5619268"/>
            <a:ext cx="511940" cy="5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1FCF4BE-9C3C-3F22-8BDB-5B729DAA18AF}"/>
                  </a:ext>
                </a:extLst>
              </p:cNvPr>
              <p:cNvSpPr txBox="1"/>
              <p:nvPr/>
            </p:nvSpPr>
            <p:spPr>
              <a:xfrm>
                <a:off x="6877531" y="1286632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1FCF4BE-9C3C-3F22-8BDB-5B729DAA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1" y="1286632"/>
                <a:ext cx="7067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D5E7273-DC8A-C057-F17A-4E9232705F79}"/>
              </a:ext>
            </a:extLst>
          </p:cNvPr>
          <p:cNvCxnSpPr/>
          <p:nvPr/>
        </p:nvCxnSpPr>
        <p:spPr bwMode="auto">
          <a:xfrm flipH="1" flipV="1">
            <a:off x="7186699" y="1655964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4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E7D0B-12B8-5301-24A2-147DD5B5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レイアウトについて</a:t>
            </a:r>
          </a:p>
        </p:txBody>
      </p:sp>
      <p:pic>
        <p:nvPicPr>
          <p:cNvPr id="4" name="図 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3C2CD2D-1D56-3DA2-9DE9-0003A01D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5" t="20776" r="28401" b="22170"/>
          <a:stretch/>
        </p:blipFill>
        <p:spPr>
          <a:xfrm>
            <a:off x="2201757" y="1274764"/>
            <a:ext cx="5284383" cy="5090716"/>
          </a:xfrm>
          <a:prstGeom prst="rect">
            <a:avLst/>
          </a:prstGeom>
        </p:spPr>
      </p:pic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B1B2334C-0483-2E1D-DDD9-C5508CEE8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5" t="18588" r="32500" b="16434"/>
          <a:stretch/>
        </p:blipFill>
        <p:spPr>
          <a:xfrm>
            <a:off x="8076810" y="1636639"/>
            <a:ext cx="3179135" cy="445618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6FAE1FD-9973-DA26-022D-4D84F9B8B43A}"/>
              </a:ext>
            </a:extLst>
          </p:cNvPr>
          <p:cNvCxnSpPr/>
          <p:nvPr/>
        </p:nvCxnSpPr>
        <p:spPr bwMode="auto">
          <a:xfrm flipV="1">
            <a:off x="1611087" y="2029097"/>
            <a:ext cx="2046515" cy="304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96A9A4-6B8F-980E-B8FB-DF6C89F2CEA6}"/>
              </a:ext>
            </a:extLst>
          </p:cNvPr>
          <p:cNvCxnSpPr/>
          <p:nvPr/>
        </p:nvCxnSpPr>
        <p:spPr bwMode="auto">
          <a:xfrm>
            <a:off x="1611087" y="2333897"/>
            <a:ext cx="1976846" cy="80861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840BBB-7843-7FA6-EDB5-CCB86BC37E31}"/>
              </a:ext>
            </a:extLst>
          </p:cNvPr>
          <p:cNvSpPr txBox="1"/>
          <p:nvPr/>
        </p:nvSpPr>
        <p:spPr>
          <a:xfrm>
            <a:off x="0" y="1916752"/>
            <a:ext cx="164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M2</a:t>
            </a:r>
            <a:r>
              <a:rPr kumimoji="1" lang="ja-JP" altLang="en-US" dirty="0"/>
              <a:t>にあげる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Via</a:t>
            </a:r>
            <a:r>
              <a:rPr lang="ja-JP" altLang="en-US" dirty="0"/>
              <a:t>は多めに）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9F9BCE-0490-AC7B-DBB6-F4B5B0DA1544}"/>
              </a:ext>
            </a:extLst>
          </p:cNvPr>
          <p:cNvSpPr txBox="1"/>
          <p:nvPr/>
        </p:nvSpPr>
        <p:spPr>
          <a:xfrm>
            <a:off x="9362447" y="12747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PGP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37C72A-E802-E2A1-8508-10857CA2546C}"/>
              </a:ext>
            </a:extLst>
          </p:cNvPr>
          <p:cNvSpPr txBox="1"/>
          <p:nvPr/>
        </p:nvSpPr>
        <p:spPr>
          <a:xfrm>
            <a:off x="113212" y="571914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・その他問題なし</a:t>
            </a:r>
            <a:endParaRPr kumimoji="1" lang="en-US" altLang="ja-JP" dirty="0"/>
          </a:p>
          <a:p>
            <a:r>
              <a:rPr lang="ja-JP" altLang="en-US" dirty="0"/>
              <a:t>・フレームをつくる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3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99978-083A-8C7B-50CB-CF5C5741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C1074B-8F02-7FFA-BEF8-BF988E55908A}"/>
                  </a:ext>
                </a:extLst>
              </p:cNvPr>
              <p:cNvSpPr txBox="1"/>
              <p:nvPr/>
            </p:nvSpPr>
            <p:spPr>
              <a:xfrm>
                <a:off x="337972" y="1472349"/>
                <a:ext cx="4128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常</a:t>
                </a:r>
                <a:r>
                  <a:rPr kumimoji="1" lang="ja-JP" altLang="en-US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𝐵𝑈𝐹𝐹</m:t>
                        </m:r>
                        <m:r>
                          <a:rPr kumimoji="1" lang="en-US" altLang="ja-JP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を飽和領域で動作させる。</a:t>
                </a:r>
                <a:endParaRPr kumimoji="1" lang="en-US" altLang="ja-JP" dirty="0"/>
              </a:p>
              <a:p>
                <a:r>
                  <a:rPr lang="ja-JP" altLang="en-US" dirty="0"/>
                  <a:t>条件①：</a:t>
                </a:r>
                <a14:m>
                  <m:oMath xmlns:m="http://schemas.openxmlformats.org/officeDocument/2006/math"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BUFF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C1074B-8F02-7FFA-BEF8-BF988E55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2" y="1472349"/>
                <a:ext cx="4128502" cy="646331"/>
              </a:xfrm>
              <a:prstGeom prst="rect">
                <a:avLst/>
              </a:prstGeom>
              <a:blipFill>
                <a:blip r:embed="rId2"/>
                <a:stretch>
                  <a:fillRect l="-1180" t="-7547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26A08-5363-5964-2841-B9DD214FD252}"/>
                  </a:ext>
                </a:extLst>
              </p:cNvPr>
              <p:cNvSpPr txBox="1"/>
              <p:nvPr/>
            </p:nvSpPr>
            <p:spPr>
              <a:xfrm>
                <a:off x="337972" y="2470476"/>
                <a:ext cx="4895084" cy="375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b="0" dirty="0"/>
                  <a:t>条件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②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DS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ja-JP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BUFF</m:t>
                        </m:r>
                      </m:sub>
                    </m:sSub>
                    <m:r>
                      <a:rPr lang="en-US" altLang="ja-JP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26A08-5363-5964-2841-B9DD214F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2" y="2470476"/>
                <a:ext cx="4895084" cy="375231"/>
              </a:xfrm>
              <a:prstGeom prst="rect">
                <a:avLst/>
              </a:prstGeom>
              <a:blipFill>
                <a:blip r:embed="rId3"/>
                <a:stretch>
                  <a:fillRect l="-996" t="-1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D838827-EBDF-A13F-5E6E-9BC91B63E948}"/>
                  </a:ext>
                </a:extLst>
              </p:cNvPr>
              <p:cNvSpPr txBox="1"/>
              <p:nvPr/>
            </p:nvSpPr>
            <p:spPr>
              <a:xfrm>
                <a:off x="794910" y="2037098"/>
                <a:ext cx="2354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  <m: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D838827-EBDF-A13F-5E6E-9BC91B63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10" y="2037098"/>
                <a:ext cx="235428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47FE8D0-20AC-0245-3363-40A1135C3E44}"/>
                  </a:ext>
                </a:extLst>
              </p:cNvPr>
              <p:cNvSpPr txBox="1"/>
              <p:nvPr/>
            </p:nvSpPr>
            <p:spPr>
              <a:xfrm>
                <a:off x="1036164" y="2868222"/>
                <a:ext cx="42787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Dmin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b="0" i="0" smtClean="0">
                            <a:latin typeface="Cambria Math" panose="02040503050406030204" pitchFamily="18" charset="0"/>
                          </a:rPr>
                          <m:t>BUFF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47FE8D0-20AC-0245-3363-40A1135C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64" y="2868222"/>
                <a:ext cx="427878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6ED82EE-FBD5-F30E-9FF6-9853AF4E895E}"/>
                  </a:ext>
                </a:extLst>
              </p:cNvPr>
              <p:cNvSpPr txBox="1"/>
              <p:nvPr/>
            </p:nvSpPr>
            <p:spPr>
              <a:xfrm>
                <a:off x="794910" y="3526905"/>
                <a:ext cx="4047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  <m: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−75</m:t>
                          </m:r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mV</m:t>
                      </m:r>
                      <m: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6ED82EE-FBD5-F30E-9FF6-9853AF4E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10" y="3526905"/>
                <a:ext cx="4047056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3461C5E8-4D3C-CA50-E1E0-3ED1B4665A64}"/>
              </a:ext>
            </a:extLst>
          </p:cNvPr>
          <p:cNvSpPr/>
          <p:nvPr/>
        </p:nvSpPr>
        <p:spPr>
          <a:xfrm>
            <a:off x="2150534" y="3313295"/>
            <a:ext cx="201034" cy="19534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6A1371-1779-6492-6AFF-ACCA0D884062}"/>
              </a:ext>
            </a:extLst>
          </p:cNvPr>
          <p:cNvSpPr/>
          <p:nvPr/>
        </p:nvSpPr>
        <p:spPr>
          <a:xfrm>
            <a:off x="268085" y="1403370"/>
            <a:ext cx="4900965" cy="25820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8659E1-B2B3-BB17-3D2B-F1FFF1E7376A}"/>
                  </a:ext>
                </a:extLst>
              </p:cNvPr>
              <p:cNvSpPr txBox="1"/>
              <p:nvPr/>
            </p:nvSpPr>
            <p:spPr>
              <a:xfrm>
                <a:off x="703206" y="5625799"/>
                <a:ext cx="134210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8659E1-B2B3-BB17-3D2B-F1FFF1E7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6" y="5625799"/>
                <a:ext cx="134210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C90550-3F1C-E493-CB50-CF5DFFAD969D}"/>
                  </a:ext>
                </a:extLst>
              </p:cNvPr>
              <p:cNvSpPr txBox="1"/>
              <p:nvPr/>
            </p:nvSpPr>
            <p:spPr>
              <a:xfrm>
                <a:off x="703206" y="4269136"/>
                <a:ext cx="9107689" cy="140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0" i="0" dirty="0">
                    <a:latin typeface="Cambria Math" panose="02040503050406030204" pitchFamily="18" charset="0"/>
                  </a:rPr>
                  <a:t>出力インピーダンス</a:t>
                </a:r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≤50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⇔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C90550-3F1C-E493-CB50-CF5DFFAD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6" y="4269136"/>
                <a:ext cx="9107689" cy="1405769"/>
              </a:xfrm>
              <a:prstGeom prst="rect">
                <a:avLst/>
              </a:prstGeom>
              <a:blipFill>
                <a:blip r:embed="rId8"/>
                <a:stretch>
                  <a:fillRect l="-535" t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F7DBC20-5D44-2BAC-8CDA-DD3C35681961}"/>
                  </a:ext>
                </a:extLst>
              </p:cNvPr>
              <p:cNvSpPr txBox="1"/>
              <p:nvPr/>
            </p:nvSpPr>
            <p:spPr>
              <a:xfrm>
                <a:off x="5171533" y="1521587"/>
                <a:ext cx="2893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750+150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F7DBC20-5D44-2BAC-8CDA-DD3C3568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33" y="1521587"/>
                <a:ext cx="2893100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00C664-2D93-DC4F-90D3-82816ECEB17A}"/>
                  </a:ext>
                </a:extLst>
              </p:cNvPr>
              <p:cNvSpPr txBox="1"/>
              <p:nvPr/>
            </p:nvSpPr>
            <p:spPr>
              <a:xfrm>
                <a:off x="8411996" y="2572091"/>
                <a:ext cx="569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00C664-2D93-DC4F-90D3-82816ECE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96" y="2572091"/>
                <a:ext cx="5694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3ECC1AF-D574-73C5-C5D3-B9797A1E5254}"/>
                  </a:ext>
                </a:extLst>
              </p:cNvPr>
              <p:cNvSpPr txBox="1"/>
              <p:nvPr/>
            </p:nvSpPr>
            <p:spPr>
              <a:xfrm>
                <a:off x="8411996" y="1645016"/>
                <a:ext cx="569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3ECC1AF-D574-73C5-C5D3-B9797A1E5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96" y="1645016"/>
                <a:ext cx="569473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5D2C437-7B89-21C4-28F5-32008B3D932D}"/>
              </a:ext>
            </a:extLst>
          </p:cNvPr>
          <p:cNvCxnSpPr/>
          <p:nvPr/>
        </p:nvCxnSpPr>
        <p:spPr bwMode="auto">
          <a:xfrm>
            <a:off x="8411996" y="2625503"/>
            <a:ext cx="0" cy="2625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656ADF-9E93-37E3-790E-FF0D3C0F4D13}"/>
              </a:ext>
            </a:extLst>
          </p:cNvPr>
          <p:cNvCxnSpPr/>
          <p:nvPr/>
        </p:nvCxnSpPr>
        <p:spPr bwMode="auto">
          <a:xfrm>
            <a:off x="8409512" y="1698428"/>
            <a:ext cx="0" cy="2625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図 19" descr="夜に光っている月&#10;&#10;自動的に生成された説明">
            <a:extLst>
              <a:ext uri="{FF2B5EF4-FFF2-40B4-BE49-F238E27FC236}">
                <a16:creationId xmlns:a16="http://schemas.microsoft.com/office/drawing/2014/main" id="{B68D88D1-E91D-6955-9CBE-C85AB862B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21" y="1274764"/>
            <a:ext cx="3371349" cy="2426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37CD2E8-8F57-D4E1-D157-2F1D5CFE2575}"/>
                  </a:ext>
                </a:extLst>
              </p:cNvPr>
              <p:cNvSpPr txBox="1"/>
              <p:nvPr/>
            </p:nvSpPr>
            <p:spPr>
              <a:xfrm>
                <a:off x="9367877" y="2593794"/>
                <a:ext cx="2857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+75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37CD2E8-8F57-D4E1-D157-2F1D5CFE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877" y="2593794"/>
                <a:ext cx="2857001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48AEA3-6B6B-7942-4C08-A5BDD0E39CEB}"/>
                  </a:ext>
                </a:extLst>
              </p:cNvPr>
              <p:cNvSpPr txBox="1"/>
              <p:nvPr/>
            </p:nvSpPr>
            <p:spPr>
              <a:xfrm>
                <a:off x="9367877" y="2941423"/>
                <a:ext cx="290162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+1.5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48AEA3-6B6B-7942-4C08-A5BDD0E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877" y="2941423"/>
                <a:ext cx="2901628" cy="6090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94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17C78-F969-A32E-026E-F50C34BA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Vth</a:t>
            </a:r>
            <a:r>
              <a:rPr kumimoji="1" lang="ja-JP" altLang="en-US" dirty="0"/>
              <a:t>（しきい値）の導出（飽和領域）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EC3BA1-01CF-35F1-B630-EA7498134258}"/>
              </a:ext>
            </a:extLst>
          </p:cNvPr>
          <p:cNvSpPr txBox="1"/>
          <p:nvPr/>
        </p:nvSpPr>
        <p:spPr>
          <a:xfrm>
            <a:off x="812801" y="120702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プロセス：</a:t>
            </a:r>
            <a:r>
              <a:rPr kumimoji="1" lang="en-US" altLang="ja-JP" dirty="0"/>
              <a:t>TSMC65nm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/>
              <p:nvPr/>
            </p:nvSpPr>
            <p:spPr>
              <a:xfrm>
                <a:off x="812801" y="2202068"/>
                <a:ext cx="31046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=0~1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0.01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刻み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2202068"/>
                <a:ext cx="3104606" cy="646331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/>
              <p:nvPr/>
            </p:nvSpPr>
            <p:spPr>
              <a:xfrm>
                <a:off x="812801" y="1555737"/>
                <a:ext cx="48637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最小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1, 5, 10, 20, 30, 192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=180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555737"/>
                <a:ext cx="4863737" cy="646331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/>
              <p:nvPr/>
            </p:nvSpPr>
            <p:spPr>
              <a:xfrm>
                <a:off x="810319" y="2801836"/>
                <a:ext cx="4969630" cy="981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上記条件のもとで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ja-JP" altLang="en-US" dirty="0"/>
                  <a:t>特性を確認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0.45 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≤0.5 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範囲で近似直線を引く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各近似直線の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切片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dirty="0"/>
                  <a:t>）は、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9" y="2801836"/>
                <a:ext cx="4969630" cy="981744"/>
              </a:xfrm>
              <a:prstGeom prst="rect">
                <a:avLst/>
              </a:prstGeom>
              <a:blipFill>
                <a:blip r:embed="rId4"/>
                <a:stretch>
                  <a:fillRect l="-1104" t="-1863" r="-368" b="-9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6519" y="3783580"/>
              <a:ext cx="194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294497"/>
                  </p:ext>
                </p:extLst>
              </p:nvPr>
            </p:nvGraphicFramePr>
            <p:xfrm>
              <a:off x="886519" y="3783580"/>
              <a:ext cx="194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25" t="-1818" r="-101250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25" t="-1818" r="-1250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0.271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0EEE949-EA17-4F21-ADF3-BDC50CAB278F}"/>
              </a:ext>
            </a:extLst>
          </p:cNvPr>
          <p:cNvGraphicFramePr>
            <a:graphicFrameLocks/>
          </p:cNvGraphicFramePr>
          <p:nvPr/>
        </p:nvGraphicFramePr>
        <p:xfrm>
          <a:off x="5673443" y="1180570"/>
          <a:ext cx="6526731" cy="393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9F5ED2D-2396-832E-DD71-5CD25B2762C2}"/>
                  </a:ext>
                </a:extLst>
              </p:cNvPr>
              <p:cNvSpPr txBox="1"/>
              <p:nvPr/>
            </p:nvSpPr>
            <p:spPr>
              <a:xfrm>
                <a:off x="2906719" y="6048884"/>
                <a:ext cx="378180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=192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0.1094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0.4119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=0.266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9F5ED2D-2396-832E-DD71-5CD25B27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19" y="6048884"/>
                <a:ext cx="3781805" cy="485774"/>
              </a:xfrm>
              <a:prstGeom prst="rect">
                <a:avLst/>
              </a:prstGeom>
              <a:blipFill>
                <a:blip r:embed="rId7"/>
                <a:stretch>
                  <a:fillRect l="-1452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/>
              <p:nvPr/>
            </p:nvSpPr>
            <p:spPr>
              <a:xfrm>
                <a:off x="5779949" y="5225012"/>
                <a:ext cx="4788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270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程度</m:t>
                    </m:r>
                  </m:oMath>
                </a14:m>
                <a:r>
                  <a:rPr kumimoji="1" lang="ja-JP" altLang="en-US" dirty="0"/>
                  <a:t>であると考えるのが妥当か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949" y="5225012"/>
                <a:ext cx="4788619" cy="369332"/>
              </a:xfrm>
              <a:prstGeom prst="rect">
                <a:avLst/>
              </a:prstGeom>
              <a:blipFill>
                <a:blip r:embed="rId8"/>
                <a:stretch>
                  <a:fillRect t="-11475" r="-509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17C78-F969-A32E-026E-F50C34BA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Vth</a:t>
            </a:r>
            <a:r>
              <a:rPr kumimoji="1" lang="ja-JP" altLang="en-US" dirty="0"/>
              <a:t>（しきい値）の導出（線形領域）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EC3BA1-01CF-35F1-B630-EA7498134258}"/>
              </a:ext>
            </a:extLst>
          </p:cNvPr>
          <p:cNvSpPr txBox="1"/>
          <p:nvPr/>
        </p:nvSpPr>
        <p:spPr>
          <a:xfrm>
            <a:off x="812801" y="12747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プロセス：</a:t>
            </a:r>
            <a:r>
              <a:rPr kumimoji="1" lang="en-US" altLang="ja-JP" dirty="0"/>
              <a:t>TSMC65nm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/>
              <p:nvPr/>
            </p:nvSpPr>
            <p:spPr>
              <a:xfrm>
                <a:off x="812801" y="2269804"/>
                <a:ext cx="31046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=0~1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0.01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刻み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2269804"/>
                <a:ext cx="3104606" cy="646331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/>
              <p:nvPr/>
            </p:nvSpPr>
            <p:spPr>
              <a:xfrm>
                <a:off x="812801" y="1623473"/>
                <a:ext cx="48637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最小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1, 5, 10, 20, 30, 192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=180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623473"/>
                <a:ext cx="4863737" cy="646331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215BE44-221A-447B-A21D-7BC8046E9E4E}"/>
              </a:ext>
            </a:extLst>
          </p:cNvPr>
          <p:cNvGraphicFramePr>
            <a:graphicFrameLocks/>
          </p:cNvGraphicFramePr>
          <p:nvPr/>
        </p:nvGraphicFramePr>
        <p:xfrm>
          <a:off x="5538609" y="1164264"/>
          <a:ext cx="6662100" cy="376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/>
              <p:nvPr/>
            </p:nvSpPr>
            <p:spPr>
              <a:xfrm>
                <a:off x="810319" y="3047128"/>
                <a:ext cx="3938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上記条件のもとで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特性を確認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が最大値となる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9" y="3047128"/>
                <a:ext cx="3938450" cy="646331"/>
              </a:xfrm>
              <a:prstGeom prst="rect">
                <a:avLst/>
              </a:prstGeom>
              <a:blipFill>
                <a:blip r:embed="rId5"/>
                <a:stretch>
                  <a:fillRect l="-1393" t="-7547" r="-774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93844AA-C9D7-B1E6-524A-CCFC20EFCE22}"/>
              </a:ext>
            </a:extLst>
          </p:cNvPr>
          <p:cNvCxnSpPr/>
          <p:nvPr/>
        </p:nvCxnSpPr>
        <p:spPr bwMode="auto">
          <a:xfrm>
            <a:off x="9805851" y="1300891"/>
            <a:ext cx="0" cy="314919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544" y="3742943"/>
              <a:ext cx="194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075129"/>
                  </p:ext>
                </p:extLst>
              </p:nvPr>
            </p:nvGraphicFramePr>
            <p:xfrm>
              <a:off x="835544" y="3742943"/>
              <a:ext cx="194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25" t="-1818" r="-101250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258" t="-1818" r="-1887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916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2034F-D47C-43DD-043F-4D256F23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Vth</a:t>
            </a:r>
            <a:r>
              <a:rPr kumimoji="1" lang="ja-JP" altLang="en-US" dirty="0"/>
              <a:t>（しきい値）の導出（線形領域）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ED087C-BE4D-E7D9-21DD-FC0CF93356AD}"/>
                  </a:ext>
                </a:extLst>
              </p:cNvPr>
              <p:cNvSpPr txBox="1"/>
              <p:nvPr/>
            </p:nvSpPr>
            <p:spPr>
              <a:xfrm>
                <a:off x="812801" y="1274764"/>
                <a:ext cx="44546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同条件のもとで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特性を確認</a:t>
                </a:r>
                <a:endParaRPr kumimoji="1" lang="en-US" altLang="ja-JP" dirty="0"/>
              </a:p>
              <a:p>
                <a:endParaRPr kumimoji="1" lang="en-US" altLang="ja-JP" sz="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が最大値となる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dirty="0"/>
                  <a:t>それぞれ</a:t>
                </a:r>
                <a:r>
                  <a:rPr kumimoji="1" lang="ja-JP" altLang="en-US" dirty="0">
                    <a:solidFill>
                      <a:srgbClr val="0070C0"/>
                    </a:solidFill>
                  </a:rPr>
                  <a:t>接線</a:t>
                </a:r>
                <a:r>
                  <a:rPr kumimoji="1" lang="ja-JP" altLang="en-US" dirty="0"/>
                  <a:t>を引く</a:t>
                </a:r>
                <a:endParaRPr kumimoji="1" lang="en-US" altLang="ja-JP" dirty="0"/>
              </a:p>
              <a:p>
                <a:endParaRPr kumimoji="1" lang="en-US" altLang="ja-JP" sz="200" dirty="0"/>
              </a:p>
              <a:p>
                <a:r>
                  <a:rPr lang="ja-JP" altLang="en-US" dirty="0"/>
                  <a:t>各接線の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切片（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dirty="0"/>
                  <a:t>）は、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CED087C-BE4D-E7D9-21DD-FC0CF9335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274764"/>
                <a:ext cx="4454617" cy="984885"/>
              </a:xfrm>
              <a:prstGeom prst="rect">
                <a:avLst/>
              </a:prstGeom>
              <a:blipFill>
                <a:blip r:embed="rId2"/>
                <a:stretch>
                  <a:fillRect l="-1094" t="-4321" r="-547" b="-86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30224414-71D2-463E-BF91-5949214C019D}"/>
              </a:ext>
            </a:extLst>
          </p:cNvPr>
          <p:cNvGraphicFramePr>
            <a:graphicFrameLocks/>
          </p:cNvGraphicFramePr>
          <p:nvPr/>
        </p:nvGraphicFramePr>
        <p:xfrm>
          <a:off x="5486400" y="1256493"/>
          <a:ext cx="6601096" cy="376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0ABCF1-78F7-F241-A02E-094DDA5F2F88}"/>
                  </a:ext>
                </a:extLst>
              </p:cNvPr>
              <p:cNvSpPr txBox="1"/>
              <p:nvPr/>
            </p:nvSpPr>
            <p:spPr>
              <a:xfrm>
                <a:off x="812801" y="2215512"/>
                <a:ext cx="3908442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=192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0.0073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0.0217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=0.3364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0ABCF1-78F7-F241-A02E-094DDA5F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2215512"/>
                <a:ext cx="3908442" cy="485774"/>
              </a:xfrm>
              <a:prstGeom prst="rect">
                <a:avLst/>
              </a:prstGeom>
              <a:blipFill>
                <a:blip r:embed="rId4"/>
                <a:stretch>
                  <a:fillRect l="-1248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4">
                <a:extLst>
                  <a:ext uri="{FF2B5EF4-FFF2-40B4-BE49-F238E27FC236}">
                    <a16:creationId xmlns:a16="http://schemas.microsoft.com/office/drawing/2014/main" id="{C416AEFC-4F9B-1206-5D76-46AB80A086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2538" y="3642034"/>
              <a:ext cx="248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9542833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  <m:sup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0.286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0.308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0.308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0.348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0.323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0.353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0.328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0.311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4">
                <a:extLst>
                  <a:ext uri="{FF2B5EF4-FFF2-40B4-BE49-F238E27FC236}">
                    <a16:creationId xmlns:a16="http://schemas.microsoft.com/office/drawing/2014/main" id="{C416AEFC-4F9B-1206-5D76-46AB80A08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331755"/>
                  </p:ext>
                </p:extLst>
              </p:nvPr>
            </p:nvGraphicFramePr>
            <p:xfrm>
              <a:off x="892538" y="3642034"/>
              <a:ext cx="2484000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9542833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35" t="-1818" r="-201471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35" t="-1818" r="-101471" b="-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35" t="-1818" r="-1471" b="-7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0.286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0.261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0.308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0.308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0.348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0.323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0.353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0.328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0.336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0.311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9349E9-2625-8C9D-F154-E44A84A10DB5}"/>
                  </a:ext>
                </a:extLst>
              </p:cNvPr>
              <p:cNvSpPr txBox="1"/>
              <p:nvPr/>
            </p:nvSpPr>
            <p:spPr>
              <a:xfrm>
                <a:off x="812801" y="2613304"/>
                <a:ext cx="229646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b="0" dirty="0"/>
                  <a:t>から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引いて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9349E9-2625-8C9D-F154-E44A84A1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2613304"/>
                <a:ext cx="2296463" cy="483466"/>
              </a:xfrm>
              <a:prstGeom prst="rect">
                <a:avLst/>
              </a:prstGeom>
              <a:blipFill>
                <a:blip r:embed="rId6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F188D13-615F-9BA0-7308-7EE870F9AA87}"/>
                  </a:ext>
                </a:extLst>
              </p:cNvPr>
              <p:cNvSpPr txBox="1"/>
              <p:nvPr/>
            </p:nvSpPr>
            <p:spPr>
              <a:xfrm>
                <a:off x="812801" y="3052764"/>
                <a:ext cx="4822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=192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=0.336−0.025=0.311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F188D13-615F-9BA0-7308-7EE870F9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3052764"/>
                <a:ext cx="4822089" cy="369332"/>
              </a:xfrm>
              <a:prstGeom prst="rect">
                <a:avLst/>
              </a:prstGeom>
              <a:blipFill>
                <a:blip r:embed="rId7"/>
                <a:stretch>
                  <a:fillRect l="-1011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8C8E43-83CB-B3DD-44F2-52E8FE4D1828}"/>
                  </a:ext>
                </a:extLst>
              </p:cNvPr>
              <p:cNvSpPr txBox="1"/>
              <p:nvPr/>
            </p:nvSpPr>
            <p:spPr>
              <a:xfrm>
                <a:off x="5486400" y="5447986"/>
                <a:ext cx="4788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330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程度</m:t>
                    </m:r>
                  </m:oMath>
                </a14:m>
                <a:r>
                  <a:rPr kumimoji="1" lang="ja-JP" altLang="en-US" dirty="0"/>
                  <a:t>であると考えるのが妥当か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8C8E43-83CB-B3DD-44F2-52E8FE4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47986"/>
                <a:ext cx="4788619" cy="369332"/>
              </a:xfrm>
              <a:prstGeom prst="rect">
                <a:avLst/>
              </a:prstGeom>
              <a:blipFill>
                <a:blip r:embed="rId8"/>
                <a:stretch>
                  <a:fillRect t="-13333" r="-382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307EA06-DE49-76A4-DF4F-EFDB151C4FF1}"/>
              </a:ext>
            </a:extLst>
          </p:cNvPr>
          <p:cNvCxnSpPr>
            <a:stCxn id="21" idx="1"/>
          </p:cNvCxnSpPr>
          <p:nvPr/>
        </p:nvCxnSpPr>
        <p:spPr bwMode="auto">
          <a:xfrm flipH="1" flipV="1">
            <a:off x="3376538" y="4153989"/>
            <a:ext cx="2109862" cy="1156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5814C76-5DF7-E630-E83B-210310F0EFF6}"/>
              </a:ext>
            </a:extLst>
          </p:cNvPr>
          <p:cNvCxnSpPr>
            <a:stCxn id="21" idx="1"/>
          </p:cNvCxnSpPr>
          <p:nvPr/>
        </p:nvCxnSpPr>
        <p:spPr bwMode="auto">
          <a:xfrm flipH="1" flipV="1">
            <a:off x="3376538" y="4450080"/>
            <a:ext cx="2109862" cy="8602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3C2AAA-D16A-AAA2-FC4B-2AFC4749743C}"/>
              </a:ext>
            </a:extLst>
          </p:cNvPr>
          <p:cNvSpPr txBox="1"/>
          <p:nvPr/>
        </p:nvSpPr>
        <p:spPr>
          <a:xfrm>
            <a:off x="5486400" y="512569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  <a:r>
              <a:rPr kumimoji="1" lang="ja-JP" altLang="en-US" dirty="0"/>
              <a:t>が小さすぎることによる誤差？？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216F85-6A82-7CC6-929C-A1499674C42B}"/>
              </a:ext>
            </a:extLst>
          </p:cNvPr>
          <p:cNvSpPr txBox="1"/>
          <p:nvPr/>
        </p:nvSpPr>
        <p:spPr>
          <a:xfrm>
            <a:off x="6461089" y="6755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今回は直近の</a:t>
            </a:r>
            <a:r>
              <a:rPr kumimoji="1" lang="en-US" altLang="ja-JP" dirty="0"/>
              <a:t>2</a:t>
            </a:r>
            <a:r>
              <a:rPr lang="ja-JP" altLang="en-US" dirty="0"/>
              <a:t>点間の直線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D3E12DA-4365-39CB-9F95-38A7C60A125A}"/>
              </a:ext>
            </a:extLst>
          </p:cNvPr>
          <p:cNvCxnSpPr>
            <a:stCxn id="24" idx="1"/>
          </p:cNvCxnSpPr>
          <p:nvPr/>
        </p:nvCxnSpPr>
        <p:spPr bwMode="auto">
          <a:xfrm flipH="1">
            <a:off x="4545874" y="860174"/>
            <a:ext cx="1915215" cy="79445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29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7A17C78-F969-A32E-026E-F50C34BA40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K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kumimoji="1" lang="ja-JP" altLang="en-US" dirty="0"/>
                  <a:t>）の導出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7A17C78-F969-A32E-026E-F50C34BA4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EC3BA1-01CF-35F1-B630-EA7498134258}"/>
              </a:ext>
            </a:extLst>
          </p:cNvPr>
          <p:cNvSpPr txBox="1"/>
          <p:nvPr/>
        </p:nvSpPr>
        <p:spPr>
          <a:xfrm>
            <a:off x="812801" y="1164693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プロセス：</a:t>
            </a:r>
            <a:r>
              <a:rPr kumimoji="1" lang="en-US" altLang="ja-JP" sz="1600" dirty="0"/>
              <a:t>TSMC65nm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/>
              <p:nvPr/>
            </p:nvSpPr>
            <p:spPr>
              <a:xfrm>
                <a:off x="812801" y="1939591"/>
                <a:ext cx="31046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 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=0~1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0.01 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刻み</m:t>
                      </m:r>
                      <m:r>
                        <a:rPr lang="ja-JP" altLang="en-US" sz="160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C77DCC1-7D4C-470E-86E5-DC82546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939591"/>
                <a:ext cx="3104606" cy="58477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/>
              <p:nvPr/>
            </p:nvSpPr>
            <p:spPr>
              <a:xfrm>
                <a:off x="812801" y="1420265"/>
                <a:ext cx="48637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sz="1600" i="1" smtClean="0">
                          <a:latin typeface="Cambria Math" panose="02040503050406030204" pitchFamily="18" charset="0"/>
                        </a:rPr>
                        <m:t>最小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 1, 5, 10, 20, 30, 192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sz="1600" i="1" smtClean="0"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=180 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513685-8C9B-27C2-803D-AF39E775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420265"/>
                <a:ext cx="4863737" cy="58477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/>
              <p:nvPr/>
            </p:nvSpPr>
            <p:spPr>
              <a:xfrm>
                <a:off x="810319" y="2471632"/>
                <a:ext cx="4439933" cy="113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Cambria Math" panose="02040503050406030204" pitchFamily="18" charset="0"/>
                  </a:rPr>
                  <a:t>上記条件のもとで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ja-JP" altLang="en-US" sz="1600" dirty="0"/>
                  <a:t>特性を確認</a:t>
                </a:r>
                <a:endParaRPr kumimoji="1" lang="en-US" altLang="ja-JP" sz="16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0.45 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]≤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≤0.5 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600" dirty="0"/>
                  <a:t>範囲で近似直線を引く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各近似直線の傾きは、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ja-JP" altLang="en-US" sz="1600" dirty="0"/>
                  <a:t>である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D6DA75-20D5-1321-7106-751A1DD5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9" y="2471632"/>
                <a:ext cx="4439933" cy="1137812"/>
              </a:xfrm>
              <a:prstGeom prst="rect">
                <a:avLst/>
              </a:prstGeom>
              <a:blipFill>
                <a:blip r:embed="rId5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3783" y="3674432"/>
              <a:ext cx="3761682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894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1253894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  <a:gridCol w="1253894">
                      <a:extLst>
                        <a:ext uri="{9D8B030D-6E8A-4147-A177-3AD203B41FA5}">
                          <a16:colId xmlns:a16="http://schemas.microsoft.com/office/drawing/2014/main" val="652431190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chemeClr val="tx1"/>
                              </a:solidFill>
                            </a:rPr>
                            <a:t>傾き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0.0226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0.0295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0.0664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0.0939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0.1320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0.1602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0.4119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4">
                <a:extLst>
                  <a:ext uri="{FF2B5EF4-FFF2-40B4-BE49-F238E27FC236}">
                    <a16:creationId xmlns:a16="http://schemas.microsoft.com/office/drawing/2014/main" id="{858869E7-478A-CE46-E968-F6F952A70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651488"/>
                  </p:ext>
                </p:extLst>
              </p:nvPr>
            </p:nvGraphicFramePr>
            <p:xfrm>
              <a:off x="893783" y="3674432"/>
              <a:ext cx="3761682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894">
                      <a:extLst>
                        <a:ext uri="{9D8B030D-6E8A-4147-A177-3AD203B41FA5}">
                          <a16:colId xmlns:a16="http://schemas.microsoft.com/office/drawing/2014/main" val="3895829840"/>
                        </a:ext>
                      </a:extLst>
                    </a:gridCol>
                    <a:gridCol w="1253894">
                      <a:extLst>
                        <a:ext uri="{9D8B030D-6E8A-4147-A177-3AD203B41FA5}">
                          <a16:colId xmlns:a16="http://schemas.microsoft.com/office/drawing/2014/main" val="3236458146"/>
                        </a:ext>
                      </a:extLst>
                    </a:gridCol>
                    <a:gridCol w="1253894">
                      <a:extLst>
                        <a:ext uri="{9D8B030D-6E8A-4147-A177-3AD203B41FA5}">
                          <a16:colId xmlns:a16="http://schemas.microsoft.com/office/drawing/2014/main" val="6524311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85" t="-5455" r="-200971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chemeClr val="tx1"/>
                              </a:solidFill>
                            </a:rPr>
                            <a:t>傾き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485" t="-5455" r="-971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5335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0.0226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022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0.0295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3130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0.0664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39068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0.0939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7590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0.1320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157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600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0.1602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58106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0.4119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8155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0EEE949-EA17-4F21-ADF3-BDC50CAB278F}"/>
              </a:ext>
            </a:extLst>
          </p:cNvPr>
          <p:cNvGraphicFramePr>
            <a:graphicFrameLocks/>
          </p:cNvGraphicFramePr>
          <p:nvPr/>
        </p:nvGraphicFramePr>
        <p:xfrm>
          <a:off x="5673443" y="1180570"/>
          <a:ext cx="6526731" cy="393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/>
              <p:nvPr/>
            </p:nvSpPr>
            <p:spPr>
              <a:xfrm>
                <a:off x="5673443" y="5066494"/>
                <a:ext cx="36963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157×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C490D93-1715-C9E6-7A69-386136F1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43" y="5066494"/>
                <a:ext cx="3696333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DE41106-5FEF-8CC0-1C0B-8B517FB501B0}"/>
                  </a:ext>
                </a:extLst>
              </p:cNvPr>
              <p:cNvSpPr txBox="1"/>
              <p:nvPr/>
            </p:nvSpPr>
            <p:spPr>
              <a:xfrm>
                <a:off x="4655465" y="5922692"/>
                <a:ext cx="4395434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=192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0.4119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=159 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DE41106-5FEF-8CC0-1C0B-8B517FB5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65" y="5922692"/>
                <a:ext cx="4395434" cy="49705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33265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3396</TotalTime>
  <Words>1100</Words>
  <Application>Microsoft Office PowerPoint</Application>
  <PresentationFormat>ワイド画面</PresentationFormat>
  <Paragraphs>270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Times New Roman</vt:lpstr>
      <vt:lpstr>研究室_pptデザイン</vt:lpstr>
      <vt:lpstr>ミーティング　23/06/08</vt:lpstr>
      <vt:lpstr>2入力ギルバートセル回路図（変更前）</vt:lpstr>
      <vt:lpstr>PAD配置</vt:lpstr>
      <vt:lpstr>レイアウトについて</vt:lpstr>
      <vt:lpstr>バッファの設計</vt:lpstr>
      <vt:lpstr>Vth（しきい値）の導出（飽和領域）</vt:lpstr>
      <vt:lpstr>Vth（しきい値）の導出（線形領域）</vt:lpstr>
      <vt:lpstr>Vth（しきい値）の導出（線形領域）</vt:lpstr>
      <vt:lpstr>K（=1/2 μC_ox）の導出</vt:lpstr>
      <vt:lpstr>K（=1/2 μC_ox）の導出</vt:lpstr>
      <vt:lpstr>バッファの設計</vt:lpstr>
      <vt:lpstr>次週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 Yuta</cp:lastModifiedBy>
  <cp:revision>122</cp:revision>
  <dcterms:created xsi:type="dcterms:W3CDTF">2022-07-09T16:46:35Z</dcterms:created>
  <dcterms:modified xsi:type="dcterms:W3CDTF">2023-06-07T02:16:42Z</dcterms:modified>
</cp:coreProperties>
</file>