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D5ACA-4A7B-4568-B47C-5CEDF993206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803968" y="1880696"/>
                <a:ext cx="4877043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バッファの設計から、まずは</a:t>
                </a:r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en-US" altLang="ja-JP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として設計を行うものとした。</a:t>
                </a:r>
                <a:endParaRPr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まず</a:t>
                </a:r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のソース電位を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0.3 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とした。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68" y="1880696"/>
                <a:ext cx="4877043" cy="4154984"/>
              </a:xfrm>
              <a:prstGeom prst="rect">
                <a:avLst/>
              </a:prstGeom>
              <a:blipFill>
                <a:blip r:embed="rId2"/>
                <a:stretch>
                  <a:fillRect l="-1875" t="-1175" b="-2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3C0555-F733-2F85-C477-5202D97808DF}"/>
                  </a:ext>
                </a:extLst>
              </p:cNvPr>
              <p:cNvSpPr txBox="1"/>
              <p:nvPr/>
            </p:nvSpPr>
            <p:spPr>
              <a:xfrm>
                <a:off x="2844779" y="5002305"/>
                <a:ext cx="6992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0.3 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3C0555-F733-2F85-C477-5202D9780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79" y="5002305"/>
                <a:ext cx="699247" cy="400110"/>
              </a:xfrm>
              <a:prstGeom prst="rect">
                <a:avLst/>
              </a:prstGeom>
              <a:blipFill>
                <a:blip r:embed="rId3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6925263-2284-8252-8160-948E39D3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440" y="1242453"/>
            <a:ext cx="7047683" cy="54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BBF8B466-12EA-DCCC-BEB8-4D1C7478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B9F6D0-B448-08AD-5A65-5F48FA9D6286}"/>
                  </a:ext>
                </a:extLst>
              </p:cNvPr>
              <p:cNvSpPr txBox="1"/>
              <p:nvPr/>
            </p:nvSpPr>
            <p:spPr>
              <a:xfrm>
                <a:off x="2844779" y="5002305"/>
                <a:ext cx="6992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0.3 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B9F6D0-B448-08AD-5A65-5F48FA9D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79" y="5002305"/>
                <a:ext cx="699247" cy="400110"/>
              </a:xfrm>
              <a:prstGeom prst="rect">
                <a:avLst/>
              </a:prstGeom>
              <a:blipFill>
                <a:blip r:embed="rId2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D659D9-8D34-75CA-46CB-616B891D47E0}"/>
                  </a:ext>
                </a:extLst>
              </p:cNvPr>
              <p:cNvSpPr txBox="1"/>
              <p:nvPr/>
            </p:nvSpPr>
            <p:spPr>
              <a:xfrm>
                <a:off x="6650757" y="797510"/>
                <a:ext cx="5392927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  <m: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より、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−0.2−0.3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ja-JP" altLang="en-US" sz="2400" dirty="0"/>
                  <a:t>より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−0.3&gt;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+0.2−0.3−0.5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−0.3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dirty="0"/>
                  <a:t>したがって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+0.3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, 0.7&lt;</m:t>
                      </m:r>
                      <m:sSub>
                        <m:sSubPr>
                          <m:ctrl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同様にして</a:t>
                </a:r>
                <a:endParaRPr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+0.7&lt;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1.4&lt;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, 0.9&lt;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D659D9-8D34-75CA-46CB-616B891D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57" y="797510"/>
                <a:ext cx="5392927" cy="5262979"/>
              </a:xfrm>
              <a:prstGeom prst="rect">
                <a:avLst/>
              </a:prstGeom>
              <a:blipFill>
                <a:blip r:embed="rId3"/>
                <a:stretch>
                  <a:fillRect l="-1695" t="-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3D3E0C6C-A601-EF66-3085-FAA65E0C2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440" y="1242453"/>
            <a:ext cx="7047683" cy="54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6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163</Words>
  <Application>Microsoft Office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</vt:lpstr>
      <vt:lpstr>直流設計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1</cp:revision>
  <dcterms:created xsi:type="dcterms:W3CDTF">2023-06-29T13:58:00Z</dcterms:created>
  <dcterms:modified xsi:type="dcterms:W3CDTF">2023-06-29T15:58:00Z</dcterms:modified>
</cp:coreProperties>
</file>