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42CF-CD45-410F-900D-B06704BF6C90}" type="datetime1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0828-AE1D-42CB-9A09-03366CD2626D}" type="datetime1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898-A77B-4B71-A5F2-60FD53D81565}" type="datetime1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823E-4A8F-4F8D-99D0-5753B75E78B1}" type="datetime1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934E-58FB-4511-9666-12A5D53E0F74}" type="datetime1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A307-6848-4705-A236-7BA58849FDD0}" type="datetime1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390C-2B75-4759-8339-FF240D97D93F}" type="datetime1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AF5-8095-4F11-95EE-1BA9D667A88E}" type="datetime1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0A53-1732-44BE-985C-3E9D7CDE6368}" type="datetime1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F8AE-6ACF-42D3-BD0C-E9F840DFABEE}" type="datetime1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4B0ED59-9B55-4884-9B2D-C61E880B635C}" type="datetime1">
              <a:rPr lang="ja-JP" altLang="en-US" smtClean="0"/>
              <a:t>2024/7/23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664BBE-EC0C-D5F8-86BB-7B8D704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9ED9-85F4-47C6-A7CC-5CD27ABB7CC3}" type="datetime1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D6D300-1D9A-33A6-0E31-7792766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814DB-E899-B52D-36F2-C90317E1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ボンディング用のパッド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5FC459-F2DC-7414-83B8-104BA82D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01558C-DAA4-821F-4FA9-555041DC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DFBA38-5712-6199-9EB4-0D45A245A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テーブル&#10;&#10;中程度の精度で自動的に生成された説明">
            <a:extLst>
              <a:ext uri="{FF2B5EF4-FFF2-40B4-BE49-F238E27FC236}">
                <a16:creationId xmlns:a16="http://schemas.microsoft.com/office/drawing/2014/main" id="{97A3BD3B-D157-D676-8BAF-9B21311D2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58" y="1139190"/>
            <a:ext cx="5623099" cy="1924685"/>
          </a:xfrm>
          <a:prstGeom prst="rect">
            <a:avLst/>
          </a:prstGeom>
        </p:spPr>
      </p:pic>
      <p:pic>
        <p:nvPicPr>
          <p:cNvPr id="9" name="図 8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15BFCAA6-9309-D3A5-5B30-655D41D06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090827"/>
            <a:ext cx="5334036" cy="533403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60762-CDE9-B78B-98E4-096FC78A0DE2}"/>
              </a:ext>
            </a:extLst>
          </p:cNvPr>
          <p:cNvSpPr txBox="1"/>
          <p:nvPr/>
        </p:nvSpPr>
        <p:spPr>
          <a:xfrm>
            <a:off x="5704889" y="3959539"/>
            <a:ext cx="6117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前回緒方君の発表したパッド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Solder bump rules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という項目にあり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こちらはボンディングを前提にしている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ようだった。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05D60-3C83-A216-9F26-07F25021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針測定用の</a:t>
            </a:r>
            <a:r>
              <a:rPr kumimoji="1" lang="en-US" altLang="ja-JP" dirty="0"/>
              <a:t>PAD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3D540E-E872-CC9D-C8C1-48343727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943AA0-49D0-16CA-9684-8ED07B03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8C4AD2-9592-A3F9-7DED-A9A62A572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テーブル&#10;&#10;自動的に生成された説明">
            <a:extLst>
              <a:ext uri="{FF2B5EF4-FFF2-40B4-BE49-F238E27FC236}">
                <a16:creationId xmlns:a16="http://schemas.microsoft.com/office/drawing/2014/main" id="{9D34FD1D-50E9-35E9-21D8-A7D3FFFC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52" y="1107798"/>
            <a:ext cx="6365208" cy="2778402"/>
          </a:xfrm>
          <a:prstGeom prst="rect">
            <a:avLst/>
          </a:prstGeom>
        </p:spPr>
      </p:pic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967344BB-F236-C156-2E08-698CEFD5D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2" y="1062108"/>
            <a:ext cx="5453410" cy="5398325"/>
          </a:xfrm>
          <a:prstGeom prst="rect">
            <a:avLst/>
          </a:prstGeom>
        </p:spPr>
      </p:pic>
      <p:pic>
        <p:nvPicPr>
          <p:cNvPr id="12" name="図 11" descr="時計, 挿絵, 記号 が含まれている画像&#10;&#10;自動的に生成された説明">
            <a:extLst>
              <a:ext uri="{FF2B5EF4-FFF2-40B4-BE49-F238E27FC236}">
                <a16:creationId xmlns:a16="http://schemas.microsoft.com/office/drawing/2014/main" id="{3CB2341F-C39F-E523-AF99-A42E7AE12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395" y="2255921"/>
            <a:ext cx="1991733" cy="11207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05C027E-2B95-A773-2697-5C6D5A0BBCF0}"/>
                  </a:ext>
                </a:extLst>
              </p:cNvPr>
              <p:cNvSpPr txBox="1"/>
              <p:nvPr/>
            </p:nvSpPr>
            <p:spPr>
              <a:xfrm>
                <a:off x="5686492" y="4057387"/>
                <a:ext cx="635455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Copper pillar</a:t>
                </a:r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というものだと</a:t>
                </a:r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ピッチ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直径</a:t>
                </a:r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55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パシベーションの直径は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μm</m:t>
                    </m:r>
                  </m:oMath>
                </a14:m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から作れるらしい。</a:t>
                </a:r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プロービングならばこちらを使うと</a:t>
                </a:r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ボンディング用のものより小さく作れるかも。</a:t>
                </a:r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05C027E-2B95-A773-2697-5C6D5A0BB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492" y="4057387"/>
                <a:ext cx="6354557" cy="2308324"/>
              </a:xfrm>
              <a:prstGeom prst="rect">
                <a:avLst/>
              </a:prstGeom>
              <a:blipFill>
                <a:blip r:embed="rId5"/>
                <a:stretch>
                  <a:fillRect l="-1536" t="-2646" r="-5086" b="-52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3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2E9F122-2670-4D89-98DE-2A812B568F0E}" vid="{0D071A70-6379-47BA-B796-5A1EEE4D05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38</TotalTime>
  <Words>103</Words>
  <Application>Microsoft Office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Medium</vt:lpstr>
      <vt:lpstr>Arial</vt:lpstr>
      <vt:lpstr>Cambria Math</vt:lpstr>
      <vt:lpstr>Times New Roman</vt:lpstr>
      <vt:lpstr>Office テーマ</vt:lpstr>
      <vt:lpstr>PowerPoint プレゼンテーション</vt:lpstr>
      <vt:lpstr>ボンディング用のパッド</vt:lpstr>
      <vt:lpstr>針測定用のPAD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KOJIMAHIKARU</dc:creator>
  <cp:lastModifiedBy>KOJIMAHIKARU</cp:lastModifiedBy>
  <cp:revision>1</cp:revision>
  <dcterms:created xsi:type="dcterms:W3CDTF">2024-07-23T09:45:00Z</dcterms:created>
  <dcterms:modified xsi:type="dcterms:W3CDTF">2024-07-23T10:23:38Z</dcterms:modified>
</cp:coreProperties>
</file>