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B014E-7EAC-21EB-F826-D474D8EB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80D4B0-D2F4-2077-9E01-DF664AD9A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F7F15-37B0-B612-09CC-D005098E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0808F1-A63A-5354-775C-FA6DCF91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634C0E-B110-6C2C-521B-23E01F03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54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23FD3B-02A3-BEBD-8430-6AF8F4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CD369-7D98-8B83-B419-84EDB6ABB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F9B39-31EB-B8BA-8FF3-E4C6681C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C09D-4513-BD94-F423-B583998F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95F231-E09D-4228-522B-13E72124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6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B021B8-D096-281E-7997-B9A125F6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D8277A-9A70-A48F-EFF1-75A382CED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CE15A-5553-588D-04FF-13983A75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5FDC8-668E-8670-5A48-B5204376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573DED-5D3D-BCE0-5AD8-24B55381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83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F7F77-F861-E2EA-7A66-EE91E63F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B65AE-A5CB-4204-8D11-F5AF6283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E02D9-AB6E-212D-5E45-80891C94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30CE0-BBF3-8C41-24DA-C06BA92A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5B9B14-701D-DF7B-31F1-3DBC00A6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42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15BE-404A-2300-680E-595AB7C4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BC6A56-8D65-2723-7C19-B67C84BF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839C6-4D1A-307C-E581-DB455846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65140-EDA6-BEB8-3155-E61A9771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6E309-1425-1863-73ED-3066EC9B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7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433C-164E-5C1D-9D7C-5563CC69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B07021-9026-B9E7-B7BB-09664830C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79FDD1-1B63-62CE-8812-9408DE34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B4DAA2-9761-7D2E-31EA-4E26861D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1EFB0C-9BD5-813B-142A-A47A5057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AEC02C-40B6-A7CF-5F03-9172FB5D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22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EA317-4352-4741-D664-4417DD3B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2EA5C4-A88B-E878-92F6-93BE415D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73CEB3-F204-C298-9279-5DDA0F7C3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AD3C4-4434-7CCF-16E9-C13F41BE1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BFC27A-BDFE-95E6-F57D-BC5F3835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8AC3CA-4EAB-379B-439A-BDB623D8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2C582-6188-2B79-5632-378DBEB0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317918-1D76-6AFC-A8BF-CDBEB1FE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79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2C77B-716D-93EC-797D-2A1EE79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73ADA2-DE6C-8A3B-D0B1-39402CA5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BCDDCE-ADC7-05D1-6CE6-95E26905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366B46-2D0E-D86B-043E-6090BF2D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35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09945-F7F0-79C2-BCC0-7A2AF6B3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B1E5F4-CC66-EE65-40C7-4242373C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59DF91-904A-1D4E-6118-D184E723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4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6110C-592B-B7F8-8E45-AD923EF2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FB95B-91F7-B0D1-F2E9-915927C1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87A4F2-68B8-AB99-3E91-80A00D4C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F24637-A604-B406-362B-8B9D724B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799842-22B8-EAAA-D527-72314672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32B82-C98B-FB13-FD55-2332439E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4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1756A-1DE4-8A0F-6A68-A5B39B07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C94303-A670-D6EA-EC18-A07249EBD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A1D5D4-8559-5E83-B4BA-AEB382F7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F8470C-113E-9F55-1AD2-218CA6CD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C889A0-83B1-755E-2241-00942483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50B906-0743-53EA-A2F9-A4F97A3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12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D2B7BD-FCD8-9ACC-9CFC-4571534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CA5D7D-C209-F1B6-01C7-CDBBBE47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82277A-B998-AF6B-1460-69B0E7946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C79B-CA5B-4C88-B4D8-264859211019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89B5F-233A-428E-AAB2-61451928F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AD250-3C55-26C3-3EED-A0D805966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28D9-093B-4681-9284-ABD5C8382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E838E-E56A-68C5-10BA-C1283B1D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中間報告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AE09279-7EA8-2EEB-F7CD-C7ECD670A097}"/>
                  </a:ext>
                </a:extLst>
              </p:cNvPr>
              <p:cNvSpPr txBox="1"/>
              <p:nvPr/>
            </p:nvSpPr>
            <p:spPr>
              <a:xfrm>
                <a:off x="933061" y="2043404"/>
                <a:ext cx="986245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野々村さんと同時期にバッファの設計を始めた。</a:t>
                </a:r>
                <a:endParaRPr kumimoji="1"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理論計算をしたが設計値とは大きく異なっていた。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400" dirty="0"/>
                  <a:t>の値の見直し、チャネル</a:t>
                </a:r>
                <a14:m>
                  <m:oMath xmlns:m="http://schemas.openxmlformats.org/officeDocument/2006/math">
                    <m:r>
                      <a:rPr lang="ja-JP" altLang="en-US" sz="2400" b="0" i="1" dirty="0">
                        <a:latin typeface="Cambria Math" panose="02040503050406030204" pitchFamily="18" charset="0"/>
                      </a:rPr>
                      <m:t>幅</m:t>
                    </m:r>
                    <m:r>
                      <a:rPr lang="ja-JP" altLang="en-US" sz="2400" i="1" dirty="0" smtClean="0">
                        <a:latin typeface="Cambria Math" panose="02040503050406030204" pitchFamily="18" charset="0"/>
                      </a:rPr>
                      <m:t>が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大きいときの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の見積もりを改める。</a:t>
                </a:r>
                <a:endParaRPr kumimoji="1"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/>
                  <a:t>バッファの問題点を探している。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AE09279-7EA8-2EEB-F7CD-C7ECD670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1" y="2043404"/>
                <a:ext cx="9862457" cy="3046988"/>
              </a:xfrm>
              <a:prstGeom prst="rect">
                <a:avLst/>
              </a:prstGeom>
              <a:blipFill>
                <a:blip r:embed="rId2"/>
                <a:stretch>
                  <a:fillRect l="-803" t="-1600" r="-4079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20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中間報告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KOJIMAHIKARU</cp:lastModifiedBy>
  <cp:revision>2</cp:revision>
  <dcterms:created xsi:type="dcterms:W3CDTF">2023-06-22T02:17:59Z</dcterms:created>
  <dcterms:modified xsi:type="dcterms:W3CDTF">2023-06-22T02:22:46Z</dcterms:modified>
</cp:coreProperties>
</file>