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8D3B07-F612-731E-E792-1C5202BBB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BD8D11-2A07-6777-48FD-BA9133E8C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D960A-5B8D-651E-AA60-2C2D54EF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5D1F-4FC0-4D97-9EC7-65A69C70B01B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8894BD-24F5-E81B-51E8-18EC334F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F488E7-F1D4-0CD7-4EC3-94B5D67F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B9D-D79F-4D25-9892-89DE72B03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063BF-7374-B0E8-EB56-0EE096D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9A7C89-83B6-5596-6635-72A814D4A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00522-B7EF-B2B5-76A6-46008446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5D1F-4FC0-4D97-9EC7-65A69C70B01B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0A79A-D4C2-D1FB-F932-C3363451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75B3C-05CF-25A1-015C-28C386B0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B9D-D79F-4D25-9892-89DE72B03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0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9657E4-B0A1-4320-410D-4F4F5688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D25F3-1B6B-CB62-A77F-1ACD6DC40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951CC-E7B5-DA81-8AC2-B718886D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5D1F-4FC0-4D97-9EC7-65A69C70B01B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A1C19E-305A-FB2D-B3FB-B9A69869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B48A42-DF1C-0B80-C0C1-28FBC790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B9D-D79F-4D25-9892-89DE72B03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73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4D527-3E02-C96F-9606-708C4B2C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8FDB4-03C4-C213-F363-1C9D4D30C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06772-E85B-4353-1D70-3C4F01A2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5D1F-4FC0-4D97-9EC7-65A69C70B01B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06507-8297-3AC1-6296-C4AAE3BB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A8785-24B2-B38C-8CAD-A03A196E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B9D-D79F-4D25-9892-89DE72B03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80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7EDE0-A2C5-69D7-4034-FFD931F1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9282-2C1E-9933-9075-A4E3C7855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3B1DA-246C-08A5-7951-FF57D3A6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5D1F-4FC0-4D97-9EC7-65A69C70B01B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6FB44-EED5-55B6-4CDB-FB0E7F08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88BD33-DCCE-1FCB-6DF6-8BC4B117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B9D-D79F-4D25-9892-89DE72B03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7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7EA47-9EB2-2661-0D84-3C3AB5AE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298F4-5FA5-CB07-F9B0-BA67E9962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2FEE43-2E19-6D35-C62A-1A29562E3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C1C0A2-8D80-1919-B360-ECA93715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5D1F-4FC0-4D97-9EC7-65A69C70B01B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25B417-D24E-7619-3E99-35335688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82B47-34BF-32A9-C285-09D7B59F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B9D-D79F-4D25-9892-89DE72B03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12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B9BE6-BFCD-7869-77A9-8C7D13C4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D9D992-6BEA-2C3B-5ECF-C5D51CA8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B63042-7E85-6885-63C2-C228492BF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3930CA-63D2-D395-46E1-25DAB3614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8CA9DA-7B31-A1B4-EB20-1CA1728A9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2F613B-E343-E6C8-FEA3-046D753A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5D1F-4FC0-4D97-9EC7-65A69C70B01B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BC5D04-BE48-AE1E-CC15-1714B10B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A349D6-AEDF-7952-B5DE-A91D4891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B9D-D79F-4D25-9892-89DE72B03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74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1918D-3431-2917-85AB-468B7A3F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C9FE5F-A883-C1B5-20D7-BB7A326C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5D1F-4FC0-4D97-9EC7-65A69C70B01B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C8E99C-5B19-2447-EB50-EF320D5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7F9437-8E7E-C7F5-68F4-EAA280E4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B9D-D79F-4D25-9892-89DE72B03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7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C17031-C100-3DBE-6D40-F20C31FC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5D1F-4FC0-4D97-9EC7-65A69C70B01B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890E13-3C0C-7C16-7C63-701548F7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13905D-23BE-7C50-CC81-DEFFABAD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B9D-D79F-4D25-9892-89DE72B03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1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9BEF3-7015-0B2D-3A42-4CC20E71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35D8F-F5CB-B22E-FEF7-DD77D68B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B8B086-A84F-13DE-993B-FE3BA4B79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05B670-83E6-9DA1-E96B-D33CF05C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5D1F-4FC0-4D97-9EC7-65A69C70B01B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B680D1-5253-E720-A265-E522C677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A5EAC-39A2-12FA-9633-AF409ABA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B9D-D79F-4D25-9892-89DE72B03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05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CABB-50C5-5C1A-301D-A3C467AC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03F528-1BD2-E631-9C33-4AEA6E226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719BFE-61C4-E562-9037-C2ACF51E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BDE3D5-04E6-94E1-F60A-3E1C25AD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5D1F-4FC0-4D97-9EC7-65A69C70B01B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DDBB81-9733-B4D4-3619-1A76E83C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2D1784-BE3C-3903-9312-5BA0DF6E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B9D-D79F-4D25-9892-89DE72B03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616722-13BC-DFB1-1C11-67B7A6AF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F04C97-542A-A13C-068F-948DF0FA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A8B82-C268-6F15-182E-979C76E7A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5D1F-4FC0-4D97-9EC7-65A69C70B01B}" type="datetimeFigureOut">
              <a:rPr kumimoji="1" lang="ja-JP" altLang="en-US" smtClean="0"/>
              <a:t>2023/5/26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A1915-7280-2FC0-FA47-68244165A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C9061A-9C91-6BEF-6155-AFE176E19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FB9D-D79F-4D25-9892-89DE72B03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F641A-D223-91C4-82F9-148DC074D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798" y="1122363"/>
            <a:ext cx="10360404" cy="2387600"/>
          </a:xfrm>
        </p:spPr>
        <p:txBody>
          <a:bodyPr/>
          <a:lstStyle/>
          <a:p>
            <a:r>
              <a:rPr kumimoji="1" lang="en-US" altLang="ja-JP" dirty="0" err="1"/>
              <a:t>Phenitec</a:t>
            </a:r>
            <a:r>
              <a:rPr kumimoji="1" lang="en-US" altLang="ja-JP" dirty="0"/>
              <a:t> 0.6u </a:t>
            </a:r>
            <a:r>
              <a:rPr kumimoji="1" lang="en-US" altLang="ja-JP" dirty="0" err="1"/>
              <a:t>pdk</a:t>
            </a:r>
            <a:r>
              <a:rPr kumimoji="1" lang="ja-JP" altLang="en-US" dirty="0"/>
              <a:t>の導入手順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3653B2-FF0D-8215-49E9-211D5A031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6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5C0A5-F8C3-4CF0-2214-A7F507EE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パーミッション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B8BC60-BBD5-FF13-9C09-E8E3942BE264}"/>
              </a:ext>
            </a:extLst>
          </p:cNvPr>
          <p:cNvSpPr txBox="1"/>
          <p:nvPr/>
        </p:nvSpPr>
        <p:spPr>
          <a:xfrm>
            <a:off x="838200" y="1912690"/>
            <a:ext cx="10621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パーミッションは</a:t>
            </a:r>
            <a:r>
              <a:rPr lang="en-US" altLang="ja-JP" sz="3200" dirty="0"/>
              <a:t>”</a:t>
            </a:r>
            <a:r>
              <a:rPr lang="en-US" altLang="ja-JP" sz="3200" dirty="0" err="1"/>
              <a:t>ll</a:t>
            </a:r>
            <a:r>
              <a:rPr lang="en-US" altLang="ja-JP" sz="3200" dirty="0"/>
              <a:t>”</a:t>
            </a:r>
            <a:r>
              <a:rPr lang="ja-JP" altLang="en-US" sz="3200" dirty="0"/>
              <a:t>、</a:t>
            </a:r>
            <a:r>
              <a:rPr lang="en-US" altLang="ja-JP" sz="3200" dirty="0"/>
              <a:t>”ls -l”</a:t>
            </a:r>
            <a:r>
              <a:rPr lang="ja-JP" altLang="en-US" sz="3200" dirty="0"/>
              <a:t>で確認することができる</a:t>
            </a:r>
            <a:endParaRPr lang="en-US" altLang="ja-JP" sz="3200" dirty="0"/>
          </a:p>
          <a:p>
            <a:r>
              <a:rPr kumimoji="1" lang="ja-JP" altLang="en-US" sz="3200" dirty="0"/>
              <a:t>最初の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文字はファイル種別</a:t>
            </a:r>
            <a:r>
              <a:rPr lang="ja-JP" altLang="en-US" sz="3200" dirty="0"/>
              <a:t>、それ以降は三文字づつ所有者、所有グループ、その他に対する権限を示す</a:t>
            </a:r>
            <a:endParaRPr kumimoji="1" lang="ja-JP" altLang="en-US" sz="3200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058ED1D-BC7C-FF7F-1FFF-013A2EED7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07499"/>
              </p:ext>
            </p:extLst>
          </p:nvPr>
        </p:nvGraphicFramePr>
        <p:xfrm>
          <a:off x="2550253" y="3882317"/>
          <a:ext cx="329524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7621">
                  <a:extLst>
                    <a:ext uri="{9D8B030D-6E8A-4147-A177-3AD203B41FA5}">
                      <a16:colId xmlns:a16="http://schemas.microsoft.com/office/drawing/2014/main" val="3859632116"/>
                    </a:ext>
                  </a:extLst>
                </a:gridCol>
                <a:gridCol w="1647621">
                  <a:extLst>
                    <a:ext uri="{9D8B030D-6E8A-4147-A177-3AD203B41FA5}">
                      <a16:colId xmlns:a16="http://schemas.microsoft.com/office/drawing/2014/main" val="1319578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ファイル種別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0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ファイル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6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ディレクトリ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シンボリック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175446"/>
                  </a:ext>
                </a:extLst>
              </a:tr>
            </a:tbl>
          </a:graphicData>
        </a:graphic>
      </p:graphicFrame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83B81B82-3165-EDB5-EAB2-6EF4BC5C2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72931"/>
              </p:ext>
            </p:extLst>
          </p:nvPr>
        </p:nvGraphicFramePr>
        <p:xfrm>
          <a:off x="6602134" y="3882317"/>
          <a:ext cx="329524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3518">
                  <a:extLst>
                    <a:ext uri="{9D8B030D-6E8A-4147-A177-3AD203B41FA5}">
                      <a16:colId xmlns:a16="http://schemas.microsoft.com/office/drawing/2014/main" val="766814017"/>
                    </a:ext>
                  </a:extLst>
                </a:gridCol>
                <a:gridCol w="2011724">
                  <a:extLst>
                    <a:ext uri="{9D8B030D-6E8A-4147-A177-3AD203B41FA5}">
                      <a16:colId xmlns:a16="http://schemas.microsoft.com/office/drawing/2014/main" val="25645188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パーミッション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873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読み取り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45553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書き込み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7968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89298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7F936B-AD50-6C39-C88D-BAE20A8DF0CF}"/>
              </a:ext>
            </a:extLst>
          </p:cNvPr>
          <p:cNvSpPr txBox="1"/>
          <p:nvPr/>
        </p:nvSpPr>
        <p:spPr>
          <a:xfrm>
            <a:off x="1068081" y="5745324"/>
            <a:ext cx="10055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200" dirty="0"/>
              <a:t>Ex) -</a:t>
            </a:r>
            <a:r>
              <a:rPr kumimoji="1" lang="en-US" altLang="ja-JP" sz="3200" dirty="0" err="1"/>
              <a:t>rw</a:t>
            </a:r>
            <a:r>
              <a:rPr kumimoji="1" lang="en-US" altLang="ja-JP" sz="3200" dirty="0"/>
              <a:t>-r--r-- : </a:t>
            </a:r>
            <a:r>
              <a:rPr kumimoji="1" lang="ja-JP" altLang="en-US" sz="3200" dirty="0"/>
              <a:t>所有者は読み書き、それ以外は読み取りのみが可能なファイル</a:t>
            </a:r>
            <a:r>
              <a:rPr kumimoji="1" lang="en-US" altLang="ja-JP" sz="3200" dirty="0"/>
              <a:t> 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4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828BE-258B-BAF9-62DF-57B4BD7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パーミッション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03020F-8F01-0093-F5F8-384F162D5784}"/>
              </a:ext>
            </a:extLst>
          </p:cNvPr>
          <p:cNvSpPr txBox="1"/>
          <p:nvPr/>
        </p:nvSpPr>
        <p:spPr>
          <a:xfrm>
            <a:off x="1217802" y="1442906"/>
            <a:ext cx="97563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200" dirty="0"/>
              <a:t>“</a:t>
            </a:r>
            <a:r>
              <a:rPr kumimoji="1" lang="en-US" altLang="ja-JP" sz="3200" dirty="0" err="1"/>
              <a:t>chmod</a:t>
            </a:r>
            <a:r>
              <a:rPr kumimoji="1" lang="en-US" altLang="ja-JP" sz="3200" dirty="0"/>
              <a:t> {</a:t>
            </a:r>
            <a:r>
              <a:rPr kumimoji="1" lang="ja-JP" altLang="en-US" sz="3200" dirty="0"/>
              <a:t>モード</a:t>
            </a:r>
            <a:r>
              <a:rPr kumimoji="1" lang="en-US" altLang="ja-JP" sz="3200" dirty="0"/>
              <a:t>} {</a:t>
            </a:r>
            <a:r>
              <a:rPr kumimoji="1" lang="ja-JP" altLang="en-US" sz="3200" dirty="0"/>
              <a:t>対象ファイル名</a:t>
            </a:r>
            <a:r>
              <a:rPr kumimoji="1" lang="en-US" altLang="ja-JP" sz="3200" dirty="0"/>
              <a:t>}”</a:t>
            </a:r>
            <a:r>
              <a:rPr kumimoji="1" lang="ja-JP" altLang="en-US" sz="3200" dirty="0"/>
              <a:t>でパーミッションを変更できる。（</a:t>
            </a:r>
            <a:r>
              <a:rPr kumimoji="1" lang="en-US" altLang="ja-JP" sz="3200" dirty="0"/>
              <a:t>root</a:t>
            </a:r>
            <a:r>
              <a:rPr lang="ja-JP" altLang="en-US" sz="3200" dirty="0"/>
              <a:t>権限が必要な場合は権限を持っている人にやってもらう</a:t>
            </a:r>
            <a:r>
              <a:rPr kumimoji="1" lang="ja-JP" altLang="en-US" sz="3200" dirty="0"/>
              <a:t>）</a:t>
            </a:r>
            <a:endParaRPr lang="en-US" altLang="ja-JP" sz="3200" dirty="0"/>
          </a:p>
          <a:p>
            <a:pPr algn="l"/>
            <a:r>
              <a:rPr kumimoji="1" lang="ja-JP" altLang="en-US" sz="3200" dirty="0"/>
              <a:t>モードは一桁ごとに所有者、所有グループ、その他に対してのパーミッションを指定する。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3137CE1-A32B-FFC9-5C8A-9906B67C3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80106"/>
              </p:ext>
            </p:extLst>
          </p:nvPr>
        </p:nvGraphicFramePr>
        <p:xfrm>
          <a:off x="654340" y="5009515"/>
          <a:ext cx="474941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078">
                  <a:extLst>
                    <a:ext uri="{9D8B030D-6E8A-4147-A177-3AD203B41FA5}">
                      <a16:colId xmlns:a16="http://schemas.microsoft.com/office/drawing/2014/main" val="4035943309"/>
                    </a:ext>
                  </a:extLst>
                </a:gridCol>
                <a:gridCol w="2979334">
                  <a:extLst>
                    <a:ext uri="{9D8B030D-6E8A-4147-A177-3AD203B41FA5}">
                      <a16:colId xmlns:a16="http://schemas.microsoft.com/office/drawing/2014/main" val="1643585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数字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アルファベット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3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21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9196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D82982-3F8C-63CD-C41A-201A28632D54}"/>
              </a:ext>
            </a:extLst>
          </p:cNvPr>
          <p:cNvSpPr txBox="1"/>
          <p:nvPr/>
        </p:nvSpPr>
        <p:spPr>
          <a:xfrm>
            <a:off x="1184246" y="4102217"/>
            <a:ext cx="10084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200" dirty="0"/>
              <a:t>パーミッションの指定はモードの数字の足し算で行う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C168B2-17BC-F300-B746-02ED86A36FA6}"/>
              </a:ext>
            </a:extLst>
          </p:cNvPr>
          <p:cNvSpPr txBox="1"/>
          <p:nvPr/>
        </p:nvSpPr>
        <p:spPr>
          <a:xfrm>
            <a:off x="5821960" y="5301842"/>
            <a:ext cx="5318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Ex) </a:t>
            </a:r>
            <a:r>
              <a:rPr kumimoji="1" lang="en-US" altLang="ja-JP" dirty="0" err="1"/>
              <a:t>chmod</a:t>
            </a:r>
            <a:r>
              <a:rPr kumimoji="1" lang="en-US" altLang="ja-JP" dirty="0"/>
              <a:t> 764 sample.txt</a:t>
            </a:r>
          </a:p>
          <a:p>
            <a:pPr algn="l"/>
            <a:r>
              <a:rPr lang="ja-JP" altLang="en-US" dirty="0"/>
              <a:t>⇒</a:t>
            </a:r>
            <a:r>
              <a:rPr lang="en-US" altLang="ja-JP" dirty="0"/>
              <a:t>sample.txt</a:t>
            </a:r>
            <a:r>
              <a:rPr lang="ja-JP" altLang="en-US" dirty="0"/>
              <a:t>のパーミッションを所有者は読み書き・実行、所有グループは読み書き、その他は読み取りのみができるように変更される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181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3D894-1293-353E-786B-04635AF5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zip</a:t>
            </a:r>
            <a:r>
              <a:rPr kumimoji="1" lang="ja-JP" altLang="en-US" dirty="0"/>
              <a:t>ファイルの展開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0D21BD-C58C-EB3E-09BD-3EB5806CD861}"/>
              </a:ext>
            </a:extLst>
          </p:cNvPr>
          <p:cNvSpPr txBox="1"/>
          <p:nvPr/>
        </p:nvSpPr>
        <p:spPr>
          <a:xfrm>
            <a:off x="838200" y="1866122"/>
            <a:ext cx="900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Home/design</a:t>
            </a:r>
            <a:r>
              <a:rPr lang="ja-JP" altLang="en-US" sz="2400" dirty="0"/>
              <a:t>に新しく</a:t>
            </a:r>
            <a:r>
              <a:rPr lang="en-US" altLang="ja-JP" sz="2400" dirty="0"/>
              <a:t>library</a:t>
            </a:r>
            <a:r>
              <a:rPr lang="ja-JP" altLang="en-US" sz="2400" dirty="0"/>
              <a:t>のフォルダを作る。</a:t>
            </a:r>
            <a:endParaRPr lang="en-US" altLang="ja-JP" sz="2400" dirty="0"/>
          </a:p>
          <a:p>
            <a:r>
              <a:rPr kumimoji="1" lang="en-US" altLang="ja-JP" sz="2400" dirty="0"/>
              <a:t>	ex)home/design/</a:t>
            </a:r>
            <a:r>
              <a:rPr kumimoji="1" lang="en-US" altLang="ja-JP" sz="2400" dirty="0" err="1"/>
              <a:t>test_library</a:t>
            </a:r>
            <a:endParaRPr kumimoji="1" lang="en-US" altLang="ja-JP" sz="2400" dirty="0"/>
          </a:p>
          <a:p>
            <a:r>
              <a:rPr kumimoji="1" lang="ja-JP" altLang="en-US" sz="2400" dirty="0"/>
              <a:t>・作ったフォルダに</a:t>
            </a:r>
            <a:r>
              <a:rPr kumimoji="1" lang="en-US" altLang="ja-JP" sz="2400" dirty="0"/>
              <a:t>PDK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ZIP</a:t>
            </a:r>
            <a:r>
              <a:rPr kumimoji="1" lang="ja-JP" altLang="en-US" sz="2400" dirty="0"/>
              <a:t>ファイルをコピーする</a:t>
            </a:r>
            <a:endParaRPr kumimoji="1" lang="en-US" altLang="ja-JP" sz="2400" dirty="0"/>
          </a:p>
          <a:p>
            <a:r>
              <a:rPr lang="ja-JP" altLang="en-US" sz="2400" dirty="0"/>
              <a:t>・コピーしたフォルダで端末を開き </a:t>
            </a:r>
            <a:r>
              <a:rPr lang="en-US" altLang="ja-JP" sz="2400" dirty="0"/>
              <a:t>“unzip {</a:t>
            </a:r>
            <a:r>
              <a:rPr lang="ja-JP" altLang="en-US" sz="2400" dirty="0"/>
              <a:t>ファイル名</a:t>
            </a:r>
            <a:r>
              <a:rPr lang="en-US" altLang="ja-JP" sz="2400" dirty="0"/>
              <a:t>}”</a:t>
            </a:r>
            <a:r>
              <a:rPr lang="ja-JP" altLang="en-US" sz="2400" dirty="0"/>
              <a:t>で展開</a:t>
            </a:r>
            <a:endParaRPr kumimoji="1"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3A38BB5-AF0F-C388-B787-FA37BE05F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77" y="3523698"/>
            <a:ext cx="5265882" cy="303449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386BCE-6C25-665D-7A90-2106D6D8CF3C}"/>
              </a:ext>
            </a:extLst>
          </p:cNvPr>
          <p:cNvSpPr txBox="1"/>
          <p:nvPr/>
        </p:nvSpPr>
        <p:spPr>
          <a:xfrm>
            <a:off x="7285653" y="6373522"/>
            <a:ext cx="406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展開後のフォルダ</a:t>
            </a:r>
          </a:p>
        </p:txBody>
      </p:sp>
    </p:spTree>
    <p:extLst>
      <p:ext uri="{BB962C8B-B14F-4D97-AF65-F5344CB8AC3E}">
        <p14:creationId xmlns:p14="http://schemas.microsoft.com/office/powerpoint/2010/main" val="111451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0370A-306C-A4DB-34AC-463DCD17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.tar.gz</a:t>
            </a:r>
            <a:r>
              <a:rPr lang="ja-JP" altLang="en-US" dirty="0"/>
              <a:t>の解凍</a:t>
            </a:r>
            <a:endParaRPr kumimoji="1" lang="ja-JP" altLang="en-US" dirty="0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978E12FB-F689-140A-2355-E0B67D7C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41" y="1408876"/>
            <a:ext cx="4456477" cy="35371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721D49-07B6-69D9-EDCA-036CDB5D22FC}"/>
              </a:ext>
            </a:extLst>
          </p:cNvPr>
          <p:cNvSpPr txBox="1"/>
          <p:nvPr/>
        </p:nvSpPr>
        <p:spPr>
          <a:xfrm>
            <a:off x="838200" y="2559243"/>
            <a:ext cx="5176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/>
              <a:t>pdkInstall.pl</a:t>
            </a:r>
            <a:r>
              <a:rPr kumimoji="1" lang="ja-JP" altLang="en-US" sz="2400" dirty="0"/>
              <a:t>を開き、一行目の</a:t>
            </a:r>
            <a:r>
              <a:rPr kumimoji="1" lang="en-US" altLang="ja-JP" sz="2400" dirty="0"/>
              <a:t>”/</a:t>
            </a:r>
            <a:r>
              <a:rPr kumimoji="1" lang="en-US" altLang="ja-JP" sz="2400" dirty="0" err="1"/>
              <a:t>usr</a:t>
            </a:r>
            <a:r>
              <a:rPr kumimoji="1" lang="en-US" altLang="ja-JP" sz="2400" dirty="0"/>
              <a:t>/bin/</a:t>
            </a:r>
            <a:r>
              <a:rPr kumimoji="1" lang="en-US" altLang="ja-JP" sz="2400" dirty="0" err="1"/>
              <a:t>perl</a:t>
            </a:r>
            <a:r>
              <a:rPr kumimoji="1" lang="en-US" altLang="ja-JP" sz="2400" dirty="0"/>
              <a:t>”</a:t>
            </a:r>
            <a:r>
              <a:rPr kumimoji="1" lang="ja-JP" altLang="en-US" sz="2400" dirty="0"/>
              <a:t>を</a:t>
            </a:r>
            <a:r>
              <a:rPr kumimoji="1" lang="en-US" altLang="ja-JP" sz="2400" dirty="0"/>
              <a:t>”/bin/</a:t>
            </a:r>
            <a:r>
              <a:rPr kumimoji="1" lang="en-US" altLang="ja-JP" sz="2400" dirty="0" err="1"/>
              <a:t>perl</a:t>
            </a:r>
            <a:r>
              <a:rPr kumimoji="1" lang="en-US" altLang="ja-JP" sz="2400" dirty="0"/>
              <a:t>”</a:t>
            </a:r>
            <a:r>
              <a:rPr kumimoji="1" lang="ja-JP" altLang="en-US" sz="2400" dirty="0"/>
              <a:t>に書き換え、</a:t>
            </a:r>
            <a:r>
              <a:rPr kumimoji="1" lang="en-US" altLang="ja-JP" sz="2400" dirty="0"/>
              <a:t>pdkInstall.pl</a:t>
            </a:r>
            <a:r>
              <a:rPr kumimoji="1" lang="ja-JP" altLang="en-US" sz="2400" dirty="0"/>
              <a:t>を実行する</a:t>
            </a:r>
            <a:endParaRPr kumimoji="1"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lang="en-US" altLang="ja-JP" sz="2400" dirty="0"/>
              <a:t>c</a:t>
            </a:r>
            <a:r>
              <a:rPr kumimoji="1" lang="en-US" altLang="ja-JP" sz="2400" dirty="0"/>
              <a:t>adence</a:t>
            </a:r>
            <a:r>
              <a:rPr lang="ja-JP" altLang="en-US" sz="2400" dirty="0"/>
              <a:t>を選びインストールする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37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2F7CD-B3C1-051B-9D39-300FB84E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環境変数の設定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1D033A-1DE7-C33F-7FCD-240E3A2B85F6}"/>
              </a:ext>
            </a:extLst>
          </p:cNvPr>
          <p:cNvSpPr txBox="1"/>
          <p:nvPr/>
        </p:nvSpPr>
        <p:spPr>
          <a:xfrm>
            <a:off x="1216403" y="1910133"/>
            <a:ext cx="98822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/>
              <a:t>ホームで</a:t>
            </a:r>
            <a:r>
              <a:rPr lang="en-US" altLang="ja-JP" sz="3200" dirty="0"/>
              <a:t>”.</a:t>
            </a:r>
            <a:r>
              <a:rPr lang="en-US" altLang="ja-JP" sz="3200" dirty="0" err="1"/>
              <a:t>bashrc</a:t>
            </a:r>
            <a:r>
              <a:rPr lang="en-US" altLang="ja-JP" sz="3200" dirty="0"/>
              <a:t>”</a:t>
            </a:r>
            <a:r>
              <a:rPr lang="ja-JP" altLang="en-US" sz="3200" dirty="0"/>
              <a:t>を探し、ファイルの末尾に</a:t>
            </a:r>
            <a:endParaRPr lang="en-US" altLang="ja-JP" sz="3200" dirty="0"/>
          </a:p>
          <a:p>
            <a:pPr algn="l"/>
            <a:r>
              <a:rPr lang="ja-JP" altLang="en-US" sz="3200" dirty="0"/>
              <a:t>“</a:t>
            </a:r>
            <a:r>
              <a:rPr lang="en-US" altLang="ja-JP" sz="2000" dirty="0"/>
              <a:t>export CDSHOME=/</a:t>
            </a:r>
            <a:r>
              <a:rPr lang="en-US" altLang="ja-JP" sz="2000" dirty="0" err="1"/>
              <a:t>eda</a:t>
            </a:r>
            <a:r>
              <a:rPr lang="en-US" altLang="ja-JP" sz="2000" dirty="0"/>
              <a:t>/cadence</a:t>
            </a:r>
          </a:p>
          <a:p>
            <a:pPr algn="l"/>
            <a:r>
              <a:rPr lang="en-US" altLang="ja-JP" sz="2000" dirty="0"/>
              <a:t>export CDS_INSTALL_DIR=$CDSHOME/tools/</a:t>
            </a:r>
            <a:r>
              <a:rPr lang="en-US" altLang="ja-JP" sz="2000" dirty="0" err="1"/>
              <a:t>dfII</a:t>
            </a:r>
            <a:endParaRPr lang="en-US" altLang="ja-JP" sz="2000" dirty="0"/>
          </a:p>
          <a:p>
            <a:pPr algn="l"/>
            <a:r>
              <a:rPr lang="en-US" altLang="ja-JP" sz="2000" dirty="0"/>
              <a:t>export CDS_INST_DIR=$CDSHOME</a:t>
            </a:r>
          </a:p>
          <a:p>
            <a:pPr algn="l"/>
            <a:r>
              <a:rPr lang="en-US" altLang="ja-JP" sz="2000" dirty="0"/>
              <a:t>export CDS_TMP_DIR=/</a:t>
            </a:r>
            <a:r>
              <a:rPr lang="en-US" altLang="ja-JP" sz="2000" dirty="0" err="1"/>
              <a:t>tmp</a:t>
            </a:r>
            <a:endParaRPr lang="en-US" altLang="ja-JP" sz="2000" dirty="0"/>
          </a:p>
          <a:p>
            <a:pPr algn="l"/>
            <a:r>
              <a:rPr lang="en-US" altLang="ja-JP" sz="2000" dirty="0"/>
              <a:t>PATH=$PATH:${CDS_INST_DIR}/tools/bin:${CDS_INST_DIR}/tools/</a:t>
            </a:r>
            <a:r>
              <a:rPr lang="en-US" altLang="ja-JP" sz="2000" dirty="0" err="1"/>
              <a:t>dfII</a:t>
            </a:r>
            <a:r>
              <a:rPr lang="en-US" altLang="ja-JP" sz="2000" dirty="0"/>
              <a:t>/bin</a:t>
            </a:r>
            <a:r>
              <a:rPr lang="ja-JP" altLang="en-US" sz="3200" dirty="0"/>
              <a:t>”</a:t>
            </a:r>
            <a:endParaRPr lang="en-US" altLang="ja-JP" sz="3200" dirty="0"/>
          </a:p>
          <a:p>
            <a:pPr algn="l"/>
            <a:r>
              <a:rPr lang="ja-JP" altLang="en-US" sz="3200" dirty="0"/>
              <a:t>を入力し、実行する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5259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54BCB-A63E-CB9E-BBB2-40C76A87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36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3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378</Words>
  <Application>Microsoft Office PowerPoint</Application>
  <PresentationFormat>ワイド画面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Phenitec 0.6u pdkの導入手順</vt:lpstr>
      <vt:lpstr>パーミッション</vt:lpstr>
      <vt:lpstr>パーミッション</vt:lpstr>
      <vt:lpstr>zipファイルの展開</vt:lpstr>
      <vt:lpstr>.tar.gzの解凍</vt:lpstr>
      <vt:lpstr>環境変数の設定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 Hikaru</dc:creator>
  <cp:lastModifiedBy>Kojima Hikaru</cp:lastModifiedBy>
  <cp:revision>2</cp:revision>
  <dcterms:created xsi:type="dcterms:W3CDTF">2023-04-24T06:10:33Z</dcterms:created>
  <dcterms:modified xsi:type="dcterms:W3CDTF">2023-05-26T09:21:33Z</dcterms:modified>
</cp:coreProperties>
</file>