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2024/5/25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C86A21-0633-51A5-6C0E-4907DE25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IHP SG25EPIC </a:t>
            </a:r>
            <a:r>
              <a:rPr lang="ja-JP" altLang="en-US" dirty="0"/>
              <a:t>線表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352F93-9FB5-EB99-7029-55A2D96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71801F-262D-7A32-FC7A-C9EAA1C5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6F07E-C808-45CD-88DA-D4D15E81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0114BA-C803-1F6C-36C9-E17D42043618}"/>
              </a:ext>
            </a:extLst>
          </p:cNvPr>
          <p:cNvSpPr txBox="1"/>
          <p:nvPr/>
        </p:nvSpPr>
        <p:spPr>
          <a:xfrm>
            <a:off x="828051" y="1781516"/>
            <a:ext cx="242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TIA</a:t>
            </a:r>
            <a:r>
              <a:rPr lang="ja-JP" altLang="en-US" sz="1400" dirty="0">
                <a:latin typeface="Times Newer Roman" panose="00000500000000000000" pitchFamily="50" charset="0"/>
              </a:rPr>
              <a:t>小信号</a:t>
            </a:r>
            <a:r>
              <a:rPr kumimoji="1" lang="ja-JP" altLang="en-US" sz="1400" dirty="0">
                <a:latin typeface="Times Newer Roman" panose="00000500000000000000" pitchFamily="50" charset="0"/>
              </a:rPr>
              <a:t>解析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67B3C6F-E53E-5B24-4423-77F13E796B25}"/>
              </a:ext>
            </a:extLst>
          </p:cNvPr>
          <p:cNvSpPr/>
          <p:nvPr/>
        </p:nvSpPr>
        <p:spPr>
          <a:xfrm>
            <a:off x="1037057" y="1571505"/>
            <a:ext cx="2011680" cy="14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CCA1F2-0E61-EBF1-EB54-D510BE2DF33A}"/>
              </a:ext>
            </a:extLst>
          </p:cNvPr>
          <p:cNvSpPr txBox="1"/>
          <p:nvPr/>
        </p:nvSpPr>
        <p:spPr>
          <a:xfrm>
            <a:off x="527606" y="1221790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5/27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B1887A-6652-0688-0161-C25F5C1CFC49}"/>
              </a:ext>
            </a:extLst>
          </p:cNvPr>
          <p:cNvSpPr txBox="1"/>
          <p:nvPr/>
        </p:nvSpPr>
        <p:spPr>
          <a:xfrm>
            <a:off x="2590797" y="1163099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6/2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8CE496E9-3FAB-9834-3765-8F6CA3A621A0}"/>
              </a:ext>
            </a:extLst>
          </p:cNvPr>
          <p:cNvSpPr/>
          <p:nvPr/>
        </p:nvSpPr>
        <p:spPr>
          <a:xfrm>
            <a:off x="3100248" y="1574023"/>
            <a:ext cx="2011680" cy="14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916B41-C7E0-BAF6-86D1-D04908438800}"/>
              </a:ext>
            </a:extLst>
          </p:cNvPr>
          <p:cNvSpPr txBox="1"/>
          <p:nvPr/>
        </p:nvSpPr>
        <p:spPr>
          <a:xfrm>
            <a:off x="2899953" y="1731919"/>
            <a:ext cx="242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1400" dirty="0">
                <a:latin typeface="Times Newer Roman" panose="00000500000000000000" pitchFamily="50" charset="0"/>
              </a:rPr>
              <a:t>シミュレーション</a:t>
            </a:r>
            <a:endParaRPr kumimoji="1"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調整</a:t>
            </a:r>
            <a:endParaRPr kumimoji="1" lang="en-US" altLang="ja-JP" sz="1400" dirty="0">
              <a:latin typeface="Times Newer Roman" panose="00000500000000000000" pitchFamily="50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CF05A2-B5BA-2B5B-156A-6D3811E90EE6}"/>
              </a:ext>
            </a:extLst>
          </p:cNvPr>
          <p:cNvSpPr txBox="1"/>
          <p:nvPr/>
        </p:nvSpPr>
        <p:spPr>
          <a:xfrm>
            <a:off x="4602476" y="1153591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6/9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4C8B29E-637C-DF24-2F92-B0DF889369BF}"/>
              </a:ext>
            </a:extLst>
          </p:cNvPr>
          <p:cNvSpPr/>
          <p:nvPr/>
        </p:nvSpPr>
        <p:spPr>
          <a:xfrm>
            <a:off x="5163439" y="1571505"/>
            <a:ext cx="2011680" cy="14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AC1946-22E3-8B6D-15B9-B82AE0BE2E8F}"/>
              </a:ext>
            </a:extLst>
          </p:cNvPr>
          <p:cNvSpPr txBox="1"/>
          <p:nvPr/>
        </p:nvSpPr>
        <p:spPr>
          <a:xfrm>
            <a:off x="5142039" y="1761077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出力バッファ回路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F7D92A-0850-4F51-832E-73B2C29272E0}"/>
              </a:ext>
            </a:extLst>
          </p:cNvPr>
          <p:cNvSpPr txBox="1"/>
          <p:nvPr/>
        </p:nvSpPr>
        <p:spPr>
          <a:xfrm>
            <a:off x="6665667" y="1163099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6/16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D269D9F-CC8D-4AEE-307D-25AF6C2CFB4F}"/>
              </a:ext>
            </a:extLst>
          </p:cNvPr>
          <p:cNvSpPr/>
          <p:nvPr/>
        </p:nvSpPr>
        <p:spPr>
          <a:xfrm>
            <a:off x="1037057" y="2449162"/>
            <a:ext cx="2011680" cy="14804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543EB5-79D2-CC54-0521-0B24F12508BA}"/>
              </a:ext>
            </a:extLst>
          </p:cNvPr>
          <p:cNvSpPr txBox="1"/>
          <p:nvPr/>
        </p:nvSpPr>
        <p:spPr>
          <a:xfrm>
            <a:off x="1001860" y="2639557"/>
            <a:ext cx="208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フロアプランニング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82AAF87-FB3E-8BA2-665E-D857DCB2EB9D}"/>
              </a:ext>
            </a:extLst>
          </p:cNvPr>
          <p:cNvSpPr/>
          <p:nvPr/>
        </p:nvSpPr>
        <p:spPr>
          <a:xfrm>
            <a:off x="3108959" y="2449162"/>
            <a:ext cx="4066160" cy="14804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8866801-3E16-E499-CFC4-6CA9E3582E96}"/>
              </a:ext>
            </a:extLst>
          </p:cNvPr>
          <p:cNvSpPr txBox="1"/>
          <p:nvPr/>
        </p:nvSpPr>
        <p:spPr>
          <a:xfrm>
            <a:off x="3854612" y="2638734"/>
            <a:ext cx="208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セルレイアウト</a:t>
            </a:r>
            <a:endParaRPr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DRC/LVS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A5C548-55D9-F243-FC7A-DECD1DE129CE}"/>
              </a:ext>
            </a:extLst>
          </p:cNvPr>
          <p:cNvSpPr txBox="1"/>
          <p:nvPr/>
        </p:nvSpPr>
        <p:spPr>
          <a:xfrm>
            <a:off x="10740537" y="1221790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6/30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5CB978-BC54-872B-7D57-0C19A3FC1EFC}"/>
              </a:ext>
            </a:extLst>
          </p:cNvPr>
          <p:cNvSpPr txBox="1"/>
          <p:nvPr/>
        </p:nvSpPr>
        <p:spPr>
          <a:xfrm>
            <a:off x="2574481" y="2142813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7/7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0D1B73-A58F-ABD4-898D-AC2377E104B0}"/>
              </a:ext>
            </a:extLst>
          </p:cNvPr>
          <p:cNvSpPr txBox="1"/>
          <p:nvPr/>
        </p:nvSpPr>
        <p:spPr>
          <a:xfrm>
            <a:off x="8118890" y="2597206"/>
            <a:ext cx="2299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ブロックレイアウト</a:t>
            </a:r>
            <a:endParaRPr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DRC/LVS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A06AF44-647C-E1A5-E101-56845087C029}"/>
              </a:ext>
            </a:extLst>
          </p:cNvPr>
          <p:cNvSpPr/>
          <p:nvPr/>
        </p:nvSpPr>
        <p:spPr>
          <a:xfrm>
            <a:off x="7235341" y="2449161"/>
            <a:ext cx="4066160" cy="14804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6F2FFD-7B60-4C3C-9D7B-9C29CF61233B}"/>
              </a:ext>
            </a:extLst>
          </p:cNvPr>
          <p:cNvSpPr txBox="1"/>
          <p:nvPr/>
        </p:nvSpPr>
        <p:spPr>
          <a:xfrm>
            <a:off x="10792047" y="2093954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8/4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F90B916-8C68-FB4F-5ED4-3659A54D9027}"/>
              </a:ext>
            </a:extLst>
          </p:cNvPr>
          <p:cNvSpPr/>
          <p:nvPr/>
        </p:nvSpPr>
        <p:spPr>
          <a:xfrm>
            <a:off x="1037056" y="3276979"/>
            <a:ext cx="2011680" cy="14804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FE4984-FB1B-F006-8C72-3F6A8D6F658E}"/>
              </a:ext>
            </a:extLst>
          </p:cNvPr>
          <p:cNvSpPr txBox="1"/>
          <p:nvPr/>
        </p:nvSpPr>
        <p:spPr>
          <a:xfrm>
            <a:off x="961225" y="3493194"/>
            <a:ext cx="216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ポストレイアウト</a:t>
            </a:r>
            <a:endParaRPr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シミュレーション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FAF021D-08D5-39D5-E8B7-D100C2CA60F6}"/>
              </a:ext>
            </a:extLst>
          </p:cNvPr>
          <p:cNvSpPr txBox="1"/>
          <p:nvPr/>
        </p:nvSpPr>
        <p:spPr>
          <a:xfrm>
            <a:off x="527605" y="3006595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8/4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18D669E-8C1B-0D0D-5220-F84A50CDEA0D}"/>
              </a:ext>
            </a:extLst>
          </p:cNvPr>
          <p:cNvSpPr/>
          <p:nvPr/>
        </p:nvSpPr>
        <p:spPr>
          <a:xfrm>
            <a:off x="1001860" y="4179632"/>
            <a:ext cx="8206340" cy="16968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9A904E05-D7AC-E26C-5CAE-F7911DB3D566}"/>
              </a:ext>
            </a:extLst>
          </p:cNvPr>
          <p:cNvSpPr/>
          <p:nvPr/>
        </p:nvSpPr>
        <p:spPr>
          <a:xfrm>
            <a:off x="7235340" y="1543181"/>
            <a:ext cx="4066159" cy="176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4A9713-5014-E6D8-4CA2-C9FB122FB13E}"/>
              </a:ext>
            </a:extLst>
          </p:cNvPr>
          <p:cNvSpPr txBox="1"/>
          <p:nvPr/>
        </p:nvSpPr>
        <p:spPr>
          <a:xfrm>
            <a:off x="7994789" y="1753243"/>
            <a:ext cx="254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全体シミュレーション</a:t>
            </a:r>
            <a:endParaRPr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ja-JP" altLang="en-US" sz="1400" dirty="0">
                <a:latin typeface="Times Newer Roman" panose="00000500000000000000" pitchFamily="50" charset="0"/>
              </a:rPr>
              <a:t>調整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D72886-801E-D3F4-D403-EE54E7383688}"/>
              </a:ext>
            </a:extLst>
          </p:cNvPr>
          <p:cNvSpPr txBox="1"/>
          <p:nvPr/>
        </p:nvSpPr>
        <p:spPr>
          <a:xfrm>
            <a:off x="527605" y="2184629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6/30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8700D9-2851-CBAD-4C92-9A550431BEA0}"/>
              </a:ext>
            </a:extLst>
          </p:cNvPr>
          <p:cNvSpPr txBox="1"/>
          <p:nvPr/>
        </p:nvSpPr>
        <p:spPr>
          <a:xfrm>
            <a:off x="6725889" y="2126291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7/21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19078C6-5944-8EFD-DD03-5B8BB14E6A8E}"/>
              </a:ext>
            </a:extLst>
          </p:cNvPr>
          <p:cNvSpPr txBox="1"/>
          <p:nvPr/>
        </p:nvSpPr>
        <p:spPr>
          <a:xfrm>
            <a:off x="2590797" y="2970358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8/11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78721D-6D7C-D2E8-0CA6-653E27AF2B96}"/>
              </a:ext>
            </a:extLst>
          </p:cNvPr>
          <p:cNvSpPr txBox="1"/>
          <p:nvPr/>
        </p:nvSpPr>
        <p:spPr>
          <a:xfrm>
            <a:off x="8721254" y="2970358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9/8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C9D2FC-90FA-5644-0477-D7511B03E769}"/>
              </a:ext>
            </a:extLst>
          </p:cNvPr>
          <p:cNvSpPr txBox="1"/>
          <p:nvPr/>
        </p:nvSpPr>
        <p:spPr>
          <a:xfrm>
            <a:off x="4043509" y="4346369"/>
            <a:ext cx="216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er Roman" panose="00000500000000000000" pitchFamily="50" charset="0"/>
              </a:rPr>
              <a:t>PAD</a:t>
            </a:r>
            <a:r>
              <a:rPr lang="ja-JP" altLang="en-US" sz="1400" dirty="0">
                <a:latin typeface="Times Newer Roman" panose="00000500000000000000" pitchFamily="50" charset="0"/>
              </a:rPr>
              <a:t>の検討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1E65327-D918-70AB-5B82-116E103AFB99}"/>
              </a:ext>
            </a:extLst>
          </p:cNvPr>
          <p:cNvSpPr txBox="1"/>
          <p:nvPr/>
        </p:nvSpPr>
        <p:spPr>
          <a:xfrm>
            <a:off x="527604" y="3877315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8/</a:t>
            </a:r>
            <a:r>
              <a:rPr lang="en-US" altLang="ja-JP" sz="1600" dirty="0">
                <a:latin typeface="Times Newer Roman" panose="00000500000000000000" pitchFamily="50" charset="0"/>
              </a:rPr>
              <a:t>11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547142-8F6C-7A16-0907-78007FEB69A8}"/>
              </a:ext>
            </a:extLst>
          </p:cNvPr>
          <p:cNvSpPr txBox="1"/>
          <p:nvPr/>
        </p:nvSpPr>
        <p:spPr>
          <a:xfrm>
            <a:off x="8698549" y="3813475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9/8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FF5CD2CF-C5F7-70CE-14DE-C3F0266E4779}"/>
              </a:ext>
            </a:extLst>
          </p:cNvPr>
          <p:cNvSpPr/>
          <p:nvPr/>
        </p:nvSpPr>
        <p:spPr>
          <a:xfrm>
            <a:off x="1001859" y="5022771"/>
            <a:ext cx="4066160" cy="1480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5253116-79EC-DB4F-D692-E86F37E06E48}"/>
              </a:ext>
            </a:extLst>
          </p:cNvPr>
          <p:cNvSpPr txBox="1"/>
          <p:nvPr/>
        </p:nvSpPr>
        <p:spPr>
          <a:xfrm>
            <a:off x="527604" y="4727887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9/8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E36BECE-91F4-A722-9271-D4AAD151253A}"/>
              </a:ext>
            </a:extLst>
          </p:cNvPr>
          <p:cNvSpPr txBox="1"/>
          <p:nvPr/>
        </p:nvSpPr>
        <p:spPr>
          <a:xfrm>
            <a:off x="4523371" y="4727887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9/15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8BF6B2-FB0C-4A6E-D245-F590E35DDD0B}"/>
              </a:ext>
            </a:extLst>
          </p:cNvPr>
          <p:cNvSpPr txBox="1"/>
          <p:nvPr/>
        </p:nvSpPr>
        <p:spPr>
          <a:xfrm>
            <a:off x="779969" y="5173456"/>
            <a:ext cx="423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Times Newer Roman" panose="00000500000000000000" pitchFamily="50" charset="0"/>
              </a:rPr>
              <a:t>チップレイアウト</a:t>
            </a:r>
            <a:endParaRPr kumimoji="1" lang="en-US" altLang="ja-JP" sz="14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1400" dirty="0">
                <a:latin typeface="Times Newer Roman" panose="00000500000000000000" pitchFamily="50" charset="0"/>
              </a:rPr>
              <a:t>ポストレイアウトシミュレーション・</a:t>
            </a:r>
            <a:r>
              <a:rPr kumimoji="1" lang="ja-JP" altLang="en-US" sz="1400" dirty="0">
                <a:latin typeface="Times Newer Roman" panose="00000500000000000000" pitchFamily="50" charset="0"/>
              </a:rPr>
              <a:t>修正</a:t>
            </a: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C1850ED8-8297-7489-B180-0EBDC7FF46E6}"/>
              </a:ext>
            </a:extLst>
          </p:cNvPr>
          <p:cNvSpPr/>
          <p:nvPr/>
        </p:nvSpPr>
        <p:spPr>
          <a:xfrm>
            <a:off x="7172065" y="5025672"/>
            <a:ext cx="4066160" cy="1480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78AC548-164B-D4FB-DE80-2E2FDA7894E9}"/>
              </a:ext>
            </a:extLst>
          </p:cNvPr>
          <p:cNvSpPr txBox="1"/>
          <p:nvPr/>
        </p:nvSpPr>
        <p:spPr>
          <a:xfrm>
            <a:off x="8209077" y="5160930"/>
            <a:ext cx="211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Times Newer Roman" panose="00000500000000000000" pitchFamily="50" charset="0"/>
              </a:rPr>
              <a:t>電源強化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E577CA2-842F-4C8B-EC9D-9C856DC30E61}"/>
              </a:ext>
            </a:extLst>
          </p:cNvPr>
          <p:cNvSpPr txBox="1"/>
          <p:nvPr/>
        </p:nvSpPr>
        <p:spPr>
          <a:xfrm>
            <a:off x="10728773" y="4727887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10/6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AF7DAB27-C2CF-B52B-B629-E47FC70C69B7}"/>
              </a:ext>
            </a:extLst>
          </p:cNvPr>
          <p:cNvSpPr/>
          <p:nvPr/>
        </p:nvSpPr>
        <p:spPr>
          <a:xfrm>
            <a:off x="5117361" y="5018728"/>
            <a:ext cx="2011680" cy="14804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FC99F72-ED6A-7136-4E59-A370EF5CCFB0}"/>
              </a:ext>
            </a:extLst>
          </p:cNvPr>
          <p:cNvSpPr txBox="1"/>
          <p:nvPr/>
        </p:nvSpPr>
        <p:spPr>
          <a:xfrm>
            <a:off x="6619589" y="4737656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9/22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154336F-3AB7-3292-ACDD-8C54AB60357B}"/>
              </a:ext>
            </a:extLst>
          </p:cNvPr>
          <p:cNvSpPr txBox="1"/>
          <p:nvPr/>
        </p:nvSpPr>
        <p:spPr>
          <a:xfrm>
            <a:off x="5041530" y="5172388"/>
            <a:ext cx="216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er Roman" panose="00000500000000000000" pitchFamily="50" charset="0"/>
              </a:rPr>
              <a:t>TEG</a:t>
            </a:r>
            <a:r>
              <a:rPr lang="ja-JP" altLang="en-US" sz="1400" dirty="0">
                <a:latin typeface="Times Newer Roman" panose="00000500000000000000" pitchFamily="50" charset="0"/>
              </a:rPr>
              <a:t>作成</a:t>
            </a:r>
            <a:endParaRPr kumimoji="1" lang="ja-JP" altLang="en-US" sz="1400" dirty="0">
              <a:latin typeface="Times Newer Roman" panose="00000500000000000000" pitchFamily="50" charset="0"/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914500B2-28D8-F6DB-AED7-5733D000504B}"/>
              </a:ext>
            </a:extLst>
          </p:cNvPr>
          <p:cNvSpPr/>
          <p:nvPr/>
        </p:nvSpPr>
        <p:spPr>
          <a:xfrm>
            <a:off x="1001859" y="5973087"/>
            <a:ext cx="10236366" cy="1480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DE3AD66-E0A8-FA53-5B60-0C1FF3C72158}"/>
              </a:ext>
            </a:extLst>
          </p:cNvPr>
          <p:cNvSpPr txBox="1"/>
          <p:nvPr/>
        </p:nvSpPr>
        <p:spPr>
          <a:xfrm>
            <a:off x="492407" y="5629017"/>
            <a:ext cx="101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er Roman" panose="00000500000000000000" pitchFamily="50" charset="0"/>
              </a:rPr>
              <a:t>10/6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449C21E-C138-D8D7-C86C-A574EB1BD950}"/>
              </a:ext>
            </a:extLst>
          </p:cNvPr>
          <p:cNvSpPr txBox="1"/>
          <p:nvPr/>
        </p:nvSpPr>
        <p:spPr>
          <a:xfrm>
            <a:off x="4855014" y="6182592"/>
            <a:ext cx="216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er Roman" panose="00000500000000000000" pitchFamily="50" charset="0"/>
              </a:rPr>
              <a:t>TO</a:t>
            </a:r>
            <a:r>
              <a:rPr kumimoji="1" lang="ja-JP" altLang="en-US" sz="1400" dirty="0">
                <a:latin typeface="Times Newer Roman" panose="00000500000000000000" pitchFamily="50" charset="0"/>
              </a:rPr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350580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56</TotalTime>
  <Words>68</Words>
  <Application>Microsoft Office PowerPoint</Application>
  <PresentationFormat>ワイド画面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Times Newer Roman</vt:lpstr>
      <vt:lpstr>Office テーマ</vt:lpstr>
      <vt:lpstr>IHP SG25EPIC 線表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IHP SG25EPIC 線表</dc:title>
  <dc:creator>Hikaru Kojima</dc:creator>
  <cp:lastModifiedBy>Hikaru Kojima</cp:lastModifiedBy>
  <cp:revision>2</cp:revision>
  <dcterms:created xsi:type="dcterms:W3CDTF">2024-05-25T00:07:15Z</dcterms:created>
  <dcterms:modified xsi:type="dcterms:W3CDTF">2024-05-25T01:03:53Z</dcterms:modified>
</cp:coreProperties>
</file>