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2024/4/27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Times Newer Roman" panose="00000500000000000000" pitchFamily="50" charset="0"/>
              </a:rPr>
              <a:t>ノイズについて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小島光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A609A-AB00-B329-9B0E-B26C0646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AAEF6A-0C01-0644-001B-915B3CB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162A03-E541-BBC8-F882-9671CC76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4D5A3-FCB3-6FA7-402D-B998E814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00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88E30-BCF8-83C4-7570-862DDA6A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ノイズの発生要因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85A75E-42A8-2E38-72E1-247C4A8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2024/4/27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8D34A7-E577-9D12-8CC9-5B5257D2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6ED6F-4AEF-7BA9-F9EC-AF333EB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9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0</TotalTime>
  <Words>39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Medium</vt:lpstr>
      <vt:lpstr>Arial</vt:lpstr>
      <vt:lpstr>Times Newer Roman</vt:lpstr>
      <vt:lpstr>Office テーマ</vt:lpstr>
      <vt:lpstr>ノイズについて</vt:lpstr>
      <vt:lpstr>目次</vt:lpstr>
      <vt:lpstr>ノイズの発生要因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ノイズについて</dc:title>
  <dc:creator>Hikaru Kojima</dc:creator>
  <cp:lastModifiedBy>Hikaru Kojima</cp:lastModifiedBy>
  <cp:revision>1</cp:revision>
  <dcterms:created xsi:type="dcterms:W3CDTF">2024-04-27T09:41:35Z</dcterms:created>
  <dcterms:modified xsi:type="dcterms:W3CDTF">2024-04-27T09:42:34Z</dcterms:modified>
</cp:coreProperties>
</file>