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以上で再度設計を行う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blipFill>
                <a:blip r:embed="rId2"/>
                <a:stretch>
                  <a:fillRect l="-957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1146</Words>
  <Application>Microsoft Office PowerPoint</Application>
  <PresentationFormat>ワイド画面</PresentationFormat>
  <Paragraphs>213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7</cp:revision>
  <dcterms:created xsi:type="dcterms:W3CDTF">2023-06-29T13:58:00Z</dcterms:created>
  <dcterms:modified xsi:type="dcterms:W3CDTF">2023-06-30T16:17:13Z</dcterms:modified>
</cp:coreProperties>
</file>