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2" r:id="rId2"/>
    <p:sldId id="312" r:id="rId3"/>
    <p:sldId id="269" r:id="rId4"/>
    <p:sldId id="270" r:id="rId5"/>
    <p:sldId id="304" r:id="rId6"/>
    <p:sldId id="305" r:id="rId7"/>
    <p:sldId id="307" r:id="rId8"/>
    <p:sldId id="309" r:id="rId9"/>
    <p:sldId id="308" r:id="rId10"/>
    <p:sldId id="311"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BD6F6C-3BFC-4508-9F92-F713784D5AD7}" v="24" dt="2023-04-26T01:53:57.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o Natsuki" userId="6d283cdd76ae3dff" providerId="LiveId" clId="{18BD6F6C-3BFC-4508-9F92-F713784D5AD7}"/>
    <pc:docChg chg="undo redo custSel addSld delSld modSld">
      <pc:chgData name="Ando Natsuki" userId="6d283cdd76ae3dff" providerId="LiveId" clId="{18BD6F6C-3BFC-4508-9F92-F713784D5AD7}" dt="2023-04-26T01:54:08.576" v="930" actId="1076"/>
      <pc:docMkLst>
        <pc:docMk/>
      </pc:docMkLst>
      <pc:sldChg chg="addSp delSp modSp">
        <pc:chgData name="Ando Natsuki" userId="6d283cdd76ae3dff" providerId="LiveId" clId="{18BD6F6C-3BFC-4508-9F92-F713784D5AD7}" dt="2023-04-26T01:48:55.481" v="553"/>
        <pc:sldMkLst>
          <pc:docMk/>
          <pc:sldMk cId="4189151416" sldId="262"/>
        </pc:sldMkLst>
        <pc:picChg chg="add del mod">
          <ac:chgData name="Ando Natsuki" userId="6d283cdd76ae3dff" providerId="LiveId" clId="{18BD6F6C-3BFC-4508-9F92-F713784D5AD7}" dt="2023-04-26T01:48:55.481" v="553"/>
          <ac:picMkLst>
            <pc:docMk/>
            <pc:sldMk cId="4189151416" sldId="262"/>
            <ac:picMk id="4" creationId="{3D80312B-0773-B31E-BF11-089A35DD9F6C}"/>
          </ac:picMkLst>
        </pc:picChg>
      </pc:sldChg>
      <pc:sldChg chg="del">
        <pc:chgData name="Ando Natsuki" userId="6d283cdd76ae3dff" providerId="LiveId" clId="{18BD6F6C-3BFC-4508-9F92-F713784D5AD7}" dt="2023-04-25T17:17:41.847" v="465" actId="47"/>
        <pc:sldMkLst>
          <pc:docMk/>
          <pc:sldMk cId="2511332755" sldId="268"/>
        </pc:sldMkLst>
      </pc:sldChg>
      <pc:sldChg chg="addSp delSp modSp mod">
        <pc:chgData name="Ando Natsuki" userId="6d283cdd76ae3dff" providerId="LiveId" clId="{18BD6F6C-3BFC-4508-9F92-F713784D5AD7}" dt="2023-04-26T01:48:59.827" v="555" actId="21"/>
        <pc:sldMkLst>
          <pc:docMk/>
          <pc:sldMk cId="2264111883" sldId="269"/>
        </pc:sldMkLst>
        <pc:picChg chg="add del mod modCrop">
          <ac:chgData name="Ando Natsuki" userId="6d283cdd76ae3dff" providerId="LiveId" clId="{18BD6F6C-3BFC-4508-9F92-F713784D5AD7}" dt="2023-04-26T01:48:59.827" v="555" actId="21"/>
          <ac:picMkLst>
            <pc:docMk/>
            <pc:sldMk cId="2264111883" sldId="269"/>
            <ac:picMk id="6" creationId="{B12CB563-083F-55BC-A053-69F3F3C3CC1A}"/>
          </ac:picMkLst>
        </pc:picChg>
      </pc:sldChg>
      <pc:sldChg chg="addSp delSp modSp mod">
        <pc:chgData name="Ando Natsuki" userId="6d283cdd76ae3dff" providerId="LiveId" clId="{18BD6F6C-3BFC-4508-9F92-F713784D5AD7}" dt="2023-04-26T01:54:08.576" v="930" actId="1076"/>
        <pc:sldMkLst>
          <pc:docMk/>
          <pc:sldMk cId="4212779712" sldId="270"/>
        </pc:sldMkLst>
        <pc:spChg chg="mod">
          <ac:chgData name="Ando Natsuki" userId="6d283cdd76ae3dff" providerId="LiveId" clId="{18BD6F6C-3BFC-4508-9F92-F713784D5AD7}" dt="2023-04-25T17:16:31.543" v="459" actId="20577"/>
          <ac:spMkLst>
            <pc:docMk/>
            <pc:sldMk cId="4212779712" sldId="270"/>
            <ac:spMk id="3" creationId="{9DC22A74-7A60-8B66-33AB-7C1156EBF00C}"/>
          </ac:spMkLst>
        </pc:spChg>
        <pc:spChg chg="add mod">
          <ac:chgData name="Ando Natsuki" userId="6d283cdd76ae3dff" providerId="LiveId" clId="{18BD6F6C-3BFC-4508-9F92-F713784D5AD7}" dt="2023-04-26T01:53:33.853" v="926" actId="20577"/>
          <ac:spMkLst>
            <pc:docMk/>
            <pc:sldMk cId="4212779712" sldId="270"/>
            <ac:spMk id="4" creationId="{12A0C425-3AA8-ED8F-9F98-B9B3177CB5BC}"/>
          </ac:spMkLst>
        </pc:spChg>
        <pc:spChg chg="del">
          <ac:chgData name="Ando Natsuki" userId="6d283cdd76ae3dff" providerId="LiveId" clId="{18BD6F6C-3BFC-4508-9F92-F713784D5AD7}" dt="2023-04-25T16:32:14.521" v="0" actId="478"/>
          <ac:spMkLst>
            <pc:docMk/>
            <pc:sldMk cId="4212779712" sldId="270"/>
            <ac:spMk id="4" creationId="{C27C6045-A663-CE57-2567-2625F869E2B0}"/>
          </ac:spMkLst>
        </pc:spChg>
        <pc:spChg chg="add mod">
          <ac:chgData name="Ando Natsuki" userId="6d283cdd76ae3dff" providerId="LiveId" clId="{18BD6F6C-3BFC-4508-9F92-F713784D5AD7}" dt="2023-04-25T17:17:01.009" v="463" actId="207"/>
          <ac:spMkLst>
            <pc:docMk/>
            <pc:sldMk cId="4212779712" sldId="270"/>
            <ac:spMk id="5" creationId="{0A3A077A-B346-0A61-FE00-27C49AB39790}"/>
          </ac:spMkLst>
        </pc:spChg>
        <pc:spChg chg="del">
          <ac:chgData name="Ando Natsuki" userId="6d283cdd76ae3dff" providerId="LiveId" clId="{18BD6F6C-3BFC-4508-9F92-F713784D5AD7}" dt="2023-04-25T16:32:14.521" v="0" actId="478"/>
          <ac:spMkLst>
            <pc:docMk/>
            <pc:sldMk cId="4212779712" sldId="270"/>
            <ac:spMk id="6" creationId="{8616A796-0261-29CF-47CD-C5D6591A2BE7}"/>
          </ac:spMkLst>
        </pc:spChg>
        <pc:spChg chg="add mod">
          <ac:chgData name="Ando Natsuki" userId="6d283cdd76ae3dff" providerId="LiveId" clId="{18BD6F6C-3BFC-4508-9F92-F713784D5AD7}" dt="2023-04-26T01:53:25.214" v="914" actId="20577"/>
          <ac:spMkLst>
            <pc:docMk/>
            <pc:sldMk cId="4212779712" sldId="270"/>
            <ac:spMk id="6" creationId="{A8E82C02-EE65-3596-0A34-554EEC56FAAD}"/>
          </ac:spMkLst>
        </pc:spChg>
        <pc:spChg chg="del">
          <ac:chgData name="Ando Natsuki" userId="6d283cdd76ae3dff" providerId="LiveId" clId="{18BD6F6C-3BFC-4508-9F92-F713784D5AD7}" dt="2023-04-25T16:32:14.521" v="0" actId="478"/>
          <ac:spMkLst>
            <pc:docMk/>
            <pc:sldMk cId="4212779712" sldId="270"/>
            <ac:spMk id="7" creationId="{1252D602-36CB-5F7B-DDF9-8E7CA6FD64E7}"/>
          </ac:spMkLst>
        </pc:spChg>
        <pc:spChg chg="add mod">
          <ac:chgData name="Ando Natsuki" userId="6d283cdd76ae3dff" providerId="LiveId" clId="{18BD6F6C-3BFC-4508-9F92-F713784D5AD7}" dt="2023-04-26T01:53:55.071" v="928" actId="207"/>
          <ac:spMkLst>
            <pc:docMk/>
            <pc:sldMk cId="4212779712" sldId="270"/>
            <ac:spMk id="7" creationId="{9F4EC456-3945-E4FE-E740-7B61CB73E80F}"/>
          </ac:spMkLst>
        </pc:spChg>
        <pc:spChg chg="add mod">
          <ac:chgData name="Ando Natsuki" userId="6d283cdd76ae3dff" providerId="LiveId" clId="{18BD6F6C-3BFC-4508-9F92-F713784D5AD7}" dt="2023-04-26T01:54:08.576" v="930" actId="1076"/>
          <ac:spMkLst>
            <pc:docMk/>
            <pc:sldMk cId="4212779712" sldId="270"/>
            <ac:spMk id="8" creationId="{59BF80F6-C75C-DBA7-0136-3752D68CCBC7}"/>
          </ac:spMkLst>
        </pc:spChg>
        <pc:spChg chg="del">
          <ac:chgData name="Ando Natsuki" userId="6d283cdd76ae3dff" providerId="LiveId" clId="{18BD6F6C-3BFC-4508-9F92-F713784D5AD7}" dt="2023-04-25T16:32:14.521" v="0" actId="478"/>
          <ac:spMkLst>
            <pc:docMk/>
            <pc:sldMk cId="4212779712" sldId="270"/>
            <ac:spMk id="8" creationId="{A32D5040-5580-D943-B27F-0534B7311B61}"/>
          </ac:spMkLst>
        </pc:spChg>
        <pc:spChg chg="del">
          <ac:chgData name="Ando Natsuki" userId="6d283cdd76ae3dff" providerId="LiveId" clId="{18BD6F6C-3BFC-4508-9F92-F713784D5AD7}" dt="2023-04-25T16:32:14.521" v="0" actId="478"/>
          <ac:spMkLst>
            <pc:docMk/>
            <pc:sldMk cId="4212779712" sldId="270"/>
            <ac:spMk id="9" creationId="{9D24CEB0-9AAC-A085-9597-8E75979DB65B}"/>
          </ac:spMkLst>
        </pc:spChg>
        <pc:spChg chg="add mod">
          <ac:chgData name="Ando Natsuki" userId="6d283cdd76ae3dff" providerId="LiveId" clId="{18BD6F6C-3BFC-4508-9F92-F713784D5AD7}" dt="2023-04-25T17:16:41.742" v="460" actId="1076"/>
          <ac:spMkLst>
            <pc:docMk/>
            <pc:sldMk cId="4212779712" sldId="270"/>
            <ac:spMk id="10" creationId="{2628CC5E-059C-FF45-D30F-C2A53138453E}"/>
          </ac:spMkLst>
        </pc:spChg>
        <pc:spChg chg="add mod">
          <ac:chgData name="Ando Natsuki" userId="6d283cdd76ae3dff" providerId="LiveId" clId="{18BD6F6C-3BFC-4508-9F92-F713784D5AD7}" dt="2023-04-25T17:16:48.783" v="461" actId="207"/>
          <ac:spMkLst>
            <pc:docMk/>
            <pc:sldMk cId="4212779712" sldId="270"/>
            <ac:spMk id="12" creationId="{2044DFDF-CF17-AE0A-D392-235A24BC5369}"/>
          </ac:spMkLst>
        </pc:spChg>
        <pc:spChg chg="add mod">
          <ac:chgData name="Ando Natsuki" userId="6d283cdd76ae3dff" providerId="LiveId" clId="{18BD6F6C-3BFC-4508-9F92-F713784D5AD7}" dt="2023-04-25T17:16:41.742" v="460" actId="1076"/>
          <ac:spMkLst>
            <pc:docMk/>
            <pc:sldMk cId="4212779712" sldId="270"/>
            <ac:spMk id="14" creationId="{0284CA9C-AF43-B0DF-FC63-B2044BD7D19E}"/>
          </ac:spMkLst>
        </pc:spChg>
        <pc:spChg chg="add mod">
          <ac:chgData name="Ando Natsuki" userId="6d283cdd76ae3dff" providerId="LiveId" clId="{18BD6F6C-3BFC-4508-9F92-F713784D5AD7}" dt="2023-04-25T17:16:41.742" v="460" actId="1076"/>
          <ac:spMkLst>
            <pc:docMk/>
            <pc:sldMk cId="4212779712" sldId="270"/>
            <ac:spMk id="15" creationId="{88F72B32-DCFE-AFC6-13F1-A1C71E26AA2B}"/>
          </ac:spMkLst>
        </pc:spChg>
        <pc:spChg chg="add mod">
          <ac:chgData name="Ando Natsuki" userId="6d283cdd76ae3dff" providerId="LiveId" clId="{18BD6F6C-3BFC-4508-9F92-F713784D5AD7}" dt="2023-04-25T17:16:41.742" v="460" actId="1076"/>
          <ac:spMkLst>
            <pc:docMk/>
            <pc:sldMk cId="4212779712" sldId="270"/>
            <ac:spMk id="16" creationId="{430592E9-ABD2-2202-AB3B-ED3A2AC564B7}"/>
          </ac:spMkLst>
        </pc:spChg>
        <pc:spChg chg="add mod">
          <ac:chgData name="Ando Natsuki" userId="6d283cdd76ae3dff" providerId="LiveId" clId="{18BD6F6C-3BFC-4508-9F92-F713784D5AD7}" dt="2023-04-25T17:16:41.742" v="460" actId="1076"/>
          <ac:spMkLst>
            <pc:docMk/>
            <pc:sldMk cId="4212779712" sldId="270"/>
            <ac:spMk id="17" creationId="{6F37C152-63AC-9203-732E-21CEFAA88DB8}"/>
          </ac:spMkLst>
        </pc:spChg>
        <pc:spChg chg="add mod">
          <ac:chgData name="Ando Natsuki" userId="6d283cdd76ae3dff" providerId="LiveId" clId="{18BD6F6C-3BFC-4508-9F92-F713784D5AD7}" dt="2023-04-25T17:16:41.742" v="460" actId="1076"/>
          <ac:spMkLst>
            <pc:docMk/>
            <pc:sldMk cId="4212779712" sldId="270"/>
            <ac:spMk id="18" creationId="{AFA1A46B-7C68-BDC2-44A8-1D50FA9B10D4}"/>
          </ac:spMkLst>
        </pc:spChg>
        <pc:cxnChg chg="del">
          <ac:chgData name="Ando Natsuki" userId="6d283cdd76ae3dff" providerId="LiveId" clId="{18BD6F6C-3BFC-4508-9F92-F713784D5AD7}" dt="2023-04-25T16:32:14.521" v="0" actId="478"/>
          <ac:cxnSpMkLst>
            <pc:docMk/>
            <pc:sldMk cId="4212779712" sldId="270"/>
            <ac:cxnSpMk id="11" creationId="{07AFA941-767B-E811-DE0B-2F05D3F10B05}"/>
          </ac:cxnSpMkLst>
        </pc:cxnChg>
        <pc:cxnChg chg="del">
          <ac:chgData name="Ando Natsuki" userId="6d283cdd76ae3dff" providerId="LiveId" clId="{18BD6F6C-3BFC-4508-9F92-F713784D5AD7}" dt="2023-04-25T16:32:14.521" v="0" actId="478"/>
          <ac:cxnSpMkLst>
            <pc:docMk/>
            <pc:sldMk cId="4212779712" sldId="270"/>
            <ac:cxnSpMk id="13" creationId="{D5A2EBB0-250E-5389-8A07-38FD2DD14491}"/>
          </ac:cxnSpMkLst>
        </pc:cxnChg>
      </pc:sldChg>
      <pc:sldChg chg="del">
        <pc:chgData name="Ando Natsuki" userId="6d283cdd76ae3dff" providerId="LiveId" clId="{18BD6F6C-3BFC-4508-9F92-F713784D5AD7}" dt="2023-04-25T17:18:30.262" v="472" actId="47"/>
        <pc:sldMkLst>
          <pc:docMk/>
          <pc:sldMk cId="1964118509" sldId="271"/>
        </pc:sldMkLst>
      </pc:sldChg>
      <pc:sldChg chg="del">
        <pc:chgData name="Ando Natsuki" userId="6d283cdd76ae3dff" providerId="LiveId" clId="{18BD6F6C-3BFC-4508-9F92-F713784D5AD7}" dt="2023-04-25T17:18:28.043" v="470" actId="47"/>
        <pc:sldMkLst>
          <pc:docMk/>
          <pc:sldMk cId="242635779" sldId="298"/>
        </pc:sldMkLst>
      </pc:sldChg>
      <pc:sldChg chg="del">
        <pc:chgData name="Ando Natsuki" userId="6d283cdd76ae3dff" providerId="LiveId" clId="{18BD6F6C-3BFC-4508-9F92-F713784D5AD7}" dt="2023-04-25T17:18:28.730" v="471" actId="47"/>
        <pc:sldMkLst>
          <pc:docMk/>
          <pc:sldMk cId="3959986365" sldId="299"/>
        </pc:sldMkLst>
      </pc:sldChg>
      <pc:sldChg chg="del">
        <pc:chgData name="Ando Natsuki" userId="6d283cdd76ae3dff" providerId="LiveId" clId="{18BD6F6C-3BFC-4508-9F92-F713784D5AD7}" dt="2023-04-25T17:18:34.857" v="474" actId="47"/>
        <pc:sldMkLst>
          <pc:docMk/>
          <pc:sldMk cId="201244709" sldId="302"/>
        </pc:sldMkLst>
      </pc:sldChg>
      <pc:sldChg chg="del">
        <pc:chgData name="Ando Natsuki" userId="6d283cdd76ae3dff" providerId="LiveId" clId="{18BD6F6C-3BFC-4508-9F92-F713784D5AD7}" dt="2023-04-25T17:18:32.397" v="473" actId="47"/>
        <pc:sldMkLst>
          <pc:docMk/>
          <pc:sldMk cId="1191022497" sldId="303"/>
        </pc:sldMkLst>
      </pc:sldChg>
      <pc:sldChg chg="add">
        <pc:chgData name="Ando Natsuki" userId="6d283cdd76ae3dff" providerId="LiveId" clId="{18BD6F6C-3BFC-4508-9F92-F713784D5AD7}" dt="2023-04-25T17:17:37.446" v="464"/>
        <pc:sldMkLst>
          <pc:docMk/>
          <pc:sldMk cId="3070007757" sldId="304"/>
        </pc:sldMkLst>
      </pc:sldChg>
      <pc:sldChg chg="add">
        <pc:chgData name="Ando Natsuki" userId="6d283cdd76ae3dff" providerId="LiveId" clId="{18BD6F6C-3BFC-4508-9F92-F713784D5AD7}" dt="2023-04-25T17:17:37.446" v="464"/>
        <pc:sldMkLst>
          <pc:docMk/>
          <pc:sldMk cId="1577741675" sldId="305"/>
        </pc:sldMkLst>
      </pc:sldChg>
      <pc:sldChg chg="add del">
        <pc:chgData name="Ando Natsuki" userId="6d283cdd76ae3dff" providerId="LiveId" clId="{18BD6F6C-3BFC-4508-9F92-F713784D5AD7}" dt="2023-04-25T17:17:53.447" v="466" actId="47"/>
        <pc:sldMkLst>
          <pc:docMk/>
          <pc:sldMk cId="3540696839" sldId="306"/>
        </pc:sldMkLst>
      </pc:sldChg>
      <pc:sldChg chg="add">
        <pc:chgData name="Ando Natsuki" userId="6d283cdd76ae3dff" providerId="LiveId" clId="{18BD6F6C-3BFC-4508-9F92-F713784D5AD7}" dt="2023-04-25T17:17:37.446" v="464"/>
        <pc:sldMkLst>
          <pc:docMk/>
          <pc:sldMk cId="1105666708" sldId="307"/>
        </pc:sldMkLst>
      </pc:sldChg>
      <pc:sldChg chg="modSp add mod">
        <pc:chgData name="Ando Natsuki" userId="6d283cdd76ae3dff" providerId="LiveId" clId="{18BD6F6C-3BFC-4508-9F92-F713784D5AD7}" dt="2023-04-25T17:20:10.800" v="540" actId="207"/>
        <pc:sldMkLst>
          <pc:docMk/>
          <pc:sldMk cId="1400839798" sldId="308"/>
        </pc:sldMkLst>
        <pc:spChg chg="mod">
          <ac:chgData name="Ando Natsuki" userId="6d283cdd76ae3dff" providerId="LiveId" clId="{18BD6F6C-3BFC-4508-9F92-F713784D5AD7}" dt="2023-04-25T17:20:10.800" v="540" actId="207"/>
          <ac:spMkLst>
            <pc:docMk/>
            <pc:sldMk cId="1400839798" sldId="308"/>
            <ac:spMk id="3" creationId="{ECBBDD15-245B-B861-CEEA-0F5752111028}"/>
          </ac:spMkLst>
        </pc:spChg>
      </pc:sldChg>
      <pc:sldChg chg="modSp add mod">
        <pc:chgData name="Ando Natsuki" userId="6d283cdd76ae3dff" providerId="LiveId" clId="{18BD6F6C-3BFC-4508-9F92-F713784D5AD7}" dt="2023-04-25T17:19:32.399" v="497" actId="115"/>
        <pc:sldMkLst>
          <pc:docMk/>
          <pc:sldMk cId="1622675071" sldId="309"/>
        </pc:sldMkLst>
        <pc:spChg chg="mod">
          <ac:chgData name="Ando Natsuki" userId="6d283cdd76ae3dff" providerId="LiveId" clId="{18BD6F6C-3BFC-4508-9F92-F713784D5AD7}" dt="2023-04-25T17:19:32.399" v="497" actId="115"/>
          <ac:spMkLst>
            <pc:docMk/>
            <pc:sldMk cId="1622675071" sldId="309"/>
            <ac:spMk id="8" creationId="{7C8D823F-CE0C-724A-7175-7C4836F98CFE}"/>
          </ac:spMkLst>
        </pc:spChg>
      </pc:sldChg>
      <pc:sldChg chg="add del">
        <pc:chgData name="Ando Natsuki" userId="6d283cdd76ae3dff" providerId="LiveId" clId="{18BD6F6C-3BFC-4508-9F92-F713784D5AD7}" dt="2023-04-25T17:18:24.115" v="469" actId="47"/>
        <pc:sldMkLst>
          <pc:docMk/>
          <pc:sldMk cId="1663838321" sldId="310"/>
        </pc:sldMkLst>
      </pc:sldChg>
      <pc:sldChg chg="add">
        <pc:chgData name="Ando Natsuki" userId="6d283cdd76ae3dff" providerId="LiveId" clId="{18BD6F6C-3BFC-4508-9F92-F713784D5AD7}" dt="2023-04-25T17:17:37.446" v="464"/>
        <pc:sldMkLst>
          <pc:docMk/>
          <pc:sldMk cId="335363460" sldId="311"/>
        </pc:sldMkLst>
      </pc:sldChg>
      <pc:sldChg chg="addSp modSp new mod">
        <pc:chgData name="Ando Natsuki" userId="6d283cdd76ae3dff" providerId="LiveId" clId="{18BD6F6C-3BFC-4508-9F92-F713784D5AD7}" dt="2023-04-26T01:52:18.376" v="899" actId="20577"/>
        <pc:sldMkLst>
          <pc:docMk/>
          <pc:sldMk cId="1190798418" sldId="312"/>
        </pc:sldMkLst>
        <pc:spChg chg="mod">
          <ac:chgData name="Ando Natsuki" userId="6d283cdd76ae3dff" providerId="LiveId" clId="{18BD6F6C-3BFC-4508-9F92-F713784D5AD7}" dt="2023-04-26T01:49:21.277" v="570" actId="20577"/>
          <ac:spMkLst>
            <pc:docMk/>
            <pc:sldMk cId="1190798418" sldId="312"/>
            <ac:spMk id="2" creationId="{740211F2-C0EC-1317-500A-F2B295075959}"/>
          </ac:spMkLst>
        </pc:spChg>
        <pc:spChg chg="mod">
          <ac:chgData name="Ando Natsuki" userId="6d283cdd76ae3dff" providerId="LiveId" clId="{18BD6F6C-3BFC-4508-9F92-F713784D5AD7}" dt="2023-04-26T01:52:18.376" v="899" actId="20577"/>
          <ac:spMkLst>
            <pc:docMk/>
            <pc:sldMk cId="1190798418" sldId="312"/>
            <ac:spMk id="3" creationId="{EA974E95-9AB0-E6F7-9D33-3BEF5C5B7608}"/>
          </ac:spMkLst>
        </pc:spChg>
        <pc:picChg chg="add mod">
          <ac:chgData name="Ando Natsuki" userId="6d283cdd76ae3dff" providerId="LiveId" clId="{18BD6F6C-3BFC-4508-9F92-F713784D5AD7}" dt="2023-04-26T01:51:54.197" v="850" actId="1076"/>
          <ac:picMkLst>
            <pc:docMk/>
            <pc:sldMk cId="1190798418" sldId="312"/>
            <ac:picMk id="4" creationId="{4F017182-4E13-6A33-CE7C-0F27970D8D28}"/>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tx>
            <c:strRef>
              <c:f>Sheet5!$B$1</c:f>
              <c:strCache>
                <c:ptCount val="1"/>
                <c:pt idx="0">
                  <c:v>1mA Vcont1=0.1V</c:v>
                </c:pt>
              </c:strCache>
            </c:strRef>
          </c:tx>
          <c:spPr>
            <a:ln w="19050" cap="rnd">
              <a:solidFill>
                <a:schemeClr val="accent1"/>
              </a:solidFill>
              <a:round/>
            </a:ln>
            <a:effectLst/>
          </c:spPr>
          <c:marker>
            <c:symbol val="none"/>
          </c:marker>
          <c:xVal>
            <c:numRef>
              <c:f>Sheet5!$A$2:$A$52</c:f>
              <c:numCache>
                <c:formatCode>General</c:formatCode>
                <c:ptCount val="51"/>
                <c:pt idx="0">
                  <c:v>0.1</c:v>
                </c:pt>
                <c:pt idx="1">
                  <c:v>0.10964781961431799</c:v>
                </c:pt>
                <c:pt idx="2">
                  <c:v>0.12022644346174099</c:v>
                </c:pt>
                <c:pt idx="3">
                  <c:v>0.13182567385564001</c:v>
                </c:pt>
                <c:pt idx="4">
                  <c:v>0.14454397707459199</c:v>
                </c:pt>
                <c:pt idx="5">
                  <c:v>0.15848931924611101</c:v>
                </c:pt>
                <c:pt idx="6">
                  <c:v>0.17378008287493699</c:v>
                </c:pt>
                <c:pt idx="7">
                  <c:v>0.19054607179632402</c:v>
                </c:pt>
                <c:pt idx="8">
                  <c:v>0.208929613085404</c:v>
                </c:pt>
                <c:pt idx="9">
                  <c:v>0.22908676527677699</c:v>
                </c:pt>
                <c:pt idx="10">
                  <c:v>0.25118864315095801</c:v>
                </c:pt>
                <c:pt idx="11">
                  <c:v>0.27542287033381602</c:v>
                </c:pt>
                <c:pt idx="12">
                  <c:v>0.30199517204020099</c:v>
                </c:pt>
                <c:pt idx="13">
                  <c:v>0.331131121482591</c:v>
                </c:pt>
                <c:pt idx="14">
                  <c:v>0.36307805477010102</c:v>
                </c:pt>
                <c:pt idx="15">
                  <c:v>0.39810717055349704</c:v>
                </c:pt>
                <c:pt idx="16">
                  <c:v>0.43651583224016599</c:v>
                </c:pt>
                <c:pt idx="17">
                  <c:v>0.47863009232263798</c:v>
                </c:pt>
                <c:pt idx="18">
                  <c:v>0.52480746024977298</c:v>
                </c:pt>
                <c:pt idx="19">
                  <c:v>0.57543993733715704</c:v>
                </c:pt>
                <c:pt idx="20">
                  <c:v>0.63095734448019403</c:v>
                </c:pt>
                <c:pt idx="21">
                  <c:v>0.69183097091893697</c:v>
                </c:pt>
                <c:pt idx="22">
                  <c:v>0.75857757502918399</c:v>
                </c:pt>
                <c:pt idx="23">
                  <c:v>0.83176377110267197</c:v>
                </c:pt>
                <c:pt idx="24">
                  <c:v>0.91201083935591098</c:v>
                </c:pt>
                <c:pt idx="25">
                  <c:v>1</c:v>
                </c:pt>
                <c:pt idx="26">
                  <c:v>1.09647819614318</c:v>
                </c:pt>
                <c:pt idx="27">
                  <c:v>1.2022644346174098</c:v>
                </c:pt>
                <c:pt idx="28">
                  <c:v>1.3182567385564001</c:v>
                </c:pt>
                <c:pt idx="29">
                  <c:v>1.4454397707459299</c:v>
                </c:pt>
                <c:pt idx="30">
                  <c:v>1.58489319246111</c:v>
                </c:pt>
                <c:pt idx="31">
                  <c:v>1.73780082874937</c:v>
                </c:pt>
                <c:pt idx="32">
                  <c:v>1.9054607179632499</c:v>
                </c:pt>
                <c:pt idx="33">
                  <c:v>2.0892961308540401</c:v>
                </c:pt>
                <c:pt idx="34">
                  <c:v>2.2908676527677696</c:v>
                </c:pt>
                <c:pt idx="35">
                  <c:v>2.5118864315095801</c:v>
                </c:pt>
                <c:pt idx="36">
                  <c:v>2.7542287033381703</c:v>
                </c:pt>
                <c:pt idx="37">
                  <c:v>3.0199517204020201</c:v>
                </c:pt>
                <c:pt idx="38">
                  <c:v>3.3113112148259103</c:v>
                </c:pt>
                <c:pt idx="39">
                  <c:v>3.6307805477010198</c:v>
                </c:pt>
                <c:pt idx="40">
                  <c:v>3.9810717055349798</c:v>
                </c:pt>
                <c:pt idx="41">
                  <c:v>4.3651583224016708</c:v>
                </c:pt>
                <c:pt idx="42">
                  <c:v>4.7863009232263902</c:v>
                </c:pt>
                <c:pt idx="43">
                  <c:v>5.2480746024977396</c:v>
                </c:pt>
                <c:pt idx="44">
                  <c:v>5.7543993733715801</c:v>
                </c:pt>
                <c:pt idx="45">
                  <c:v>6.3095734448019503</c:v>
                </c:pt>
                <c:pt idx="46">
                  <c:v>6.9183097091893799</c:v>
                </c:pt>
                <c:pt idx="47">
                  <c:v>7.5857757502918597</c:v>
                </c:pt>
                <c:pt idx="48">
                  <c:v>8.3176377110267303</c:v>
                </c:pt>
                <c:pt idx="49">
                  <c:v>9.1201083935591196</c:v>
                </c:pt>
                <c:pt idx="50">
                  <c:v>10</c:v>
                </c:pt>
              </c:numCache>
            </c:numRef>
          </c:xVal>
          <c:yVal>
            <c:numRef>
              <c:f>Sheet5!$B$2:$B$52</c:f>
              <c:numCache>
                <c:formatCode>General</c:formatCode>
                <c:ptCount val="51"/>
                <c:pt idx="0">
                  <c:v>8.4867639941176591</c:v>
                </c:pt>
                <c:pt idx="1">
                  <c:v>8.4862333843252404</c:v>
                </c:pt>
                <c:pt idx="2">
                  <c:v>8.4855955118239592</c:v>
                </c:pt>
                <c:pt idx="3">
                  <c:v>8.4848287082362397</c:v>
                </c:pt>
                <c:pt idx="4">
                  <c:v>8.4839069344777798</c:v>
                </c:pt>
                <c:pt idx="5">
                  <c:v>8.4827989020690904</c:v>
                </c:pt>
                <c:pt idx="6">
                  <c:v>8.4814670190940298</c:v>
                </c:pt>
                <c:pt idx="7">
                  <c:v>8.4798661263901103</c:v>
                </c:pt>
                <c:pt idx="8">
                  <c:v>8.4779419830572103</c:v>
                </c:pt>
                <c:pt idx="9">
                  <c:v>8.4756294527640694</c:v>
                </c:pt>
                <c:pt idx="10">
                  <c:v>8.4728503334772594</c:v>
                </c:pt>
                <c:pt idx="11">
                  <c:v>8.4695107630081505</c:v>
                </c:pt>
                <c:pt idx="12">
                  <c:v>8.4654981210731002</c:v>
                </c:pt>
                <c:pt idx="13">
                  <c:v>8.4606773353433091</c:v>
                </c:pt>
                <c:pt idx="14">
                  <c:v>8.4548864842766296</c:v>
                </c:pt>
                <c:pt idx="15">
                  <c:v>8.4479315735769003</c:v>
                </c:pt>
                <c:pt idx="16">
                  <c:v>8.4395803463625203</c:v>
                </c:pt>
                <c:pt idx="17">
                  <c:v>8.42955497034602</c:v>
                </c:pt>
                <c:pt idx="18">
                  <c:v>8.4175234298513395</c:v>
                </c:pt>
                <c:pt idx="19">
                  <c:v>8.4030894383792702</c:v>
                </c:pt>
                <c:pt idx="20">
                  <c:v>8.3857806817350902</c:v>
                </c:pt>
                <c:pt idx="21">
                  <c:v>8.3650352068542606</c:v>
                </c:pt>
                <c:pt idx="22">
                  <c:v>8.3401857935148307</c:v>
                </c:pt>
                <c:pt idx="23">
                  <c:v>8.3104421933047199</c:v>
                </c:pt>
                <c:pt idx="24">
                  <c:v>8.2748712030705107</c:v>
                </c:pt>
                <c:pt idx="25">
                  <c:v>8.2323746715139201</c:v>
                </c:pt>
                <c:pt idx="26">
                  <c:v>8.1816657323138298</c:v>
                </c:pt>
                <c:pt idx="27">
                  <c:v>8.1212438300600294</c:v>
                </c:pt>
                <c:pt idx="28">
                  <c:v>8.04936946845819</c:v>
                </c:pt>
                <c:pt idx="29">
                  <c:v>7.9640400676576997</c:v>
                </c:pt>
                <c:pt idx="30">
                  <c:v>7.86296885715314</c:v>
                </c:pt>
                <c:pt idx="31">
                  <c:v>7.7435693142693101</c:v>
                </c:pt>
                <c:pt idx="32">
                  <c:v>7.60294821013792</c:v>
                </c:pt>
                <c:pt idx="33">
                  <c:v>7.4379107241268798</c:v>
                </c:pt>
                <c:pt idx="34">
                  <c:v>7.24498116860258</c:v>
                </c:pt>
                <c:pt idx="35">
                  <c:v>7.0204424394673399</c:v>
                </c:pt>
                <c:pt idx="36">
                  <c:v>6.7603962081400599</c:v>
                </c:pt>
                <c:pt idx="37">
                  <c:v>6.4608440300377703</c:v>
                </c:pt>
                <c:pt idx="38">
                  <c:v>6.1177870823231997</c:v>
                </c:pt>
                <c:pt idx="39">
                  <c:v>5.7273395293632303</c:v>
                </c:pt>
                <c:pt idx="40">
                  <c:v>5.2858481540457598</c:v>
                </c:pt>
                <c:pt idx="41">
                  <c:v>4.7900095926563999</c:v>
                </c:pt>
                <c:pt idx="42">
                  <c:v>4.23697682170961</c:v>
                </c:pt>
                <c:pt idx="43">
                  <c:v>3.6244485765036698</c:v>
                </c:pt>
                <c:pt idx="44">
                  <c:v>2.9507386310404899</c:v>
                </c:pt>
                <c:pt idx="45">
                  <c:v>2.21482531006748</c:v>
                </c:pt>
                <c:pt idx="46">
                  <c:v>1.41638405388602</c:v>
                </c:pt>
                <c:pt idx="47">
                  <c:v>0.55580649071695098</c:v>
                </c:pt>
                <c:pt idx="48">
                  <c:v>-0.365791773403153</c:v>
                </c:pt>
                <c:pt idx="49">
                  <c:v>-1.3465747956172001</c:v>
                </c:pt>
                <c:pt idx="50">
                  <c:v>-2.3840037236852099</c:v>
                </c:pt>
              </c:numCache>
            </c:numRef>
          </c:yVal>
          <c:smooth val="1"/>
          <c:extLst>
            <c:ext xmlns:c16="http://schemas.microsoft.com/office/drawing/2014/chart" uri="{C3380CC4-5D6E-409C-BE32-E72D297353CC}">
              <c16:uniqueId val="{00000000-3873-4A48-BD2B-B289B5792DAB}"/>
            </c:ext>
          </c:extLst>
        </c:ser>
        <c:ser>
          <c:idx val="1"/>
          <c:order val="1"/>
          <c:tx>
            <c:strRef>
              <c:f>Sheet5!$C$1</c:f>
              <c:strCache>
                <c:ptCount val="1"/>
                <c:pt idx="0">
                  <c:v>3mA Vcont1=0.1V</c:v>
                </c:pt>
              </c:strCache>
            </c:strRef>
          </c:tx>
          <c:spPr>
            <a:ln w="19050" cap="rnd">
              <a:solidFill>
                <a:schemeClr val="accent1"/>
              </a:solidFill>
              <a:prstDash val="sysDot"/>
              <a:round/>
            </a:ln>
            <a:effectLst/>
          </c:spPr>
          <c:marker>
            <c:symbol val="none"/>
          </c:marker>
          <c:xVal>
            <c:numRef>
              <c:f>Sheet5!$A$2:$A$52</c:f>
              <c:numCache>
                <c:formatCode>General</c:formatCode>
                <c:ptCount val="51"/>
                <c:pt idx="0">
                  <c:v>0.1</c:v>
                </c:pt>
                <c:pt idx="1">
                  <c:v>0.10964781961431799</c:v>
                </c:pt>
                <c:pt idx="2">
                  <c:v>0.12022644346174099</c:v>
                </c:pt>
                <c:pt idx="3">
                  <c:v>0.13182567385564001</c:v>
                </c:pt>
                <c:pt idx="4">
                  <c:v>0.14454397707459199</c:v>
                </c:pt>
                <c:pt idx="5">
                  <c:v>0.15848931924611101</c:v>
                </c:pt>
                <c:pt idx="6">
                  <c:v>0.17378008287493699</c:v>
                </c:pt>
                <c:pt idx="7">
                  <c:v>0.19054607179632402</c:v>
                </c:pt>
                <c:pt idx="8">
                  <c:v>0.208929613085404</c:v>
                </c:pt>
                <c:pt idx="9">
                  <c:v>0.22908676527677699</c:v>
                </c:pt>
                <c:pt idx="10">
                  <c:v>0.25118864315095801</c:v>
                </c:pt>
                <c:pt idx="11">
                  <c:v>0.27542287033381602</c:v>
                </c:pt>
                <c:pt idx="12">
                  <c:v>0.30199517204020099</c:v>
                </c:pt>
                <c:pt idx="13">
                  <c:v>0.331131121482591</c:v>
                </c:pt>
                <c:pt idx="14">
                  <c:v>0.36307805477010102</c:v>
                </c:pt>
                <c:pt idx="15">
                  <c:v>0.39810717055349704</c:v>
                </c:pt>
                <c:pt idx="16">
                  <c:v>0.43651583224016599</c:v>
                </c:pt>
                <c:pt idx="17">
                  <c:v>0.47863009232263798</c:v>
                </c:pt>
                <c:pt idx="18">
                  <c:v>0.52480746024977298</c:v>
                </c:pt>
                <c:pt idx="19">
                  <c:v>0.57543993733715704</c:v>
                </c:pt>
                <c:pt idx="20">
                  <c:v>0.63095734448019403</c:v>
                </c:pt>
                <c:pt idx="21">
                  <c:v>0.69183097091893697</c:v>
                </c:pt>
                <c:pt idx="22">
                  <c:v>0.75857757502918399</c:v>
                </c:pt>
                <c:pt idx="23">
                  <c:v>0.83176377110267197</c:v>
                </c:pt>
                <c:pt idx="24">
                  <c:v>0.91201083935591098</c:v>
                </c:pt>
                <c:pt idx="25">
                  <c:v>1</c:v>
                </c:pt>
                <c:pt idx="26">
                  <c:v>1.09647819614318</c:v>
                </c:pt>
                <c:pt idx="27">
                  <c:v>1.2022644346174098</c:v>
                </c:pt>
                <c:pt idx="28">
                  <c:v>1.3182567385564001</c:v>
                </c:pt>
                <c:pt idx="29">
                  <c:v>1.4454397707459299</c:v>
                </c:pt>
                <c:pt idx="30">
                  <c:v>1.58489319246111</c:v>
                </c:pt>
                <c:pt idx="31">
                  <c:v>1.73780082874937</c:v>
                </c:pt>
                <c:pt idx="32">
                  <c:v>1.9054607179632499</c:v>
                </c:pt>
                <c:pt idx="33">
                  <c:v>2.0892961308540401</c:v>
                </c:pt>
                <c:pt idx="34">
                  <c:v>2.2908676527677696</c:v>
                </c:pt>
                <c:pt idx="35">
                  <c:v>2.5118864315095801</c:v>
                </c:pt>
                <c:pt idx="36">
                  <c:v>2.7542287033381703</c:v>
                </c:pt>
                <c:pt idx="37">
                  <c:v>3.0199517204020201</c:v>
                </c:pt>
                <c:pt idx="38">
                  <c:v>3.3113112148259103</c:v>
                </c:pt>
                <c:pt idx="39">
                  <c:v>3.6307805477010198</c:v>
                </c:pt>
                <c:pt idx="40">
                  <c:v>3.9810717055349798</c:v>
                </c:pt>
                <c:pt idx="41">
                  <c:v>4.3651583224016708</c:v>
                </c:pt>
                <c:pt idx="42">
                  <c:v>4.7863009232263902</c:v>
                </c:pt>
                <c:pt idx="43">
                  <c:v>5.2480746024977396</c:v>
                </c:pt>
                <c:pt idx="44">
                  <c:v>5.7543993733715801</c:v>
                </c:pt>
                <c:pt idx="45">
                  <c:v>6.3095734448019503</c:v>
                </c:pt>
                <c:pt idx="46">
                  <c:v>6.9183097091893799</c:v>
                </c:pt>
                <c:pt idx="47">
                  <c:v>7.5857757502918597</c:v>
                </c:pt>
                <c:pt idx="48">
                  <c:v>8.3176377110267303</c:v>
                </c:pt>
                <c:pt idx="49">
                  <c:v>9.1201083935591196</c:v>
                </c:pt>
                <c:pt idx="50">
                  <c:v>10</c:v>
                </c:pt>
              </c:numCache>
            </c:numRef>
          </c:xVal>
          <c:yVal>
            <c:numRef>
              <c:f>Sheet5!$C$2:$C$52</c:f>
              <c:numCache>
                <c:formatCode>General</c:formatCode>
                <c:ptCount val="51"/>
                <c:pt idx="0">
                  <c:v>6.7907086982067497</c:v>
                </c:pt>
                <c:pt idx="1">
                  <c:v>6.7903242157413501</c:v>
                </c:pt>
                <c:pt idx="2">
                  <c:v>6.7898619951390602</c:v>
                </c:pt>
                <c:pt idx="3">
                  <c:v>6.78930632564707</c:v>
                </c:pt>
                <c:pt idx="4">
                  <c:v>6.7886383245308597</c:v>
                </c:pt>
                <c:pt idx="5">
                  <c:v>6.78783529805043</c:v>
                </c:pt>
                <c:pt idx="6">
                  <c:v>6.7868699743205898</c:v>
                </c:pt>
                <c:pt idx="7">
                  <c:v>6.7857095826457998</c:v>
                </c:pt>
                <c:pt idx="8">
                  <c:v>6.7843147490039604</c:v>
                </c:pt>
                <c:pt idx="9">
                  <c:v>6.7826381715410102</c:v>
                </c:pt>
                <c:pt idx="10">
                  <c:v>6.78062303309179</c:v>
                </c:pt>
                <c:pt idx="11">
                  <c:v>6.7782010997140398</c:v>
                </c:pt>
                <c:pt idx="12">
                  <c:v>6.7752904448614597</c:v>
                </c:pt>
                <c:pt idx="13">
                  <c:v>6.7717927279845602</c:v>
                </c:pt>
                <c:pt idx="14">
                  <c:v>6.7675899439146798</c:v>
                </c:pt>
                <c:pt idx="15">
                  <c:v>6.7625405452887</c:v>
                </c:pt>
                <c:pt idx="16">
                  <c:v>6.7564748245312396</c:v>
                </c:pt>
                <c:pt idx="17">
                  <c:v>6.7491894246994502</c:v>
                </c:pt>
                <c:pt idx="18">
                  <c:v>6.74044083021957</c:v>
                </c:pt>
                <c:pt idx="19">
                  <c:v>6.7299376699654498</c:v>
                </c:pt>
                <c:pt idx="20">
                  <c:v>6.7173316475277201</c:v>
                </c:pt>
                <c:pt idx="21">
                  <c:v>6.70220689891564</c:v>
                </c:pt>
                <c:pt idx="22">
                  <c:v>6.6840675693637799</c:v>
                </c:pt>
                <c:pt idx="23">
                  <c:v>6.6623234027956197</c:v>
                </c:pt>
                <c:pt idx="24">
                  <c:v>6.6362731560200903</c:v>
                </c:pt>
                <c:pt idx="25">
                  <c:v>6.6050856933030202</c:v>
                </c:pt>
                <c:pt idx="26">
                  <c:v>6.5677786965224803</c:v>
                </c:pt>
                <c:pt idx="27">
                  <c:v>6.5231950553295297</c:v>
                </c:pt>
                <c:pt idx="28">
                  <c:v>6.4699771965542201</c:v>
                </c:pt>
                <c:pt idx="29">
                  <c:v>6.4065398895051704</c:v>
                </c:pt>
                <c:pt idx="30">
                  <c:v>6.33104243906525</c:v>
                </c:pt>
                <c:pt idx="31">
                  <c:v>6.2413616602204698</c:v>
                </c:pt>
                <c:pt idx="32">
                  <c:v>6.1350676103329898</c:v>
                </c:pt>
                <c:pt idx="33">
                  <c:v>6.0094047090740297</c:v>
                </c:pt>
                <c:pt idx="34">
                  <c:v>5.8612815341423703</c:v>
                </c:pt>
                <c:pt idx="35">
                  <c:v>5.6872731308586397</c:v>
                </c:pt>
                <c:pt idx="36">
                  <c:v>5.48363995358027</c:v>
                </c:pt>
                <c:pt idx="37">
                  <c:v>5.2463673695787403</c:v>
                </c:pt>
                <c:pt idx="38">
                  <c:v>4.9712288081974103</c:v>
                </c:pt>
                <c:pt idx="39">
                  <c:v>4.6538740070329601</c:v>
                </c:pt>
                <c:pt idx="40">
                  <c:v>4.2899414245715901</c:v>
                </c:pt>
                <c:pt idx="41">
                  <c:v>3.87519101195659</c:v>
                </c:pt>
                <c:pt idx="42">
                  <c:v>3.4056506551014398</c:v>
                </c:pt>
                <c:pt idx="43">
                  <c:v>2.87776733860807</c:v>
                </c:pt>
                <c:pt idx="44">
                  <c:v>2.2885530065670898</c:v>
                </c:pt>
                <c:pt idx="45">
                  <c:v>1.63571546261791</c:v>
                </c:pt>
                <c:pt idx="46">
                  <c:v>0.91776627756569795</c:v>
                </c:pt>
                <c:pt idx="47">
                  <c:v>0.134099989825049</c:v>
                </c:pt>
                <c:pt idx="48">
                  <c:v>-0.71495878201226004</c:v>
                </c:pt>
                <c:pt idx="49">
                  <c:v>-1.6281417773633</c:v>
                </c:pt>
                <c:pt idx="50">
                  <c:v>-2.6032570364206098</c:v>
                </c:pt>
              </c:numCache>
            </c:numRef>
          </c:yVal>
          <c:smooth val="1"/>
          <c:extLst>
            <c:ext xmlns:c16="http://schemas.microsoft.com/office/drawing/2014/chart" uri="{C3380CC4-5D6E-409C-BE32-E72D297353CC}">
              <c16:uniqueId val="{00000001-3873-4A48-BD2B-B289B5792DAB}"/>
            </c:ext>
          </c:extLst>
        </c:ser>
        <c:ser>
          <c:idx val="2"/>
          <c:order val="2"/>
          <c:tx>
            <c:strRef>
              <c:f>Sheet5!$D$1</c:f>
              <c:strCache>
                <c:ptCount val="1"/>
                <c:pt idx="0">
                  <c:v>1mA Vcont1=0.3V</c:v>
                </c:pt>
              </c:strCache>
            </c:strRef>
          </c:tx>
          <c:spPr>
            <a:ln w="19050" cap="rnd">
              <a:solidFill>
                <a:schemeClr val="accent2"/>
              </a:solidFill>
              <a:round/>
            </a:ln>
            <a:effectLst/>
          </c:spPr>
          <c:marker>
            <c:symbol val="none"/>
          </c:marker>
          <c:xVal>
            <c:numRef>
              <c:f>Sheet5!$A$2:$A$52</c:f>
              <c:numCache>
                <c:formatCode>General</c:formatCode>
                <c:ptCount val="51"/>
                <c:pt idx="0">
                  <c:v>0.1</c:v>
                </c:pt>
                <c:pt idx="1">
                  <c:v>0.10964781961431799</c:v>
                </c:pt>
                <c:pt idx="2">
                  <c:v>0.12022644346174099</c:v>
                </c:pt>
                <c:pt idx="3">
                  <c:v>0.13182567385564001</c:v>
                </c:pt>
                <c:pt idx="4">
                  <c:v>0.14454397707459199</c:v>
                </c:pt>
                <c:pt idx="5">
                  <c:v>0.15848931924611101</c:v>
                </c:pt>
                <c:pt idx="6">
                  <c:v>0.17378008287493699</c:v>
                </c:pt>
                <c:pt idx="7">
                  <c:v>0.19054607179632402</c:v>
                </c:pt>
                <c:pt idx="8">
                  <c:v>0.208929613085404</c:v>
                </c:pt>
                <c:pt idx="9">
                  <c:v>0.22908676527677699</c:v>
                </c:pt>
                <c:pt idx="10">
                  <c:v>0.25118864315095801</c:v>
                </c:pt>
                <c:pt idx="11">
                  <c:v>0.27542287033381602</c:v>
                </c:pt>
                <c:pt idx="12">
                  <c:v>0.30199517204020099</c:v>
                </c:pt>
                <c:pt idx="13">
                  <c:v>0.331131121482591</c:v>
                </c:pt>
                <c:pt idx="14">
                  <c:v>0.36307805477010102</c:v>
                </c:pt>
                <c:pt idx="15">
                  <c:v>0.39810717055349704</c:v>
                </c:pt>
                <c:pt idx="16">
                  <c:v>0.43651583224016599</c:v>
                </c:pt>
                <c:pt idx="17">
                  <c:v>0.47863009232263798</c:v>
                </c:pt>
                <c:pt idx="18">
                  <c:v>0.52480746024977298</c:v>
                </c:pt>
                <c:pt idx="19">
                  <c:v>0.57543993733715704</c:v>
                </c:pt>
                <c:pt idx="20">
                  <c:v>0.63095734448019403</c:v>
                </c:pt>
                <c:pt idx="21">
                  <c:v>0.69183097091893697</c:v>
                </c:pt>
                <c:pt idx="22">
                  <c:v>0.75857757502918399</c:v>
                </c:pt>
                <c:pt idx="23">
                  <c:v>0.83176377110267197</c:v>
                </c:pt>
                <c:pt idx="24">
                  <c:v>0.91201083935591098</c:v>
                </c:pt>
                <c:pt idx="25">
                  <c:v>1</c:v>
                </c:pt>
                <c:pt idx="26">
                  <c:v>1.09647819614318</c:v>
                </c:pt>
                <c:pt idx="27">
                  <c:v>1.2022644346174098</c:v>
                </c:pt>
                <c:pt idx="28">
                  <c:v>1.3182567385564001</c:v>
                </c:pt>
                <c:pt idx="29">
                  <c:v>1.4454397707459299</c:v>
                </c:pt>
                <c:pt idx="30">
                  <c:v>1.58489319246111</c:v>
                </c:pt>
                <c:pt idx="31">
                  <c:v>1.73780082874937</c:v>
                </c:pt>
                <c:pt idx="32">
                  <c:v>1.9054607179632499</c:v>
                </c:pt>
                <c:pt idx="33">
                  <c:v>2.0892961308540401</c:v>
                </c:pt>
                <c:pt idx="34">
                  <c:v>2.2908676527677696</c:v>
                </c:pt>
                <c:pt idx="35">
                  <c:v>2.5118864315095801</c:v>
                </c:pt>
                <c:pt idx="36">
                  <c:v>2.7542287033381703</c:v>
                </c:pt>
                <c:pt idx="37">
                  <c:v>3.0199517204020201</c:v>
                </c:pt>
                <c:pt idx="38">
                  <c:v>3.3113112148259103</c:v>
                </c:pt>
                <c:pt idx="39">
                  <c:v>3.6307805477010198</c:v>
                </c:pt>
                <c:pt idx="40">
                  <c:v>3.9810717055349798</c:v>
                </c:pt>
                <c:pt idx="41">
                  <c:v>4.3651583224016708</c:v>
                </c:pt>
                <c:pt idx="42">
                  <c:v>4.7863009232263902</c:v>
                </c:pt>
                <c:pt idx="43">
                  <c:v>5.2480746024977396</c:v>
                </c:pt>
                <c:pt idx="44">
                  <c:v>5.7543993733715801</c:v>
                </c:pt>
                <c:pt idx="45">
                  <c:v>6.3095734448019503</c:v>
                </c:pt>
                <c:pt idx="46">
                  <c:v>6.9183097091893799</c:v>
                </c:pt>
                <c:pt idx="47">
                  <c:v>7.5857757502918597</c:v>
                </c:pt>
                <c:pt idx="48">
                  <c:v>8.3176377110267303</c:v>
                </c:pt>
                <c:pt idx="49">
                  <c:v>9.1201083935591196</c:v>
                </c:pt>
                <c:pt idx="50">
                  <c:v>10</c:v>
                </c:pt>
              </c:numCache>
            </c:numRef>
          </c:xVal>
          <c:yVal>
            <c:numRef>
              <c:f>Sheet5!$D$2:$D$52</c:f>
              <c:numCache>
                <c:formatCode>General</c:formatCode>
                <c:ptCount val="51"/>
                <c:pt idx="0">
                  <c:v>14.1482209658169</c:v>
                </c:pt>
                <c:pt idx="1">
                  <c:v>14.147427767352101</c:v>
                </c:pt>
                <c:pt idx="2">
                  <c:v>14.146474277403501</c:v>
                </c:pt>
                <c:pt idx="3">
                  <c:v>14.1453281389289</c:v>
                </c:pt>
                <c:pt idx="4">
                  <c:v>14.1439504787584</c:v>
                </c:pt>
                <c:pt idx="5">
                  <c:v>14.142294602289301</c:v>
                </c:pt>
                <c:pt idx="6">
                  <c:v>14.140304429779899</c:v>
                </c:pt>
                <c:pt idx="7">
                  <c:v>14.1379126244549</c:v>
                </c:pt>
                <c:pt idx="8">
                  <c:v>14.1350383536543</c:v>
                </c:pt>
                <c:pt idx="9">
                  <c:v>14.131584613928601</c:v>
                </c:pt>
                <c:pt idx="10">
                  <c:v>14.127435039241901</c:v>
                </c:pt>
                <c:pt idx="11">
                  <c:v>14.1224500982882</c:v>
                </c:pt>
                <c:pt idx="12">
                  <c:v>14.116462572463799</c:v>
                </c:pt>
                <c:pt idx="13">
                  <c:v>14.109272190578601</c:v>
                </c:pt>
                <c:pt idx="14">
                  <c:v>14.1006392805002</c:v>
                </c:pt>
                <c:pt idx="15">
                  <c:v>14.0902772825943</c:v>
                </c:pt>
                <c:pt idx="16">
                  <c:v>14.077843956636601</c:v>
                </c:pt>
                <c:pt idx="17">
                  <c:v>14.062931105202701</c:v>
                </c:pt>
                <c:pt idx="18">
                  <c:v>14.045052635914701</c:v>
                </c:pt>
                <c:pt idx="19">
                  <c:v>14.0236307972572</c:v>
                </c:pt>
                <c:pt idx="20">
                  <c:v>13.9979804547523</c:v>
                </c:pt>
                <c:pt idx="21">
                  <c:v>13.967291334960599</c:v>
                </c:pt>
                <c:pt idx="22">
                  <c:v>13.9306082652393</c:v>
                </c:pt>
                <c:pt idx="23">
                  <c:v>13.8868095906401</c:v>
                </c:pt>
                <c:pt idx="24">
                  <c:v>13.834584170089</c:v>
                </c:pt>
                <c:pt idx="25">
                  <c:v>13.7724076552808</c:v>
                </c:pt>
                <c:pt idx="26">
                  <c:v>13.698519145761299</c:v>
                </c:pt>
                <c:pt idx="27">
                  <c:v>13.6108997892819</c:v>
                </c:pt>
                <c:pt idx="28">
                  <c:v>13.507255434230199</c:v>
                </c:pt>
                <c:pt idx="29">
                  <c:v>13.3850059861114</c:v>
                </c:pt>
                <c:pt idx="30">
                  <c:v>13.241284576465</c:v>
                </c:pt>
                <c:pt idx="31">
                  <c:v>13.072949877623699</c:v>
                </c:pt>
                <c:pt idx="32">
                  <c:v>12.876614710016501</c:v>
                </c:pt>
                <c:pt idx="33">
                  <c:v>12.6486933039139</c:v>
                </c:pt>
                <c:pt idx="34">
                  <c:v>12.3854680634975</c:v>
                </c:pt>
                <c:pt idx="35">
                  <c:v>12.0831744485575</c:v>
                </c:pt>
                <c:pt idx="36">
                  <c:v>11.7380998781511</c:v>
                </c:pt>
                <c:pt idx="37">
                  <c:v>11.3466898833292</c:v>
                </c:pt>
                <c:pt idx="38">
                  <c:v>10.9056528177224</c:v>
                </c:pt>
                <c:pt idx="39">
                  <c:v>10.4120540199081</c:v>
                </c:pt>
                <c:pt idx="40">
                  <c:v>9.86339187681439</c:v>
                </c:pt>
                <c:pt idx="41">
                  <c:v>9.2576516641216902</c:v>
                </c:pt>
                <c:pt idx="42">
                  <c:v>8.5933375544002306</c:v>
                </c:pt>
                <c:pt idx="43">
                  <c:v>7.8694874847622298</c:v>
                </c:pt>
                <c:pt idx="44">
                  <c:v>7.0856782778726402</c:v>
                </c:pt>
                <c:pt idx="45">
                  <c:v>6.24202858126809</c:v>
                </c:pt>
                <c:pt idx="46">
                  <c:v>5.3392047504548197</c:v>
                </c:pt>
                <c:pt idx="47">
                  <c:v>4.3784305994556698</c:v>
                </c:pt>
                <c:pt idx="48">
                  <c:v>3.3614974654997098</c:v>
                </c:pt>
                <c:pt idx="49">
                  <c:v>2.29076786829323</c:v>
                </c:pt>
                <c:pt idx="50">
                  <c:v>1.1691652942842801</c:v>
                </c:pt>
              </c:numCache>
            </c:numRef>
          </c:yVal>
          <c:smooth val="1"/>
          <c:extLst>
            <c:ext xmlns:c16="http://schemas.microsoft.com/office/drawing/2014/chart" uri="{C3380CC4-5D6E-409C-BE32-E72D297353CC}">
              <c16:uniqueId val="{00000002-3873-4A48-BD2B-B289B5792DAB}"/>
            </c:ext>
          </c:extLst>
        </c:ser>
        <c:ser>
          <c:idx val="3"/>
          <c:order val="3"/>
          <c:tx>
            <c:strRef>
              <c:f>Sheet5!$E$1</c:f>
              <c:strCache>
                <c:ptCount val="1"/>
                <c:pt idx="0">
                  <c:v>3mA Vcont1=0.3V</c:v>
                </c:pt>
              </c:strCache>
            </c:strRef>
          </c:tx>
          <c:spPr>
            <a:ln w="19050" cap="rnd">
              <a:solidFill>
                <a:schemeClr val="accent2"/>
              </a:solidFill>
              <a:prstDash val="sysDot"/>
              <a:round/>
            </a:ln>
            <a:effectLst/>
          </c:spPr>
          <c:marker>
            <c:symbol val="none"/>
          </c:marker>
          <c:xVal>
            <c:numRef>
              <c:f>Sheet5!$A$2:$A$52</c:f>
              <c:numCache>
                <c:formatCode>General</c:formatCode>
                <c:ptCount val="51"/>
                <c:pt idx="0">
                  <c:v>0.1</c:v>
                </c:pt>
                <c:pt idx="1">
                  <c:v>0.10964781961431799</c:v>
                </c:pt>
                <c:pt idx="2">
                  <c:v>0.12022644346174099</c:v>
                </c:pt>
                <c:pt idx="3">
                  <c:v>0.13182567385564001</c:v>
                </c:pt>
                <c:pt idx="4">
                  <c:v>0.14454397707459199</c:v>
                </c:pt>
                <c:pt idx="5">
                  <c:v>0.15848931924611101</c:v>
                </c:pt>
                <c:pt idx="6">
                  <c:v>0.17378008287493699</c:v>
                </c:pt>
                <c:pt idx="7">
                  <c:v>0.19054607179632402</c:v>
                </c:pt>
                <c:pt idx="8">
                  <c:v>0.208929613085404</c:v>
                </c:pt>
                <c:pt idx="9">
                  <c:v>0.22908676527677699</c:v>
                </c:pt>
                <c:pt idx="10">
                  <c:v>0.25118864315095801</c:v>
                </c:pt>
                <c:pt idx="11">
                  <c:v>0.27542287033381602</c:v>
                </c:pt>
                <c:pt idx="12">
                  <c:v>0.30199517204020099</c:v>
                </c:pt>
                <c:pt idx="13">
                  <c:v>0.331131121482591</c:v>
                </c:pt>
                <c:pt idx="14">
                  <c:v>0.36307805477010102</c:v>
                </c:pt>
                <c:pt idx="15">
                  <c:v>0.39810717055349704</c:v>
                </c:pt>
                <c:pt idx="16">
                  <c:v>0.43651583224016599</c:v>
                </c:pt>
                <c:pt idx="17">
                  <c:v>0.47863009232263798</c:v>
                </c:pt>
                <c:pt idx="18">
                  <c:v>0.52480746024977298</c:v>
                </c:pt>
                <c:pt idx="19">
                  <c:v>0.57543993733715704</c:v>
                </c:pt>
                <c:pt idx="20">
                  <c:v>0.63095734448019403</c:v>
                </c:pt>
                <c:pt idx="21">
                  <c:v>0.69183097091893697</c:v>
                </c:pt>
                <c:pt idx="22">
                  <c:v>0.75857757502918399</c:v>
                </c:pt>
                <c:pt idx="23">
                  <c:v>0.83176377110267197</c:v>
                </c:pt>
                <c:pt idx="24">
                  <c:v>0.91201083935591098</c:v>
                </c:pt>
                <c:pt idx="25">
                  <c:v>1</c:v>
                </c:pt>
                <c:pt idx="26">
                  <c:v>1.09647819614318</c:v>
                </c:pt>
                <c:pt idx="27">
                  <c:v>1.2022644346174098</c:v>
                </c:pt>
                <c:pt idx="28">
                  <c:v>1.3182567385564001</c:v>
                </c:pt>
                <c:pt idx="29">
                  <c:v>1.4454397707459299</c:v>
                </c:pt>
                <c:pt idx="30">
                  <c:v>1.58489319246111</c:v>
                </c:pt>
                <c:pt idx="31">
                  <c:v>1.73780082874937</c:v>
                </c:pt>
                <c:pt idx="32">
                  <c:v>1.9054607179632499</c:v>
                </c:pt>
                <c:pt idx="33">
                  <c:v>2.0892961308540401</c:v>
                </c:pt>
                <c:pt idx="34">
                  <c:v>2.2908676527677696</c:v>
                </c:pt>
                <c:pt idx="35">
                  <c:v>2.5118864315095801</c:v>
                </c:pt>
                <c:pt idx="36">
                  <c:v>2.7542287033381703</c:v>
                </c:pt>
                <c:pt idx="37">
                  <c:v>3.0199517204020201</c:v>
                </c:pt>
                <c:pt idx="38">
                  <c:v>3.3113112148259103</c:v>
                </c:pt>
                <c:pt idx="39">
                  <c:v>3.6307805477010198</c:v>
                </c:pt>
                <c:pt idx="40">
                  <c:v>3.9810717055349798</c:v>
                </c:pt>
                <c:pt idx="41">
                  <c:v>4.3651583224016708</c:v>
                </c:pt>
                <c:pt idx="42">
                  <c:v>4.7863009232263902</c:v>
                </c:pt>
                <c:pt idx="43">
                  <c:v>5.2480746024977396</c:v>
                </c:pt>
                <c:pt idx="44">
                  <c:v>5.7543993733715801</c:v>
                </c:pt>
                <c:pt idx="45">
                  <c:v>6.3095734448019503</c:v>
                </c:pt>
                <c:pt idx="46">
                  <c:v>6.9183097091893799</c:v>
                </c:pt>
                <c:pt idx="47">
                  <c:v>7.5857757502918597</c:v>
                </c:pt>
                <c:pt idx="48">
                  <c:v>8.3176377110267303</c:v>
                </c:pt>
                <c:pt idx="49">
                  <c:v>9.1201083935591196</c:v>
                </c:pt>
                <c:pt idx="50">
                  <c:v>10</c:v>
                </c:pt>
              </c:numCache>
            </c:numRef>
          </c:xVal>
          <c:yVal>
            <c:numRef>
              <c:f>Sheet5!$E$2:$E$52</c:f>
              <c:numCache>
                <c:formatCode>General</c:formatCode>
                <c:ptCount val="51"/>
                <c:pt idx="0">
                  <c:v>12.338199837206901</c:v>
                </c:pt>
                <c:pt idx="1">
                  <c:v>12.3376403556192</c:v>
                </c:pt>
                <c:pt idx="2">
                  <c:v>12.336967776864601</c:v>
                </c:pt>
                <c:pt idx="3">
                  <c:v>12.3361592548112</c:v>
                </c:pt>
                <c:pt idx="4">
                  <c:v>12.335187335447101</c:v>
                </c:pt>
                <c:pt idx="5">
                  <c:v>12.3340190306841</c:v>
                </c:pt>
                <c:pt idx="6">
                  <c:v>12.3326147074047</c:v>
                </c:pt>
                <c:pt idx="7">
                  <c:v>12.3309267555268</c:v>
                </c:pt>
                <c:pt idx="8">
                  <c:v>12.3288979920336</c:v>
                </c:pt>
                <c:pt idx="9">
                  <c:v>12.3264597499375</c:v>
                </c:pt>
                <c:pt idx="10">
                  <c:v>12.3235295918623</c:v>
                </c:pt>
                <c:pt idx="11">
                  <c:v>12.3200085772246</c:v>
                </c:pt>
                <c:pt idx="12">
                  <c:v>12.315777999771001</c:v>
                </c:pt>
                <c:pt idx="13">
                  <c:v>12.3106954984518</c:v>
                </c:pt>
                <c:pt idx="14">
                  <c:v>12.304590429357001</c:v>
                </c:pt>
                <c:pt idx="15">
                  <c:v>12.2972583699511</c:v>
                </c:pt>
                <c:pt idx="16">
                  <c:v>12.288454609619899</c:v>
                </c:pt>
                <c:pt idx="17">
                  <c:v>12.2778864634841</c:v>
                </c:pt>
                <c:pt idx="18">
                  <c:v>12.265204230994099</c:v>
                </c:pt>
                <c:pt idx="19">
                  <c:v>12.249990609248201</c:v>
                </c:pt>
                <c:pt idx="20">
                  <c:v>12.2317483665989</c:v>
                </c:pt>
                <c:pt idx="21">
                  <c:v>12.209886089686901</c:v>
                </c:pt>
                <c:pt idx="22">
                  <c:v>12.1837018431402</c:v>
                </c:pt>
                <c:pt idx="23">
                  <c:v>12.1523646345512</c:v>
                </c:pt>
                <c:pt idx="24">
                  <c:v>12.114893669184999</c:v>
                </c:pt>
                <c:pt idx="25">
                  <c:v>12.070135522718999</c:v>
                </c:pt>
                <c:pt idx="26">
                  <c:v>12.016739571354099</c:v>
                </c:pt>
                <c:pt idx="27">
                  <c:v>11.9531323119267</c:v>
                </c:pt>
                <c:pt idx="28">
                  <c:v>11.8774915916113</c:v>
                </c:pt>
                <c:pt idx="29">
                  <c:v>11.787722249537101</c:v>
                </c:pt>
                <c:pt idx="30">
                  <c:v>11.6814352354668</c:v>
                </c:pt>
                <c:pt idx="31">
                  <c:v>11.5559328695341</c:v>
                </c:pt>
                <c:pt idx="32">
                  <c:v>11.4082034583467</c:v>
                </c:pt>
                <c:pt idx="33">
                  <c:v>11.234928856444199</c:v>
                </c:pt>
                <c:pt idx="34">
                  <c:v>11.032508585617</c:v>
                </c:pt>
                <c:pt idx="35">
                  <c:v>10.7971036074415</c:v>
                </c:pt>
                <c:pt idx="36">
                  <c:v>10.5247016304679</c:v>
                </c:pt>
                <c:pt idx="37">
                  <c:v>10.211203879705501</c:v>
                </c:pt>
                <c:pt idx="38">
                  <c:v>9.8525307181835</c:v>
                </c:pt>
                <c:pt idx="39">
                  <c:v>9.4447407949948694</c:v>
                </c:pt>
                <c:pt idx="40">
                  <c:v>8.9841561230880593</c:v>
                </c:pt>
                <c:pt idx="41">
                  <c:v>8.4674843402146696</c:v>
                </c:pt>
                <c:pt idx="42">
                  <c:v>7.8919298471269004</c:v>
                </c:pt>
                <c:pt idx="43">
                  <c:v>7.2552875448515497</c:v>
                </c:pt>
                <c:pt idx="44">
                  <c:v>6.5560159183575601</c:v>
                </c:pt>
                <c:pt idx="45">
                  <c:v>5.7932892189860103</c:v>
                </c:pt>
                <c:pt idx="46">
                  <c:v>4.9670304467598498</c:v>
                </c:pt>
                <c:pt idx="47">
                  <c:v>4.0779271580535603</c:v>
                </c:pt>
                <c:pt idx="48">
                  <c:v>3.1274310222814199</c:v>
                </c:pt>
                <c:pt idx="49">
                  <c:v>2.11774041360133</c:v>
                </c:pt>
                <c:pt idx="50">
                  <c:v>1.0517643008269599</c:v>
                </c:pt>
              </c:numCache>
            </c:numRef>
          </c:yVal>
          <c:smooth val="1"/>
          <c:extLst>
            <c:ext xmlns:c16="http://schemas.microsoft.com/office/drawing/2014/chart" uri="{C3380CC4-5D6E-409C-BE32-E72D297353CC}">
              <c16:uniqueId val="{00000003-3873-4A48-BD2B-B289B5792DAB}"/>
            </c:ext>
          </c:extLst>
        </c:ser>
        <c:dLbls>
          <c:showLegendKey val="0"/>
          <c:showVal val="0"/>
          <c:showCatName val="0"/>
          <c:showSerName val="0"/>
          <c:showPercent val="0"/>
          <c:showBubbleSize val="0"/>
        </c:dLbls>
        <c:axId val="940299552"/>
        <c:axId val="940301952"/>
      </c:scatterChart>
      <c:valAx>
        <c:axId val="940299552"/>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[GHz]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in"/>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40301952"/>
        <c:crosses val="autoZero"/>
        <c:crossBetween val="midCat"/>
      </c:valAx>
      <c:valAx>
        <c:axId val="940301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利得 </a:t>
                </a:r>
                <a:r>
                  <a:rPr lang="en-US" altLang="ja-JP"/>
                  <a:t>[dB]</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4029955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tx>
            <c:strRef>
              <c:f>Sheet6!$B$1</c:f>
              <c:strCache>
                <c:ptCount val="1"/>
                <c:pt idx="0">
                  <c:v>1mA Vcont1=0.1V</c:v>
                </c:pt>
              </c:strCache>
            </c:strRef>
          </c:tx>
          <c:spPr>
            <a:ln w="19050" cap="rnd">
              <a:solidFill>
                <a:schemeClr val="accent1"/>
              </a:solidFill>
              <a:round/>
            </a:ln>
            <a:effectLst/>
          </c:spPr>
          <c:marker>
            <c:symbol val="none"/>
          </c:marker>
          <c:xVal>
            <c:numRef>
              <c:f>Sheet6!$A$2:$A$52</c:f>
              <c:numCache>
                <c:formatCode>General</c:formatCode>
                <c:ptCount val="51"/>
                <c:pt idx="0">
                  <c:v>0.1</c:v>
                </c:pt>
                <c:pt idx="1">
                  <c:v>0.10964781961431799</c:v>
                </c:pt>
                <c:pt idx="2">
                  <c:v>0.12022644346174099</c:v>
                </c:pt>
                <c:pt idx="3">
                  <c:v>0.13182567385564001</c:v>
                </c:pt>
                <c:pt idx="4">
                  <c:v>0.14454397707459199</c:v>
                </c:pt>
                <c:pt idx="5">
                  <c:v>0.15848931924611101</c:v>
                </c:pt>
                <c:pt idx="6">
                  <c:v>0.17378008287493699</c:v>
                </c:pt>
                <c:pt idx="7">
                  <c:v>0.19054607179632402</c:v>
                </c:pt>
                <c:pt idx="8">
                  <c:v>0.208929613085404</c:v>
                </c:pt>
                <c:pt idx="9">
                  <c:v>0.22908676527677699</c:v>
                </c:pt>
                <c:pt idx="10">
                  <c:v>0.25118864315095801</c:v>
                </c:pt>
                <c:pt idx="11">
                  <c:v>0.27542287033381602</c:v>
                </c:pt>
                <c:pt idx="12">
                  <c:v>0.30199517204020099</c:v>
                </c:pt>
                <c:pt idx="13">
                  <c:v>0.331131121482591</c:v>
                </c:pt>
                <c:pt idx="14">
                  <c:v>0.36307805477010102</c:v>
                </c:pt>
                <c:pt idx="15">
                  <c:v>0.39810717055349704</c:v>
                </c:pt>
                <c:pt idx="16">
                  <c:v>0.43651583224016599</c:v>
                </c:pt>
                <c:pt idx="17">
                  <c:v>0.47863009232263798</c:v>
                </c:pt>
                <c:pt idx="18">
                  <c:v>0.52480746024977298</c:v>
                </c:pt>
                <c:pt idx="19">
                  <c:v>0.57543993733715704</c:v>
                </c:pt>
                <c:pt idx="20">
                  <c:v>0.63095734448019403</c:v>
                </c:pt>
                <c:pt idx="21">
                  <c:v>0.69183097091893697</c:v>
                </c:pt>
                <c:pt idx="22">
                  <c:v>0.75857757502918399</c:v>
                </c:pt>
                <c:pt idx="23">
                  <c:v>0.83176377110267197</c:v>
                </c:pt>
                <c:pt idx="24">
                  <c:v>0.91201083935591098</c:v>
                </c:pt>
                <c:pt idx="25">
                  <c:v>1</c:v>
                </c:pt>
                <c:pt idx="26">
                  <c:v>1.09647819614318</c:v>
                </c:pt>
                <c:pt idx="27">
                  <c:v>1.2022644346174098</c:v>
                </c:pt>
                <c:pt idx="28">
                  <c:v>1.3182567385564001</c:v>
                </c:pt>
                <c:pt idx="29">
                  <c:v>1.4454397707459299</c:v>
                </c:pt>
                <c:pt idx="30">
                  <c:v>1.58489319246111</c:v>
                </c:pt>
                <c:pt idx="31">
                  <c:v>1.73780082874937</c:v>
                </c:pt>
                <c:pt idx="32">
                  <c:v>1.9054607179632499</c:v>
                </c:pt>
                <c:pt idx="33">
                  <c:v>2.0892961308540401</c:v>
                </c:pt>
                <c:pt idx="34">
                  <c:v>2.2908676527677696</c:v>
                </c:pt>
                <c:pt idx="35">
                  <c:v>2.5118864315095801</c:v>
                </c:pt>
                <c:pt idx="36">
                  <c:v>2.7542287033381703</c:v>
                </c:pt>
                <c:pt idx="37">
                  <c:v>3.0199517204020201</c:v>
                </c:pt>
                <c:pt idx="38">
                  <c:v>3.3113112148259103</c:v>
                </c:pt>
                <c:pt idx="39">
                  <c:v>3.6307805477010198</c:v>
                </c:pt>
                <c:pt idx="40">
                  <c:v>3.9810717055349798</c:v>
                </c:pt>
                <c:pt idx="41">
                  <c:v>4.3651583224016708</c:v>
                </c:pt>
                <c:pt idx="42">
                  <c:v>4.7863009232263902</c:v>
                </c:pt>
                <c:pt idx="43">
                  <c:v>5.2480746024977396</c:v>
                </c:pt>
                <c:pt idx="44">
                  <c:v>5.7543993733715801</c:v>
                </c:pt>
                <c:pt idx="45">
                  <c:v>6.3095734448019503</c:v>
                </c:pt>
                <c:pt idx="46">
                  <c:v>6.9183097091893799</c:v>
                </c:pt>
                <c:pt idx="47">
                  <c:v>7.5857757502918597</c:v>
                </c:pt>
                <c:pt idx="48">
                  <c:v>8.3176377110267303</c:v>
                </c:pt>
                <c:pt idx="49">
                  <c:v>9.1201083935591196</c:v>
                </c:pt>
                <c:pt idx="50">
                  <c:v>10</c:v>
                </c:pt>
              </c:numCache>
            </c:numRef>
          </c:xVal>
          <c:yVal>
            <c:numRef>
              <c:f>Sheet6!$B$2:$B$52</c:f>
              <c:numCache>
                <c:formatCode>General</c:formatCode>
                <c:ptCount val="51"/>
                <c:pt idx="0">
                  <c:v>-1.99694867584738</c:v>
                </c:pt>
                <c:pt idx="1">
                  <c:v>-2.18955891539827</c:v>
                </c:pt>
                <c:pt idx="2">
                  <c:v>-2.4007353767641999</c:v>
                </c:pt>
                <c:pt idx="3">
                  <c:v>-2.6322640598073899</c:v>
                </c:pt>
                <c:pt idx="4">
                  <c:v>-2.8861016109902802</c:v>
                </c:pt>
                <c:pt idx="5">
                  <c:v>-3.16439125931955</c:v>
                </c:pt>
                <c:pt idx="6">
                  <c:v>-3.4694801227816998</c:v>
                </c:pt>
                <c:pt idx="7">
                  <c:v>-3.8039379649176701</c:v>
                </c:pt>
                <c:pt idx="8">
                  <c:v>-4.1705774724665803</c:v>
                </c:pt>
                <c:pt idx="9">
                  <c:v>-4.5724761104202196</c:v>
                </c:pt>
                <c:pt idx="10">
                  <c:v>-5.0129995883154601</c:v>
                </c:pt>
                <c:pt idx="11">
                  <c:v>-5.49582693848334</c:v>
                </c:pt>
                <c:pt idx="12">
                  <c:v>-6.0249771598420896</c:v>
                </c:pt>
                <c:pt idx="13">
                  <c:v>-6.6048373152908102</c:v>
                </c:pt>
                <c:pt idx="14">
                  <c:v>-7.2401918813120902</c:v>
                </c:pt>
                <c:pt idx="15">
                  <c:v>-7.9362530281500403</c:v>
                </c:pt>
                <c:pt idx="16">
                  <c:v>-8.6986913494717406</c:v>
                </c:pt>
                <c:pt idx="17">
                  <c:v>-9.5336663516445803</c:v>
                </c:pt>
                <c:pt idx="18">
                  <c:v>-10.4478557429033</c:v>
                </c:pt>
                <c:pt idx="19">
                  <c:v>-11.4484822186005</c:v>
                </c:pt>
                <c:pt idx="20">
                  <c:v>-12.5433360066747</c:v>
                </c:pt>
                <c:pt idx="21">
                  <c:v>-13.7407909045829</c:v>
                </c:pt>
                <c:pt idx="22">
                  <c:v>-15.049810895988999</c:v>
                </c:pt>
                <c:pt idx="23">
                  <c:v>-16.479943681239298</c:v>
                </c:pt>
                <c:pt idx="24">
                  <c:v>-18.041296603595899</c:v>
                </c:pt>
                <c:pt idx="25">
                  <c:v>-19.744489541254499</c:v>
                </c:pt>
                <c:pt idx="26">
                  <c:v>-21.600578438592201</c:v>
                </c:pt>
                <c:pt idx="27">
                  <c:v>-23.6209423972855</c:v>
                </c:pt>
                <c:pt idx="28">
                  <c:v>-25.8171268370908</c:v>
                </c:pt>
                <c:pt idx="29">
                  <c:v>-28.200635447949299</c:v>
                </c:pt>
                <c:pt idx="30">
                  <c:v>-30.7826648531627</c:v>
                </c:pt>
                <c:pt idx="31">
                  <c:v>-33.5737785077133</c:v>
                </c:pt>
                <c:pt idx="32">
                  <c:v>-36.583520772841901</c:v>
                </c:pt>
                <c:pt idx="33">
                  <c:v>-39.819978599752602</c:v>
                </c:pt>
                <c:pt idx="34">
                  <c:v>-43.289306743382497</c:v>
                </c:pt>
                <c:pt idx="35">
                  <c:v>-46.995242257540902</c:v>
                </c:pt>
                <c:pt idx="36">
                  <c:v>-50.938643768632303</c:v>
                </c:pt>
                <c:pt idx="37">
                  <c:v>-55.1170984632816</c:v>
                </c:pt>
                <c:pt idx="38">
                  <c:v>-59.524642149267201</c:v>
                </c:pt>
                <c:pt idx="39">
                  <c:v>-64.151632725839093</c:v>
                </c:pt>
                <c:pt idx="40">
                  <c:v>-68.984803876342696</c:v>
                </c:pt>
                <c:pt idx="41">
                  <c:v>-74.007505173806706</c:v>
                </c:pt>
                <c:pt idx="42">
                  <c:v>-79.200111324971402</c:v>
                </c:pt>
                <c:pt idx="43">
                  <c:v>-84.540563235394302</c:v>
                </c:pt>
                <c:pt idx="44">
                  <c:v>-90.004993071470594</c:v>
                </c:pt>
                <c:pt idx="45">
                  <c:v>-95.568387761118402</c:v>
                </c:pt>
                <c:pt idx="46">
                  <c:v>-101.205258848046</c:v>
                </c:pt>
                <c:pt idx="47">
                  <c:v>-106.89030504710099</c:v>
                </c:pt>
                <c:pt idx="48">
                  <c:v>-112.59906875493</c:v>
                </c:pt>
                <c:pt idx="49">
                  <c:v>-118.308592183342</c:v>
                </c:pt>
                <c:pt idx="50">
                  <c:v>-123.99807047857399</c:v>
                </c:pt>
              </c:numCache>
            </c:numRef>
          </c:yVal>
          <c:smooth val="1"/>
          <c:extLst>
            <c:ext xmlns:c16="http://schemas.microsoft.com/office/drawing/2014/chart" uri="{C3380CC4-5D6E-409C-BE32-E72D297353CC}">
              <c16:uniqueId val="{00000000-9433-4A6B-B812-926986E8D5D2}"/>
            </c:ext>
          </c:extLst>
        </c:ser>
        <c:ser>
          <c:idx val="1"/>
          <c:order val="1"/>
          <c:tx>
            <c:strRef>
              <c:f>Sheet6!$C$1</c:f>
              <c:strCache>
                <c:ptCount val="1"/>
                <c:pt idx="0">
                  <c:v>3mA Vcont1=0.1V</c:v>
                </c:pt>
              </c:strCache>
            </c:strRef>
          </c:tx>
          <c:spPr>
            <a:ln w="19050" cap="rnd">
              <a:solidFill>
                <a:schemeClr val="accent1"/>
              </a:solidFill>
              <a:prstDash val="sysDot"/>
              <a:round/>
            </a:ln>
            <a:effectLst/>
          </c:spPr>
          <c:marker>
            <c:symbol val="none"/>
          </c:marker>
          <c:xVal>
            <c:numRef>
              <c:f>Sheet6!$A$2:$A$52</c:f>
              <c:numCache>
                <c:formatCode>General</c:formatCode>
                <c:ptCount val="51"/>
                <c:pt idx="0">
                  <c:v>0.1</c:v>
                </c:pt>
                <c:pt idx="1">
                  <c:v>0.10964781961431799</c:v>
                </c:pt>
                <c:pt idx="2">
                  <c:v>0.12022644346174099</c:v>
                </c:pt>
                <c:pt idx="3">
                  <c:v>0.13182567385564001</c:v>
                </c:pt>
                <c:pt idx="4">
                  <c:v>0.14454397707459199</c:v>
                </c:pt>
                <c:pt idx="5">
                  <c:v>0.15848931924611101</c:v>
                </c:pt>
                <c:pt idx="6">
                  <c:v>0.17378008287493699</c:v>
                </c:pt>
                <c:pt idx="7">
                  <c:v>0.19054607179632402</c:v>
                </c:pt>
                <c:pt idx="8">
                  <c:v>0.208929613085404</c:v>
                </c:pt>
                <c:pt idx="9">
                  <c:v>0.22908676527677699</c:v>
                </c:pt>
                <c:pt idx="10">
                  <c:v>0.25118864315095801</c:v>
                </c:pt>
                <c:pt idx="11">
                  <c:v>0.27542287033381602</c:v>
                </c:pt>
                <c:pt idx="12">
                  <c:v>0.30199517204020099</c:v>
                </c:pt>
                <c:pt idx="13">
                  <c:v>0.331131121482591</c:v>
                </c:pt>
                <c:pt idx="14">
                  <c:v>0.36307805477010102</c:v>
                </c:pt>
                <c:pt idx="15">
                  <c:v>0.39810717055349704</c:v>
                </c:pt>
                <c:pt idx="16">
                  <c:v>0.43651583224016599</c:v>
                </c:pt>
                <c:pt idx="17">
                  <c:v>0.47863009232263798</c:v>
                </c:pt>
                <c:pt idx="18">
                  <c:v>0.52480746024977298</c:v>
                </c:pt>
                <c:pt idx="19">
                  <c:v>0.57543993733715704</c:v>
                </c:pt>
                <c:pt idx="20">
                  <c:v>0.63095734448019403</c:v>
                </c:pt>
                <c:pt idx="21">
                  <c:v>0.69183097091893697</c:v>
                </c:pt>
                <c:pt idx="22">
                  <c:v>0.75857757502918399</c:v>
                </c:pt>
                <c:pt idx="23">
                  <c:v>0.83176377110267197</c:v>
                </c:pt>
                <c:pt idx="24">
                  <c:v>0.91201083935591098</c:v>
                </c:pt>
                <c:pt idx="25">
                  <c:v>1</c:v>
                </c:pt>
                <c:pt idx="26">
                  <c:v>1.09647819614318</c:v>
                </c:pt>
                <c:pt idx="27">
                  <c:v>1.2022644346174098</c:v>
                </c:pt>
                <c:pt idx="28">
                  <c:v>1.3182567385564001</c:v>
                </c:pt>
                <c:pt idx="29">
                  <c:v>1.4454397707459299</c:v>
                </c:pt>
                <c:pt idx="30">
                  <c:v>1.58489319246111</c:v>
                </c:pt>
                <c:pt idx="31">
                  <c:v>1.73780082874937</c:v>
                </c:pt>
                <c:pt idx="32">
                  <c:v>1.9054607179632499</c:v>
                </c:pt>
                <c:pt idx="33">
                  <c:v>2.0892961308540401</c:v>
                </c:pt>
                <c:pt idx="34">
                  <c:v>2.2908676527677696</c:v>
                </c:pt>
                <c:pt idx="35">
                  <c:v>2.5118864315095801</c:v>
                </c:pt>
                <c:pt idx="36">
                  <c:v>2.7542287033381703</c:v>
                </c:pt>
                <c:pt idx="37">
                  <c:v>3.0199517204020201</c:v>
                </c:pt>
                <c:pt idx="38">
                  <c:v>3.3113112148259103</c:v>
                </c:pt>
                <c:pt idx="39">
                  <c:v>3.6307805477010198</c:v>
                </c:pt>
                <c:pt idx="40">
                  <c:v>3.9810717055349798</c:v>
                </c:pt>
                <c:pt idx="41">
                  <c:v>4.3651583224016708</c:v>
                </c:pt>
                <c:pt idx="42">
                  <c:v>4.7863009232263902</c:v>
                </c:pt>
                <c:pt idx="43">
                  <c:v>5.2480746024977396</c:v>
                </c:pt>
                <c:pt idx="44">
                  <c:v>5.7543993733715801</c:v>
                </c:pt>
                <c:pt idx="45">
                  <c:v>6.3095734448019503</c:v>
                </c:pt>
                <c:pt idx="46">
                  <c:v>6.9183097091893799</c:v>
                </c:pt>
                <c:pt idx="47">
                  <c:v>7.5857757502918597</c:v>
                </c:pt>
                <c:pt idx="48">
                  <c:v>8.3176377110267303</c:v>
                </c:pt>
                <c:pt idx="49">
                  <c:v>9.1201083935591196</c:v>
                </c:pt>
                <c:pt idx="50">
                  <c:v>10</c:v>
                </c:pt>
              </c:numCache>
            </c:numRef>
          </c:xVal>
          <c:yVal>
            <c:numRef>
              <c:f>Sheet6!$C$2:$C$52</c:f>
              <c:numCache>
                <c:formatCode>General</c:formatCode>
                <c:ptCount val="51"/>
                <c:pt idx="0">
                  <c:v>-1.7585190433269899</c:v>
                </c:pt>
                <c:pt idx="1">
                  <c:v>-1.9281472152585599</c:v>
                </c:pt>
                <c:pt idx="2">
                  <c:v>-2.1141310803222502</c:v>
                </c:pt>
                <c:pt idx="3">
                  <c:v>-2.31804551252299</c:v>
                </c:pt>
                <c:pt idx="4">
                  <c:v>-2.5416163433618499</c:v>
                </c:pt>
                <c:pt idx="5">
                  <c:v>-2.78673461358057</c:v>
                </c:pt>
                <c:pt idx="6">
                  <c:v>-3.05547210085397</c:v>
                </c:pt>
                <c:pt idx="7">
                  <c:v>-3.3500982152330399</c:v>
                </c:pt>
                <c:pt idx="8">
                  <c:v>-3.6730983531649199</c:v>
                </c:pt>
                <c:pt idx="9">
                  <c:v>-4.0271937967912796</c:v>
                </c:pt>
                <c:pt idx="10">
                  <c:v>-4.4153632367190498</c:v>
                </c:pt>
                <c:pt idx="11">
                  <c:v>-4.8408659819452202</c:v>
                </c:pt>
                <c:pt idx="12">
                  <c:v>-5.3072668979776596</c:v>
                </c:pt>
                <c:pt idx="13">
                  <c:v>-5.8184630806696997</c:v>
                </c:pt>
                <c:pt idx="14">
                  <c:v>-6.37871222532271</c:v>
                </c:pt>
                <c:pt idx="15">
                  <c:v>-6.9926625836610796</c:v>
                </c:pt>
                <c:pt idx="16">
                  <c:v>-7.6653843095923202</c:v>
                </c:pt>
                <c:pt idx="17">
                  <c:v>-8.4024018710313797</c:v>
                </c:pt>
                <c:pt idx="18">
                  <c:v>-9.2097270406198604</c:v>
                </c:pt>
                <c:pt idx="19">
                  <c:v>-10.093891762188001</c:v>
                </c:pt>
                <c:pt idx="20">
                  <c:v>-11.0619799096735</c:v>
                </c:pt>
                <c:pt idx="21">
                  <c:v>-12.1216565966083</c:v>
                </c:pt>
                <c:pt idx="22">
                  <c:v>-13.281193241852799</c:v>
                </c:pt>
                <c:pt idx="23">
                  <c:v>-14.549486035946501</c:v>
                </c:pt>
                <c:pt idx="24">
                  <c:v>-15.936064770064</c:v>
                </c:pt>
                <c:pt idx="25">
                  <c:v>-17.451088180968402</c:v>
                </c:pt>
                <c:pt idx="26">
                  <c:v>-19.105321038976101</c:v>
                </c:pt>
                <c:pt idx="27">
                  <c:v>-20.910087193422701</c:v>
                </c:pt>
                <c:pt idx="28">
                  <c:v>-22.877191759352201</c:v>
                </c:pt>
                <c:pt idx="29">
                  <c:v>-25.018804700836501</c:v>
                </c:pt>
                <c:pt idx="30">
                  <c:v>-27.347297432299101</c:v>
                </c:pt>
                <c:pt idx="31">
                  <c:v>-29.875023998547299</c:v>
                </c:pt>
                <c:pt idx="32">
                  <c:v>-32.614039279251898</c:v>
                </c:pt>
                <c:pt idx="33">
                  <c:v>-35.575748942849401</c:v>
                </c:pt>
                <c:pt idx="34">
                  <c:v>-38.770490015421998</c:v>
                </c:pt>
                <c:pt idx="35">
                  <c:v>-42.207047301621202</c:v>
                </c:pt>
                <c:pt idx="36">
                  <c:v>-45.892119585594898</c:v>
                </c:pt>
                <c:pt idx="37">
                  <c:v>-49.829760123505103</c:v>
                </c:pt>
                <c:pt idx="38">
                  <c:v>-54.020827252883002</c:v>
                </c:pt>
                <c:pt idx="39">
                  <c:v>-58.462491001170299</c:v>
                </c:pt>
                <c:pt idx="40">
                  <c:v>-63.147847765798303</c:v>
                </c:pt>
                <c:pt idx="41">
                  <c:v>-68.065694828590495</c:v>
                </c:pt>
                <c:pt idx="42">
                  <c:v>-73.200507958433803</c:v>
                </c:pt>
                <c:pt idx="43">
                  <c:v>-78.5326488726989</c:v>
                </c:pt>
                <c:pt idx="44">
                  <c:v>-84.038807500823296</c:v>
                </c:pt>
                <c:pt idx="45">
                  <c:v>-89.692661321694402</c:v>
                </c:pt>
                <c:pt idx="46">
                  <c:v>-95.465715281249004</c:v>
                </c:pt>
                <c:pt idx="47">
                  <c:v>-101.328273916208</c:v>
                </c:pt>
                <c:pt idx="48">
                  <c:v>-107.250492250261</c:v>
                </c:pt>
                <c:pt idx="49">
                  <c:v>-113.203451095042</c:v>
                </c:pt>
                <c:pt idx="50">
                  <c:v>-119.16020225052</c:v>
                </c:pt>
              </c:numCache>
            </c:numRef>
          </c:yVal>
          <c:smooth val="1"/>
          <c:extLst>
            <c:ext xmlns:c16="http://schemas.microsoft.com/office/drawing/2014/chart" uri="{C3380CC4-5D6E-409C-BE32-E72D297353CC}">
              <c16:uniqueId val="{00000001-9433-4A6B-B812-926986E8D5D2}"/>
            </c:ext>
          </c:extLst>
        </c:ser>
        <c:ser>
          <c:idx val="2"/>
          <c:order val="2"/>
          <c:tx>
            <c:strRef>
              <c:f>Sheet6!$D$1</c:f>
              <c:strCache>
                <c:ptCount val="1"/>
                <c:pt idx="0">
                  <c:v>1mA Vcont1=0.3V</c:v>
                </c:pt>
              </c:strCache>
            </c:strRef>
          </c:tx>
          <c:spPr>
            <a:ln w="19050" cap="rnd">
              <a:solidFill>
                <a:schemeClr val="accent2"/>
              </a:solidFill>
              <a:round/>
            </a:ln>
            <a:effectLst/>
          </c:spPr>
          <c:marker>
            <c:symbol val="none"/>
          </c:marker>
          <c:xVal>
            <c:numRef>
              <c:f>Sheet6!$A$2:$A$52</c:f>
              <c:numCache>
                <c:formatCode>General</c:formatCode>
                <c:ptCount val="51"/>
                <c:pt idx="0">
                  <c:v>0.1</c:v>
                </c:pt>
                <c:pt idx="1">
                  <c:v>0.10964781961431799</c:v>
                </c:pt>
                <c:pt idx="2">
                  <c:v>0.12022644346174099</c:v>
                </c:pt>
                <c:pt idx="3">
                  <c:v>0.13182567385564001</c:v>
                </c:pt>
                <c:pt idx="4">
                  <c:v>0.14454397707459199</c:v>
                </c:pt>
                <c:pt idx="5">
                  <c:v>0.15848931924611101</c:v>
                </c:pt>
                <c:pt idx="6">
                  <c:v>0.17378008287493699</c:v>
                </c:pt>
                <c:pt idx="7">
                  <c:v>0.19054607179632402</c:v>
                </c:pt>
                <c:pt idx="8">
                  <c:v>0.208929613085404</c:v>
                </c:pt>
                <c:pt idx="9">
                  <c:v>0.22908676527677699</c:v>
                </c:pt>
                <c:pt idx="10">
                  <c:v>0.25118864315095801</c:v>
                </c:pt>
                <c:pt idx="11">
                  <c:v>0.27542287033381602</c:v>
                </c:pt>
                <c:pt idx="12">
                  <c:v>0.30199517204020099</c:v>
                </c:pt>
                <c:pt idx="13">
                  <c:v>0.331131121482591</c:v>
                </c:pt>
                <c:pt idx="14">
                  <c:v>0.36307805477010102</c:v>
                </c:pt>
                <c:pt idx="15">
                  <c:v>0.39810717055349704</c:v>
                </c:pt>
                <c:pt idx="16">
                  <c:v>0.43651583224016599</c:v>
                </c:pt>
                <c:pt idx="17">
                  <c:v>0.47863009232263798</c:v>
                </c:pt>
                <c:pt idx="18">
                  <c:v>0.52480746024977298</c:v>
                </c:pt>
                <c:pt idx="19">
                  <c:v>0.57543993733715704</c:v>
                </c:pt>
                <c:pt idx="20">
                  <c:v>0.63095734448019403</c:v>
                </c:pt>
                <c:pt idx="21">
                  <c:v>0.69183097091893697</c:v>
                </c:pt>
                <c:pt idx="22">
                  <c:v>0.75857757502918399</c:v>
                </c:pt>
                <c:pt idx="23">
                  <c:v>0.83176377110267197</c:v>
                </c:pt>
                <c:pt idx="24">
                  <c:v>0.91201083935591098</c:v>
                </c:pt>
                <c:pt idx="25">
                  <c:v>1</c:v>
                </c:pt>
                <c:pt idx="26">
                  <c:v>1.09647819614318</c:v>
                </c:pt>
                <c:pt idx="27">
                  <c:v>1.2022644346174098</c:v>
                </c:pt>
                <c:pt idx="28">
                  <c:v>1.3182567385564001</c:v>
                </c:pt>
                <c:pt idx="29">
                  <c:v>1.4454397707459299</c:v>
                </c:pt>
                <c:pt idx="30">
                  <c:v>1.58489319246111</c:v>
                </c:pt>
                <c:pt idx="31">
                  <c:v>1.73780082874937</c:v>
                </c:pt>
                <c:pt idx="32">
                  <c:v>1.9054607179632499</c:v>
                </c:pt>
                <c:pt idx="33">
                  <c:v>2.0892961308540401</c:v>
                </c:pt>
                <c:pt idx="34">
                  <c:v>2.2908676527677696</c:v>
                </c:pt>
                <c:pt idx="35">
                  <c:v>2.5118864315095801</c:v>
                </c:pt>
                <c:pt idx="36">
                  <c:v>2.7542287033381703</c:v>
                </c:pt>
                <c:pt idx="37">
                  <c:v>3.0199517204020201</c:v>
                </c:pt>
                <c:pt idx="38">
                  <c:v>3.3113112148259103</c:v>
                </c:pt>
                <c:pt idx="39">
                  <c:v>3.6307805477010198</c:v>
                </c:pt>
                <c:pt idx="40">
                  <c:v>3.9810717055349798</c:v>
                </c:pt>
                <c:pt idx="41">
                  <c:v>4.3651583224016708</c:v>
                </c:pt>
                <c:pt idx="42">
                  <c:v>4.7863009232263902</c:v>
                </c:pt>
                <c:pt idx="43">
                  <c:v>5.2480746024977396</c:v>
                </c:pt>
                <c:pt idx="44">
                  <c:v>5.7543993733715801</c:v>
                </c:pt>
                <c:pt idx="45">
                  <c:v>6.3095734448019503</c:v>
                </c:pt>
                <c:pt idx="46">
                  <c:v>6.9183097091893799</c:v>
                </c:pt>
                <c:pt idx="47">
                  <c:v>7.5857757502918597</c:v>
                </c:pt>
                <c:pt idx="48">
                  <c:v>8.3176377110267303</c:v>
                </c:pt>
                <c:pt idx="49">
                  <c:v>9.1201083935591196</c:v>
                </c:pt>
                <c:pt idx="50">
                  <c:v>10</c:v>
                </c:pt>
              </c:numCache>
            </c:numRef>
          </c:xVal>
          <c:yVal>
            <c:numRef>
              <c:f>Sheet6!$D$2:$D$52</c:f>
              <c:numCache>
                <c:formatCode>General</c:formatCode>
                <c:ptCount val="51"/>
                <c:pt idx="0">
                  <c:v>-2.3719096892726199</c:v>
                </c:pt>
                <c:pt idx="1">
                  <c:v>-2.6006498294341198</c:v>
                </c:pt>
                <c:pt idx="2">
                  <c:v>-2.8514274235861499</c:v>
                </c:pt>
                <c:pt idx="3">
                  <c:v>-3.1263587598895199</c:v>
                </c:pt>
                <c:pt idx="4">
                  <c:v>-3.42776117726225</c:v>
                </c:pt>
                <c:pt idx="5">
                  <c:v>-3.7581714728512798</c:v>
                </c:pt>
                <c:pt idx="6">
                  <c:v>-4.1203657733960997</c:v>
                </c:pt>
                <c:pt idx="7">
                  <c:v>-4.5173809140993999</c:v>
                </c:pt>
                <c:pt idx="8">
                  <c:v>-4.9525373427361998</c:v>
                </c:pt>
                <c:pt idx="9">
                  <c:v>-5.4294635293386699</c:v>
                </c:pt>
                <c:pt idx="10">
                  <c:v>-5.95212180922986</c:v>
                </c:pt>
                <c:pt idx="11">
                  <c:v>-6.5248355148063197</c:v>
                </c:pt>
                <c:pt idx="12">
                  <c:v>-7.1523171534680197</c:v>
                </c:pt>
                <c:pt idx="13">
                  <c:v>-7.8396972582757698</c:v>
                </c:pt>
                <c:pt idx="14">
                  <c:v>-8.59255336556404</c:v>
                </c:pt>
                <c:pt idx="15">
                  <c:v>-9.4169383495439405</c:v>
                </c:pt>
                <c:pt idx="16">
                  <c:v>-10.319407056128499</c:v>
                </c:pt>
                <c:pt idx="17">
                  <c:v>-11.307039814048601</c:v>
                </c:pt>
                <c:pt idx="18">
                  <c:v>-12.387460948120401</c:v>
                </c:pt>
                <c:pt idx="19">
                  <c:v>-13.568849866626101</c:v>
                </c:pt>
                <c:pt idx="20">
                  <c:v>-14.8599416369018</c:v>
                </c:pt>
                <c:pt idx="21">
                  <c:v>-16.270013205721099</c:v>
                </c:pt>
                <c:pt idx="22">
                  <c:v>-17.808850587692898</c:v>
                </c:pt>
                <c:pt idx="23">
                  <c:v>-19.486691488680499</c:v>
                </c:pt>
                <c:pt idx="24">
                  <c:v>-21.314137048499301</c:v>
                </c:pt>
                <c:pt idx="25">
                  <c:v>-23.302025833466399</c:v>
                </c:pt>
                <c:pt idx="26">
                  <c:v>-25.461263114878498</c:v>
                </c:pt>
                <c:pt idx="27">
                  <c:v>-27.8025991467136</c:v>
                </c:pt>
                <c:pt idx="28">
                  <c:v>-30.336351989569501</c:v>
                </c:pt>
                <c:pt idx="29">
                  <c:v>-33.0720738311432</c:v>
                </c:pt>
                <c:pt idx="30">
                  <c:v>-36.018165071708403</c:v>
                </c:pt>
                <c:pt idx="31">
                  <c:v>-39.181447791935099</c:v>
                </c:pt>
                <c:pt idx="32">
                  <c:v>-42.566719264926</c:v>
                </c:pt>
                <c:pt idx="33">
                  <c:v>-46.176315892568198</c:v>
                </c:pt>
                <c:pt idx="34">
                  <c:v>-50.009726482583702</c:v>
                </c:pt>
                <c:pt idx="35">
                  <c:v>-54.063298547431103</c:v>
                </c:pt>
                <c:pt idx="36">
                  <c:v>-58.330079482330099</c:v>
                </c:pt>
                <c:pt idx="37">
                  <c:v>-62.799823985950098</c:v>
                </c:pt>
                <c:pt idx="38">
                  <c:v>-67.459179801509407</c:v>
                </c:pt>
                <c:pt idx="39">
                  <c:v>-72.292038588797396</c:v>
                </c:pt>
                <c:pt idx="40">
                  <c:v>-77.280013276732205</c:v>
                </c:pt>
                <c:pt idx="41">
                  <c:v>-82.402984998249195</c:v>
                </c:pt>
                <c:pt idx="42">
                  <c:v>-87.639658113768704</c:v>
                </c:pt>
                <c:pt idx="43">
                  <c:v>-92.968073516422805</c:v>
                </c:pt>
                <c:pt idx="44">
                  <c:v>-98.366055494448204</c:v>
                </c:pt>
                <c:pt idx="45">
                  <c:v>-103.8115979544</c:v>
                </c:pt>
                <c:pt idx="46">
                  <c:v>-109.283221417334</c:v>
                </c:pt>
                <c:pt idx="47">
                  <c:v>-114.760343905714</c:v>
                </c:pt>
                <c:pt idx="48">
                  <c:v>-120.22370242434</c:v>
                </c:pt>
                <c:pt idx="49">
                  <c:v>-125.655839350153</c:v>
                </c:pt>
                <c:pt idx="50">
                  <c:v>-131.04163737392901</c:v>
                </c:pt>
              </c:numCache>
            </c:numRef>
          </c:yVal>
          <c:smooth val="1"/>
          <c:extLst>
            <c:ext xmlns:c16="http://schemas.microsoft.com/office/drawing/2014/chart" uri="{C3380CC4-5D6E-409C-BE32-E72D297353CC}">
              <c16:uniqueId val="{00000002-9433-4A6B-B812-926986E8D5D2}"/>
            </c:ext>
          </c:extLst>
        </c:ser>
        <c:ser>
          <c:idx val="3"/>
          <c:order val="3"/>
          <c:tx>
            <c:strRef>
              <c:f>Sheet6!$E$1</c:f>
              <c:strCache>
                <c:ptCount val="1"/>
                <c:pt idx="0">
                  <c:v>3mA Vcont1=0.3V</c:v>
                </c:pt>
              </c:strCache>
            </c:strRef>
          </c:tx>
          <c:spPr>
            <a:ln w="19050" cap="rnd">
              <a:solidFill>
                <a:schemeClr val="accent2"/>
              </a:solidFill>
              <a:prstDash val="sysDot"/>
              <a:round/>
            </a:ln>
            <a:effectLst/>
          </c:spPr>
          <c:marker>
            <c:symbol val="none"/>
          </c:marker>
          <c:xVal>
            <c:numRef>
              <c:f>Sheet6!$A$2:$A$52</c:f>
              <c:numCache>
                <c:formatCode>General</c:formatCode>
                <c:ptCount val="51"/>
                <c:pt idx="0">
                  <c:v>0.1</c:v>
                </c:pt>
                <c:pt idx="1">
                  <c:v>0.10964781961431799</c:v>
                </c:pt>
                <c:pt idx="2">
                  <c:v>0.12022644346174099</c:v>
                </c:pt>
                <c:pt idx="3">
                  <c:v>0.13182567385564001</c:v>
                </c:pt>
                <c:pt idx="4">
                  <c:v>0.14454397707459199</c:v>
                </c:pt>
                <c:pt idx="5">
                  <c:v>0.15848931924611101</c:v>
                </c:pt>
                <c:pt idx="6">
                  <c:v>0.17378008287493699</c:v>
                </c:pt>
                <c:pt idx="7">
                  <c:v>0.19054607179632402</c:v>
                </c:pt>
                <c:pt idx="8">
                  <c:v>0.208929613085404</c:v>
                </c:pt>
                <c:pt idx="9">
                  <c:v>0.22908676527677699</c:v>
                </c:pt>
                <c:pt idx="10">
                  <c:v>0.25118864315095801</c:v>
                </c:pt>
                <c:pt idx="11">
                  <c:v>0.27542287033381602</c:v>
                </c:pt>
                <c:pt idx="12">
                  <c:v>0.30199517204020099</c:v>
                </c:pt>
                <c:pt idx="13">
                  <c:v>0.331131121482591</c:v>
                </c:pt>
                <c:pt idx="14">
                  <c:v>0.36307805477010102</c:v>
                </c:pt>
                <c:pt idx="15">
                  <c:v>0.39810717055349704</c:v>
                </c:pt>
                <c:pt idx="16">
                  <c:v>0.43651583224016599</c:v>
                </c:pt>
                <c:pt idx="17">
                  <c:v>0.47863009232263798</c:v>
                </c:pt>
                <c:pt idx="18">
                  <c:v>0.52480746024977298</c:v>
                </c:pt>
                <c:pt idx="19">
                  <c:v>0.57543993733715704</c:v>
                </c:pt>
                <c:pt idx="20">
                  <c:v>0.63095734448019403</c:v>
                </c:pt>
                <c:pt idx="21">
                  <c:v>0.69183097091893697</c:v>
                </c:pt>
                <c:pt idx="22">
                  <c:v>0.75857757502918399</c:v>
                </c:pt>
                <c:pt idx="23">
                  <c:v>0.83176377110267197</c:v>
                </c:pt>
                <c:pt idx="24">
                  <c:v>0.91201083935591098</c:v>
                </c:pt>
                <c:pt idx="25">
                  <c:v>1</c:v>
                </c:pt>
                <c:pt idx="26">
                  <c:v>1.09647819614318</c:v>
                </c:pt>
                <c:pt idx="27">
                  <c:v>1.2022644346174098</c:v>
                </c:pt>
                <c:pt idx="28">
                  <c:v>1.3182567385564001</c:v>
                </c:pt>
                <c:pt idx="29">
                  <c:v>1.4454397707459299</c:v>
                </c:pt>
                <c:pt idx="30">
                  <c:v>1.58489319246111</c:v>
                </c:pt>
                <c:pt idx="31">
                  <c:v>1.73780082874937</c:v>
                </c:pt>
                <c:pt idx="32">
                  <c:v>1.9054607179632499</c:v>
                </c:pt>
                <c:pt idx="33">
                  <c:v>2.0892961308540401</c:v>
                </c:pt>
                <c:pt idx="34">
                  <c:v>2.2908676527677696</c:v>
                </c:pt>
                <c:pt idx="35">
                  <c:v>2.5118864315095801</c:v>
                </c:pt>
                <c:pt idx="36">
                  <c:v>2.7542287033381703</c:v>
                </c:pt>
                <c:pt idx="37">
                  <c:v>3.0199517204020201</c:v>
                </c:pt>
                <c:pt idx="38">
                  <c:v>3.3113112148259103</c:v>
                </c:pt>
                <c:pt idx="39">
                  <c:v>3.6307805477010198</c:v>
                </c:pt>
                <c:pt idx="40">
                  <c:v>3.9810717055349798</c:v>
                </c:pt>
                <c:pt idx="41">
                  <c:v>4.3651583224016708</c:v>
                </c:pt>
                <c:pt idx="42">
                  <c:v>4.7863009232263902</c:v>
                </c:pt>
                <c:pt idx="43">
                  <c:v>5.2480746024977396</c:v>
                </c:pt>
                <c:pt idx="44">
                  <c:v>5.7543993733715801</c:v>
                </c:pt>
                <c:pt idx="45">
                  <c:v>6.3095734448019503</c:v>
                </c:pt>
                <c:pt idx="46">
                  <c:v>6.9183097091893799</c:v>
                </c:pt>
                <c:pt idx="47">
                  <c:v>7.5857757502918597</c:v>
                </c:pt>
                <c:pt idx="48">
                  <c:v>8.3176377110267303</c:v>
                </c:pt>
                <c:pt idx="49">
                  <c:v>9.1201083935591196</c:v>
                </c:pt>
                <c:pt idx="50">
                  <c:v>10</c:v>
                </c:pt>
              </c:numCache>
            </c:numRef>
          </c:xVal>
          <c:yVal>
            <c:numRef>
              <c:f>Sheet6!$E$2:$E$52</c:f>
              <c:numCache>
                <c:formatCode>General</c:formatCode>
                <c:ptCount val="51"/>
                <c:pt idx="0">
                  <c:v>-2.0591052732203998</c:v>
                </c:pt>
                <c:pt idx="1">
                  <c:v>-2.2577086083064102</c:v>
                </c:pt>
                <c:pt idx="2">
                  <c:v>-2.4754552040328499</c:v>
                </c:pt>
                <c:pt idx="3">
                  <c:v>-2.7141863619149702</c:v>
                </c:pt>
                <c:pt idx="4">
                  <c:v>-2.9759192480105399</c:v>
                </c:pt>
                <c:pt idx="5">
                  <c:v>-3.26286329507235</c:v>
                </c:pt>
                <c:pt idx="6">
                  <c:v>-3.5774380084300001</c:v>
                </c:pt>
                <c:pt idx="7">
                  <c:v>-3.92229225477787</c:v>
                </c:pt>
                <c:pt idx="8">
                  <c:v>-4.3003251031461698</c:v>
                </c:pt>
                <c:pt idx="9">
                  <c:v>-4.71470827110626</c:v>
                </c:pt>
                <c:pt idx="10">
                  <c:v>-5.1689102045112998</c:v>
                </c:pt>
                <c:pt idx="11">
                  <c:v>-5.6667217829525596</c:v>
                </c:pt>
                <c:pt idx="12">
                  <c:v>-6.2122835919638897</c:v>
                </c:pt>
                <c:pt idx="13">
                  <c:v>-6.8101146321760799</c:v>
                </c:pt>
                <c:pt idx="14">
                  <c:v>-7.4651422392472604</c:v>
                </c:pt>
                <c:pt idx="15">
                  <c:v>-8.1827328591918498</c:v>
                </c:pt>
                <c:pt idx="16">
                  <c:v>-8.9687231528013207</c:v>
                </c:pt>
                <c:pt idx="17">
                  <c:v>-9.8294506795735792</c:v>
                </c:pt>
                <c:pt idx="18">
                  <c:v>-10.771783123639601</c:v>
                </c:pt>
                <c:pt idx="19">
                  <c:v>-11.8031446579738</c:v>
                </c:pt>
                <c:pt idx="20">
                  <c:v>-12.9315375846287</c:v>
                </c:pt>
                <c:pt idx="21">
                  <c:v>-14.1655568250599</c:v>
                </c:pt>
                <c:pt idx="22">
                  <c:v>-15.514394157284499</c:v>
                </c:pt>
                <c:pt idx="23">
                  <c:v>-16.987828306242999</c:v>
                </c:pt>
                <c:pt idx="24">
                  <c:v>-18.596196107324701</c:v>
                </c:pt>
                <c:pt idx="25">
                  <c:v>-20.350339024394302</c:v>
                </c:pt>
                <c:pt idx="26">
                  <c:v>-22.261518397141099</c:v>
                </c:pt>
                <c:pt idx="27">
                  <c:v>-24.341292059412599</c:v>
                </c:pt>
                <c:pt idx="28">
                  <c:v>-26.6013446251632</c:v>
                </c:pt>
                <c:pt idx="29">
                  <c:v>-29.0532640816518</c:v>
                </c:pt>
                <c:pt idx="30">
                  <c:v>-31.708258742292902</c:v>
                </c:pt>
                <c:pt idx="31">
                  <c:v>-34.5768115249722</c:v>
                </c:pt>
                <c:pt idx="32">
                  <c:v>-37.6682733355373</c:v>
                </c:pt>
                <c:pt idx="33">
                  <c:v>-40.990404276298598</c:v>
                </c:pt>
                <c:pt idx="34">
                  <c:v>-44.548880311071798</c:v>
                </c:pt>
                <c:pt idx="35">
                  <c:v>-48.346793131467898</c:v>
                </c:pt>
                <c:pt idx="36">
                  <c:v>-52.3841807224237</c:v>
                </c:pt>
                <c:pt idx="37">
                  <c:v>-56.657633193005303</c:v>
                </c:pt>
                <c:pt idx="38">
                  <c:v>-61.1600201211373</c:v>
                </c:pt>
                <c:pt idx="39">
                  <c:v>-65.880379708862094</c:v>
                </c:pt>
                <c:pt idx="40">
                  <c:v>-70.803995776155205</c:v>
                </c:pt>
                <c:pt idx="41">
                  <c:v>-75.912667882651803</c:v>
                </c:pt>
                <c:pt idx="42">
                  <c:v>-81.1851571940215</c:v>
                </c:pt>
                <c:pt idx="43">
                  <c:v>-86.597772199982799</c:v>
                </c:pt>
                <c:pt idx="44">
                  <c:v>-92.125049397444599</c:v>
                </c:pt>
                <c:pt idx="45">
                  <c:v>-97.740486637026393</c:v>
                </c:pt>
                <c:pt idx="46">
                  <c:v>-103.41729837441299</c:v>
                </c:pt>
                <c:pt idx="47">
                  <c:v>-109.129176075044</c:v>
                </c:pt>
                <c:pt idx="48">
                  <c:v>-114.851046020401</c:v>
                </c:pt>
                <c:pt idx="49">
                  <c:v>-120.559815924421</c:v>
                </c:pt>
                <c:pt idx="50">
                  <c:v>-126.235091310518</c:v>
                </c:pt>
              </c:numCache>
            </c:numRef>
          </c:yVal>
          <c:smooth val="1"/>
          <c:extLst>
            <c:ext xmlns:c16="http://schemas.microsoft.com/office/drawing/2014/chart" uri="{C3380CC4-5D6E-409C-BE32-E72D297353CC}">
              <c16:uniqueId val="{00000003-9433-4A6B-B812-926986E8D5D2}"/>
            </c:ext>
          </c:extLst>
        </c:ser>
        <c:dLbls>
          <c:showLegendKey val="0"/>
          <c:showVal val="0"/>
          <c:showCatName val="0"/>
          <c:showSerName val="0"/>
          <c:showPercent val="0"/>
          <c:showBubbleSize val="0"/>
        </c:dLbls>
        <c:axId val="678257104"/>
        <c:axId val="678259024"/>
      </c:scatterChart>
      <c:valAx>
        <c:axId val="67825710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[GHz]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in"/>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78259024"/>
        <c:crosses val="autoZero"/>
        <c:crossBetween val="midCat"/>
      </c:valAx>
      <c:valAx>
        <c:axId val="678259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 </a:t>
                </a:r>
                <a:r>
                  <a:rPr lang="en-US" altLang="ja-JP"/>
                  <a:t>[deg]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7825710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6DEAE-269D-4FE4-967A-B32E39F19861}" type="datetimeFigureOut">
              <a:rPr kumimoji="1" lang="ja-JP" altLang="en-US" smtClean="0"/>
              <a:t>2023/4/26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28663-67C2-43E6-8D9E-335C464DAE10}" type="slidenum">
              <a:rPr kumimoji="1" lang="ja-JP" altLang="en-US" smtClean="0"/>
              <a:t>‹#›</a:t>
            </a:fld>
            <a:endParaRPr kumimoji="1" lang="ja-JP" altLang="en-US"/>
          </a:p>
        </p:txBody>
      </p:sp>
    </p:spTree>
    <p:extLst>
      <p:ext uri="{BB962C8B-B14F-4D97-AF65-F5344CB8AC3E}">
        <p14:creationId xmlns:p14="http://schemas.microsoft.com/office/powerpoint/2010/main" val="14430131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9C3F31-2EF8-4A83-A9AB-69191C31646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33606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58D3D7-835B-4B95-B34B-084B3BCC5CF4}"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6250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58D3D7-835B-4B95-B34B-084B3BCC5CF4}"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50019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291372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1792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42351" y="304801"/>
            <a:ext cx="2607733" cy="57705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12801" y="304801"/>
            <a:ext cx="7626351" cy="57705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755469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1" y="304801"/>
            <a:ext cx="10335684" cy="969963"/>
          </a:xfrm>
        </p:spPr>
        <p:txBody>
          <a:bodyPr/>
          <a:lstStyle/>
          <a:p>
            <a:r>
              <a:rPr lang="ja-JP" altLang="en-US"/>
              <a:t>マスター タイトルの書式設定</a:t>
            </a:r>
          </a:p>
        </p:txBody>
      </p:sp>
    </p:spTree>
    <p:extLst>
      <p:ext uri="{BB962C8B-B14F-4D97-AF65-F5344CB8AC3E}">
        <p14:creationId xmlns:p14="http://schemas.microsoft.com/office/powerpoint/2010/main" val="88003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1425" y="260649"/>
            <a:ext cx="10335684" cy="969963"/>
          </a:xfrm>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5058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extLst>
      <p:ext uri="{BB962C8B-B14F-4D97-AF65-F5344CB8AC3E}">
        <p14:creationId xmlns:p14="http://schemas.microsoft.com/office/powerpoint/2010/main" val="2139189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12800" y="1295401"/>
            <a:ext cx="5115984"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31985" y="1295401"/>
            <a:ext cx="51181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04582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68069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625475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130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98158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169227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12801" y="304801"/>
            <a:ext cx="10335684"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a:t>タイトルテキストの書式を編集するにはクリックします。</a:t>
            </a:r>
          </a:p>
        </p:txBody>
      </p:sp>
      <p:sp>
        <p:nvSpPr>
          <p:cNvPr id="1027" name="Rectangle 2"/>
          <p:cNvSpPr>
            <a:spLocks noGrp="1" noChangeArrowheads="1"/>
          </p:cNvSpPr>
          <p:nvPr>
            <p:ph type="body" idx="1"/>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a:t>アウトラインテキストの書式を編集するにはクリックします。</a:t>
            </a:r>
          </a:p>
          <a:p>
            <a:pPr lvl="1"/>
            <a:r>
              <a:rPr lang="en-GB" altLang="ja-JP"/>
              <a:t>2</a:t>
            </a:r>
            <a:r>
              <a:rPr lang="ja-JP" altLang="en-GB"/>
              <a:t>レベル目のアウトライン</a:t>
            </a:r>
          </a:p>
          <a:p>
            <a:pPr lvl="2"/>
            <a:r>
              <a:rPr lang="en-GB" altLang="ja-JP"/>
              <a:t>3</a:t>
            </a:r>
            <a:r>
              <a:rPr lang="ja-JP" altLang="en-GB"/>
              <a:t>レベル目のアウトライン</a:t>
            </a:r>
          </a:p>
          <a:p>
            <a:pPr lvl="3"/>
            <a:r>
              <a:rPr lang="en-GB" altLang="ja-JP"/>
              <a:t>4</a:t>
            </a:r>
            <a:r>
              <a:rPr lang="ja-JP" altLang="en-GB"/>
              <a:t>レベル目のアウトライン</a:t>
            </a:r>
          </a:p>
          <a:p>
            <a:pPr lvl="4"/>
            <a:r>
              <a:rPr lang="en-GB" altLang="ja-JP"/>
              <a:t>5</a:t>
            </a:r>
            <a:r>
              <a:rPr lang="ja-JP" altLang="en-GB"/>
              <a:t>レベル目のアウトライン</a:t>
            </a:r>
          </a:p>
          <a:p>
            <a:pPr lvl="4"/>
            <a:r>
              <a:rPr lang="en-GB" altLang="ja-JP"/>
              <a:t>6</a:t>
            </a:r>
            <a:r>
              <a:rPr lang="ja-JP" altLang="en-GB"/>
              <a:t>レベル目のアウトライン</a:t>
            </a:r>
          </a:p>
          <a:p>
            <a:pPr lvl="4"/>
            <a:r>
              <a:rPr lang="en-GB" altLang="ja-JP"/>
              <a:t>7</a:t>
            </a:r>
            <a:r>
              <a:rPr lang="ja-JP" altLang="en-GB"/>
              <a:t>レベル目のアウトライン</a:t>
            </a:r>
          </a:p>
          <a:p>
            <a:pPr lvl="4"/>
            <a:r>
              <a:rPr lang="en-GB" altLang="ja-JP"/>
              <a:t>8</a:t>
            </a:r>
            <a:r>
              <a:rPr lang="ja-JP" altLang="en-GB"/>
              <a:t>レベル目のアウトライン</a:t>
            </a:r>
          </a:p>
          <a:p>
            <a:pPr lvl="4"/>
            <a:r>
              <a:rPr lang="en-GB" altLang="ja-JP"/>
              <a:t>9</a:t>
            </a:r>
            <a:r>
              <a:rPr lang="ja-JP" altLang="en-GB"/>
              <a:t>レベル目のアウトライン</a:t>
            </a:r>
          </a:p>
        </p:txBody>
      </p:sp>
      <p:sp>
        <p:nvSpPr>
          <p:cNvPr id="1028" name="Text Box 3"/>
          <p:cNvSpPr txBox="1">
            <a:spLocks noChangeArrowheads="1"/>
          </p:cNvSpPr>
          <p:nvPr/>
        </p:nvSpPr>
        <p:spPr bwMode="auto">
          <a:xfrm>
            <a:off x="914400" y="6284914"/>
            <a:ext cx="2540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29" name="Text Box 4"/>
          <p:cNvSpPr txBox="1">
            <a:spLocks noChangeArrowheads="1"/>
          </p:cNvSpPr>
          <p:nvPr/>
        </p:nvSpPr>
        <p:spPr bwMode="auto">
          <a:xfrm>
            <a:off x="4165600" y="6284914"/>
            <a:ext cx="3860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30" name="AutoShape 5"/>
          <p:cNvSpPr>
            <a:spLocks noChangeArrowheads="1"/>
          </p:cNvSpPr>
          <p:nvPr/>
        </p:nvSpPr>
        <p:spPr bwMode="auto">
          <a:xfrm>
            <a:off x="814918" y="1125538"/>
            <a:ext cx="10545233" cy="76200"/>
          </a:xfrm>
          <a:prstGeom prst="homePlate">
            <a:avLst>
              <a:gd name="adj" fmla="val 168661"/>
            </a:avLst>
          </a:prstGeom>
          <a:gradFill rotWithShape="0">
            <a:gsLst>
              <a:gs pos="0">
                <a:srgbClr val="B2B2B2"/>
              </a:gs>
              <a:gs pos="100000">
                <a:srgbClr val="21499C"/>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pic>
        <p:nvPicPr>
          <p:cNvPr id="1031"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55818" y="7938"/>
            <a:ext cx="1631949"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AutoShape 7"/>
          <p:cNvSpPr>
            <a:spLocks noChangeArrowheads="1"/>
          </p:cNvSpPr>
          <p:nvPr/>
        </p:nvSpPr>
        <p:spPr bwMode="auto">
          <a:xfrm>
            <a:off x="-16933" y="6515100"/>
            <a:ext cx="12240684" cy="342900"/>
          </a:xfrm>
          <a:prstGeom prst="homePlate">
            <a:avLst>
              <a:gd name="adj" fmla="val 0"/>
            </a:avLst>
          </a:prstGeom>
          <a:gradFill rotWithShape="0">
            <a:gsLst>
              <a:gs pos="0">
                <a:srgbClr val="40325A"/>
              </a:gs>
              <a:gs pos="100000">
                <a:srgbClr val="191919"/>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lstStyle/>
          <a:p>
            <a:pPr algn="ctr">
              <a:tabLst>
                <a:tab pos="0" algn="l"/>
                <a:tab pos="434975" algn="l"/>
                <a:tab pos="884238" algn="l"/>
                <a:tab pos="1333500" algn="l"/>
                <a:tab pos="1782763" algn="l"/>
                <a:tab pos="2232025" algn="l"/>
                <a:tab pos="2681288" algn="l"/>
                <a:tab pos="3130550" algn="l"/>
                <a:tab pos="3579813" algn="l"/>
                <a:tab pos="4029075" algn="l"/>
                <a:tab pos="4478338" algn="l"/>
                <a:tab pos="4927600" algn="l"/>
                <a:tab pos="5389563" algn="l"/>
                <a:tab pos="5826125" algn="l"/>
                <a:tab pos="6275388" algn="l"/>
                <a:tab pos="6724650" algn="l"/>
                <a:tab pos="7173913" algn="l"/>
                <a:tab pos="7623175" algn="l"/>
                <a:tab pos="8072438" algn="l"/>
                <a:tab pos="8521700" algn="l"/>
                <a:tab pos="8970963" algn="l"/>
                <a:tab pos="8972550" algn="l"/>
                <a:tab pos="9421813" algn="l"/>
                <a:tab pos="9871075" algn="l"/>
                <a:tab pos="10321925" algn="l"/>
                <a:tab pos="10779125" algn="l"/>
                <a:tab pos="10780713" algn="l"/>
              </a:tabLst>
            </a:pPr>
            <a:r>
              <a:rPr lang="en-US" altLang="ja-JP" sz="1800">
                <a:solidFill>
                  <a:srgbClr val="FFFFFF"/>
                </a:solidFill>
              </a:rPr>
              <a:t>Meiji University	Integrated Circuit System Laboratory</a:t>
            </a:r>
          </a:p>
        </p:txBody>
      </p:sp>
      <p:sp>
        <p:nvSpPr>
          <p:cNvPr id="2" name="Text Box 8"/>
          <p:cNvSpPr txBox="1">
            <a:spLocks noChangeArrowheads="1"/>
          </p:cNvSpPr>
          <p:nvPr/>
        </p:nvSpPr>
        <p:spPr bwMode="auto">
          <a:xfrm>
            <a:off x="8917518" y="6542088"/>
            <a:ext cx="3130549"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9pPr>
          </a:lstStyle>
          <a:p>
            <a:pPr algn="r">
              <a:defRPr/>
            </a:pPr>
            <a:fld id="{07904F1A-5AC7-4F54-9FC5-F69F477A59CE}" type="slidenum">
              <a:rPr lang="en-US" sz="1800" smtClean="0">
                <a:solidFill>
                  <a:srgbClr val="FFFFFF"/>
                </a:solidFill>
              </a:rPr>
              <a:pPr algn="r">
                <a:defRPr/>
              </a:pPr>
              <a:t>‹#›</a:t>
            </a:fld>
            <a:endParaRPr lang="en-US" sz="1800" dirty="0">
              <a:solidFill>
                <a:srgbClr val="FFFFFF"/>
              </a:solidFill>
            </a:endParaRPr>
          </a:p>
        </p:txBody>
      </p:sp>
    </p:spTree>
    <p:extLst>
      <p:ext uri="{BB962C8B-B14F-4D97-AF65-F5344CB8AC3E}">
        <p14:creationId xmlns:p14="http://schemas.microsoft.com/office/powerpoint/2010/main" val="1075676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2pPr>
      <a:lvl3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3pPr>
      <a:lvl4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4pPr>
      <a:lvl5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31B29-EB36-467D-B3C1-5596C8849C8E}"/>
              </a:ext>
            </a:extLst>
          </p:cNvPr>
          <p:cNvSpPr>
            <a:spLocks noGrp="1"/>
          </p:cNvSpPr>
          <p:nvPr>
            <p:ph type="ctrTitle"/>
          </p:nvPr>
        </p:nvSpPr>
        <p:spPr>
          <a:xfrm>
            <a:off x="914400" y="2851781"/>
            <a:ext cx="10363200" cy="1470025"/>
          </a:xfrm>
        </p:spPr>
        <p:txBody>
          <a:bodyPr/>
          <a:lstStyle/>
          <a:p>
            <a:pPr algn="ctr"/>
            <a:r>
              <a:rPr lang="en-US" altLang="ja-JP" sz="3600" dirty="0">
                <a:effectLst/>
                <a:latin typeface="+mj-ea"/>
                <a:cs typeface="Times New Roman" panose="02020603050405020304" pitchFamily="18" charset="0"/>
              </a:rPr>
              <a:t>LSI</a:t>
            </a:r>
            <a:r>
              <a:rPr lang="ja-JP" altLang="en-US" sz="3600" dirty="0">
                <a:effectLst/>
                <a:latin typeface="+mj-ea"/>
                <a:cs typeface="Times New Roman" panose="02020603050405020304" pitchFamily="18" charset="0"/>
              </a:rPr>
              <a:t>設計ミーティング後 進捗報告</a:t>
            </a:r>
            <a:br>
              <a:rPr lang="en-US" altLang="ja-JP" sz="3600" dirty="0">
                <a:effectLst/>
                <a:latin typeface="+mj-ea"/>
                <a:cs typeface="Times New Roman" panose="02020603050405020304" pitchFamily="18" charset="0"/>
              </a:rPr>
            </a:br>
            <a:br>
              <a:rPr lang="en-US" altLang="ja-JP" sz="3600" dirty="0">
                <a:effectLst/>
                <a:latin typeface="+mj-ea"/>
                <a:cs typeface="Times New Roman" panose="02020603050405020304" pitchFamily="18" charset="0"/>
              </a:rPr>
            </a:br>
            <a:r>
              <a:rPr lang="en-US" altLang="ja-JP" sz="2400" dirty="0">
                <a:effectLst/>
                <a:latin typeface="+mj-ea"/>
                <a:cs typeface="Times New Roman" panose="02020603050405020304" pitchFamily="18" charset="0"/>
              </a:rPr>
              <a:t>2023</a:t>
            </a:r>
            <a:r>
              <a:rPr lang="ja-JP" altLang="en-US" sz="2400" dirty="0">
                <a:effectLst/>
                <a:latin typeface="+mj-ea"/>
                <a:cs typeface="Times New Roman" panose="02020603050405020304" pitchFamily="18" charset="0"/>
              </a:rPr>
              <a:t>年</a:t>
            </a:r>
            <a:r>
              <a:rPr lang="en-US" altLang="ja-JP" sz="2400" dirty="0">
                <a:latin typeface="+mj-ea"/>
                <a:cs typeface="Times New Roman" panose="02020603050405020304" pitchFamily="18" charset="0"/>
              </a:rPr>
              <a:t>4</a:t>
            </a:r>
            <a:r>
              <a:rPr lang="ja-JP" altLang="en-US" sz="2400" dirty="0">
                <a:effectLst/>
                <a:latin typeface="+mj-ea"/>
                <a:cs typeface="Times New Roman" panose="02020603050405020304" pitchFamily="18" charset="0"/>
              </a:rPr>
              <a:t>月</a:t>
            </a:r>
            <a:r>
              <a:rPr lang="en-US" altLang="ja-JP" sz="2400" dirty="0">
                <a:effectLst/>
                <a:latin typeface="+mj-ea"/>
                <a:cs typeface="Times New Roman" panose="02020603050405020304" pitchFamily="18" charset="0"/>
              </a:rPr>
              <a:t>27</a:t>
            </a:r>
            <a:r>
              <a:rPr lang="ja-JP" altLang="en-US" sz="2400" dirty="0">
                <a:effectLst/>
                <a:latin typeface="+mj-ea"/>
                <a:cs typeface="Times New Roman" panose="02020603050405020304" pitchFamily="18" charset="0"/>
              </a:rPr>
              <a:t>日</a:t>
            </a:r>
            <a:endParaRPr kumimoji="1" lang="ja-JP" altLang="en-US" sz="5400" dirty="0">
              <a:latin typeface="+mj-ea"/>
            </a:endParaRPr>
          </a:p>
        </p:txBody>
      </p:sp>
      <p:sp>
        <p:nvSpPr>
          <p:cNvPr id="3" name="字幕 2">
            <a:extLst>
              <a:ext uri="{FF2B5EF4-FFF2-40B4-BE49-F238E27FC236}">
                <a16:creationId xmlns:a16="http://schemas.microsoft.com/office/drawing/2014/main" id="{49A4BC19-B9D9-4DD5-9910-A8B257B18B2E}"/>
              </a:ext>
            </a:extLst>
          </p:cNvPr>
          <p:cNvSpPr>
            <a:spLocks noGrp="1"/>
          </p:cNvSpPr>
          <p:nvPr>
            <p:ph type="subTitle" idx="1"/>
          </p:nvPr>
        </p:nvSpPr>
        <p:spPr>
          <a:xfrm>
            <a:off x="1828800" y="5434163"/>
            <a:ext cx="8534400" cy="518064"/>
          </a:xfrm>
        </p:spPr>
        <p:txBody>
          <a:bodyPr/>
          <a:lstStyle/>
          <a:p>
            <a:r>
              <a:rPr lang="en-US" altLang="ja-JP" sz="2800" dirty="0">
                <a:ea typeface="+mj-ea"/>
              </a:rPr>
              <a:t>M2</a:t>
            </a:r>
            <a:r>
              <a:rPr lang="ja-JP" altLang="en-US" sz="2800" dirty="0">
                <a:ea typeface="+mj-ea"/>
              </a:rPr>
              <a:t>　安藤 夏輝</a:t>
            </a:r>
            <a:endParaRPr lang="en-US" altLang="ja-JP" sz="2800" dirty="0">
              <a:ea typeface="+mj-ea"/>
            </a:endParaRPr>
          </a:p>
        </p:txBody>
      </p:sp>
      <p:sp>
        <p:nvSpPr>
          <p:cNvPr id="7" name="テキスト ボックス 6">
            <a:extLst>
              <a:ext uri="{FF2B5EF4-FFF2-40B4-BE49-F238E27FC236}">
                <a16:creationId xmlns:a16="http://schemas.microsoft.com/office/drawing/2014/main" id="{AAC4AAC6-6459-066E-5FC3-C35E3450C7E3}"/>
              </a:ext>
            </a:extLst>
          </p:cNvPr>
          <p:cNvSpPr txBox="1"/>
          <p:nvPr/>
        </p:nvSpPr>
        <p:spPr>
          <a:xfrm>
            <a:off x="11593175" y="6409345"/>
            <a:ext cx="3025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imes New Roman"/>
                <a:ea typeface="ＭＳ Ｐゴシック"/>
                <a:cs typeface="+mn-cs"/>
              </a:rPr>
              <a:t>1</a:t>
            </a:r>
            <a:endPar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endParaRPr>
          </a:p>
        </p:txBody>
      </p:sp>
      <p:sp>
        <p:nvSpPr>
          <p:cNvPr id="6" name="Rectangle 1">
            <a:extLst>
              <a:ext uri="{FF2B5EF4-FFF2-40B4-BE49-F238E27FC236}">
                <a16:creationId xmlns:a16="http://schemas.microsoft.com/office/drawing/2014/main" id="{31810D7E-82BB-C3DA-B954-1523B5FD7528}"/>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ja-JP" altLang="ja-JP" sz="1800" b="0" i="0" u="none" strike="noStrike" kern="1200" cap="none" spc="0" normalizeH="0" baseline="0" noProof="0">
              <a:ln>
                <a:noFill/>
              </a:ln>
              <a:solidFill>
                <a:prstClr val="black"/>
              </a:solidFill>
              <a:effectLst/>
              <a:uLnTx/>
              <a:uFillTx/>
              <a:latin typeface="Arial" panose="020B0604020202020204" pitchFamily="34" charset="0"/>
              <a:ea typeface="ＭＳ Ｐゴシック"/>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ja-JP" altLang="ja-JP" sz="1800" b="0" i="0" u="none" strike="noStrike" kern="1200" cap="none" spc="0" normalizeH="0" baseline="0" noProof="0">
              <a:ln>
                <a:noFill/>
              </a:ln>
              <a:solidFill>
                <a:prstClr val="black"/>
              </a:solidFill>
              <a:effectLst/>
              <a:uLnTx/>
              <a:uFillTx/>
              <a:latin typeface="Arial" panose="020B0604020202020204" pitchFamily="34" charset="0"/>
              <a:ea typeface="ＭＳ Ｐゴシック"/>
              <a:cs typeface="+mn-cs"/>
            </a:endParaRPr>
          </a:p>
        </p:txBody>
      </p:sp>
    </p:spTree>
    <p:extLst>
      <p:ext uri="{BB962C8B-B14F-4D97-AF65-F5344CB8AC3E}">
        <p14:creationId xmlns:p14="http://schemas.microsoft.com/office/powerpoint/2010/main" val="4189151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B6A5C-B766-2F65-3E36-3A362E46600C}"/>
              </a:ext>
            </a:extLst>
          </p:cNvPr>
          <p:cNvSpPr>
            <a:spLocks noGrp="1"/>
          </p:cNvSpPr>
          <p:nvPr>
            <p:ph type="title"/>
          </p:nvPr>
        </p:nvSpPr>
        <p:spPr/>
        <p:txBody>
          <a:bodyPr/>
          <a:lstStyle/>
          <a:p>
            <a:r>
              <a:rPr kumimoji="1" lang="en-US" altLang="ja-JP" dirty="0"/>
              <a:t>4. </a:t>
            </a:r>
            <a:r>
              <a:rPr kumimoji="1" lang="ja-JP" altLang="en-US" dirty="0"/>
              <a:t>今後の課題・計画</a:t>
            </a:r>
          </a:p>
        </p:txBody>
      </p:sp>
      <p:sp>
        <p:nvSpPr>
          <p:cNvPr id="3" name="コンテンツ プレースホルダー 2">
            <a:extLst>
              <a:ext uri="{FF2B5EF4-FFF2-40B4-BE49-F238E27FC236}">
                <a16:creationId xmlns:a16="http://schemas.microsoft.com/office/drawing/2014/main" id="{DFE4E751-CE7F-10F6-9A70-EB1FA6217E4F}"/>
              </a:ext>
            </a:extLst>
          </p:cNvPr>
          <p:cNvSpPr>
            <a:spLocks noGrp="1"/>
          </p:cNvSpPr>
          <p:nvPr>
            <p:ph idx="1"/>
          </p:nvPr>
        </p:nvSpPr>
        <p:spPr/>
        <p:txBody>
          <a:bodyPr/>
          <a:lstStyle/>
          <a:p>
            <a:r>
              <a:rPr lang="ja-JP" altLang="en-US" sz="2000" dirty="0"/>
              <a:t>・提案回路①について位相遅れは</a:t>
            </a:r>
            <a:r>
              <a:rPr lang="en-US" altLang="ja-JP" sz="2000" dirty="0"/>
              <a:t>20</a:t>
            </a:r>
            <a:r>
              <a:rPr lang="ja-JP" altLang="en-US" sz="2000" dirty="0"/>
              <a:t>度でサンプリングレート</a:t>
            </a:r>
            <a:r>
              <a:rPr lang="en-US" altLang="ja-JP" sz="2000" dirty="0"/>
              <a:t>80ps</a:t>
            </a:r>
            <a:r>
              <a:rPr lang="ja-JP" altLang="en-US" sz="2000" dirty="0"/>
              <a:t>比較して問題にならないと仮定しバッファ回路の設計を行う</a:t>
            </a:r>
            <a:endParaRPr lang="en-US" altLang="ja-JP" sz="2000" dirty="0"/>
          </a:p>
          <a:p>
            <a:r>
              <a:rPr lang="ja-JP" altLang="en-US" sz="2000" dirty="0"/>
              <a:t>→この時バッファの位相遅れが</a:t>
            </a:r>
            <a:r>
              <a:rPr lang="en-US" altLang="ja-JP" sz="2000" dirty="0"/>
              <a:t>20</a:t>
            </a:r>
            <a:r>
              <a:rPr lang="ja-JP" altLang="en-US" sz="2000" dirty="0"/>
              <a:t>度を超えないことを設計目標とする</a:t>
            </a:r>
            <a:endParaRPr lang="en-US" altLang="ja-JP" sz="2000" dirty="0"/>
          </a:p>
        </p:txBody>
      </p:sp>
    </p:spTree>
    <p:extLst>
      <p:ext uri="{BB962C8B-B14F-4D97-AF65-F5344CB8AC3E}">
        <p14:creationId xmlns:p14="http://schemas.microsoft.com/office/powerpoint/2010/main" val="33536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0211F2-C0EC-1317-500A-F2B295075959}"/>
              </a:ext>
            </a:extLst>
          </p:cNvPr>
          <p:cNvSpPr>
            <a:spLocks noGrp="1"/>
          </p:cNvSpPr>
          <p:nvPr>
            <p:ph type="title"/>
          </p:nvPr>
        </p:nvSpPr>
        <p:spPr/>
        <p:txBody>
          <a:bodyPr/>
          <a:lstStyle/>
          <a:p>
            <a:r>
              <a:rPr kumimoji="1" lang="ja-JP" altLang="en-US" dirty="0"/>
              <a:t>予定表</a:t>
            </a:r>
          </a:p>
        </p:txBody>
      </p:sp>
      <p:sp>
        <p:nvSpPr>
          <p:cNvPr id="3" name="コンテンツ プレースホルダー 2">
            <a:extLst>
              <a:ext uri="{FF2B5EF4-FFF2-40B4-BE49-F238E27FC236}">
                <a16:creationId xmlns:a16="http://schemas.microsoft.com/office/drawing/2014/main" id="{EA974E95-9AB0-E6F7-9D33-3BEF5C5B7608}"/>
              </a:ext>
            </a:extLst>
          </p:cNvPr>
          <p:cNvSpPr>
            <a:spLocks noGrp="1"/>
          </p:cNvSpPr>
          <p:nvPr>
            <p:ph idx="1"/>
          </p:nvPr>
        </p:nvSpPr>
        <p:spPr/>
        <p:txBody>
          <a:bodyPr/>
          <a:lstStyle/>
          <a:p>
            <a:r>
              <a:rPr kumimoji="1" lang="ja-JP" altLang="en-US" sz="2000" dirty="0"/>
              <a:t>・回路設計についてシステム側で想定される検討事項について深堀りを行った。</a:t>
            </a:r>
            <a:endParaRPr kumimoji="1" lang="en-US" altLang="ja-JP" sz="2000" dirty="0"/>
          </a:p>
          <a:p>
            <a:r>
              <a:rPr kumimoji="1" lang="ja-JP" altLang="en-US" sz="2000" dirty="0"/>
              <a:t>当初の予定から</a:t>
            </a:r>
            <a:r>
              <a:rPr lang="en-US" altLang="ja-JP" sz="2000" dirty="0"/>
              <a:t>1</a:t>
            </a:r>
            <a:r>
              <a:rPr lang="ja-JP" altLang="en-US" sz="2000" dirty="0"/>
              <a:t>週間遅れている。回路が決まってきたため、</a:t>
            </a:r>
            <a:r>
              <a:rPr lang="en-US" altLang="ja-JP" sz="2000" dirty="0"/>
              <a:t>GW</a:t>
            </a:r>
            <a:r>
              <a:rPr lang="ja-JP" altLang="en-US" sz="2000" dirty="0"/>
              <a:t>期間を有効活用して</a:t>
            </a:r>
            <a:endParaRPr lang="en-US" altLang="ja-JP" sz="2000" dirty="0"/>
          </a:p>
          <a:p>
            <a:r>
              <a:rPr lang="ja-JP" altLang="en-US" sz="2000" dirty="0"/>
              <a:t>バッファ回路や全体評価を進める。</a:t>
            </a:r>
            <a:endParaRPr kumimoji="1" lang="ja-JP" altLang="en-US" sz="2000" dirty="0"/>
          </a:p>
        </p:txBody>
      </p:sp>
      <p:pic>
        <p:nvPicPr>
          <p:cNvPr id="4" name="図 3">
            <a:extLst>
              <a:ext uri="{FF2B5EF4-FFF2-40B4-BE49-F238E27FC236}">
                <a16:creationId xmlns:a16="http://schemas.microsoft.com/office/drawing/2014/main" id="{4F017182-4E13-6A33-CE7C-0F27970D8D28}"/>
              </a:ext>
            </a:extLst>
          </p:cNvPr>
          <p:cNvPicPr>
            <a:picLocks noChangeAspect="1"/>
          </p:cNvPicPr>
          <p:nvPr/>
        </p:nvPicPr>
        <p:blipFill rotWithShape="1">
          <a:blip r:embed="rId2"/>
          <a:srcRect l="2022" t="3764"/>
          <a:stretch/>
        </p:blipFill>
        <p:spPr>
          <a:xfrm>
            <a:off x="1224951" y="2468107"/>
            <a:ext cx="9614143" cy="4027583"/>
          </a:xfrm>
          <a:prstGeom prst="rect">
            <a:avLst/>
          </a:prstGeom>
        </p:spPr>
      </p:pic>
    </p:spTree>
    <p:extLst>
      <p:ext uri="{BB962C8B-B14F-4D97-AF65-F5344CB8AC3E}">
        <p14:creationId xmlns:p14="http://schemas.microsoft.com/office/powerpoint/2010/main" val="119079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A22D8C-7BE2-DF00-E3ED-5AF417FF2379}"/>
              </a:ext>
            </a:extLst>
          </p:cNvPr>
          <p:cNvSpPr>
            <a:spLocks noGrp="1"/>
          </p:cNvSpPr>
          <p:nvPr>
            <p:ph type="title"/>
          </p:nvPr>
        </p:nvSpPr>
        <p:spPr/>
        <p:txBody>
          <a:bodyPr/>
          <a:lstStyle/>
          <a:p>
            <a:r>
              <a:rPr kumimoji="1" lang="en-US" altLang="ja-JP" dirty="0"/>
              <a:t>1. </a:t>
            </a:r>
            <a:r>
              <a:rPr kumimoji="1" lang="ja-JP" altLang="en-US" dirty="0"/>
              <a:t>前回の復習・課題</a:t>
            </a:r>
          </a:p>
        </p:txBody>
      </p:sp>
      <p:sp>
        <p:nvSpPr>
          <p:cNvPr id="3" name="コンテンツ プレースホルダー 2">
            <a:extLst>
              <a:ext uri="{FF2B5EF4-FFF2-40B4-BE49-F238E27FC236}">
                <a16:creationId xmlns:a16="http://schemas.microsoft.com/office/drawing/2014/main" id="{2C6F71D4-60CB-A0AD-C9DC-F58EE386E2F3}"/>
              </a:ext>
            </a:extLst>
          </p:cNvPr>
          <p:cNvSpPr>
            <a:spLocks noGrp="1"/>
          </p:cNvSpPr>
          <p:nvPr>
            <p:ph idx="1"/>
          </p:nvPr>
        </p:nvSpPr>
        <p:spPr/>
        <p:txBody>
          <a:bodyPr/>
          <a:lstStyle/>
          <a:p>
            <a:r>
              <a:rPr lang="ja-JP" altLang="en-US" sz="2000" dirty="0"/>
              <a:t>・位相遅れを何</a:t>
            </a:r>
            <a:r>
              <a:rPr lang="en-US" altLang="ja-JP" sz="2000" dirty="0" err="1"/>
              <a:t>ps</a:t>
            </a:r>
            <a:r>
              <a:rPr lang="ja-JP" altLang="en-US" sz="2000" dirty="0"/>
              <a:t>まで許容できるか</a:t>
            </a:r>
            <a:endParaRPr lang="en-US" altLang="ja-JP" sz="2000" dirty="0"/>
          </a:p>
          <a:p>
            <a:r>
              <a:rPr lang="ja-JP" altLang="en-US" sz="2000" dirty="0"/>
              <a:t>→</a:t>
            </a:r>
            <a:r>
              <a:rPr lang="en-US" altLang="ja-JP" sz="2000" dirty="0"/>
              <a:t>Python</a:t>
            </a:r>
            <a:r>
              <a:rPr lang="ja-JP" altLang="en-US" sz="2000" dirty="0"/>
              <a:t>側と検討を進める</a:t>
            </a:r>
            <a:endParaRPr lang="en-US" altLang="ja-JP" sz="2000" dirty="0"/>
          </a:p>
          <a:p>
            <a:endParaRPr lang="en-US" altLang="ja-JP" sz="2000" dirty="0"/>
          </a:p>
          <a:p>
            <a:r>
              <a:rPr lang="ja-JP" altLang="en-US" sz="2000" dirty="0"/>
              <a:t>・入力信号</a:t>
            </a:r>
            <a:r>
              <a:rPr lang="en-US" altLang="ja-JP" sz="2000" dirty="0"/>
              <a:t>±0.1 V</a:t>
            </a:r>
            <a:r>
              <a:rPr lang="ja-JP" altLang="en-US" sz="2000" dirty="0"/>
              <a:t>を</a:t>
            </a:r>
            <a:r>
              <a:rPr lang="en-US" altLang="ja-JP" sz="2000" dirty="0"/>
              <a:t>±0.3 V</a:t>
            </a:r>
            <a:r>
              <a:rPr lang="ja-JP" altLang="en-US" sz="2000" dirty="0"/>
              <a:t>程度まで増加させた回路（重みに関係）、</a:t>
            </a:r>
            <a:endParaRPr lang="en-US" altLang="ja-JP" sz="2000" dirty="0"/>
          </a:p>
          <a:p>
            <a:r>
              <a:rPr lang="en-US" altLang="ja-JP" sz="2000" dirty="0"/>
              <a:t>  </a:t>
            </a:r>
            <a:r>
              <a:rPr lang="ja-JP" altLang="en-US" sz="2000" dirty="0"/>
              <a:t>テール電流源</a:t>
            </a:r>
            <a:r>
              <a:rPr lang="en-US" altLang="ja-JP" sz="2000" dirty="0"/>
              <a:t>1 mA</a:t>
            </a:r>
            <a:r>
              <a:rPr lang="ja-JP" altLang="en-US" sz="2000" dirty="0"/>
              <a:t>を</a:t>
            </a:r>
            <a:r>
              <a:rPr lang="en-US" altLang="ja-JP" sz="2000" dirty="0"/>
              <a:t>3 mA</a:t>
            </a:r>
            <a:r>
              <a:rPr lang="ja-JP" altLang="en-US" sz="2000" dirty="0"/>
              <a:t>程度まで増加させた回路の検討（高速性に関係）</a:t>
            </a:r>
            <a:endParaRPr lang="en-US" altLang="ja-JP" sz="2000" dirty="0"/>
          </a:p>
          <a:p>
            <a:endParaRPr lang="en-US" altLang="ja-JP" sz="2000" dirty="0"/>
          </a:p>
          <a:p>
            <a:r>
              <a:rPr lang="ja-JP" altLang="en-US" sz="2000" dirty="0"/>
              <a:t>・バッファ回路の作成</a:t>
            </a:r>
            <a:endParaRPr lang="en-US" altLang="ja-JP" sz="2000" dirty="0"/>
          </a:p>
        </p:txBody>
      </p:sp>
    </p:spTree>
    <p:extLst>
      <p:ext uri="{BB962C8B-B14F-4D97-AF65-F5344CB8AC3E}">
        <p14:creationId xmlns:p14="http://schemas.microsoft.com/office/powerpoint/2010/main" val="2264111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2B8C23-6A24-9B9F-ED60-D0CB8B746672}"/>
              </a:ext>
            </a:extLst>
          </p:cNvPr>
          <p:cNvSpPr>
            <a:spLocks noGrp="1"/>
          </p:cNvSpPr>
          <p:nvPr>
            <p:ph type="title"/>
          </p:nvPr>
        </p:nvSpPr>
        <p:spPr/>
        <p:txBody>
          <a:bodyPr/>
          <a:lstStyle/>
          <a:p>
            <a:r>
              <a:rPr kumimoji="1" lang="en-US" altLang="ja-JP" dirty="0"/>
              <a:t>2. 1</a:t>
            </a:r>
            <a:r>
              <a:rPr kumimoji="1" lang="ja-JP" altLang="en-US" dirty="0"/>
              <a:t>週間の理解度要約　</a:t>
            </a:r>
            <a:r>
              <a:rPr kumimoji="1" lang="ja-JP" altLang="en-US" sz="1800" dirty="0"/>
              <a:t>ミーティング内容</a:t>
            </a:r>
            <a:endParaRPr kumimoji="1" lang="ja-JP" altLang="en-US" dirty="0"/>
          </a:p>
        </p:txBody>
      </p:sp>
      <p:sp>
        <p:nvSpPr>
          <p:cNvPr id="3" name="コンテンツ プレースホルダー 2">
            <a:extLst>
              <a:ext uri="{FF2B5EF4-FFF2-40B4-BE49-F238E27FC236}">
                <a16:creationId xmlns:a16="http://schemas.microsoft.com/office/drawing/2014/main" id="{9DC22A74-7A60-8B66-33AB-7C1156EBF00C}"/>
              </a:ext>
            </a:extLst>
          </p:cNvPr>
          <p:cNvSpPr>
            <a:spLocks noGrp="1"/>
          </p:cNvSpPr>
          <p:nvPr>
            <p:ph idx="1"/>
          </p:nvPr>
        </p:nvSpPr>
        <p:spPr/>
        <p:txBody>
          <a:bodyPr/>
          <a:lstStyle/>
          <a:p>
            <a:r>
              <a:rPr lang="ja-JP" altLang="en-US" sz="2000" dirty="0"/>
              <a:t>・チップ提出時にチップ全体の</a:t>
            </a:r>
            <a:r>
              <a:rPr lang="en-US" altLang="ja-JP" sz="2000" dirty="0"/>
              <a:t>LVS</a:t>
            </a:r>
            <a:r>
              <a:rPr lang="ja-JP" altLang="en-US" sz="2000" dirty="0"/>
              <a:t>が必要？</a:t>
            </a:r>
            <a:endParaRPr lang="en-US" altLang="ja-JP" sz="2000" dirty="0"/>
          </a:p>
          <a:p>
            <a:r>
              <a:rPr lang="ja-JP" altLang="en-US" sz="2000" dirty="0"/>
              <a:t>→手法は今後検討</a:t>
            </a:r>
            <a:endParaRPr lang="en-US" altLang="ja-JP" sz="2000" dirty="0"/>
          </a:p>
          <a:p>
            <a:endParaRPr lang="en-US" altLang="ja-JP" sz="2000" dirty="0"/>
          </a:p>
          <a:p>
            <a:r>
              <a:rPr lang="ja-JP" altLang="en-US" sz="2000" dirty="0"/>
              <a:t>・メタル線を何重にも重ねてよいか？</a:t>
            </a:r>
            <a:endParaRPr lang="en-US" altLang="ja-JP" sz="2000" dirty="0"/>
          </a:p>
          <a:p>
            <a:r>
              <a:rPr lang="ja-JP" altLang="en-US" sz="2000" dirty="0"/>
              <a:t>→</a:t>
            </a:r>
            <a:r>
              <a:rPr lang="en-US" altLang="ja-JP" sz="2000" dirty="0"/>
              <a:t>DR</a:t>
            </a:r>
            <a:r>
              <a:rPr lang="ja-JP" altLang="en-US" sz="2000" dirty="0"/>
              <a:t>上は問題ないが・・・、電源と信号線は離すのが良い。</a:t>
            </a:r>
            <a:endParaRPr lang="en-US" altLang="ja-JP" sz="2000" dirty="0"/>
          </a:p>
          <a:p>
            <a:r>
              <a:rPr lang="ja-JP" altLang="en-US" sz="2000" dirty="0"/>
              <a:t>　他にも微細化に伴ってアンテナルール等の制約がある。</a:t>
            </a:r>
            <a:endParaRPr lang="en-US" altLang="ja-JP" sz="2000" dirty="0"/>
          </a:p>
          <a:p>
            <a:endParaRPr lang="en-US" altLang="ja-JP" sz="2000" dirty="0"/>
          </a:p>
          <a:p>
            <a:r>
              <a:rPr lang="ja-JP" altLang="en-US" sz="2000" dirty="0"/>
              <a:t>・メタル下層は薄く、上層は厚い。下層は敢えて重ねることもある。</a:t>
            </a:r>
            <a:endParaRPr lang="en-US" altLang="ja-JP" sz="2000" dirty="0"/>
          </a:p>
        </p:txBody>
      </p:sp>
      <p:sp>
        <p:nvSpPr>
          <p:cNvPr id="5" name="正方形/長方形 4">
            <a:extLst>
              <a:ext uri="{FF2B5EF4-FFF2-40B4-BE49-F238E27FC236}">
                <a16:creationId xmlns:a16="http://schemas.microsoft.com/office/drawing/2014/main" id="{0A3A077A-B346-0A61-FE00-27C49AB39790}"/>
              </a:ext>
            </a:extLst>
          </p:cNvPr>
          <p:cNvSpPr/>
          <p:nvPr/>
        </p:nvSpPr>
        <p:spPr bwMode="auto">
          <a:xfrm>
            <a:off x="9694353" y="5108090"/>
            <a:ext cx="1552755" cy="4571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正方形/長方形 9">
            <a:extLst>
              <a:ext uri="{FF2B5EF4-FFF2-40B4-BE49-F238E27FC236}">
                <a16:creationId xmlns:a16="http://schemas.microsoft.com/office/drawing/2014/main" id="{2628CC5E-059C-FF45-D30F-C2A53138453E}"/>
              </a:ext>
            </a:extLst>
          </p:cNvPr>
          <p:cNvSpPr/>
          <p:nvPr/>
        </p:nvSpPr>
        <p:spPr bwMode="auto">
          <a:xfrm>
            <a:off x="9694354" y="5283349"/>
            <a:ext cx="1552755" cy="45719"/>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2" name="正方形/長方形 11">
            <a:extLst>
              <a:ext uri="{FF2B5EF4-FFF2-40B4-BE49-F238E27FC236}">
                <a16:creationId xmlns:a16="http://schemas.microsoft.com/office/drawing/2014/main" id="{2044DFDF-CF17-AE0A-D392-235A24BC5369}"/>
              </a:ext>
            </a:extLst>
          </p:cNvPr>
          <p:cNvSpPr/>
          <p:nvPr/>
        </p:nvSpPr>
        <p:spPr bwMode="auto">
          <a:xfrm>
            <a:off x="9694354" y="5458608"/>
            <a:ext cx="1552755" cy="45719"/>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4" name="正方形/長方形 13">
            <a:extLst>
              <a:ext uri="{FF2B5EF4-FFF2-40B4-BE49-F238E27FC236}">
                <a16:creationId xmlns:a16="http://schemas.microsoft.com/office/drawing/2014/main" id="{0284CA9C-AF43-B0DF-FC63-B2044BD7D19E}"/>
              </a:ext>
            </a:extLst>
          </p:cNvPr>
          <p:cNvSpPr/>
          <p:nvPr/>
        </p:nvSpPr>
        <p:spPr bwMode="auto">
          <a:xfrm>
            <a:off x="9694353" y="4095779"/>
            <a:ext cx="1552755" cy="19582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5" name="テキスト ボックス 14">
            <a:extLst>
              <a:ext uri="{FF2B5EF4-FFF2-40B4-BE49-F238E27FC236}">
                <a16:creationId xmlns:a16="http://schemas.microsoft.com/office/drawing/2014/main" id="{88F72B32-DCFE-AFC6-13F1-A1C71E26AA2B}"/>
              </a:ext>
            </a:extLst>
          </p:cNvPr>
          <p:cNvSpPr txBox="1"/>
          <p:nvPr/>
        </p:nvSpPr>
        <p:spPr>
          <a:xfrm>
            <a:off x="9222160" y="4009023"/>
            <a:ext cx="9443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effectLst/>
                <a:uLnTx/>
                <a:uFillTx/>
                <a:latin typeface="Times New Roman"/>
                <a:ea typeface="ＭＳ Ｐゴシック"/>
                <a:cs typeface="+mn-cs"/>
              </a:rPr>
              <a:t>M9</a:t>
            </a:r>
            <a:endParaRPr kumimoji="1" lang="ja-JP" altLang="en-US" sz="1800" b="0" i="0" u="none" strike="noStrike" kern="1200" cap="none" spc="0" normalizeH="0" baseline="0" noProof="0" dirty="0">
              <a:ln>
                <a:noFill/>
              </a:ln>
              <a:effectLst/>
              <a:uLnTx/>
              <a:uFillTx/>
              <a:latin typeface="Times New Roman"/>
              <a:ea typeface="ＭＳ Ｐゴシック"/>
              <a:cs typeface="+mn-cs"/>
            </a:endParaRPr>
          </a:p>
        </p:txBody>
      </p:sp>
      <p:sp>
        <p:nvSpPr>
          <p:cNvPr id="16" name="テキスト ボックス 15">
            <a:extLst>
              <a:ext uri="{FF2B5EF4-FFF2-40B4-BE49-F238E27FC236}">
                <a16:creationId xmlns:a16="http://schemas.microsoft.com/office/drawing/2014/main" id="{430592E9-ABD2-2202-AB3B-ED3A2AC564B7}"/>
              </a:ext>
            </a:extLst>
          </p:cNvPr>
          <p:cNvSpPr txBox="1"/>
          <p:nvPr/>
        </p:nvSpPr>
        <p:spPr>
          <a:xfrm>
            <a:off x="9222160" y="4852323"/>
            <a:ext cx="9443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effectLst/>
                <a:uLnTx/>
                <a:uFillTx/>
                <a:latin typeface="Times New Roman"/>
                <a:ea typeface="ＭＳ Ｐゴシック"/>
                <a:cs typeface="+mn-cs"/>
              </a:rPr>
              <a:t>M3</a:t>
            </a:r>
            <a:endParaRPr kumimoji="1" lang="ja-JP" altLang="en-US" sz="1800" b="0" i="0" u="none" strike="noStrike" kern="1200" cap="none" spc="0" normalizeH="0" baseline="0" noProof="0" dirty="0">
              <a:ln>
                <a:noFill/>
              </a:ln>
              <a:effectLst/>
              <a:uLnTx/>
              <a:uFillTx/>
              <a:latin typeface="Times New Roman"/>
              <a:ea typeface="ＭＳ Ｐゴシック"/>
              <a:cs typeface="+mn-cs"/>
            </a:endParaRPr>
          </a:p>
        </p:txBody>
      </p:sp>
      <p:sp>
        <p:nvSpPr>
          <p:cNvPr id="17" name="テキスト ボックス 16">
            <a:extLst>
              <a:ext uri="{FF2B5EF4-FFF2-40B4-BE49-F238E27FC236}">
                <a16:creationId xmlns:a16="http://schemas.microsoft.com/office/drawing/2014/main" id="{6F37C152-63AC-9203-732E-21CEFAA88DB8}"/>
              </a:ext>
            </a:extLst>
          </p:cNvPr>
          <p:cNvSpPr txBox="1"/>
          <p:nvPr/>
        </p:nvSpPr>
        <p:spPr>
          <a:xfrm>
            <a:off x="9222160" y="5119704"/>
            <a:ext cx="9443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effectLst/>
                <a:uLnTx/>
                <a:uFillTx/>
                <a:latin typeface="Times New Roman"/>
                <a:ea typeface="ＭＳ Ｐゴシック"/>
                <a:cs typeface="+mn-cs"/>
              </a:rPr>
              <a:t>M2</a:t>
            </a:r>
            <a:endParaRPr kumimoji="1" lang="ja-JP" altLang="en-US" sz="1800" b="0" i="0" u="none" strike="noStrike" kern="1200" cap="none" spc="0" normalizeH="0" baseline="0" noProof="0" dirty="0">
              <a:ln>
                <a:noFill/>
              </a:ln>
              <a:effectLst/>
              <a:uLnTx/>
              <a:uFillTx/>
              <a:latin typeface="Times New Roman"/>
              <a:ea typeface="ＭＳ Ｐゴシック"/>
              <a:cs typeface="+mn-cs"/>
            </a:endParaRPr>
          </a:p>
        </p:txBody>
      </p:sp>
      <p:sp>
        <p:nvSpPr>
          <p:cNvPr id="18" name="テキスト ボックス 17">
            <a:extLst>
              <a:ext uri="{FF2B5EF4-FFF2-40B4-BE49-F238E27FC236}">
                <a16:creationId xmlns:a16="http://schemas.microsoft.com/office/drawing/2014/main" id="{AFA1A46B-7C68-BDC2-44A8-1D50FA9B10D4}"/>
              </a:ext>
            </a:extLst>
          </p:cNvPr>
          <p:cNvSpPr txBox="1"/>
          <p:nvPr/>
        </p:nvSpPr>
        <p:spPr>
          <a:xfrm>
            <a:off x="9222160" y="5377933"/>
            <a:ext cx="9443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effectLst/>
                <a:uLnTx/>
                <a:uFillTx/>
                <a:latin typeface="Times New Roman"/>
                <a:ea typeface="ＭＳ Ｐゴシック"/>
                <a:cs typeface="+mn-cs"/>
              </a:rPr>
              <a:t>M1</a:t>
            </a:r>
            <a:endParaRPr kumimoji="1" lang="ja-JP" altLang="en-US" sz="1800" b="0" i="0" u="none" strike="noStrike" kern="1200" cap="none" spc="0" normalizeH="0" baseline="0" noProof="0" dirty="0">
              <a:ln>
                <a:noFill/>
              </a:ln>
              <a:effectLst/>
              <a:uLnTx/>
              <a:uFillTx/>
              <a:latin typeface="Times New Roman"/>
              <a:ea typeface="ＭＳ Ｐゴシック"/>
              <a:cs typeface="+mn-cs"/>
            </a:endParaRPr>
          </a:p>
        </p:txBody>
      </p:sp>
      <p:sp>
        <p:nvSpPr>
          <p:cNvPr id="4" name="テキスト ボックス 3">
            <a:extLst>
              <a:ext uri="{FF2B5EF4-FFF2-40B4-BE49-F238E27FC236}">
                <a16:creationId xmlns:a16="http://schemas.microsoft.com/office/drawing/2014/main" id="{12A0C425-3AA8-ED8F-9F98-B9B3177CB5BC}"/>
              </a:ext>
            </a:extLst>
          </p:cNvPr>
          <p:cNvSpPr txBox="1"/>
          <p:nvPr/>
        </p:nvSpPr>
        <p:spPr>
          <a:xfrm>
            <a:off x="11378557" y="4009023"/>
            <a:ext cx="681488" cy="369332"/>
          </a:xfrm>
          <a:prstGeom prst="rect">
            <a:avLst/>
          </a:prstGeom>
          <a:noFill/>
          <a:ln>
            <a:solidFill>
              <a:schemeClr val="bg1">
                <a:lumMod val="75000"/>
              </a:schemeClr>
            </a:solidFill>
          </a:ln>
        </p:spPr>
        <p:txBody>
          <a:bodyPr wrap="square" rtlCol="0">
            <a:spAutoFit/>
          </a:bodyPr>
          <a:lstStyle/>
          <a:p>
            <a:r>
              <a:rPr lang="ja-JP" altLang="en-US" dirty="0"/>
              <a:t>信号</a:t>
            </a:r>
            <a:endParaRPr kumimoji="1" lang="ja-JP" altLang="en-US" dirty="0"/>
          </a:p>
        </p:txBody>
      </p:sp>
      <p:sp>
        <p:nvSpPr>
          <p:cNvPr id="6" name="テキスト ボックス 5">
            <a:extLst>
              <a:ext uri="{FF2B5EF4-FFF2-40B4-BE49-F238E27FC236}">
                <a16:creationId xmlns:a16="http://schemas.microsoft.com/office/drawing/2014/main" id="{A8E82C02-EE65-3596-0A34-554EEC56FAAD}"/>
              </a:ext>
            </a:extLst>
          </p:cNvPr>
          <p:cNvSpPr txBox="1"/>
          <p:nvPr/>
        </p:nvSpPr>
        <p:spPr>
          <a:xfrm>
            <a:off x="11378557" y="5130949"/>
            <a:ext cx="681488" cy="369332"/>
          </a:xfrm>
          <a:prstGeom prst="rect">
            <a:avLst/>
          </a:prstGeom>
          <a:noFill/>
          <a:ln>
            <a:solidFill>
              <a:schemeClr val="bg1">
                <a:lumMod val="75000"/>
              </a:schemeClr>
            </a:solidFill>
          </a:ln>
        </p:spPr>
        <p:txBody>
          <a:bodyPr wrap="square" rtlCol="0">
            <a:spAutoFit/>
          </a:bodyPr>
          <a:lstStyle/>
          <a:p>
            <a:r>
              <a:rPr lang="ja-JP" altLang="en-US" dirty="0"/>
              <a:t>電源</a:t>
            </a:r>
            <a:endParaRPr kumimoji="1" lang="ja-JP" altLang="en-US" dirty="0"/>
          </a:p>
        </p:txBody>
      </p:sp>
      <p:sp>
        <p:nvSpPr>
          <p:cNvPr id="7" name="正方形/長方形 6">
            <a:extLst>
              <a:ext uri="{FF2B5EF4-FFF2-40B4-BE49-F238E27FC236}">
                <a16:creationId xmlns:a16="http://schemas.microsoft.com/office/drawing/2014/main" id="{9F4EC456-3945-E4FE-E740-7B61CB73E80F}"/>
              </a:ext>
            </a:extLst>
          </p:cNvPr>
          <p:cNvSpPr/>
          <p:nvPr/>
        </p:nvSpPr>
        <p:spPr bwMode="auto">
          <a:xfrm>
            <a:off x="10710333" y="5153809"/>
            <a:ext cx="232834" cy="129540"/>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 name="正方形/長方形 7">
            <a:extLst>
              <a:ext uri="{FF2B5EF4-FFF2-40B4-BE49-F238E27FC236}">
                <a16:creationId xmlns:a16="http://schemas.microsoft.com/office/drawing/2014/main" id="{59BF80F6-C75C-DBA7-0136-3752D68CCBC7}"/>
              </a:ext>
            </a:extLst>
          </p:cNvPr>
          <p:cNvSpPr/>
          <p:nvPr/>
        </p:nvSpPr>
        <p:spPr bwMode="auto">
          <a:xfrm>
            <a:off x="10710333" y="5330007"/>
            <a:ext cx="232834" cy="129540"/>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Tree>
    <p:extLst>
      <p:ext uri="{BB962C8B-B14F-4D97-AF65-F5344CB8AC3E}">
        <p14:creationId xmlns:p14="http://schemas.microsoft.com/office/powerpoint/2010/main" val="421277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0855A-07BB-A624-27FD-AE7D7ECDCE9F}"/>
              </a:ext>
            </a:extLst>
          </p:cNvPr>
          <p:cNvSpPr>
            <a:spLocks noGrp="1"/>
          </p:cNvSpPr>
          <p:nvPr>
            <p:ph type="title"/>
          </p:nvPr>
        </p:nvSpPr>
        <p:spPr/>
        <p:txBody>
          <a:bodyPr/>
          <a:lstStyle/>
          <a:p>
            <a:r>
              <a:rPr kumimoji="1" lang="en-US" altLang="ja-JP" dirty="0"/>
              <a:t>3. </a:t>
            </a:r>
            <a:r>
              <a:rPr kumimoji="1" lang="ja-JP" altLang="en-US" dirty="0"/>
              <a:t>詳細　</a:t>
            </a:r>
            <a:r>
              <a:rPr lang="ja-JP" altLang="en-US" sz="2000" dirty="0"/>
              <a:t>提案</a:t>
            </a:r>
            <a:r>
              <a:rPr kumimoji="1" lang="ja-JP" altLang="en-US" sz="2000" dirty="0"/>
              <a:t>回路①　従来</a:t>
            </a:r>
            <a:endParaRPr kumimoji="1" lang="ja-JP" altLang="en-US" sz="4800" dirty="0"/>
          </a:p>
        </p:txBody>
      </p:sp>
      <mc:AlternateContent xmlns:mc="http://schemas.openxmlformats.org/markup-compatibility/2006" xmlns:a14="http://schemas.microsoft.com/office/drawing/2010/main">
        <mc:Choice Requires="a14">
          <p:graphicFrame>
            <p:nvGraphicFramePr>
              <p:cNvPr id="5" name="表 14">
                <a:extLst>
                  <a:ext uri="{FF2B5EF4-FFF2-40B4-BE49-F238E27FC236}">
                    <a16:creationId xmlns:a16="http://schemas.microsoft.com/office/drawing/2014/main" id="{D462AA67-7C2B-A13D-6CD0-F21B776C07B1}"/>
                  </a:ext>
                </a:extLst>
              </p:cNvPr>
              <p:cNvGraphicFramePr>
                <a:graphicFrameLocks noGrp="1"/>
              </p:cNvGraphicFramePr>
              <p:nvPr/>
            </p:nvGraphicFramePr>
            <p:xfrm>
              <a:off x="843275" y="1839666"/>
              <a:ext cx="5169787" cy="3717290"/>
            </p:xfrm>
            <a:graphic>
              <a:graphicData uri="http://schemas.openxmlformats.org/drawingml/2006/table">
                <a:tbl>
                  <a:tblPr firstRow="1" bandRow="1">
                    <a:tableStyleId>{5C22544A-7EE6-4342-B048-85BDC9FD1C3A}</a:tableStyleId>
                  </a:tblPr>
                  <a:tblGrid>
                    <a:gridCol w="2057313">
                      <a:extLst>
                        <a:ext uri="{9D8B030D-6E8A-4147-A177-3AD203B41FA5}">
                          <a16:colId xmlns:a16="http://schemas.microsoft.com/office/drawing/2014/main" val="4269474786"/>
                        </a:ext>
                      </a:extLst>
                    </a:gridCol>
                    <a:gridCol w="3112474">
                      <a:extLst>
                        <a:ext uri="{9D8B030D-6E8A-4147-A177-3AD203B41FA5}">
                          <a16:colId xmlns:a16="http://schemas.microsoft.com/office/drawing/2014/main" val="3669961166"/>
                        </a:ext>
                      </a:extLst>
                    </a:gridCol>
                  </a:tblGrid>
                  <a:tr h="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𝑉</m:t>
                                    </m:r>
                                  </m:e>
                                  <m:sub>
                                    <m:r>
                                      <a:rPr kumimoji="1" lang="en-US" altLang="ja-JP" b="0" i="1" smtClean="0">
                                        <a:solidFill>
                                          <a:schemeClr val="tx1"/>
                                        </a:solidFill>
                                        <a:latin typeface="Cambria Math" panose="02040503050406030204" pitchFamily="18" charset="0"/>
                                      </a:rPr>
                                      <m:t>𝐷𝐷</m:t>
                                    </m:r>
                                  </m:sub>
                                </m:sSub>
                              </m:oMath>
                            </m:oMathPara>
                          </a14:m>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b="0" dirty="0">
                              <a:solidFill>
                                <a:schemeClr val="tx1"/>
                              </a:solidFill>
                            </a:rPr>
                            <a:t>1.8 V</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44839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𝑉</m:t>
                                    </m:r>
                                  </m:e>
                                  <m:sub>
                                    <m:r>
                                      <a:rPr kumimoji="1" lang="en-US" altLang="ja-JP" b="0" i="1" smtClean="0">
                                        <a:solidFill>
                                          <a:schemeClr val="tx1"/>
                                        </a:solidFill>
                                        <a:latin typeface="Cambria Math" panose="02040503050406030204" pitchFamily="18" charset="0"/>
                                      </a:rPr>
                                      <m:t>𝑐𝑜𝑛𝑡</m:t>
                                    </m:r>
                                    <m:r>
                                      <a:rPr kumimoji="1" lang="en-US" altLang="ja-JP" b="0" i="1" smtClean="0">
                                        <a:solidFill>
                                          <a:schemeClr val="tx1"/>
                                        </a:solidFill>
                                        <a:latin typeface="Cambria Math" panose="02040503050406030204" pitchFamily="18" charset="0"/>
                                      </a:rPr>
                                      <m:t>1</m:t>
                                    </m:r>
                                  </m:sub>
                                </m:sSub>
                                <m:r>
                                  <a:rPr kumimoji="1" lang="en-US" altLang="ja-JP" b="0" i="1" smtClean="0">
                                    <a:solidFill>
                                      <a:schemeClr val="tx1"/>
                                    </a:solidFill>
                                    <a:latin typeface="Cambria Math" panose="02040503050406030204" pitchFamily="18" charset="0"/>
                                  </a:rPr>
                                  <m:t>, </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𝑉</m:t>
                                    </m:r>
                                  </m:e>
                                  <m:sub>
                                    <m:r>
                                      <a:rPr kumimoji="1" lang="en-US" altLang="ja-JP" b="0" i="1" smtClean="0">
                                        <a:solidFill>
                                          <a:schemeClr val="tx1"/>
                                        </a:solidFill>
                                        <a:latin typeface="Cambria Math" panose="02040503050406030204" pitchFamily="18" charset="0"/>
                                      </a:rPr>
                                      <m:t>𝑐𝑜𝑛𝑡</m:t>
                                    </m:r>
                                    <m:r>
                                      <a:rPr kumimoji="1" lang="en-US" altLang="ja-JP" b="0" i="1" smtClean="0">
                                        <a:solidFill>
                                          <a:schemeClr val="tx1"/>
                                        </a:solidFill>
                                        <a:latin typeface="Cambria Math" panose="02040503050406030204" pitchFamily="18" charset="0"/>
                                      </a:rPr>
                                      <m:t>2</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dirty="0">
                              <a:solidFill>
                                <a:schemeClr val="tx1"/>
                              </a:solidFill>
                            </a:rPr>
                            <a:t>-0.1 V ~ 0.1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5367147"/>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𝑉</m:t>
                                    </m:r>
                                  </m:e>
                                  <m:sub>
                                    <m:r>
                                      <a:rPr kumimoji="1" lang="en-US" altLang="ja-JP" b="0" i="1" smtClean="0">
                                        <a:solidFill>
                                          <a:schemeClr val="tx1"/>
                                        </a:solidFill>
                                        <a:latin typeface="Cambria Math" panose="02040503050406030204" pitchFamily="18" charset="0"/>
                                      </a:rPr>
                                      <m:t>𝐶𝑂𝑁𝑇</m:t>
                                    </m:r>
                                    <m:r>
                                      <a:rPr kumimoji="1" lang="en-US" altLang="ja-JP" b="0" i="1" smtClean="0">
                                        <a:solidFill>
                                          <a:schemeClr val="tx1"/>
                                        </a:solidFill>
                                        <a:latin typeface="Cambria Math" panose="02040503050406030204" pitchFamily="18" charset="0"/>
                                      </a:rPr>
                                      <m:t>1</m:t>
                                    </m:r>
                                  </m:sub>
                                </m:sSub>
                                <m:r>
                                  <a:rPr kumimoji="1" lang="en-US" altLang="ja-JP" b="0" i="1" smtClean="0">
                                    <a:solidFill>
                                      <a:schemeClr val="tx1"/>
                                    </a:solidFill>
                                    <a:latin typeface="Cambria Math" panose="02040503050406030204" pitchFamily="18" charset="0"/>
                                  </a:rPr>
                                  <m:t>, </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𝑉</m:t>
                                    </m:r>
                                  </m:e>
                                  <m:sub>
                                    <m:r>
                                      <a:rPr kumimoji="1" lang="en-US" altLang="ja-JP" b="0" i="1" smtClean="0">
                                        <a:solidFill>
                                          <a:schemeClr val="tx1"/>
                                        </a:solidFill>
                                        <a:latin typeface="Cambria Math" panose="02040503050406030204" pitchFamily="18" charset="0"/>
                                      </a:rPr>
                                      <m:t>𝐶𝑂𝑁𝑇</m:t>
                                    </m:r>
                                    <m:r>
                                      <a:rPr kumimoji="1" lang="en-US" altLang="ja-JP" b="0" i="1" smtClean="0">
                                        <a:solidFill>
                                          <a:schemeClr val="tx1"/>
                                        </a:solidFill>
                                        <a:latin typeface="Cambria Math" panose="02040503050406030204" pitchFamily="18" charset="0"/>
                                      </a:rPr>
                                      <m:t>2</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dirty="0">
                              <a:solidFill>
                                <a:schemeClr val="tx1"/>
                              </a:solidFill>
                            </a:rPr>
                            <a:t>1.0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3172810"/>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𝑣</m:t>
                                    </m:r>
                                  </m:e>
                                  <m:sub>
                                    <m:r>
                                      <a:rPr kumimoji="1" lang="en-US" altLang="ja-JP" b="0" i="1" smtClean="0">
                                        <a:solidFill>
                                          <a:schemeClr val="tx1"/>
                                        </a:solidFill>
                                        <a:latin typeface="Cambria Math" panose="02040503050406030204" pitchFamily="18" charset="0"/>
                                      </a:rPr>
                                      <m:t>𝑖𝑛</m:t>
                                    </m:r>
                                    <m:r>
                                      <a:rPr kumimoji="1" lang="en-US" altLang="ja-JP" b="0" i="1" smtClean="0">
                                        <a:solidFill>
                                          <a:schemeClr val="tx1"/>
                                        </a:solidFill>
                                        <a:latin typeface="Cambria Math" panose="02040503050406030204" pitchFamily="18" charset="0"/>
                                      </a:rPr>
                                      <m:t>1</m:t>
                                    </m:r>
                                  </m:sub>
                                </m:sSub>
                                <m:r>
                                  <a:rPr kumimoji="1" lang="en-US" altLang="ja-JP" b="0" i="1" smtClean="0">
                                    <a:solidFill>
                                      <a:schemeClr val="tx1"/>
                                    </a:solidFill>
                                    <a:latin typeface="Cambria Math" panose="02040503050406030204" pitchFamily="18" charset="0"/>
                                  </a:rPr>
                                  <m:t>, </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𝑣</m:t>
                                    </m:r>
                                  </m:e>
                                  <m:sub>
                                    <m:r>
                                      <a:rPr kumimoji="1" lang="en-US" altLang="ja-JP" b="0" i="1" smtClean="0">
                                        <a:solidFill>
                                          <a:schemeClr val="tx1"/>
                                        </a:solidFill>
                                        <a:latin typeface="Cambria Math" panose="02040503050406030204" pitchFamily="18" charset="0"/>
                                      </a:rPr>
                                      <m:t>𝑖𝑛</m:t>
                                    </m:r>
                                    <m:r>
                                      <a:rPr kumimoji="1" lang="en-US" altLang="ja-JP" b="0" i="1" smtClean="0">
                                        <a:solidFill>
                                          <a:schemeClr val="tx1"/>
                                        </a:solidFill>
                                        <a:latin typeface="Cambria Math" panose="02040503050406030204" pitchFamily="18" charset="0"/>
                                      </a:rPr>
                                      <m:t>2</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dirty="0">
                              <a:solidFill>
                                <a:schemeClr val="tx1"/>
                              </a:solidFill>
                            </a:rPr>
                            <a:t>-0.1 V ~ 0.1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3178809"/>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𝑉</m:t>
                                    </m:r>
                                  </m:e>
                                  <m:sub>
                                    <m:r>
                                      <a:rPr kumimoji="1" lang="en-US" altLang="ja-JP" b="0" i="1" smtClean="0">
                                        <a:solidFill>
                                          <a:schemeClr val="tx1"/>
                                        </a:solidFill>
                                        <a:latin typeface="Cambria Math" panose="02040503050406030204" pitchFamily="18" charset="0"/>
                                      </a:rPr>
                                      <m:t>𝐼𝑁</m:t>
                                    </m:r>
                                    <m:r>
                                      <a:rPr kumimoji="1" lang="en-US" altLang="ja-JP" b="0" i="1" smtClean="0">
                                        <a:solidFill>
                                          <a:schemeClr val="tx1"/>
                                        </a:solidFill>
                                        <a:latin typeface="Cambria Math" panose="02040503050406030204" pitchFamily="18" charset="0"/>
                                      </a:rPr>
                                      <m:t>1</m:t>
                                    </m:r>
                                  </m:sub>
                                </m:sSub>
                                <m:r>
                                  <a:rPr kumimoji="1" lang="en-US" altLang="ja-JP" b="0" i="1" smtClean="0">
                                    <a:solidFill>
                                      <a:schemeClr val="tx1"/>
                                    </a:solidFill>
                                    <a:latin typeface="Cambria Math" panose="02040503050406030204" pitchFamily="18" charset="0"/>
                                  </a:rPr>
                                  <m:t>, </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𝑉</m:t>
                                    </m:r>
                                  </m:e>
                                  <m:sub>
                                    <m:r>
                                      <a:rPr kumimoji="1" lang="en-US" altLang="ja-JP" b="0" i="1" smtClean="0">
                                        <a:solidFill>
                                          <a:schemeClr val="tx1"/>
                                        </a:solidFill>
                                        <a:latin typeface="Cambria Math" panose="02040503050406030204" pitchFamily="18" charset="0"/>
                                      </a:rPr>
                                      <m:t>𝐼𝑁</m:t>
                                    </m:r>
                                    <m:r>
                                      <a:rPr kumimoji="1" lang="en-US" altLang="ja-JP" b="0" i="1" smtClean="0">
                                        <a:solidFill>
                                          <a:schemeClr val="tx1"/>
                                        </a:solidFill>
                                        <a:latin typeface="Cambria Math" panose="02040503050406030204" pitchFamily="18" charset="0"/>
                                      </a:rPr>
                                      <m:t>2</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dirty="0">
                              <a:solidFill>
                                <a:schemeClr val="tx1"/>
                              </a:solidFill>
                            </a:rPr>
                            <a:t>0.8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5814415"/>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𝑉</m:t>
                                    </m:r>
                                  </m:e>
                                  <m:sub>
                                    <m:r>
                                      <a:rPr kumimoji="1" lang="en-US" altLang="ja-JP" b="0" i="1" smtClean="0">
                                        <a:solidFill>
                                          <a:schemeClr val="tx1"/>
                                        </a:solidFill>
                                        <a:latin typeface="Cambria Math" panose="02040503050406030204" pitchFamily="18" charset="0"/>
                                      </a:rPr>
                                      <m:t>𝐵</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dirty="0">
                              <a:solidFill>
                                <a:schemeClr val="tx1"/>
                              </a:solidFill>
                            </a:rPr>
                            <a:t>0.65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41582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𝑅</m:t>
                                    </m:r>
                                  </m:e>
                                  <m:sub>
                                    <m:r>
                                      <a:rPr kumimoji="1" lang="en-US" altLang="ja-JP" b="0" i="1" smtClean="0">
                                        <a:solidFill>
                                          <a:schemeClr val="tx1"/>
                                        </a:solidFill>
                                        <a:latin typeface="Cambria Math" panose="02040503050406030204" pitchFamily="18" charset="0"/>
                                      </a:rPr>
                                      <m:t>𝐷</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b="0" i="0" dirty="0">
                              <a:solidFill>
                                <a:schemeClr val="tx1"/>
                              </a:solidFill>
                              <a:latin typeface="+mn-lt"/>
                            </a:rPr>
                            <a:t>1</a:t>
                          </a:r>
                          <a14:m>
                            <m:oMath xmlns:m="http://schemas.openxmlformats.org/officeDocument/2006/math">
                              <m:r>
                                <a:rPr kumimoji="1" lang="en-US" altLang="ja-JP" b="0" i="0" smtClean="0">
                                  <a:solidFill>
                                    <a:schemeClr val="tx1"/>
                                  </a:solidFill>
                                  <a:latin typeface="Cambria Math" panose="02040503050406030204" pitchFamily="18" charset="0"/>
                                </a:rPr>
                                <m:t> </m:t>
                              </m:r>
                              <m:r>
                                <m:rPr>
                                  <m:sty m:val="p"/>
                                </m:rPr>
                                <a:rPr kumimoji="1" lang="en-US" altLang="ja-JP" b="0" i="0" smtClean="0">
                                  <a:solidFill>
                                    <a:schemeClr val="tx1"/>
                                  </a:solidFill>
                                  <a:latin typeface="Cambria Math" panose="02040503050406030204" pitchFamily="18" charset="0"/>
                                </a:rPr>
                                <m:t>kΩ</m:t>
                              </m:r>
                            </m:oMath>
                          </a14:m>
                          <a:endParaRPr kumimoji="1" lang="ja-JP" altLang="en-US"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4005952"/>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𝑀</m:t>
                                    </m:r>
                                  </m:e>
                                  <m:sub>
                                    <m:r>
                                      <a:rPr kumimoji="1" lang="en-US" altLang="ja-JP" b="0" i="1" smtClean="0">
                                        <a:solidFill>
                                          <a:schemeClr val="tx1"/>
                                        </a:solidFill>
                                        <a:latin typeface="Cambria Math" panose="02040503050406030204" pitchFamily="18" charset="0"/>
                                      </a:rPr>
                                      <m:t>0</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dirty="0">
                              <a:solidFill>
                                <a:schemeClr val="tx1"/>
                              </a:solidFill>
                            </a:rPr>
                            <a:t>W/L = 40.4 </a:t>
                          </a:r>
                          <a14:m>
                            <m:oMath xmlns:m="http://schemas.openxmlformats.org/officeDocument/2006/math">
                              <m:r>
                                <m:rPr>
                                  <m:sty m:val="p"/>
                                </m:rPr>
                                <a:rPr kumimoji="1" lang="ja-JP" altLang="en-US" i="0" smtClean="0">
                                  <a:solidFill>
                                    <a:schemeClr val="tx1"/>
                                  </a:solidFill>
                                  <a:latin typeface="Cambria Math" panose="02040503050406030204" pitchFamily="18" charset="0"/>
                                </a:rPr>
                                <m:t>μ</m:t>
                              </m:r>
                              <m:r>
                                <m:rPr>
                                  <m:sty m:val="p"/>
                                </m:rPr>
                                <a:rPr kumimoji="1" lang="en-US" altLang="ja-JP" b="0" i="0" smtClean="0">
                                  <a:solidFill>
                                    <a:schemeClr val="tx1"/>
                                  </a:solidFill>
                                  <a:latin typeface="Cambria Math" panose="02040503050406030204" pitchFamily="18" charset="0"/>
                                </a:rPr>
                                <m:t>m</m:t>
                              </m:r>
                            </m:oMath>
                          </a14:m>
                          <a:r>
                            <a:rPr kumimoji="1" lang="en-US" altLang="ja-JP" dirty="0">
                              <a:solidFill>
                                <a:schemeClr val="tx1"/>
                              </a:solidFill>
                            </a:rPr>
                            <a:t>/180 </a:t>
                          </a:r>
                          <a14:m>
                            <m:oMath xmlns:m="http://schemas.openxmlformats.org/officeDocument/2006/math">
                              <m:r>
                                <m:rPr>
                                  <m:sty m:val="p"/>
                                </m:rPr>
                                <a:rPr kumimoji="1" lang="en-US" altLang="ja-JP" i="0" smtClean="0">
                                  <a:solidFill>
                                    <a:schemeClr val="tx1"/>
                                  </a:solidFill>
                                  <a:latin typeface="Cambria Math" panose="02040503050406030204" pitchFamily="18" charset="0"/>
                                </a:rPr>
                                <m:t>n</m:t>
                              </m:r>
                              <m:r>
                                <m:rPr>
                                  <m:sty m:val="p"/>
                                </m:rPr>
                                <a:rPr kumimoji="1" lang="en-US" altLang="ja-JP" b="0" i="0" smtClean="0">
                                  <a:solidFill>
                                    <a:schemeClr val="tx1"/>
                                  </a:solidFill>
                                  <a:latin typeface="Cambria Math" panose="02040503050406030204" pitchFamily="18" charset="0"/>
                                </a:rPr>
                                <m:t>m</m:t>
                              </m:r>
                            </m:oMath>
                          </a14:m>
                          <a:endParaRPr kumimoji="1" lang="en-US" altLang="ja-JP"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37425584"/>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𝑀</m:t>
                                    </m:r>
                                  </m:e>
                                  <m:sub>
                                    <m:r>
                                      <a:rPr kumimoji="1" lang="en-US" altLang="ja-JP" b="0" i="1" smtClean="0">
                                        <a:solidFill>
                                          <a:schemeClr val="tx1"/>
                                        </a:solidFill>
                                        <a:latin typeface="Cambria Math" panose="02040503050406030204" pitchFamily="18" charset="0"/>
                                      </a:rPr>
                                      <m:t>1,2</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W/L = 20.2 </a:t>
                          </a:r>
                          <a14:m>
                            <m:oMath xmlns:m="http://schemas.openxmlformats.org/officeDocument/2006/math">
                              <m:r>
                                <m:rPr>
                                  <m:sty m:val="p"/>
                                </m:rPr>
                                <a:rPr kumimoji="1" lang="ja-JP" altLang="en-US" i="0" smtClean="0">
                                  <a:solidFill>
                                    <a:schemeClr val="tx1"/>
                                  </a:solidFill>
                                  <a:latin typeface="Cambria Math" panose="02040503050406030204" pitchFamily="18" charset="0"/>
                                </a:rPr>
                                <m:t>μ</m:t>
                              </m:r>
                              <m:r>
                                <m:rPr>
                                  <m:sty m:val="p"/>
                                </m:rPr>
                                <a:rPr kumimoji="1" lang="en-US" altLang="ja-JP" b="0" i="0" smtClean="0">
                                  <a:solidFill>
                                    <a:schemeClr val="tx1"/>
                                  </a:solidFill>
                                  <a:latin typeface="Cambria Math" panose="02040503050406030204" pitchFamily="18" charset="0"/>
                                </a:rPr>
                                <m:t>m</m:t>
                              </m:r>
                            </m:oMath>
                          </a14:m>
                          <a:r>
                            <a:rPr kumimoji="1" lang="en-US" altLang="ja-JP" dirty="0">
                              <a:solidFill>
                                <a:schemeClr val="tx1"/>
                              </a:solidFill>
                            </a:rPr>
                            <a:t>/180 </a:t>
                          </a:r>
                          <a14:m>
                            <m:oMath xmlns:m="http://schemas.openxmlformats.org/officeDocument/2006/math">
                              <m:r>
                                <m:rPr>
                                  <m:sty m:val="p"/>
                                </m:rPr>
                                <a:rPr kumimoji="1" lang="en-US" altLang="ja-JP" i="0" smtClean="0">
                                  <a:solidFill>
                                    <a:schemeClr val="tx1"/>
                                  </a:solidFill>
                                  <a:latin typeface="Cambria Math" panose="02040503050406030204" pitchFamily="18" charset="0"/>
                                </a:rPr>
                                <m:t>n</m:t>
                              </m:r>
                              <m:r>
                                <m:rPr>
                                  <m:sty m:val="p"/>
                                </m:rPr>
                                <a:rPr kumimoji="1" lang="en-US" altLang="ja-JP" b="0" i="0" smtClean="0">
                                  <a:solidFill>
                                    <a:schemeClr val="tx1"/>
                                  </a:solidFill>
                                  <a:latin typeface="Cambria Math" panose="02040503050406030204" pitchFamily="18" charset="0"/>
                                </a:rPr>
                                <m:t>m</m:t>
                              </m:r>
                            </m:oMath>
                          </a14:m>
                          <a:endParaRPr kumimoji="1" lang="en-US" altLang="ja-JP"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85593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𝑀</m:t>
                                    </m:r>
                                  </m:e>
                                  <m:sub>
                                    <m:r>
                                      <a:rPr kumimoji="1" lang="en-US" altLang="ja-JP" b="0" i="1" smtClean="0">
                                        <a:solidFill>
                                          <a:schemeClr val="tx1"/>
                                        </a:solidFill>
                                        <a:latin typeface="Cambria Math" panose="02040503050406030204" pitchFamily="18" charset="0"/>
                                      </a:rPr>
                                      <m:t>3,4,5,6</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W/L = 10.1 </a:t>
                          </a:r>
                          <a14:m>
                            <m:oMath xmlns:m="http://schemas.openxmlformats.org/officeDocument/2006/math">
                              <m:r>
                                <m:rPr>
                                  <m:sty m:val="p"/>
                                </m:rPr>
                                <a:rPr kumimoji="1" lang="ja-JP" altLang="en-US" i="0" smtClean="0">
                                  <a:solidFill>
                                    <a:schemeClr val="tx1"/>
                                  </a:solidFill>
                                  <a:latin typeface="Cambria Math" panose="02040503050406030204" pitchFamily="18" charset="0"/>
                                </a:rPr>
                                <m:t>μ</m:t>
                              </m:r>
                              <m:r>
                                <m:rPr>
                                  <m:sty m:val="p"/>
                                </m:rPr>
                                <a:rPr kumimoji="1" lang="en-US" altLang="ja-JP" b="0" i="0" smtClean="0">
                                  <a:solidFill>
                                    <a:schemeClr val="tx1"/>
                                  </a:solidFill>
                                  <a:latin typeface="Cambria Math" panose="02040503050406030204" pitchFamily="18" charset="0"/>
                                </a:rPr>
                                <m:t>m</m:t>
                              </m:r>
                            </m:oMath>
                          </a14:m>
                          <a:r>
                            <a:rPr kumimoji="1" lang="en-US" altLang="ja-JP">
                              <a:solidFill>
                                <a:schemeClr val="tx1"/>
                              </a:solidFill>
                            </a:rPr>
                            <a:t>/180 </a:t>
                          </a:r>
                          <a14:m>
                            <m:oMath xmlns:m="http://schemas.openxmlformats.org/officeDocument/2006/math">
                              <m:r>
                                <m:rPr>
                                  <m:sty m:val="p"/>
                                </m:rPr>
                                <a:rPr kumimoji="1" lang="en-US" altLang="ja-JP" i="0" smtClean="0">
                                  <a:solidFill>
                                    <a:schemeClr val="tx1"/>
                                  </a:solidFill>
                                  <a:latin typeface="Cambria Math" panose="02040503050406030204" pitchFamily="18" charset="0"/>
                                </a:rPr>
                                <m:t>n</m:t>
                              </m:r>
                              <m:r>
                                <m:rPr>
                                  <m:sty m:val="p"/>
                                </m:rPr>
                                <a:rPr kumimoji="1" lang="en-US" altLang="ja-JP" b="0" i="0" smtClean="0">
                                  <a:solidFill>
                                    <a:schemeClr val="tx1"/>
                                  </a:solidFill>
                                  <a:latin typeface="Cambria Math" panose="02040503050406030204" pitchFamily="18" charset="0"/>
                                </a:rPr>
                                <m:t>m</m:t>
                              </m:r>
                            </m:oMath>
                          </a14:m>
                          <a:endParaRPr kumimoji="1" lang="en-US" altLang="ja-JP"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6321825"/>
                      </a:ext>
                    </a:extLst>
                  </a:tr>
                </a:tbl>
              </a:graphicData>
            </a:graphic>
          </p:graphicFrame>
        </mc:Choice>
        <mc:Fallback xmlns="">
          <p:graphicFrame>
            <p:nvGraphicFramePr>
              <p:cNvPr id="5" name="表 14">
                <a:extLst>
                  <a:ext uri="{FF2B5EF4-FFF2-40B4-BE49-F238E27FC236}">
                    <a16:creationId xmlns:a16="http://schemas.microsoft.com/office/drawing/2014/main" id="{D462AA67-7C2B-A13D-6CD0-F21B776C07B1}"/>
                  </a:ext>
                </a:extLst>
              </p:cNvPr>
              <p:cNvGraphicFramePr>
                <a:graphicFrameLocks noGrp="1"/>
              </p:cNvGraphicFramePr>
              <p:nvPr>
                <p:extLst>
                  <p:ext uri="{D42A27DB-BD31-4B8C-83A1-F6EECF244321}">
                    <p14:modId xmlns:p14="http://schemas.microsoft.com/office/powerpoint/2010/main" val="2029995385"/>
                  </p:ext>
                </p:extLst>
              </p:nvPr>
            </p:nvGraphicFramePr>
            <p:xfrm>
              <a:off x="843275" y="1839666"/>
              <a:ext cx="5169787" cy="3717290"/>
            </p:xfrm>
            <a:graphic>
              <a:graphicData uri="http://schemas.openxmlformats.org/drawingml/2006/table">
                <a:tbl>
                  <a:tblPr firstRow="1" bandRow="1">
                    <a:tableStyleId>{5C22544A-7EE6-4342-B048-85BDC9FD1C3A}</a:tableStyleId>
                  </a:tblPr>
                  <a:tblGrid>
                    <a:gridCol w="2057313">
                      <a:extLst>
                        <a:ext uri="{9D8B030D-6E8A-4147-A177-3AD203B41FA5}">
                          <a16:colId xmlns:a16="http://schemas.microsoft.com/office/drawing/2014/main" val="4269474786"/>
                        </a:ext>
                      </a:extLst>
                    </a:gridCol>
                    <a:gridCol w="3112474">
                      <a:extLst>
                        <a:ext uri="{9D8B030D-6E8A-4147-A177-3AD203B41FA5}">
                          <a16:colId xmlns:a16="http://schemas.microsoft.com/office/drawing/2014/main" val="3669961166"/>
                        </a:ext>
                      </a:extLst>
                    </a:gridCol>
                  </a:tblGrid>
                  <a:tr h="36576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8333" r="-151775" b="-941667"/>
                          </a:stretch>
                        </a:blipFill>
                      </a:tcPr>
                    </a:tc>
                    <a:tc>
                      <a:txBody>
                        <a:bodyPr/>
                        <a:lstStyle/>
                        <a:p>
                          <a:pPr algn="ctr"/>
                          <a:r>
                            <a:rPr kumimoji="1" lang="en-US" altLang="ja-JP" b="0" dirty="0">
                              <a:solidFill>
                                <a:schemeClr val="tx1"/>
                              </a:solidFill>
                            </a:rPr>
                            <a:t>1.8 V</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4483905"/>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106557" r="-151775" b="-826230"/>
                          </a:stretch>
                        </a:blipFill>
                      </a:tcPr>
                    </a:tc>
                    <a:tc>
                      <a:txBody>
                        <a:bodyPr/>
                        <a:lstStyle/>
                        <a:p>
                          <a:pPr algn="ctr"/>
                          <a:r>
                            <a:rPr kumimoji="1" lang="en-US" altLang="ja-JP" dirty="0">
                              <a:solidFill>
                                <a:schemeClr val="tx1"/>
                              </a:solidFill>
                            </a:rPr>
                            <a:t>-0.1 V ~ 0.1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5367147"/>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206557" r="-151775" b="-726230"/>
                          </a:stretch>
                        </a:blipFill>
                      </a:tcPr>
                    </a:tc>
                    <a:tc>
                      <a:txBody>
                        <a:bodyPr/>
                        <a:lstStyle/>
                        <a:p>
                          <a:pPr algn="ctr"/>
                          <a:r>
                            <a:rPr kumimoji="1" lang="en-US" altLang="ja-JP" dirty="0">
                              <a:solidFill>
                                <a:schemeClr val="tx1"/>
                              </a:solidFill>
                            </a:rPr>
                            <a:t>1.0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3172810"/>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306557" r="-151775" b="-626230"/>
                          </a:stretch>
                        </a:blipFill>
                      </a:tcPr>
                    </a:tc>
                    <a:tc>
                      <a:txBody>
                        <a:bodyPr/>
                        <a:lstStyle/>
                        <a:p>
                          <a:pPr algn="ctr"/>
                          <a:r>
                            <a:rPr kumimoji="1" lang="en-US" altLang="ja-JP" dirty="0">
                              <a:solidFill>
                                <a:schemeClr val="tx1"/>
                              </a:solidFill>
                            </a:rPr>
                            <a:t>-0.1 V ~ 0.1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3178809"/>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406557" r="-151775" b="-526230"/>
                          </a:stretch>
                        </a:blipFill>
                      </a:tcPr>
                    </a:tc>
                    <a:tc>
                      <a:txBody>
                        <a:bodyPr/>
                        <a:lstStyle/>
                        <a:p>
                          <a:pPr algn="ctr"/>
                          <a:r>
                            <a:rPr kumimoji="1" lang="en-US" altLang="ja-JP" dirty="0">
                              <a:solidFill>
                                <a:schemeClr val="tx1"/>
                              </a:solidFill>
                            </a:rPr>
                            <a:t>0.8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5814415"/>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506557" r="-151775" b="-426230"/>
                          </a:stretch>
                        </a:blipFill>
                      </a:tcPr>
                    </a:tc>
                    <a:tc>
                      <a:txBody>
                        <a:bodyPr/>
                        <a:lstStyle/>
                        <a:p>
                          <a:pPr algn="ctr"/>
                          <a:r>
                            <a:rPr kumimoji="1" lang="en-US" altLang="ja-JP" dirty="0">
                              <a:solidFill>
                                <a:schemeClr val="tx1"/>
                              </a:solidFill>
                            </a:rPr>
                            <a:t>0.65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4158241"/>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606557" r="-151775" b="-32623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66341" t="-606557" r="-391" b="-326230"/>
                          </a:stretch>
                        </a:blipFill>
                      </a:tcPr>
                    </a:tc>
                    <a:extLst>
                      <a:ext uri="{0D108BD9-81ED-4DB2-BD59-A6C34878D82A}">
                        <a16:rowId xmlns:a16="http://schemas.microsoft.com/office/drawing/2014/main" val="2214005952"/>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706557" r="-151775" b="-22623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66341" t="-706557" r="-391" b="-226230"/>
                          </a:stretch>
                        </a:blipFill>
                      </a:tcPr>
                    </a:tc>
                    <a:extLst>
                      <a:ext uri="{0D108BD9-81ED-4DB2-BD59-A6C34878D82A}">
                        <a16:rowId xmlns:a16="http://schemas.microsoft.com/office/drawing/2014/main" val="3937425584"/>
                      </a:ext>
                    </a:extLst>
                  </a:tr>
                  <a:tr h="37782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793548" r="-151775" b="-12258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66341" t="-793548" r="-391" b="-122581"/>
                          </a:stretch>
                        </a:blipFill>
                      </a:tcPr>
                    </a:tc>
                    <a:extLst>
                      <a:ext uri="{0D108BD9-81ED-4DB2-BD59-A6C34878D82A}">
                        <a16:rowId xmlns:a16="http://schemas.microsoft.com/office/drawing/2014/main" val="3108559341"/>
                      </a:ext>
                    </a:extLst>
                  </a:tr>
                  <a:tr h="37782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893548" r="-151775" b="-2258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66341" t="-893548" r="-391" b="-22581"/>
                          </a:stretch>
                        </a:blipFill>
                      </a:tcPr>
                    </a:tc>
                    <a:extLst>
                      <a:ext uri="{0D108BD9-81ED-4DB2-BD59-A6C34878D82A}">
                        <a16:rowId xmlns:a16="http://schemas.microsoft.com/office/drawing/2014/main" val="3486321825"/>
                      </a:ext>
                    </a:extLst>
                  </a:tr>
                </a:tbl>
              </a:graphicData>
            </a:graphic>
          </p:graphicFrame>
        </mc:Fallback>
      </mc:AlternateContent>
      <p:sp>
        <p:nvSpPr>
          <p:cNvPr id="18" name="テキスト ボックス 17">
            <a:extLst>
              <a:ext uri="{FF2B5EF4-FFF2-40B4-BE49-F238E27FC236}">
                <a16:creationId xmlns:a16="http://schemas.microsoft.com/office/drawing/2014/main" id="{2AB8D918-CFC2-D7EC-C1AE-FB8738EF4581}"/>
              </a:ext>
            </a:extLst>
          </p:cNvPr>
          <p:cNvSpPr txBox="1"/>
          <p:nvPr/>
        </p:nvSpPr>
        <p:spPr>
          <a:xfrm>
            <a:off x="9747849" y="6127836"/>
            <a:ext cx="239889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Times New Roman"/>
                <a:ea typeface="ＭＳ Ｐゴシック"/>
                <a:cs typeface="+mn-cs"/>
              </a:rPr>
              <a:t>Rohm180nm</a:t>
            </a:r>
            <a:r>
              <a:rPr kumimoji="1" lang="ja-JP" altLang="en-US" sz="1400" b="0" i="0" u="none" strike="noStrike" kern="1200" cap="none" spc="0" normalizeH="0" baseline="0" noProof="0" dirty="0">
                <a:ln>
                  <a:noFill/>
                </a:ln>
                <a:solidFill>
                  <a:prstClr val="black"/>
                </a:solidFill>
                <a:effectLst/>
                <a:uLnTx/>
                <a:uFillTx/>
                <a:latin typeface="Times New Roman"/>
                <a:ea typeface="ＭＳ Ｐゴシック"/>
                <a:cs typeface="+mn-cs"/>
              </a:rPr>
              <a:t>プロセスを使用</a:t>
            </a:r>
            <a:endParaRPr kumimoji="1" lang="en-US" altLang="ja-JP" sz="2400" b="0" i="0" u="none" strike="noStrike" kern="1200" cap="none" spc="0" normalizeH="0" baseline="0" noProof="0" dirty="0">
              <a:ln>
                <a:noFill/>
              </a:ln>
              <a:solidFill>
                <a:prstClr val="black"/>
              </a:solidFill>
              <a:effectLst/>
              <a:uLnTx/>
              <a:uFillTx/>
              <a:latin typeface="Times New Roman"/>
              <a:ea typeface="ＭＳ Ｐゴシック"/>
              <a:cs typeface="+mn-cs"/>
            </a:endParaRPr>
          </a:p>
        </p:txBody>
      </p:sp>
      <p:pic>
        <p:nvPicPr>
          <p:cNvPr id="6" name="図 5">
            <a:extLst>
              <a:ext uri="{FF2B5EF4-FFF2-40B4-BE49-F238E27FC236}">
                <a16:creationId xmlns:a16="http://schemas.microsoft.com/office/drawing/2014/main" id="{8BA4D2C6-266B-FEFB-BD25-83947EFAE3DA}"/>
              </a:ext>
            </a:extLst>
          </p:cNvPr>
          <p:cNvPicPr>
            <a:picLocks noChangeAspect="1"/>
          </p:cNvPicPr>
          <p:nvPr/>
        </p:nvPicPr>
        <p:blipFill>
          <a:blip r:embed="rId4"/>
          <a:stretch>
            <a:fillRect/>
          </a:stretch>
        </p:blipFill>
        <p:spPr>
          <a:xfrm>
            <a:off x="6521289" y="1214053"/>
            <a:ext cx="5169787" cy="4978314"/>
          </a:xfrm>
          <a:prstGeom prst="rect">
            <a:avLst/>
          </a:prstGeom>
        </p:spPr>
      </p:pic>
      <p:sp>
        <p:nvSpPr>
          <p:cNvPr id="7" name="テキスト ボックス 6">
            <a:extLst>
              <a:ext uri="{FF2B5EF4-FFF2-40B4-BE49-F238E27FC236}">
                <a16:creationId xmlns:a16="http://schemas.microsoft.com/office/drawing/2014/main" id="{B19C34F0-001A-8E56-4970-A1C1241AD37B}"/>
              </a:ext>
            </a:extLst>
          </p:cNvPr>
          <p:cNvSpPr txBox="1"/>
          <p:nvPr/>
        </p:nvSpPr>
        <p:spPr>
          <a:xfrm>
            <a:off x="6862537" y="5274615"/>
            <a:ext cx="126849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0.8 V</a:t>
            </a:r>
          </a:p>
        </p:txBody>
      </p:sp>
      <p:sp>
        <p:nvSpPr>
          <p:cNvPr id="8" name="テキスト ボックス 7">
            <a:extLst>
              <a:ext uri="{FF2B5EF4-FFF2-40B4-BE49-F238E27FC236}">
                <a16:creationId xmlns:a16="http://schemas.microsoft.com/office/drawing/2014/main" id="{7FE80340-3CEE-EEB6-ACBC-80584B690932}"/>
              </a:ext>
            </a:extLst>
          </p:cNvPr>
          <p:cNvSpPr txBox="1"/>
          <p:nvPr/>
        </p:nvSpPr>
        <p:spPr>
          <a:xfrm>
            <a:off x="6256469" y="4095419"/>
            <a:ext cx="6987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1.0 V</a:t>
            </a:r>
            <a:endParaRPr kumimoji="1" lang="ja-JP" altLang="en-US" sz="1800" b="0"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sp>
        <p:nvSpPr>
          <p:cNvPr id="9" name="テキスト ボックス 8">
            <a:extLst>
              <a:ext uri="{FF2B5EF4-FFF2-40B4-BE49-F238E27FC236}">
                <a16:creationId xmlns:a16="http://schemas.microsoft.com/office/drawing/2014/main" id="{97463CFB-52BF-5861-468C-F3D1C0770E55}"/>
              </a:ext>
            </a:extLst>
          </p:cNvPr>
          <p:cNvSpPr txBox="1"/>
          <p:nvPr/>
        </p:nvSpPr>
        <p:spPr>
          <a:xfrm>
            <a:off x="6534279" y="1470334"/>
            <a:ext cx="6987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1.8 V</a:t>
            </a:r>
            <a:endParaRPr kumimoji="1" lang="ja-JP" altLang="en-US" sz="1800" b="0"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sp>
        <p:nvSpPr>
          <p:cNvPr id="10" name="テキスト ボックス 9">
            <a:extLst>
              <a:ext uri="{FF2B5EF4-FFF2-40B4-BE49-F238E27FC236}">
                <a16:creationId xmlns:a16="http://schemas.microsoft.com/office/drawing/2014/main" id="{7C4E1CB5-5649-E657-D304-CD24AFA56305}"/>
              </a:ext>
            </a:extLst>
          </p:cNvPr>
          <p:cNvSpPr txBox="1"/>
          <p:nvPr/>
        </p:nvSpPr>
        <p:spPr>
          <a:xfrm>
            <a:off x="10017403" y="5274615"/>
            <a:ext cx="126849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0.8 V</a:t>
            </a:r>
          </a:p>
        </p:txBody>
      </p:sp>
      <p:sp>
        <p:nvSpPr>
          <p:cNvPr id="11" name="テキスト ボックス 10">
            <a:extLst>
              <a:ext uri="{FF2B5EF4-FFF2-40B4-BE49-F238E27FC236}">
                <a16:creationId xmlns:a16="http://schemas.microsoft.com/office/drawing/2014/main" id="{C7405E22-CCA3-37E3-9FAB-D0F55264EA25}"/>
              </a:ext>
            </a:extLst>
          </p:cNvPr>
          <p:cNvSpPr txBox="1"/>
          <p:nvPr/>
        </p:nvSpPr>
        <p:spPr>
          <a:xfrm>
            <a:off x="11248314" y="4095419"/>
            <a:ext cx="6987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1.0 V</a:t>
            </a:r>
            <a:endParaRPr kumimoji="1" lang="ja-JP" altLang="en-US" sz="1800" b="0"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sp>
        <p:nvSpPr>
          <p:cNvPr id="12" name="テキスト ボックス 11">
            <a:extLst>
              <a:ext uri="{FF2B5EF4-FFF2-40B4-BE49-F238E27FC236}">
                <a16:creationId xmlns:a16="http://schemas.microsoft.com/office/drawing/2014/main" id="{DD9E1F8A-4C00-1F60-7D27-DE17AFC03967}"/>
              </a:ext>
            </a:extLst>
          </p:cNvPr>
          <p:cNvSpPr txBox="1"/>
          <p:nvPr/>
        </p:nvSpPr>
        <p:spPr>
          <a:xfrm>
            <a:off x="6079267" y="3328979"/>
            <a:ext cx="9684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4472C4"/>
                </a:solidFill>
                <a:effectLst/>
                <a:uLnTx/>
                <a:uFillTx/>
                <a:latin typeface="Times New Roman"/>
                <a:ea typeface="ＭＳ Ｐゴシック"/>
                <a:cs typeface="+mn-cs"/>
              </a:rPr>
              <a:t>±0.1 V</a:t>
            </a:r>
            <a:endParaRPr kumimoji="1" lang="ja-JP" altLang="en-US" sz="1800" b="0" i="0" u="none" strike="noStrike" kern="1200" cap="none" spc="0" normalizeH="0" baseline="0" noProof="0" dirty="0">
              <a:ln>
                <a:noFill/>
              </a:ln>
              <a:solidFill>
                <a:srgbClr val="4472C4"/>
              </a:solidFill>
              <a:effectLst/>
              <a:uLnTx/>
              <a:uFillTx/>
              <a:latin typeface="Times New Roman"/>
              <a:ea typeface="ＭＳ Ｐゴシック"/>
              <a:cs typeface="+mn-cs"/>
            </a:endParaRPr>
          </a:p>
        </p:txBody>
      </p:sp>
      <p:sp>
        <p:nvSpPr>
          <p:cNvPr id="13" name="テキスト ボックス 12">
            <a:extLst>
              <a:ext uri="{FF2B5EF4-FFF2-40B4-BE49-F238E27FC236}">
                <a16:creationId xmlns:a16="http://schemas.microsoft.com/office/drawing/2014/main" id="{E003A9D9-6038-940B-1D7E-C2CC4E69E0D5}"/>
              </a:ext>
            </a:extLst>
          </p:cNvPr>
          <p:cNvSpPr txBox="1"/>
          <p:nvPr/>
        </p:nvSpPr>
        <p:spPr>
          <a:xfrm>
            <a:off x="6916910" y="4677193"/>
            <a:ext cx="9684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4472C4"/>
                </a:solidFill>
                <a:effectLst/>
                <a:uLnTx/>
                <a:uFillTx/>
                <a:latin typeface="Times New Roman"/>
                <a:ea typeface="ＭＳ Ｐゴシック"/>
                <a:cs typeface="+mn-cs"/>
              </a:rPr>
              <a:t>±0.1 V</a:t>
            </a:r>
            <a:endParaRPr kumimoji="1" lang="ja-JP" altLang="en-US" sz="1800" b="0" i="0" u="none" strike="noStrike" kern="1200" cap="none" spc="0" normalizeH="0" baseline="0" noProof="0" dirty="0">
              <a:ln>
                <a:noFill/>
              </a:ln>
              <a:solidFill>
                <a:srgbClr val="4472C4"/>
              </a:solidFill>
              <a:effectLst/>
              <a:uLnTx/>
              <a:uFillTx/>
              <a:latin typeface="Times New Roman"/>
              <a:ea typeface="ＭＳ Ｐゴシック"/>
              <a:cs typeface="+mn-cs"/>
            </a:endParaRPr>
          </a:p>
        </p:txBody>
      </p:sp>
      <p:sp>
        <p:nvSpPr>
          <p:cNvPr id="14" name="テキスト ボックス 13">
            <a:extLst>
              <a:ext uri="{FF2B5EF4-FFF2-40B4-BE49-F238E27FC236}">
                <a16:creationId xmlns:a16="http://schemas.microsoft.com/office/drawing/2014/main" id="{08126A42-4623-614E-C3AB-42855E152309}"/>
              </a:ext>
            </a:extLst>
          </p:cNvPr>
          <p:cNvSpPr txBox="1"/>
          <p:nvPr/>
        </p:nvSpPr>
        <p:spPr>
          <a:xfrm>
            <a:off x="10279839" y="4677193"/>
            <a:ext cx="9684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4472C4"/>
                </a:solidFill>
                <a:effectLst/>
                <a:uLnTx/>
                <a:uFillTx/>
                <a:latin typeface="Times New Roman"/>
                <a:ea typeface="ＭＳ Ｐゴシック"/>
                <a:cs typeface="+mn-cs"/>
              </a:rPr>
              <a:t>±0.1 V</a:t>
            </a:r>
            <a:endParaRPr kumimoji="1" lang="ja-JP" altLang="en-US" sz="1800" b="0" i="0" u="none" strike="noStrike" kern="1200" cap="none" spc="0" normalizeH="0" baseline="0" noProof="0" dirty="0">
              <a:ln>
                <a:noFill/>
              </a:ln>
              <a:solidFill>
                <a:srgbClr val="4472C4"/>
              </a:solidFill>
              <a:effectLst/>
              <a:uLnTx/>
              <a:uFillTx/>
              <a:latin typeface="Times New Roman"/>
              <a:ea typeface="ＭＳ Ｐゴシック"/>
              <a:cs typeface="+mn-cs"/>
            </a:endParaRPr>
          </a:p>
        </p:txBody>
      </p:sp>
      <p:sp>
        <p:nvSpPr>
          <p:cNvPr id="15" name="テキスト ボックス 14">
            <a:extLst>
              <a:ext uri="{FF2B5EF4-FFF2-40B4-BE49-F238E27FC236}">
                <a16:creationId xmlns:a16="http://schemas.microsoft.com/office/drawing/2014/main" id="{D50BBCED-81AA-4B50-73F9-DA3F9242214C}"/>
              </a:ext>
            </a:extLst>
          </p:cNvPr>
          <p:cNvSpPr txBox="1"/>
          <p:nvPr/>
        </p:nvSpPr>
        <p:spPr>
          <a:xfrm>
            <a:off x="11113445" y="3303383"/>
            <a:ext cx="9684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4472C4"/>
                </a:solidFill>
                <a:effectLst/>
                <a:uLnTx/>
                <a:uFillTx/>
                <a:latin typeface="Times New Roman"/>
                <a:ea typeface="ＭＳ Ｐゴシック"/>
                <a:cs typeface="+mn-cs"/>
              </a:rPr>
              <a:t>∓</a:t>
            </a:r>
            <a:r>
              <a:rPr kumimoji="1" lang="en-US" altLang="ja-JP" sz="1800" b="0" i="0" u="none" strike="noStrike" kern="1200" cap="none" spc="0" normalizeH="0" baseline="0" noProof="0" dirty="0">
                <a:ln>
                  <a:noFill/>
                </a:ln>
                <a:solidFill>
                  <a:srgbClr val="4472C4"/>
                </a:solidFill>
                <a:effectLst/>
                <a:uLnTx/>
                <a:uFillTx/>
                <a:latin typeface="Times New Roman"/>
                <a:ea typeface="ＭＳ Ｐゴシック"/>
                <a:cs typeface="+mn-cs"/>
              </a:rPr>
              <a:t>0.1 V</a:t>
            </a:r>
            <a:endParaRPr kumimoji="1" lang="ja-JP" altLang="en-US" sz="1800" b="0" i="0" u="none" strike="noStrike" kern="1200" cap="none" spc="0" normalizeH="0" baseline="0" noProof="0" dirty="0">
              <a:ln>
                <a:noFill/>
              </a:ln>
              <a:solidFill>
                <a:srgbClr val="4472C4"/>
              </a:solidFill>
              <a:effectLst/>
              <a:uLnTx/>
              <a:uFillTx/>
              <a:latin typeface="Times New Roman"/>
              <a:ea typeface="ＭＳ Ｐゴシック"/>
              <a:cs typeface="+mn-cs"/>
            </a:endParaRPr>
          </a:p>
        </p:txBody>
      </p:sp>
      <p:sp>
        <p:nvSpPr>
          <p:cNvPr id="19" name="テキスト ボックス 18">
            <a:extLst>
              <a:ext uri="{FF2B5EF4-FFF2-40B4-BE49-F238E27FC236}">
                <a16:creationId xmlns:a16="http://schemas.microsoft.com/office/drawing/2014/main" id="{D992FF23-78CE-B99D-44D8-1CDB91710077}"/>
              </a:ext>
            </a:extLst>
          </p:cNvPr>
          <p:cNvSpPr txBox="1"/>
          <p:nvPr/>
        </p:nvSpPr>
        <p:spPr>
          <a:xfrm>
            <a:off x="7401147" y="5840741"/>
            <a:ext cx="126849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0.65 V</a:t>
            </a:r>
          </a:p>
        </p:txBody>
      </p:sp>
      <p:sp>
        <p:nvSpPr>
          <p:cNvPr id="20" name="テキスト ボックス 19">
            <a:extLst>
              <a:ext uri="{FF2B5EF4-FFF2-40B4-BE49-F238E27FC236}">
                <a16:creationId xmlns:a16="http://schemas.microsoft.com/office/drawing/2014/main" id="{661C1543-BED2-6213-B834-AECA56391FEE}"/>
              </a:ext>
            </a:extLst>
          </p:cNvPr>
          <p:cNvSpPr txBox="1"/>
          <p:nvPr/>
        </p:nvSpPr>
        <p:spPr>
          <a:xfrm>
            <a:off x="7024591" y="2187463"/>
            <a:ext cx="9443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1.3 V</a:t>
            </a:r>
            <a:endParaRPr kumimoji="1" lang="ja-JP" altLang="en-US" sz="1800" b="0"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cxnSp>
        <p:nvCxnSpPr>
          <p:cNvPr id="22" name="直線矢印コネクタ 21">
            <a:extLst>
              <a:ext uri="{FF2B5EF4-FFF2-40B4-BE49-F238E27FC236}">
                <a16:creationId xmlns:a16="http://schemas.microsoft.com/office/drawing/2014/main" id="{8C930D2F-8663-CF06-5402-67ADA70BEA0C}"/>
              </a:ext>
            </a:extLst>
          </p:cNvPr>
          <p:cNvCxnSpPr/>
          <p:nvPr/>
        </p:nvCxnSpPr>
        <p:spPr bwMode="auto">
          <a:xfrm>
            <a:off x="9123435" y="5046525"/>
            <a:ext cx="0" cy="690041"/>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テキスト ボックス 23">
            <a:extLst>
              <a:ext uri="{FF2B5EF4-FFF2-40B4-BE49-F238E27FC236}">
                <a16:creationId xmlns:a16="http://schemas.microsoft.com/office/drawing/2014/main" id="{C6539533-0CF1-06A0-67CC-494D5456CE44}"/>
              </a:ext>
            </a:extLst>
          </p:cNvPr>
          <p:cNvSpPr txBox="1"/>
          <p:nvPr/>
        </p:nvSpPr>
        <p:spPr>
          <a:xfrm>
            <a:off x="8922075" y="5274615"/>
            <a:ext cx="96291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1 mA</a:t>
            </a:r>
          </a:p>
        </p:txBody>
      </p:sp>
      <p:sp>
        <p:nvSpPr>
          <p:cNvPr id="3" name="テキスト ボックス 2">
            <a:extLst>
              <a:ext uri="{FF2B5EF4-FFF2-40B4-BE49-F238E27FC236}">
                <a16:creationId xmlns:a16="http://schemas.microsoft.com/office/drawing/2014/main" id="{F63C34ED-FE57-F3CB-CC70-B4CAFE3B1ED2}"/>
              </a:ext>
            </a:extLst>
          </p:cNvPr>
          <p:cNvSpPr txBox="1"/>
          <p:nvPr/>
        </p:nvSpPr>
        <p:spPr>
          <a:xfrm>
            <a:off x="2270855" y="1459765"/>
            <a:ext cx="2314626" cy="33541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Ｐゴシック"/>
                <a:cs typeface="+mn-cs"/>
              </a:rPr>
              <a:t>設計素子値と入力条件</a:t>
            </a:r>
            <a:endParaRPr kumimoji="1" lang="ja-JP" altLang="en-US" sz="2400" b="0" i="0" u="none" strike="noStrike" kern="1200" cap="none" spc="0" normalizeH="0" baseline="0" noProof="0" dirty="0">
              <a:ln>
                <a:noFill/>
              </a:ln>
              <a:solidFill>
                <a:prstClr val="black"/>
              </a:solidFill>
              <a:effectLst/>
              <a:uLnTx/>
              <a:uFillTx/>
              <a:latin typeface="Times New Roman"/>
              <a:ea typeface="ＭＳ Ｐゴシック"/>
              <a:cs typeface="+mn-cs"/>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A643527-34F1-48A7-23DF-06C65F3F9876}"/>
                  </a:ext>
                </a:extLst>
              </p:cNvPr>
              <p:cNvSpPr txBox="1"/>
              <p:nvPr/>
            </p:nvSpPr>
            <p:spPr>
              <a:xfrm>
                <a:off x="205799" y="5854692"/>
                <a:ext cx="6749409" cy="33541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rPr>
                  <a:t>出力電圧</a:t>
                </a:r>
                <a:r>
                  <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ＭＳ Ｐゴシック"/>
                    <a:cs typeface="+mn-cs"/>
                  </a:rPr>
                  <a:t>　</a:t>
                </a:r>
                <a14:m>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𝑜𝑢𝑡</m:t>
                        </m:r>
                      </m:sub>
                    </m:s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sub>
                    </m:sSub>
                    <m:rad>
                      <m:radPr>
                        <m:degHide m:val="on"/>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radPr>
                      <m:deg/>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𝐾</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1,2</m:t>
                            </m:r>
                          </m:sub>
                        </m:sSub>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𝐾</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3,4,5,6</m:t>
                            </m:r>
                          </m:sub>
                        </m:sSub>
                      </m:e>
                    </m:rad>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𝑣</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𝑖𝑛</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𝑣</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𝑖𝑛</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𝑐𝑜𝑛𝑡</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𝑐𝑜𝑛𝑡</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a14:m>
                <a:endPar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endParaRPr>
              </a:p>
            </p:txBody>
          </p:sp>
        </mc:Choice>
        <mc:Fallback xmlns="">
          <p:sp>
            <p:nvSpPr>
              <p:cNvPr id="4" name="テキスト ボックス 3">
                <a:extLst>
                  <a:ext uri="{FF2B5EF4-FFF2-40B4-BE49-F238E27FC236}">
                    <a16:creationId xmlns:a16="http://schemas.microsoft.com/office/drawing/2014/main" id="{8A643527-34F1-48A7-23DF-06C65F3F9876}"/>
                  </a:ext>
                </a:extLst>
              </p:cNvPr>
              <p:cNvSpPr txBox="1">
                <a:spLocks noRot="1" noChangeAspect="1" noMove="1" noResize="1" noEditPoints="1" noAdjustHandles="1" noChangeArrowheads="1" noChangeShapeType="1" noTextEdit="1"/>
              </p:cNvSpPr>
              <p:nvPr/>
            </p:nvSpPr>
            <p:spPr>
              <a:xfrm>
                <a:off x="205799" y="5854692"/>
                <a:ext cx="6749409" cy="335413"/>
              </a:xfrm>
              <a:prstGeom prst="rect">
                <a:avLst/>
              </a:prstGeom>
              <a:blipFill>
                <a:blip r:embed="rId5"/>
                <a:stretch>
                  <a:fillRect l="-2168" t="-20000" b="-290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7000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D7C6F-F92D-3722-0E6B-539034102DE3}"/>
              </a:ext>
            </a:extLst>
          </p:cNvPr>
          <p:cNvSpPr>
            <a:spLocks noGrp="1"/>
          </p:cNvSpPr>
          <p:nvPr>
            <p:ph type="title"/>
          </p:nvPr>
        </p:nvSpPr>
        <p:spPr/>
        <p:txBody>
          <a:bodyPr/>
          <a:lstStyle/>
          <a:p>
            <a:r>
              <a:rPr kumimoji="1" lang="en-US" altLang="ja-JP" dirty="0"/>
              <a:t>3. </a:t>
            </a:r>
            <a:r>
              <a:rPr kumimoji="1" lang="ja-JP" altLang="en-US" dirty="0"/>
              <a:t>詳細　</a:t>
            </a:r>
            <a:r>
              <a:rPr lang="ja-JP" altLang="en-US" sz="2000" dirty="0"/>
              <a:t>提案</a:t>
            </a:r>
            <a:r>
              <a:rPr kumimoji="1" lang="ja-JP" altLang="en-US" sz="2000" dirty="0"/>
              <a:t>回路①　従来　</a:t>
            </a:r>
            <a:r>
              <a:rPr kumimoji="1" lang="en-US" altLang="ja-JP" sz="2000" dirty="0"/>
              <a:t>DC</a:t>
            </a:r>
            <a:endParaRPr kumimoji="1" lang="ja-JP" altLang="en-US" dirty="0"/>
          </a:p>
        </p:txBody>
      </p:sp>
      <p:sp>
        <p:nvSpPr>
          <p:cNvPr id="3" name="コンテンツ プレースホルダー 2">
            <a:extLst>
              <a:ext uri="{FF2B5EF4-FFF2-40B4-BE49-F238E27FC236}">
                <a16:creationId xmlns:a16="http://schemas.microsoft.com/office/drawing/2014/main" id="{ABE292BD-50DB-D592-7BC0-2FBFCCF7B0EA}"/>
              </a:ext>
            </a:extLst>
          </p:cNvPr>
          <p:cNvSpPr>
            <a:spLocks noGrp="1"/>
          </p:cNvSpPr>
          <p:nvPr>
            <p:ph idx="1"/>
          </p:nvPr>
        </p:nvSpPr>
        <p:spPr/>
        <p:txBody>
          <a:bodyPr/>
          <a:lstStyle/>
          <a:p>
            <a:r>
              <a:rPr kumimoji="1" lang="ja-JP" altLang="en-US" sz="2000" dirty="0"/>
              <a:t>・入力電圧を</a:t>
            </a:r>
            <a:r>
              <a:rPr kumimoji="1" lang="en-US" altLang="ja-JP" sz="2000" dirty="0"/>
              <a:t>0.1V</a:t>
            </a:r>
            <a:r>
              <a:rPr kumimoji="1" lang="ja-JP" altLang="en-US" sz="2000" dirty="0"/>
              <a:t>より大きくしても値は収束し、ルックアップテーブルに活かすことが難しい</a:t>
            </a:r>
            <a:endParaRPr kumimoji="1" lang="en-US" altLang="ja-JP" sz="2000" dirty="0"/>
          </a:p>
          <a:p>
            <a:r>
              <a:rPr lang="ja-JP" altLang="en-US" sz="2000" dirty="0"/>
              <a:t>・コントロール電圧を</a:t>
            </a:r>
            <a:r>
              <a:rPr lang="en-US" altLang="ja-JP" sz="2000" dirty="0"/>
              <a:t>0.3V</a:t>
            </a:r>
            <a:r>
              <a:rPr lang="ja-JP" altLang="en-US" sz="2000" dirty="0"/>
              <a:t>等大きく取れば傾きが大きくなり、重みで扱える数値も増加する</a:t>
            </a:r>
            <a:endParaRPr lang="en-US" altLang="ja-JP" sz="2000" dirty="0"/>
          </a:p>
          <a:p>
            <a:r>
              <a:rPr kumimoji="1" lang="ja-JP" altLang="en-US" sz="2000" dirty="0"/>
              <a:t>→重みを増幅させるアンプの利得がより小さくて済む</a:t>
            </a:r>
          </a:p>
        </p:txBody>
      </p:sp>
      <p:pic>
        <p:nvPicPr>
          <p:cNvPr id="4" name="図 3">
            <a:extLst>
              <a:ext uri="{FF2B5EF4-FFF2-40B4-BE49-F238E27FC236}">
                <a16:creationId xmlns:a16="http://schemas.microsoft.com/office/drawing/2014/main" id="{6A133E8E-C582-8828-8B09-5A627F229118}"/>
              </a:ext>
            </a:extLst>
          </p:cNvPr>
          <p:cNvPicPr>
            <a:picLocks noChangeAspect="1"/>
          </p:cNvPicPr>
          <p:nvPr/>
        </p:nvPicPr>
        <p:blipFill rotWithShape="1">
          <a:blip r:embed="rId2"/>
          <a:srcRect l="12037" t="41385" r="681" b="15999"/>
          <a:stretch/>
        </p:blipFill>
        <p:spPr>
          <a:xfrm>
            <a:off x="1307381" y="3510951"/>
            <a:ext cx="9577238" cy="2922629"/>
          </a:xfrm>
          <a:prstGeom prst="rect">
            <a:avLst/>
          </a:prstGeom>
        </p:spPr>
      </p:pic>
      <p:cxnSp>
        <p:nvCxnSpPr>
          <p:cNvPr id="6" name="直線コネクタ 5">
            <a:extLst>
              <a:ext uri="{FF2B5EF4-FFF2-40B4-BE49-F238E27FC236}">
                <a16:creationId xmlns:a16="http://schemas.microsoft.com/office/drawing/2014/main" id="{18F88DB9-E7F7-A36A-0235-914519EAF13D}"/>
              </a:ext>
            </a:extLst>
          </p:cNvPr>
          <p:cNvCxnSpPr/>
          <p:nvPr/>
        </p:nvCxnSpPr>
        <p:spPr bwMode="auto">
          <a:xfrm flipV="1">
            <a:off x="7815532" y="3685382"/>
            <a:ext cx="0" cy="2078966"/>
          </a:xfrm>
          <a:prstGeom prst="line">
            <a:avLst/>
          </a:prstGeom>
          <a:solidFill>
            <a:srgbClr val="00B8FF"/>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矢印コネクタ 7">
            <a:extLst>
              <a:ext uri="{FF2B5EF4-FFF2-40B4-BE49-F238E27FC236}">
                <a16:creationId xmlns:a16="http://schemas.microsoft.com/office/drawing/2014/main" id="{F4F6DE72-E7B8-6653-C849-2D35562B27ED}"/>
              </a:ext>
            </a:extLst>
          </p:cNvPr>
          <p:cNvCxnSpPr/>
          <p:nvPr/>
        </p:nvCxnSpPr>
        <p:spPr bwMode="auto">
          <a:xfrm>
            <a:off x="7815532" y="5652205"/>
            <a:ext cx="871268" cy="0"/>
          </a:xfrm>
          <a:prstGeom prst="straightConnector1">
            <a:avLst/>
          </a:prstGeom>
          <a:solidFill>
            <a:srgbClr val="00B8FF"/>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コネクタ 9">
            <a:extLst>
              <a:ext uri="{FF2B5EF4-FFF2-40B4-BE49-F238E27FC236}">
                <a16:creationId xmlns:a16="http://schemas.microsoft.com/office/drawing/2014/main" id="{5D3E6B5C-4DC8-D955-F051-5AAAE9A498C5}"/>
              </a:ext>
            </a:extLst>
          </p:cNvPr>
          <p:cNvCxnSpPr/>
          <p:nvPr/>
        </p:nvCxnSpPr>
        <p:spPr bwMode="auto">
          <a:xfrm flipV="1">
            <a:off x="10084279" y="3209026"/>
            <a:ext cx="800340" cy="992038"/>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コネクタ 10">
            <a:extLst>
              <a:ext uri="{FF2B5EF4-FFF2-40B4-BE49-F238E27FC236}">
                <a16:creationId xmlns:a16="http://schemas.microsoft.com/office/drawing/2014/main" id="{1E383CC3-88FD-E8B3-DE53-84B36AF8F99E}"/>
              </a:ext>
            </a:extLst>
          </p:cNvPr>
          <p:cNvCxnSpPr/>
          <p:nvPr/>
        </p:nvCxnSpPr>
        <p:spPr bwMode="auto">
          <a:xfrm flipV="1">
            <a:off x="10084279" y="2723536"/>
            <a:ext cx="800340" cy="992038"/>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テキスト ボックス 11">
            <a:extLst>
              <a:ext uri="{FF2B5EF4-FFF2-40B4-BE49-F238E27FC236}">
                <a16:creationId xmlns:a16="http://schemas.microsoft.com/office/drawing/2014/main" id="{62731FD0-024A-4556-2BE0-B8A9D9C9D7CB}"/>
              </a:ext>
            </a:extLst>
          </p:cNvPr>
          <p:cNvSpPr txBox="1"/>
          <p:nvPr/>
        </p:nvSpPr>
        <p:spPr>
          <a:xfrm>
            <a:off x="10757141" y="2445987"/>
            <a:ext cx="1288154" cy="369332"/>
          </a:xfrm>
          <a:prstGeom prst="rect">
            <a:avLst/>
          </a:prstGeom>
          <a:noFill/>
        </p:spPr>
        <p:txBody>
          <a:bodyPr wrap="square" rtlCol="0">
            <a:spAutoFit/>
          </a:bodyPr>
          <a:lstStyle/>
          <a:p>
            <a:r>
              <a:rPr kumimoji="1" lang="en-US" altLang="ja-JP" dirty="0"/>
              <a:t>Vcont1=0.3</a:t>
            </a:r>
            <a:endParaRPr kumimoji="1" lang="ja-JP" altLang="en-US" dirty="0"/>
          </a:p>
        </p:txBody>
      </p:sp>
      <p:sp>
        <p:nvSpPr>
          <p:cNvPr id="13" name="テキスト ボックス 12">
            <a:extLst>
              <a:ext uri="{FF2B5EF4-FFF2-40B4-BE49-F238E27FC236}">
                <a16:creationId xmlns:a16="http://schemas.microsoft.com/office/drawing/2014/main" id="{6FC7465F-85A5-CB01-7D32-44196F6C5776}"/>
              </a:ext>
            </a:extLst>
          </p:cNvPr>
          <p:cNvSpPr txBox="1"/>
          <p:nvPr/>
        </p:nvSpPr>
        <p:spPr>
          <a:xfrm>
            <a:off x="10757141" y="2944766"/>
            <a:ext cx="1288154" cy="369332"/>
          </a:xfrm>
          <a:prstGeom prst="rect">
            <a:avLst/>
          </a:prstGeom>
          <a:noFill/>
        </p:spPr>
        <p:txBody>
          <a:bodyPr wrap="square" rtlCol="0">
            <a:spAutoFit/>
          </a:bodyPr>
          <a:lstStyle/>
          <a:p>
            <a:r>
              <a:rPr kumimoji="1" lang="en-US" altLang="ja-JP" dirty="0"/>
              <a:t>Vcont1=0.1</a:t>
            </a:r>
            <a:endParaRPr kumimoji="1" lang="ja-JP" altLang="en-US" dirty="0"/>
          </a:p>
        </p:txBody>
      </p:sp>
    </p:spTree>
    <p:extLst>
      <p:ext uri="{BB962C8B-B14F-4D97-AF65-F5344CB8AC3E}">
        <p14:creationId xmlns:p14="http://schemas.microsoft.com/office/powerpoint/2010/main" val="1577741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0855A-07BB-A624-27FD-AE7D7ECDCE9F}"/>
              </a:ext>
            </a:extLst>
          </p:cNvPr>
          <p:cNvSpPr>
            <a:spLocks noGrp="1"/>
          </p:cNvSpPr>
          <p:nvPr>
            <p:ph type="title"/>
          </p:nvPr>
        </p:nvSpPr>
        <p:spPr/>
        <p:txBody>
          <a:bodyPr/>
          <a:lstStyle/>
          <a:p>
            <a:r>
              <a:rPr kumimoji="1" lang="en-US" altLang="ja-JP" dirty="0"/>
              <a:t>3. </a:t>
            </a:r>
            <a:r>
              <a:rPr kumimoji="1" lang="ja-JP" altLang="en-US" dirty="0"/>
              <a:t>詳細　</a:t>
            </a:r>
            <a:r>
              <a:rPr lang="ja-JP" altLang="en-US" sz="2000" dirty="0"/>
              <a:t>提案</a:t>
            </a:r>
            <a:r>
              <a:rPr kumimoji="1" lang="ja-JP" altLang="en-US" sz="2000" dirty="0"/>
              <a:t>回路②　</a:t>
            </a:r>
            <a:r>
              <a:rPr kumimoji="1" lang="en-US" altLang="ja-JP" sz="2000" dirty="0"/>
              <a:t>3mA</a:t>
            </a:r>
            <a:r>
              <a:rPr kumimoji="1" lang="ja-JP" altLang="en-US" sz="2000" dirty="0"/>
              <a:t>流すために形状比と抵抗値を変更</a:t>
            </a:r>
            <a:endParaRPr kumimoji="1" lang="ja-JP" altLang="en-US" sz="4800" dirty="0"/>
          </a:p>
        </p:txBody>
      </p:sp>
      <mc:AlternateContent xmlns:mc="http://schemas.openxmlformats.org/markup-compatibility/2006" xmlns:a14="http://schemas.microsoft.com/office/drawing/2010/main">
        <mc:Choice Requires="a14">
          <p:graphicFrame>
            <p:nvGraphicFramePr>
              <p:cNvPr id="5" name="表 14">
                <a:extLst>
                  <a:ext uri="{FF2B5EF4-FFF2-40B4-BE49-F238E27FC236}">
                    <a16:creationId xmlns:a16="http://schemas.microsoft.com/office/drawing/2014/main" id="{D462AA67-7C2B-A13D-6CD0-F21B776C07B1}"/>
                  </a:ext>
                </a:extLst>
              </p:cNvPr>
              <p:cNvGraphicFramePr>
                <a:graphicFrameLocks noGrp="1"/>
              </p:cNvGraphicFramePr>
              <p:nvPr/>
            </p:nvGraphicFramePr>
            <p:xfrm>
              <a:off x="843275" y="1839666"/>
              <a:ext cx="5169787" cy="3717290"/>
            </p:xfrm>
            <a:graphic>
              <a:graphicData uri="http://schemas.openxmlformats.org/drawingml/2006/table">
                <a:tbl>
                  <a:tblPr firstRow="1" bandRow="1">
                    <a:tableStyleId>{5C22544A-7EE6-4342-B048-85BDC9FD1C3A}</a:tableStyleId>
                  </a:tblPr>
                  <a:tblGrid>
                    <a:gridCol w="2057313">
                      <a:extLst>
                        <a:ext uri="{9D8B030D-6E8A-4147-A177-3AD203B41FA5}">
                          <a16:colId xmlns:a16="http://schemas.microsoft.com/office/drawing/2014/main" val="4269474786"/>
                        </a:ext>
                      </a:extLst>
                    </a:gridCol>
                    <a:gridCol w="3112474">
                      <a:extLst>
                        <a:ext uri="{9D8B030D-6E8A-4147-A177-3AD203B41FA5}">
                          <a16:colId xmlns:a16="http://schemas.microsoft.com/office/drawing/2014/main" val="3669961166"/>
                        </a:ext>
                      </a:extLst>
                    </a:gridCol>
                  </a:tblGrid>
                  <a:tr h="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𝑉</m:t>
                                    </m:r>
                                  </m:e>
                                  <m:sub>
                                    <m:r>
                                      <a:rPr kumimoji="1" lang="en-US" altLang="ja-JP" b="0" i="1" smtClean="0">
                                        <a:solidFill>
                                          <a:schemeClr val="tx1"/>
                                        </a:solidFill>
                                        <a:latin typeface="Cambria Math" panose="02040503050406030204" pitchFamily="18" charset="0"/>
                                      </a:rPr>
                                      <m:t>𝐷𝐷</m:t>
                                    </m:r>
                                  </m:sub>
                                </m:sSub>
                              </m:oMath>
                            </m:oMathPara>
                          </a14:m>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b="0" dirty="0">
                              <a:solidFill>
                                <a:schemeClr val="tx1"/>
                              </a:solidFill>
                            </a:rPr>
                            <a:t>1.8 V</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44839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𝑉</m:t>
                                    </m:r>
                                  </m:e>
                                  <m:sub>
                                    <m:r>
                                      <a:rPr kumimoji="1" lang="en-US" altLang="ja-JP" b="0" i="1" smtClean="0">
                                        <a:solidFill>
                                          <a:schemeClr val="tx1"/>
                                        </a:solidFill>
                                        <a:latin typeface="Cambria Math" panose="02040503050406030204" pitchFamily="18" charset="0"/>
                                      </a:rPr>
                                      <m:t>𝑐𝑜𝑛𝑡</m:t>
                                    </m:r>
                                    <m:r>
                                      <a:rPr kumimoji="1" lang="en-US" altLang="ja-JP" b="0" i="1" smtClean="0">
                                        <a:solidFill>
                                          <a:schemeClr val="tx1"/>
                                        </a:solidFill>
                                        <a:latin typeface="Cambria Math" panose="02040503050406030204" pitchFamily="18" charset="0"/>
                                      </a:rPr>
                                      <m:t>1</m:t>
                                    </m:r>
                                  </m:sub>
                                </m:sSub>
                                <m:r>
                                  <a:rPr kumimoji="1" lang="en-US" altLang="ja-JP" b="0" i="1" smtClean="0">
                                    <a:solidFill>
                                      <a:schemeClr val="tx1"/>
                                    </a:solidFill>
                                    <a:latin typeface="Cambria Math" panose="02040503050406030204" pitchFamily="18" charset="0"/>
                                  </a:rPr>
                                  <m:t>, </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𝑉</m:t>
                                    </m:r>
                                  </m:e>
                                  <m:sub>
                                    <m:r>
                                      <a:rPr kumimoji="1" lang="en-US" altLang="ja-JP" b="0" i="1" smtClean="0">
                                        <a:solidFill>
                                          <a:schemeClr val="tx1"/>
                                        </a:solidFill>
                                        <a:latin typeface="Cambria Math" panose="02040503050406030204" pitchFamily="18" charset="0"/>
                                      </a:rPr>
                                      <m:t>𝑐𝑜𝑛𝑡</m:t>
                                    </m:r>
                                    <m:r>
                                      <a:rPr kumimoji="1" lang="en-US" altLang="ja-JP" b="0" i="1" smtClean="0">
                                        <a:solidFill>
                                          <a:schemeClr val="tx1"/>
                                        </a:solidFill>
                                        <a:latin typeface="Cambria Math" panose="02040503050406030204" pitchFamily="18" charset="0"/>
                                      </a:rPr>
                                      <m:t>2</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dirty="0">
                              <a:solidFill>
                                <a:schemeClr val="tx1"/>
                              </a:solidFill>
                            </a:rPr>
                            <a:t>-0.1 V ~ 0.1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5367147"/>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𝑉</m:t>
                                    </m:r>
                                  </m:e>
                                  <m:sub>
                                    <m:r>
                                      <a:rPr kumimoji="1" lang="en-US" altLang="ja-JP" b="0" i="1" smtClean="0">
                                        <a:solidFill>
                                          <a:schemeClr val="tx1"/>
                                        </a:solidFill>
                                        <a:latin typeface="Cambria Math" panose="02040503050406030204" pitchFamily="18" charset="0"/>
                                      </a:rPr>
                                      <m:t>𝐶𝑂𝑁𝑇</m:t>
                                    </m:r>
                                    <m:r>
                                      <a:rPr kumimoji="1" lang="en-US" altLang="ja-JP" b="0" i="1" smtClean="0">
                                        <a:solidFill>
                                          <a:schemeClr val="tx1"/>
                                        </a:solidFill>
                                        <a:latin typeface="Cambria Math" panose="02040503050406030204" pitchFamily="18" charset="0"/>
                                      </a:rPr>
                                      <m:t>1</m:t>
                                    </m:r>
                                  </m:sub>
                                </m:sSub>
                                <m:r>
                                  <a:rPr kumimoji="1" lang="en-US" altLang="ja-JP" b="0" i="1" smtClean="0">
                                    <a:solidFill>
                                      <a:schemeClr val="tx1"/>
                                    </a:solidFill>
                                    <a:latin typeface="Cambria Math" panose="02040503050406030204" pitchFamily="18" charset="0"/>
                                  </a:rPr>
                                  <m:t>, </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𝑉</m:t>
                                    </m:r>
                                  </m:e>
                                  <m:sub>
                                    <m:r>
                                      <a:rPr kumimoji="1" lang="en-US" altLang="ja-JP" b="0" i="1" smtClean="0">
                                        <a:solidFill>
                                          <a:schemeClr val="tx1"/>
                                        </a:solidFill>
                                        <a:latin typeface="Cambria Math" panose="02040503050406030204" pitchFamily="18" charset="0"/>
                                      </a:rPr>
                                      <m:t>𝐶𝑂𝑁𝑇</m:t>
                                    </m:r>
                                    <m:r>
                                      <a:rPr kumimoji="1" lang="en-US" altLang="ja-JP" b="0" i="1" smtClean="0">
                                        <a:solidFill>
                                          <a:schemeClr val="tx1"/>
                                        </a:solidFill>
                                        <a:latin typeface="Cambria Math" panose="02040503050406030204" pitchFamily="18" charset="0"/>
                                      </a:rPr>
                                      <m:t>2</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dirty="0">
                              <a:solidFill>
                                <a:schemeClr val="tx1"/>
                              </a:solidFill>
                            </a:rPr>
                            <a:t>1.0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3172810"/>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𝑣</m:t>
                                    </m:r>
                                  </m:e>
                                  <m:sub>
                                    <m:r>
                                      <a:rPr kumimoji="1" lang="en-US" altLang="ja-JP" b="0" i="1" smtClean="0">
                                        <a:solidFill>
                                          <a:schemeClr val="tx1"/>
                                        </a:solidFill>
                                        <a:latin typeface="Cambria Math" panose="02040503050406030204" pitchFamily="18" charset="0"/>
                                      </a:rPr>
                                      <m:t>𝑖𝑛</m:t>
                                    </m:r>
                                    <m:r>
                                      <a:rPr kumimoji="1" lang="en-US" altLang="ja-JP" b="0" i="1" smtClean="0">
                                        <a:solidFill>
                                          <a:schemeClr val="tx1"/>
                                        </a:solidFill>
                                        <a:latin typeface="Cambria Math" panose="02040503050406030204" pitchFamily="18" charset="0"/>
                                      </a:rPr>
                                      <m:t>1</m:t>
                                    </m:r>
                                  </m:sub>
                                </m:sSub>
                                <m:r>
                                  <a:rPr kumimoji="1" lang="en-US" altLang="ja-JP" b="0" i="1" smtClean="0">
                                    <a:solidFill>
                                      <a:schemeClr val="tx1"/>
                                    </a:solidFill>
                                    <a:latin typeface="Cambria Math" panose="02040503050406030204" pitchFamily="18" charset="0"/>
                                  </a:rPr>
                                  <m:t>, </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𝑣</m:t>
                                    </m:r>
                                  </m:e>
                                  <m:sub>
                                    <m:r>
                                      <a:rPr kumimoji="1" lang="en-US" altLang="ja-JP" b="0" i="1" smtClean="0">
                                        <a:solidFill>
                                          <a:schemeClr val="tx1"/>
                                        </a:solidFill>
                                        <a:latin typeface="Cambria Math" panose="02040503050406030204" pitchFamily="18" charset="0"/>
                                      </a:rPr>
                                      <m:t>𝑖𝑛</m:t>
                                    </m:r>
                                    <m:r>
                                      <a:rPr kumimoji="1" lang="en-US" altLang="ja-JP" b="0" i="1" smtClean="0">
                                        <a:solidFill>
                                          <a:schemeClr val="tx1"/>
                                        </a:solidFill>
                                        <a:latin typeface="Cambria Math" panose="02040503050406030204" pitchFamily="18" charset="0"/>
                                      </a:rPr>
                                      <m:t>2</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dirty="0">
                              <a:solidFill>
                                <a:schemeClr val="tx1"/>
                              </a:solidFill>
                            </a:rPr>
                            <a:t>-0.1 V ~ 0.1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3178809"/>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𝑉</m:t>
                                    </m:r>
                                  </m:e>
                                  <m:sub>
                                    <m:r>
                                      <a:rPr kumimoji="1" lang="en-US" altLang="ja-JP" b="0" i="1" smtClean="0">
                                        <a:solidFill>
                                          <a:schemeClr val="tx1"/>
                                        </a:solidFill>
                                        <a:latin typeface="Cambria Math" panose="02040503050406030204" pitchFamily="18" charset="0"/>
                                      </a:rPr>
                                      <m:t>𝐼𝑁</m:t>
                                    </m:r>
                                    <m:r>
                                      <a:rPr kumimoji="1" lang="en-US" altLang="ja-JP" b="0" i="1" smtClean="0">
                                        <a:solidFill>
                                          <a:schemeClr val="tx1"/>
                                        </a:solidFill>
                                        <a:latin typeface="Cambria Math" panose="02040503050406030204" pitchFamily="18" charset="0"/>
                                      </a:rPr>
                                      <m:t>1</m:t>
                                    </m:r>
                                  </m:sub>
                                </m:sSub>
                                <m:r>
                                  <a:rPr kumimoji="1" lang="en-US" altLang="ja-JP" b="0" i="1" smtClean="0">
                                    <a:solidFill>
                                      <a:schemeClr val="tx1"/>
                                    </a:solidFill>
                                    <a:latin typeface="Cambria Math" panose="02040503050406030204" pitchFamily="18" charset="0"/>
                                  </a:rPr>
                                  <m:t>, </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𝑉</m:t>
                                    </m:r>
                                  </m:e>
                                  <m:sub>
                                    <m:r>
                                      <a:rPr kumimoji="1" lang="en-US" altLang="ja-JP" b="0" i="1" smtClean="0">
                                        <a:solidFill>
                                          <a:schemeClr val="tx1"/>
                                        </a:solidFill>
                                        <a:latin typeface="Cambria Math" panose="02040503050406030204" pitchFamily="18" charset="0"/>
                                      </a:rPr>
                                      <m:t>𝐼𝑁</m:t>
                                    </m:r>
                                    <m:r>
                                      <a:rPr kumimoji="1" lang="en-US" altLang="ja-JP" b="0" i="1" smtClean="0">
                                        <a:solidFill>
                                          <a:schemeClr val="tx1"/>
                                        </a:solidFill>
                                        <a:latin typeface="Cambria Math" panose="02040503050406030204" pitchFamily="18" charset="0"/>
                                      </a:rPr>
                                      <m:t>2</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dirty="0">
                              <a:solidFill>
                                <a:schemeClr val="tx1"/>
                              </a:solidFill>
                            </a:rPr>
                            <a:t>0.8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5814415"/>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𝑉</m:t>
                                    </m:r>
                                  </m:e>
                                  <m:sub>
                                    <m:r>
                                      <a:rPr kumimoji="1" lang="en-US" altLang="ja-JP" b="0" i="1" smtClean="0">
                                        <a:solidFill>
                                          <a:schemeClr val="tx1"/>
                                        </a:solidFill>
                                        <a:latin typeface="Cambria Math" panose="02040503050406030204" pitchFamily="18" charset="0"/>
                                      </a:rPr>
                                      <m:t>𝐵</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dirty="0">
                              <a:solidFill>
                                <a:schemeClr val="tx1"/>
                              </a:solidFill>
                            </a:rPr>
                            <a:t>0.65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41582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𝑅</m:t>
                                    </m:r>
                                  </m:e>
                                  <m:sub>
                                    <m:r>
                                      <a:rPr kumimoji="1" lang="en-US" altLang="ja-JP" b="0" i="1" smtClean="0">
                                        <a:solidFill>
                                          <a:schemeClr val="tx1"/>
                                        </a:solidFill>
                                        <a:latin typeface="Cambria Math" panose="02040503050406030204" pitchFamily="18" charset="0"/>
                                      </a:rPr>
                                      <m:t>𝐷</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b="0" i="0" dirty="0">
                              <a:solidFill>
                                <a:schemeClr val="tx1"/>
                              </a:solidFill>
                              <a:latin typeface="+mn-lt"/>
                            </a:rPr>
                            <a:t>333</a:t>
                          </a:r>
                          <a14:m>
                            <m:oMath xmlns:m="http://schemas.openxmlformats.org/officeDocument/2006/math">
                              <m:r>
                                <a:rPr kumimoji="1" lang="en-US" altLang="ja-JP" b="0" i="0" smtClean="0">
                                  <a:solidFill>
                                    <a:schemeClr val="tx1"/>
                                  </a:solidFill>
                                  <a:latin typeface="Cambria Math" panose="02040503050406030204" pitchFamily="18" charset="0"/>
                                </a:rPr>
                                <m:t> </m:t>
                              </m:r>
                              <m:r>
                                <m:rPr>
                                  <m:sty m:val="p"/>
                                </m:rPr>
                                <a:rPr kumimoji="1" lang="en-US" altLang="ja-JP" b="0" i="0" smtClean="0">
                                  <a:solidFill>
                                    <a:schemeClr val="tx1"/>
                                  </a:solidFill>
                                  <a:latin typeface="Cambria Math" panose="02040503050406030204" pitchFamily="18" charset="0"/>
                                </a:rPr>
                                <m:t>Ω</m:t>
                              </m:r>
                            </m:oMath>
                          </a14:m>
                          <a:endParaRPr kumimoji="1" lang="ja-JP" altLang="en-US"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4005952"/>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𝑀</m:t>
                                    </m:r>
                                  </m:e>
                                  <m:sub>
                                    <m:r>
                                      <a:rPr kumimoji="1" lang="en-US" altLang="ja-JP" b="0" i="1" smtClean="0">
                                        <a:solidFill>
                                          <a:schemeClr val="tx1"/>
                                        </a:solidFill>
                                        <a:latin typeface="Cambria Math" panose="02040503050406030204" pitchFamily="18" charset="0"/>
                                      </a:rPr>
                                      <m:t>0</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dirty="0">
                              <a:solidFill>
                                <a:schemeClr val="tx1"/>
                              </a:solidFill>
                            </a:rPr>
                            <a:t>W/L = 75 </a:t>
                          </a:r>
                          <a14:m>
                            <m:oMath xmlns:m="http://schemas.openxmlformats.org/officeDocument/2006/math">
                              <m:r>
                                <m:rPr>
                                  <m:sty m:val="p"/>
                                </m:rPr>
                                <a:rPr kumimoji="1" lang="ja-JP" altLang="en-US" i="0" smtClean="0">
                                  <a:solidFill>
                                    <a:schemeClr val="tx1"/>
                                  </a:solidFill>
                                  <a:latin typeface="Cambria Math" panose="02040503050406030204" pitchFamily="18" charset="0"/>
                                </a:rPr>
                                <m:t>μ</m:t>
                              </m:r>
                              <m:r>
                                <m:rPr>
                                  <m:sty m:val="p"/>
                                </m:rPr>
                                <a:rPr kumimoji="1" lang="en-US" altLang="ja-JP" b="0" i="0" smtClean="0">
                                  <a:solidFill>
                                    <a:schemeClr val="tx1"/>
                                  </a:solidFill>
                                  <a:latin typeface="Cambria Math" panose="02040503050406030204" pitchFamily="18" charset="0"/>
                                </a:rPr>
                                <m:t>m</m:t>
                              </m:r>
                            </m:oMath>
                          </a14:m>
                          <a:r>
                            <a:rPr kumimoji="1" lang="en-US" altLang="ja-JP" dirty="0">
                              <a:solidFill>
                                <a:schemeClr val="tx1"/>
                              </a:solidFill>
                            </a:rPr>
                            <a:t>/180 </a:t>
                          </a:r>
                          <a14:m>
                            <m:oMath xmlns:m="http://schemas.openxmlformats.org/officeDocument/2006/math">
                              <m:r>
                                <m:rPr>
                                  <m:sty m:val="p"/>
                                </m:rPr>
                                <a:rPr kumimoji="1" lang="en-US" altLang="ja-JP" i="0" smtClean="0">
                                  <a:solidFill>
                                    <a:schemeClr val="tx1"/>
                                  </a:solidFill>
                                  <a:latin typeface="Cambria Math" panose="02040503050406030204" pitchFamily="18" charset="0"/>
                                </a:rPr>
                                <m:t>n</m:t>
                              </m:r>
                              <m:r>
                                <m:rPr>
                                  <m:sty m:val="p"/>
                                </m:rPr>
                                <a:rPr kumimoji="1" lang="en-US" altLang="ja-JP" b="0" i="0" smtClean="0">
                                  <a:solidFill>
                                    <a:schemeClr val="tx1"/>
                                  </a:solidFill>
                                  <a:latin typeface="Cambria Math" panose="02040503050406030204" pitchFamily="18" charset="0"/>
                                </a:rPr>
                                <m:t>m</m:t>
                              </m:r>
                            </m:oMath>
                          </a14:m>
                          <a:endParaRPr kumimoji="1" lang="en-US" altLang="ja-JP"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37425584"/>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𝑀</m:t>
                                    </m:r>
                                  </m:e>
                                  <m:sub>
                                    <m:r>
                                      <a:rPr kumimoji="1" lang="en-US" altLang="ja-JP" b="0" i="1" smtClean="0">
                                        <a:solidFill>
                                          <a:schemeClr val="tx1"/>
                                        </a:solidFill>
                                        <a:latin typeface="Cambria Math" panose="02040503050406030204" pitchFamily="18" charset="0"/>
                                      </a:rPr>
                                      <m:t>1,2</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W/L = 50 </a:t>
                          </a:r>
                          <a14:m>
                            <m:oMath xmlns:m="http://schemas.openxmlformats.org/officeDocument/2006/math">
                              <m:r>
                                <m:rPr>
                                  <m:sty m:val="p"/>
                                </m:rPr>
                                <a:rPr kumimoji="1" lang="ja-JP" altLang="en-US" i="0" smtClean="0">
                                  <a:solidFill>
                                    <a:schemeClr val="tx1"/>
                                  </a:solidFill>
                                  <a:latin typeface="Cambria Math" panose="02040503050406030204" pitchFamily="18" charset="0"/>
                                </a:rPr>
                                <m:t>μ</m:t>
                              </m:r>
                              <m:r>
                                <m:rPr>
                                  <m:sty m:val="p"/>
                                </m:rPr>
                                <a:rPr kumimoji="1" lang="en-US" altLang="ja-JP" b="0" i="0" smtClean="0">
                                  <a:solidFill>
                                    <a:schemeClr val="tx1"/>
                                  </a:solidFill>
                                  <a:latin typeface="Cambria Math" panose="02040503050406030204" pitchFamily="18" charset="0"/>
                                </a:rPr>
                                <m:t>m</m:t>
                              </m:r>
                            </m:oMath>
                          </a14:m>
                          <a:r>
                            <a:rPr kumimoji="1" lang="en-US" altLang="ja-JP" dirty="0">
                              <a:solidFill>
                                <a:schemeClr val="tx1"/>
                              </a:solidFill>
                            </a:rPr>
                            <a:t>/180 </a:t>
                          </a:r>
                          <a14:m>
                            <m:oMath xmlns:m="http://schemas.openxmlformats.org/officeDocument/2006/math">
                              <m:r>
                                <m:rPr>
                                  <m:sty m:val="p"/>
                                </m:rPr>
                                <a:rPr kumimoji="1" lang="en-US" altLang="ja-JP" i="0" smtClean="0">
                                  <a:solidFill>
                                    <a:schemeClr val="tx1"/>
                                  </a:solidFill>
                                  <a:latin typeface="Cambria Math" panose="02040503050406030204" pitchFamily="18" charset="0"/>
                                </a:rPr>
                                <m:t>n</m:t>
                              </m:r>
                              <m:r>
                                <m:rPr>
                                  <m:sty m:val="p"/>
                                </m:rPr>
                                <a:rPr kumimoji="1" lang="en-US" altLang="ja-JP" b="0" i="0" smtClean="0">
                                  <a:solidFill>
                                    <a:schemeClr val="tx1"/>
                                  </a:solidFill>
                                  <a:latin typeface="Cambria Math" panose="02040503050406030204" pitchFamily="18" charset="0"/>
                                </a:rPr>
                                <m:t>m</m:t>
                              </m:r>
                            </m:oMath>
                          </a14:m>
                          <a:endParaRPr kumimoji="1" lang="en-US" altLang="ja-JP"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85593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𝑀</m:t>
                                    </m:r>
                                  </m:e>
                                  <m:sub>
                                    <m:r>
                                      <a:rPr kumimoji="1" lang="en-US" altLang="ja-JP" b="0" i="1" smtClean="0">
                                        <a:solidFill>
                                          <a:schemeClr val="tx1"/>
                                        </a:solidFill>
                                        <a:latin typeface="Cambria Math" panose="02040503050406030204" pitchFamily="18" charset="0"/>
                                      </a:rPr>
                                      <m:t>3,4,5,6</m:t>
                                    </m:r>
                                  </m:sub>
                                </m:sSub>
                              </m:oMath>
                            </m:oMathPara>
                          </a14:m>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W/L = 25 </a:t>
                          </a:r>
                          <a14:m>
                            <m:oMath xmlns:m="http://schemas.openxmlformats.org/officeDocument/2006/math">
                              <m:r>
                                <m:rPr>
                                  <m:sty m:val="p"/>
                                </m:rPr>
                                <a:rPr kumimoji="1" lang="ja-JP" altLang="en-US" i="0" smtClean="0">
                                  <a:solidFill>
                                    <a:schemeClr val="tx1"/>
                                  </a:solidFill>
                                  <a:latin typeface="Cambria Math" panose="02040503050406030204" pitchFamily="18" charset="0"/>
                                </a:rPr>
                                <m:t>μ</m:t>
                              </m:r>
                              <m:r>
                                <m:rPr>
                                  <m:sty m:val="p"/>
                                </m:rPr>
                                <a:rPr kumimoji="1" lang="en-US" altLang="ja-JP" b="0" i="0" smtClean="0">
                                  <a:solidFill>
                                    <a:schemeClr val="tx1"/>
                                  </a:solidFill>
                                  <a:latin typeface="Cambria Math" panose="02040503050406030204" pitchFamily="18" charset="0"/>
                                </a:rPr>
                                <m:t>m</m:t>
                              </m:r>
                            </m:oMath>
                          </a14:m>
                          <a:r>
                            <a:rPr kumimoji="1" lang="en-US" altLang="ja-JP" dirty="0">
                              <a:solidFill>
                                <a:schemeClr val="tx1"/>
                              </a:solidFill>
                            </a:rPr>
                            <a:t>/180 </a:t>
                          </a:r>
                          <a14:m>
                            <m:oMath xmlns:m="http://schemas.openxmlformats.org/officeDocument/2006/math">
                              <m:r>
                                <m:rPr>
                                  <m:sty m:val="p"/>
                                </m:rPr>
                                <a:rPr kumimoji="1" lang="en-US" altLang="ja-JP" i="0" smtClean="0">
                                  <a:solidFill>
                                    <a:schemeClr val="tx1"/>
                                  </a:solidFill>
                                  <a:latin typeface="Cambria Math" panose="02040503050406030204" pitchFamily="18" charset="0"/>
                                </a:rPr>
                                <m:t>n</m:t>
                              </m:r>
                              <m:r>
                                <m:rPr>
                                  <m:sty m:val="p"/>
                                </m:rPr>
                                <a:rPr kumimoji="1" lang="en-US" altLang="ja-JP" b="0" i="0" smtClean="0">
                                  <a:solidFill>
                                    <a:schemeClr val="tx1"/>
                                  </a:solidFill>
                                  <a:latin typeface="Cambria Math" panose="02040503050406030204" pitchFamily="18" charset="0"/>
                                </a:rPr>
                                <m:t>m</m:t>
                              </m:r>
                            </m:oMath>
                          </a14:m>
                          <a:endParaRPr kumimoji="1" lang="en-US" altLang="ja-JP"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6321825"/>
                      </a:ext>
                    </a:extLst>
                  </a:tr>
                </a:tbl>
              </a:graphicData>
            </a:graphic>
          </p:graphicFrame>
        </mc:Choice>
        <mc:Fallback xmlns="">
          <p:graphicFrame>
            <p:nvGraphicFramePr>
              <p:cNvPr id="5" name="表 14">
                <a:extLst>
                  <a:ext uri="{FF2B5EF4-FFF2-40B4-BE49-F238E27FC236}">
                    <a16:creationId xmlns:a16="http://schemas.microsoft.com/office/drawing/2014/main" id="{D462AA67-7C2B-A13D-6CD0-F21B776C07B1}"/>
                  </a:ext>
                </a:extLst>
              </p:cNvPr>
              <p:cNvGraphicFramePr>
                <a:graphicFrameLocks noGrp="1"/>
              </p:cNvGraphicFramePr>
              <p:nvPr>
                <p:extLst>
                  <p:ext uri="{D42A27DB-BD31-4B8C-83A1-F6EECF244321}">
                    <p14:modId xmlns:p14="http://schemas.microsoft.com/office/powerpoint/2010/main" val="1471444970"/>
                  </p:ext>
                </p:extLst>
              </p:nvPr>
            </p:nvGraphicFramePr>
            <p:xfrm>
              <a:off x="843275" y="1839666"/>
              <a:ext cx="5169787" cy="3717290"/>
            </p:xfrm>
            <a:graphic>
              <a:graphicData uri="http://schemas.openxmlformats.org/drawingml/2006/table">
                <a:tbl>
                  <a:tblPr firstRow="1" bandRow="1">
                    <a:tableStyleId>{5C22544A-7EE6-4342-B048-85BDC9FD1C3A}</a:tableStyleId>
                  </a:tblPr>
                  <a:tblGrid>
                    <a:gridCol w="2057313">
                      <a:extLst>
                        <a:ext uri="{9D8B030D-6E8A-4147-A177-3AD203B41FA5}">
                          <a16:colId xmlns:a16="http://schemas.microsoft.com/office/drawing/2014/main" val="4269474786"/>
                        </a:ext>
                      </a:extLst>
                    </a:gridCol>
                    <a:gridCol w="3112474">
                      <a:extLst>
                        <a:ext uri="{9D8B030D-6E8A-4147-A177-3AD203B41FA5}">
                          <a16:colId xmlns:a16="http://schemas.microsoft.com/office/drawing/2014/main" val="3669961166"/>
                        </a:ext>
                      </a:extLst>
                    </a:gridCol>
                  </a:tblGrid>
                  <a:tr h="36576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8333" r="-151775" b="-941667"/>
                          </a:stretch>
                        </a:blipFill>
                      </a:tcPr>
                    </a:tc>
                    <a:tc>
                      <a:txBody>
                        <a:bodyPr/>
                        <a:lstStyle/>
                        <a:p>
                          <a:pPr algn="ctr"/>
                          <a:r>
                            <a:rPr kumimoji="1" lang="en-US" altLang="ja-JP" b="0" dirty="0">
                              <a:solidFill>
                                <a:schemeClr val="tx1"/>
                              </a:solidFill>
                            </a:rPr>
                            <a:t>1.8 V</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4483905"/>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106557" r="-151775" b="-826230"/>
                          </a:stretch>
                        </a:blipFill>
                      </a:tcPr>
                    </a:tc>
                    <a:tc>
                      <a:txBody>
                        <a:bodyPr/>
                        <a:lstStyle/>
                        <a:p>
                          <a:pPr algn="ctr"/>
                          <a:r>
                            <a:rPr kumimoji="1" lang="en-US" altLang="ja-JP" dirty="0">
                              <a:solidFill>
                                <a:schemeClr val="tx1"/>
                              </a:solidFill>
                            </a:rPr>
                            <a:t>-0.1 V ~ 0.1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5367147"/>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206557" r="-151775" b="-726230"/>
                          </a:stretch>
                        </a:blipFill>
                      </a:tcPr>
                    </a:tc>
                    <a:tc>
                      <a:txBody>
                        <a:bodyPr/>
                        <a:lstStyle/>
                        <a:p>
                          <a:pPr algn="ctr"/>
                          <a:r>
                            <a:rPr kumimoji="1" lang="en-US" altLang="ja-JP" dirty="0">
                              <a:solidFill>
                                <a:schemeClr val="tx1"/>
                              </a:solidFill>
                            </a:rPr>
                            <a:t>1.0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3172810"/>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306557" r="-151775" b="-626230"/>
                          </a:stretch>
                        </a:blipFill>
                      </a:tcPr>
                    </a:tc>
                    <a:tc>
                      <a:txBody>
                        <a:bodyPr/>
                        <a:lstStyle/>
                        <a:p>
                          <a:pPr algn="ctr"/>
                          <a:r>
                            <a:rPr kumimoji="1" lang="en-US" altLang="ja-JP" dirty="0">
                              <a:solidFill>
                                <a:schemeClr val="tx1"/>
                              </a:solidFill>
                            </a:rPr>
                            <a:t>-0.1 V ~ 0.1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3178809"/>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406557" r="-151775" b="-526230"/>
                          </a:stretch>
                        </a:blipFill>
                      </a:tcPr>
                    </a:tc>
                    <a:tc>
                      <a:txBody>
                        <a:bodyPr/>
                        <a:lstStyle/>
                        <a:p>
                          <a:pPr algn="ctr"/>
                          <a:r>
                            <a:rPr kumimoji="1" lang="en-US" altLang="ja-JP" dirty="0">
                              <a:solidFill>
                                <a:schemeClr val="tx1"/>
                              </a:solidFill>
                            </a:rPr>
                            <a:t>0.8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5814415"/>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506557" r="-151775" b="-426230"/>
                          </a:stretch>
                        </a:blipFill>
                      </a:tcPr>
                    </a:tc>
                    <a:tc>
                      <a:txBody>
                        <a:bodyPr/>
                        <a:lstStyle/>
                        <a:p>
                          <a:pPr algn="ctr"/>
                          <a:r>
                            <a:rPr kumimoji="1" lang="en-US" altLang="ja-JP" dirty="0">
                              <a:solidFill>
                                <a:schemeClr val="tx1"/>
                              </a:solidFill>
                            </a:rPr>
                            <a:t>0.65 V</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4158241"/>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606557" r="-151775" b="-32623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66341" t="-606557" r="-391" b="-326230"/>
                          </a:stretch>
                        </a:blipFill>
                      </a:tcPr>
                    </a:tc>
                    <a:extLst>
                      <a:ext uri="{0D108BD9-81ED-4DB2-BD59-A6C34878D82A}">
                        <a16:rowId xmlns:a16="http://schemas.microsoft.com/office/drawing/2014/main" val="2214005952"/>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706557" r="-151775" b="-22623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66341" t="-706557" r="-391" b="-226230"/>
                          </a:stretch>
                        </a:blipFill>
                      </a:tcPr>
                    </a:tc>
                    <a:extLst>
                      <a:ext uri="{0D108BD9-81ED-4DB2-BD59-A6C34878D82A}">
                        <a16:rowId xmlns:a16="http://schemas.microsoft.com/office/drawing/2014/main" val="3937425584"/>
                      </a:ext>
                    </a:extLst>
                  </a:tr>
                  <a:tr h="37782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793548" r="-151775" b="-12258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66341" t="-793548" r="-391" b="-122581"/>
                          </a:stretch>
                        </a:blipFill>
                      </a:tcPr>
                    </a:tc>
                    <a:extLst>
                      <a:ext uri="{0D108BD9-81ED-4DB2-BD59-A6C34878D82A}">
                        <a16:rowId xmlns:a16="http://schemas.microsoft.com/office/drawing/2014/main" val="3108559341"/>
                      </a:ext>
                    </a:extLst>
                  </a:tr>
                  <a:tr h="37782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6" t="-893548" r="-151775" b="-2258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66341" t="-893548" r="-391" b="-22581"/>
                          </a:stretch>
                        </a:blipFill>
                      </a:tcPr>
                    </a:tc>
                    <a:extLst>
                      <a:ext uri="{0D108BD9-81ED-4DB2-BD59-A6C34878D82A}">
                        <a16:rowId xmlns:a16="http://schemas.microsoft.com/office/drawing/2014/main" val="3486321825"/>
                      </a:ext>
                    </a:extLst>
                  </a:tr>
                </a:tbl>
              </a:graphicData>
            </a:graphic>
          </p:graphicFrame>
        </mc:Fallback>
      </mc:AlternateContent>
      <p:sp>
        <p:nvSpPr>
          <p:cNvPr id="18" name="テキスト ボックス 17">
            <a:extLst>
              <a:ext uri="{FF2B5EF4-FFF2-40B4-BE49-F238E27FC236}">
                <a16:creationId xmlns:a16="http://schemas.microsoft.com/office/drawing/2014/main" id="{2AB8D918-CFC2-D7EC-C1AE-FB8738EF4581}"/>
              </a:ext>
            </a:extLst>
          </p:cNvPr>
          <p:cNvSpPr txBox="1"/>
          <p:nvPr/>
        </p:nvSpPr>
        <p:spPr>
          <a:xfrm>
            <a:off x="9747849" y="6127836"/>
            <a:ext cx="239889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Times New Roman"/>
                <a:ea typeface="ＭＳ Ｐゴシック"/>
                <a:cs typeface="+mn-cs"/>
              </a:rPr>
              <a:t>Rohm180nm</a:t>
            </a:r>
            <a:r>
              <a:rPr kumimoji="1" lang="ja-JP" altLang="en-US" sz="1400" b="0" i="0" u="none" strike="noStrike" kern="1200" cap="none" spc="0" normalizeH="0" baseline="0" noProof="0" dirty="0">
                <a:ln>
                  <a:noFill/>
                </a:ln>
                <a:solidFill>
                  <a:prstClr val="black"/>
                </a:solidFill>
                <a:effectLst/>
                <a:uLnTx/>
                <a:uFillTx/>
                <a:latin typeface="Times New Roman"/>
                <a:ea typeface="ＭＳ Ｐゴシック"/>
                <a:cs typeface="+mn-cs"/>
              </a:rPr>
              <a:t>プロセスを使用</a:t>
            </a:r>
            <a:endParaRPr kumimoji="1" lang="en-US" altLang="ja-JP" sz="2400" b="0" i="0" u="none" strike="noStrike" kern="1200" cap="none" spc="0" normalizeH="0" baseline="0" noProof="0" dirty="0">
              <a:ln>
                <a:noFill/>
              </a:ln>
              <a:solidFill>
                <a:prstClr val="black"/>
              </a:solidFill>
              <a:effectLst/>
              <a:uLnTx/>
              <a:uFillTx/>
              <a:latin typeface="Times New Roman"/>
              <a:ea typeface="ＭＳ Ｐゴシック"/>
              <a:cs typeface="+mn-cs"/>
            </a:endParaRPr>
          </a:p>
        </p:txBody>
      </p:sp>
      <p:pic>
        <p:nvPicPr>
          <p:cNvPr id="6" name="図 5">
            <a:extLst>
              <a:ext uri="{FF2B5EF4-FFF2-40B4-BE49-F238E27FC236}">
                <a16:creationId xmlns:a16="http://schemas.microsoft.com/office/drawing/2014/main" id="{8BA4D2C6-266B-FEFB-BD25-83947EFAE3DA}"/>
              </a:ext>
            </a:extLst>
          </p:cNvPr>
          <p:cNvPicPr>
            <a:picLocks noChangeAspect="1"/>
          </p:cNvPicPr>
          <p:nvPr/>
        </p:nvPicPr>
        <p:blipFill>
          <a:blip r:embed="rId4"/>
          <a:stretch>
            <a:fillRect/>
          </a:stretch>
        </p:blipFill>
        <p:spPr>
          <a:xfrm>
            <a:off x="6521289" y="1214053"/>
            <a:ext cx="5169787" cy="4978314"/>
          </a:xfrm>
          <a:prstGeom prst="rect">
            <a:avLst/>
          </a:prstGeom>
        </p:spPr>
      </p:pic>
      <p:sp>
        <p:nvSpPr>
          <p:cNvPr id="7" name="テキスト ボックス 6">
            <a:extLst>
              <a:ext uri="{FF2B5EF4-FFF2-40B4-BE49-F238E27FC236}">
                <a16:creationId xmlns:a16="http://schemas.microsoft.com/office/drawing/2014/main" id="{B19C34F0-001A-8E56-4970-A1C1241AD37B}"/>
              </a:ext>
            </a:extLst>
          </p:cNvPr>
          <p:cNvSpPr txBox="1"/>
          <p:nvPr/>
        </p:nvSpPr>
        <p:spPr>
          <a:xfrm>
            <a:off x="6862537" y="5274615"/>
            <a:ext cx="126849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0.8 V</a:t>
            </a:r>
          </a:p>
        </p:txBody>
      </p:sp>
      <p:sp>
        <p:nvSpPr>
          <p:cNvPr id="8" name="テキスト ボックス 7">
            <a:extLst>
              <a:ext uri="{FF2B5EF4-FFF2-40B4-BE49-F238E27FC236}">
                <a16:creationId xmlns:a16="http://schemas.microsoft.com/office/drawing/2014/main" id="{7FE80340-3CEE-EEB6-ACBC-80584B690932}"/>
              </a:ext>
            </a:extLst>
          </p:cNvPr>
          <p:cNvSpPr txBox="1"/>
          <p:nvPr/>
        </p:nvSpPr>
        <p:spPr>
          <a:xfrm>
            <a:off x="6256469" y="4095419"/>
            <a:ext cx="6987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1.0 V</a:t>
            </a:r>
            <a:endParaRPr kumimoji="1" lang="ja-JP" altLang="en-US" sz="1800" b="0"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sp>
        <p:nvSpPr>
          <p:cNvPr id="9" name="テキスト ボックス 8">
            <a:extLst>
              <a:ext uri="{FF2B5EF4-FFF2-40B4-BE49-F238E27FC236}">
                <a16:creationId xmlns:a16="http://schemas.microsoft.com/office/drawing/2014/main" id="{97463CFB-52BF-5861-468C-F3D1C0770E55}"/>
              </a:ext>
            </a:extLst>
          </p:cNvPr>
          <p:cNvSpPr txBox="1"/>
          <p:nvPr/>
        </p:nvSpPr>
        <p:spPr>
          <a:xfrm>
            <a:off x="6534279" y="1470334"/>
            <a:ext cx="6987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1.8 V</a:t>
            </a:r>
            <a:endParaRPr kumimoji="1" lang="ja-JP" altLang="en-US" sz="1800" b="0"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sp>
        <p:nvSpPr>
          <p:cNvPr id="10" name="テキスト ボックス 9">
            <a:extLst>
              <a:ext uri="{FF2B5EF4-FFF2-40B4-BE49-F238E27FC236}">
                <a16:creationId xmlns:a16="http://schemas.microsoft.com/office/drawing/2014/main" id="{7C4E1CB5-5649-E657-D304-CD24AFA56305}"/>
              </a:ext>
            </a:extLst>
          </p:cNvPr>
          <p:cNvSpPr txBox="1"/>
          <p:nvPr/>
        </p:nvSpPr>
        <p:spPr>
          <a:xfrm>
            <a:off x="10017403" y="5274615"/>
            <a:ext cx="126849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0.8 V</a:t>
            </a:r>
          </a:p>
        </p:txBody>
      </p:sp>
      <p:sp>
        <p:nvSpPr>
          <p:cNvPr id="11" name="テキスト ボックス 10">
            <a:extLst>
              <a:ext uri="{FF2B5EF4-FFF2-40B4-BE49-F238E27FC236}">
                <a16:creationId xmlns:a16="http://schemas.microsoft.com/office/drawing/2014/main" id="{C7405E22-CCA3-37E3-9FAB-D0F55264EA25}"/>
              </a:ext>
            </a:extLst>
          </p:cNvPr>
          <p:cNvSpPr txBox="1"/>
          <p:nvPr/>
        </p:nvSpPr>
        <p:spPr>
          <a:xfrm>
            <a:off x="11248314" y="4095419"/>
            <a:ext cx="6987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1.0 V</a:t>
            </a:r>
            <a:endParaRPr kumimoji="1" lang="ja-JP" altLang="en-US" sz="1800" b="0"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sp>
        <p:nvSpPr>
          <p:cNvPr id="12" name="テキスト ボックス 11">
            <a:extLst>
              <a:ext uri="{FF2B5EF4-FFF2-40B4-BE49-F238E27FC236}">
                <a16:creationId xmlns:a16="http://schemas.microsoft.com/office/drawing/2014/main" id="{DD9E1F8A-4C00-1F60-7D27-DE17AFC03967}"/>
              </a:ext>
            </a:extLst>
          </p:cNvPr>
          <p:cNvSpPr txBox="1"/>
          <p:nvPr/>
        </p:nvSpPr>
        <p:spPr>
          <a:xfrm>
            <a:off x="6079267" y="3328979"/>
            <a:ext cx="9684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4472C4"/>
                </a:solidFill>
                <a:effectLst/>
                <a:uLnTx/>
                <a:uFillTx/>
                <a:latin typeface="Times New Roman"/>
                <a:ea typeface="ＭＳ Ｐゴシック"/>
                <a:cs typeface="+mn-cs"/>
              </a:rPr>
              <a:t>±0.1 V</a:t>
            </a:r>
            <a:endParaRPr kumimoji="1" lang="ja-JP" altLang="en-US" sz="1800" b="0" i="0" u="none" strike="noStrike" kern="1200" cap="none" spc="0" normalizeH="0" baseline="0" noProof="0" dirty="0">
              <a:ln>
                <a:noFill/>
              </a:ln>
              <a:solidFill>
                <a:srgbClr val="4472C4"/>
              </a:solidFill>
              <a:effectLst/>
              <a:uLnTx/>
              <a:uFillTx/>
              <a:latin typeface="Times New Roman"/>
              <a:ea typeface="ＭＳ Ｐゴシック"/>
              <a:cs typeface="+mn-cs"/>
            </a:endParaRPr>
          </a:p>
        </p:txBody>
      </p:sp>
      <p:sp>
        <p:nvSpPr>
          <p:cNvPr id="13" name="テキスト ボックス 12">
            <a:extLst>
              <a:ext uri="{FF2B5EF4-FFF2-40B4-BE49-F238E27FC236}">
                <a16:creationId xmlns:a16="http://schemas.microsoft.com/office/drawing/2014/main" id="{E003A9D9-6038-940B-1D7E-C2CC4E69E0D5}"/>
              </a:ext>
            </a:extLst>
          </p:cNvPr>
          <p:cNvSpPr txBox="1"/>
          <p:nvPr/>
        </p:nvSpPr>
        <p:spPr>
          <a:xfrm>
            <a:off x="6916910" y="4677193"/>
            <a:ext cx="9684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4472C4"/>
                </a:solidFill>
                <a:effectLst/>
                <a:uLnTx/>
                <a:uFillTx/>
                <a:latin typeface="Times New Roman"/>
                <a:ea typeface="ＭＳ Ｐゴシック"/>
                <a:cs typeface="+mn-cs"/>
              </a:rPr>
              <a:t>±0.1 V</a:t>
            </a:r>
            <a:endParaRPr kumimoji="1" lang="ja-JP" altLang="en-US" sz="1800" b="0" i="0" u="none" strike="noStrike" kern="1200" cap="none" spc="0" normalizeH="0" baseline="0" noProof="0" dirty="0">
              <a:ln>
                <a:noFill/>
              </a:ln>
              <a:solidFill>
                <a:srgbClr val="4472C4"/>
              </a:solidFill>
              <a:effectLst/>
              <a:uLnTx/>
              <a:uFillTx/>
              <a:latin typeface="Times New Roman"/>
              <a:ea typeface="ＭＳ Ｐゴシック"/>
              <a:cs typeface="+mn-cs"/>
            </a:endParaRPr>
          </a:p>
        </p:txBody>
      </p:sp>
      <p:sp>
        <p:nvSpPr>
          <p:cNvPr id="14" name="テキスト ボックス 13">
            <a:extLst>
              <a:ext uri="{FF2B5EF4-FFF2-40B4-BE49-F238E27FC236}">
                <a16:creationId xmlns:a16="http://schemas.microsoft.com/office/drawing/2014/main" id="{08126A42-4623-614E-C3AB-42855E152309}"/>
              </a:ext>
            </a:extLst>
          </p:cNvPr>
          <p:cNvSpPr txBox="1"/>
          <p:nvPr/>
        </p:nvSpPr>
        <p:spPr>
          <a:xfrm>
            <a:off x="10279839" y="4677193"/>
            <a:ext cx="9684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4472C4"/>
                </a:solidFill>
                <a:effectLst/>
                <a:uLnTx/>
                <a:uFillTx/>
                <a:latin typeface="Times New Roman"/>
                <a:ea typeface="ＭＳ Ｐゴシック"/>
                <a:cs typeface="+mn-cs"/>
              </a:rPr>
              <a:t>±0.1 V</a:t>
            </a:r>
            <a:endParaRPr kumimoji="1" lang="ja-JP" altLang="en-US" sz="1800" b="0" i="0" u="none" strike="noStrike" kern="1200" cap="none" spc="0" normalizeH="0" baseline="0" noProof="0" dirty="0">
              <a:ln>
                <a:noFill/>
              </a:ln>
              <a:solidFill>
                <a:srgbClr val="4472C4"/>
              </a:solidFill>
              <a:effectLst/>
              <a:uLnTx/>
              <a:uFillTx/>
              <a:latin typeface="Times New Roman"/>
              <a:ea typeface="ＭＳ Ｐゴシック"/>
              <a:cs typeface="+mn-cs"/>
            </a:endParaRPr>
          </a:p>
        </p:txBody>
      </p:sp>
      <p:sp>
        <p:nvSpPr>
          <p:cNvPr id="15" name="テキスト ボックス 14">
            <a:extLst>
              <a:ext uri="{FF2B5EF4-FFF2-40B4-BE49-F238E27FC236}">
                <a16:creationId xmlns:a16="http://schemas.microsoft.com/office/drawing/2014/main" id="{D50BBCED-81AA-4B50-73F9-DA3F9242214C}"/>
              </a:ext>
            </a:extLst>
          </p:cNvPr>
          <p:cNvSpPr txBox="1"/>
          <p:nvPr/>
        </p:nvSpPr>
        <p:spPr>
          <a:xfrm>
            <a:off x="11113445" y="3303383"/>
            <a:ext cx="9684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4472C4"/>
                </a:solidFill>
                <a:effectLst/>
                <a:uLnTx/>
                <a:uFillTx/>
                <a:latin typeface="Times New Roman"/>
                <a:ea typeface="ＭＳ Ｐゴシック"/>
                <a:cs typeface="+mn-cs"/>
              </a:rPr>
              <a:t>∓</a:t>
            </a:r>
            <a:r>
              <a:rPr kumimoji="1" lang="en-US" altLang="ja-JP" sz="1800" b="0" i="0" u="none" strike="noStrike" kern="1200" cap="none" spc="0" normalizeH="0" baseline="0" noProof="0" dirty="0">
                <a:ln>
                  <a:noFill/>
                </a:ln>
                <a:solidFill>
                  <a:srgbClr val="4472C4"/>
                </a:solidFill>
                <a:effectLst/>
                <a:uLnTx/>
                <a:uFillTx/>
                <a:latin typeface="Times New Roman"/>
                <a:ea typeface="ＭＳ Ｐゴシック"/>
                <a:cs typeface="+mn-cs"/>
              </a:rPr>
              <a:t>0.1 V</a:t>
            </a:r>
            <a:endParaRPr kumimoji="1" lang="ja-JP" altLang="en-US" sz="1800" b="0" i="0" u="none" strike="noStrike" kern="1200" cap="none" spc="0" normalizeH="0" baseline="0" noProof="0" dirty="0">
              <a:ln>
                <a:noFill/>
              </a:ln>
              <a:solidFill>
                <a:srgbClr val="4472C4"/>
              </a:solidFill>
              <a:effectLst/>
              <a:uLnTx/>
              <a:uFillTx/>
              <a:latin typeface="Times New Roman"/>
              <a:ea typeface="ＭＳ Ｐゴシック"/>
              <a:cs typeface="+mn-cs"/>
            </a:endParaRPr>
          </a:p>
        </p:txBody>
      </p:sp>
      <p:sp>
        <p:nvSpPr>
          <p:cNvPr id="19" name="テキスト ボックス 18">
            <a:extLst>
              <a:ext uri="{FF2B5EF4-FFF2-40B4-BE49-F238E27FC236}">
                <a16:creationId xmlns:a16="http://schemas.microsoft.com/office/drawing/2014/main" id="{D992FF23-78CE-B99D-44D8-1CDB91710077}"/>
              </a:ext>
            </a:extLst>
          </p:cNvPr>
          <p:cNvSpPr txBox="1"/>
          <p:nvPr/>
        </p:nvSpPr>
        <p:spPr>
          <a:xfrm>
            <a:off x="7401147" y="5840741"/>
            <a:ext cx="126849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0.65 V</a:t>
            </a:r>
          </a:p>
        </p:txBody>
      </p:sp>
      <p:sp>
        <p:nvSpPr>
          <p:cNvPr id="20" name="テキスト ボックス 19">
            <a:extLst>
              <a:ext uri="{FF2B5EF4-FFF2-40B4-BE49-F238E27FC236}">
                <a16:creationId xmlns:a16="http://schemas.microsoft.com/office/drawing/2014/main" id="{661C1543-BED2-6213-B834-AECA56391FEE}"/>
              </a:ext>
            </a:extLst>
          </p:cNvPr>
          <p:cNvSpPr txBox="1"/>
          <p:nvPr/>
        </p:nvSpPr>
        <p:spPr>
          <a:xfrm>
            <a:off x="7024591" y="2187463"/>
            <a:ext cx="9443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1.3 V</a:t>
            </a:r>
            <a:endParaRPr kumimoji="1" lang="ja-JP" altLang="en-US" sz="1800" b="0"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cxnSp>
        <p:nvCxnSpPr>
          <p:cNvPr id="22" name="直線矢印コネクタ 21">
            <a:extLst>
              <a:ext uri="{FF2B5EF4-FFF2-40B4-BE49-F238E27FC236}">
                <a16:creationId xmlns:a16="http://schemas.microsoft.com/office/drawing/2014/main" id="{8C930D2F-8663-CF06-5402-67ADA70BEA0C}"/>
              </a:ext>
            </a:extLst>
          </p:cNvPr>
          <p:cNvCxnSpPr/>
          <p:nvPr/>
        </p:nvCxnSpPr>
        <p:spPr bwMode="auto">
          <a:xfrm>
            <a:off x="9123435" y="5046525"/>
            <a:ext cx="0" cy="690041"/>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テキスト ボックス 23">
            <a:extLst>
              <a:ext uri="{FF2B5EF4-FFF2-40B4-BE49-F238E27FC236}">
                <a16:creationId xmlns:a16="http://schemas.microsoft.com/office/drawing/2014/main" id="{C6539533-0CF1-06A0-67CC-494D5456CE44}"/>
              </a:ext>
            </a:extLst>
          </p:cNvPr>
          <p:cNvSpPr txBox="1"/>
          <p:nvPr/>
        </p:nvSpPr>
        <p:spPr>
          <a:xfrm>
            <a:off x="8922075" y="5274615"/>
            <a:ext cx="96291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solidFill>
                  <a:srgbClr val="FF0000"/>
                </a:solidFill>
                <a:latin typeface="Times New Roman"/>
                <a:ea typeface="ＭＳ Ｐゴシック"/>
              </a:rPr>
              <a:t>3</a:t>
            </a: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 mA</a:t>
            </a:r>
          </a:p>
        </p:txBody>
      </p:sp>
      <p:sp>
        <p:nvSpPr>
          <p:cNvPr id="3" name="テキスト ボックス 2">
            <a:extLst>
              <a:ext uri="{FF2B5EF4-FFF2-40B4-BE49-F238E27FC236}">
                <a16:creationId xmlns:a16="http://schemas.microsoft.com/office/drawing/2014/main" id="{F63C34ED-FE57-F3CB-CC70-B4CAFE3B1ED2}"/>
              </a:ext>
            </a:extLst>
          </p:cNvPr>
          <p:cNvSpPr txBox="1"/>
          <p:nvPr/>
        </p:nvSpPr>
        <p:spPr>
          <a:xfrm>
            <a:off x="2270855" y="1459765"/>
            <a:ext cx="2314626" cy="33541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Ｐゴシック"/>
                <a:cs typeface="+mn-cs"/>
              </a:rPr>
              <a:t>設計素子値と入力条件</a:t>
            </a:r>
            <a:endParaRPr kumimoji="1" lang="ja-JP" altLang="en-US" sz="2400" b="0" i="0" u="none" strike="noStrike" kern="1200" cap="none" spc="0" normalizeH="0" baseline="0" noProof="0" dirty="0">
              <a:ln>
                <a:noFill/>
              </a:ln>
              <a:solidFill>
                <a:prstClr val="black"/>
              </a:solidFill>
              <a:effectLst/>
              <a:uLnTx/>
              <a:uFillTx/>
              <a:latin typeface="Times New Roman"/>
              <a:ea typeface="ＭＳ Ｐゴシック"/>
              <a:cs typeface="+mn-cs"/>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A643527-34F1-48A7-23DF-06C65F3F9876}"/>
                  </a:ext>
                </a:extLst>
              </p:cNvPr>
              <p:cNvSpPr txBox="1"/>
              <p:nvPr/>
            </p:nvSpPr>
            <p:spPr>
              <a:xfrm>
                <a:off x="205799" y="5854692"/>
                <a:ext cx="6749409" cy="33541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rPr>
                  <a:t>出力電圧</a:t>
                </a:r>
                <a:r>
                  <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ＭＳ Ｐゴシック"/>
                    <a:cs typeface="+mn-cs"/>
                  </a:rPr>
                  <a:t>　</a:t>
                </a:r>
                <a14:m>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𝑜𝑢𝑡</m:t>
                        </m:r>
                      </m:sub>
                    </m:s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sub>
                    </m:sSub>
                    <m:rad>
                      <m:radPr>
                        <m:degHide m:val="on"/>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radPr>
                      <m:deg/>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𝐾</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1,2</m:t>
                            </m:r>
                          </m:sub>
                        </m:sSub>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𝐾</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3,4,5,6</m:t>
                            </m:r>
                          </m:sub>
                        </m:sSub>
                      </m:e>
                    </m:rad>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𝑣</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𝑖𝑛</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𝑣</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𝑖𝑛</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𝑐𝑜𝑛𝑡</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𝑐𝑜𝑛𝑡</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a14:m>
                <a:endParaRPr kumimoji="1" lang="ja-JP" altLang="en-US" sz="1800" b="0" i="0" u="none" strike="noStrike" kern="1200" cap="none" spc="0" normalizeH="0" baseline="0" noProof="0" dirty="0">
                  <a:ln>
                    <a:noFill/>
                  </a:ln>
                  <a:solidFill>
                    <a:prstClr val="black"/>
                  </a:solidFill>
                  <a:effectLst/>
                  <a:uLnTx/>
                  <a:uFillTx/>
                  <a:latin typeface="Times New Roman"/>
                  <a:ea typeface="ＭＳ Ｐゴシック"/>
                  <a:cs typeface="+mn-cs"/>
                </a:endParaRPr>
              </a:p>
            </p:txBody>
          </p:sp>
        </mc:Choice>
        <mc:Fallback xmlns="">
          <p:sp>
            <p:nvSpPr>
              <p:cNvPr id="4" name="テキスト ボックス 3">
                <a:extLst>
                  <a:ext uri="{FF2B5EF4-FFF2-40B4-BE49-F238E27FC236}">
                    <a16:creationId xmlns:a16="http://schemas.microsoft.com/office/drawing/2014/main" id="{8A643527-34F1-48A7-23DF-06C65F3F9876}"/>
                  </a:ext>
                </a:extLst>
              </p:cNvPr>
              <p:cNvSpPr txBox="1">
                <a:spLocks noRot="1" noChangeAspect="1" noMove="1" noResize="1" noEditPoints="1" noAdjustHandles="1" noChangeArrowheads="1" noChangeShapeType="1" noTextEdit="1"/>
              </p:cNvSpPr>
              <p:nvPr/>
            </p:nvSpPr>
            <p:spPr>
              <a:xfrm>
                <a:off x="205799" y="5854692"/>
                <a:ext cx="6749409" cy="335413"/>
              </a:xfrm>
              <a:prstGeom prst="rect">
                <a:avLst/>
              </a:prstGeom>
              <a:blipFill>
                <a:blip r:embed="rId5"/>
                <a:stretch>
                  <a:fillRect l="-2168" t="-20000" b="-290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0566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B5B413-D83F-B782-227A-3BD8629D7DC0}"/>
              </a:ext>
            </a:extLst>
          </p:cNvPr>
          <p:cNvSpPr>
            <a:spLocks noGrp="1"/>
          </p:cNvSpPr>
          <p:nvPr>
            <p:ph type="title"/>
          </p:nvPr>
        </p:nvSpPr>
        <p:spPr/>
        <p:txBody>
          <a:bodyPr/>
          <a:lstStyle/>
          <a:p>
            <a:r>
              <a:rPr kumimoji="1" lang="en-US" altLang="ja-JP" dirty="0"/>
              <a:t>【</a:t>
            </a:r>
            <a:r>
              <a:rPr kumimoji="1" lang="ja-JP" altLang="en-US" dirty="0"/>
              <a:t>追加資料</a:t>
            </a:r>
            <a:r>
              <a:rPr kumimoji="1" lang="en-US" altLang="ja-JP" dirty="0"/>
              <a:t>】 </a:t>
            </a:r>
            <a:r>
              <a:rPr kumimoji="1" lang="ja-JP" altLang="en-US" dirty="0"/>
              <a:t>形状比と</a:t>
            </a:r>
            <a:r>
              <a:rPr kumimoji="1" lang="en-US" altLang="ja-JP" dirty="0" err="1"/>
              <a:t>Vcont</a:t>
            </a:r>
            <a:r>
              <a:rPr kumimoji="1" lang="en-US" altLang="ja-JP" dirty="0"/>
              <a:t>, </a:t>
            </a:r>
            <a:r>
              <a:rPr kumimoji="1" lang="ja-JP" altLang="en-US" dirty="0"/>
              <a:t>利得の関係</a:t>
            </a:r>
          </a:p>
        </p:txBody>
      </p:sp>
      <p:graphicFrame>
        <p:nvGraphicFramePr>
          <p:cNvPr id="4" name="グラフ 3">
            <a:extLst>
              <a:ext uri="{FF2B5EF4-FFF2-40B4-BE49-F238E27FC236}">
                <a16:creationId xmlns:a16="http://schemas.microsoft.com/office/drawing/2014/main" id="{1B83B360-8E07-97DD-E24B-D36552B14FC6}"/>
              </a:ext>
            </a:extLst>
          </p:cNvPr>
          <p:cNvGraphicFramePr>
            <a:graphicFrameLocks/>
          </p:cNvGraphicFramePr>
          <p:nvPr/>
        </p:nvGraphicFramePr>
        <p:xfrm>
          <a:off x="526211" y="1623922"/>
          <a:ext cx="5569789" cy="36101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979E5B08-65B0-0645-62A0-7700CE5344AE}"/>
              </a:ext>
            </a:extLst>
          </p:cNvPr>
          <p:cNvGraphicFramePr>
            <a:graphicFrameLocks/>
          </p:cNvGraphicFramePr>
          <p:nvPr/>
        </p:nvGraphicFramePr>
        <p:xfrm>
          <a:off x="6096001" y="1623922"/>
          <a:ext cx="5569788" cy="3610155"/>
        </p:xfrm>
        <a:graphic>
          <a:graphicData uri="http://schemas.openxmlformats.org/drawingml/2006/chart">
            <c:chart xmlns:c="http://schemas.openxmlformats.org/drawingml/2006/chart" xmlns:r="http://schemas.openxmlformats.org/officeDocument/2006/relationships" r:id="rId3"/>
          </a:graphicData>
        </a:graphic>
      </p:graphicFrame>
      <p:sp>
        <p:nvSpPr>
          <p:cNvPr id="6" name="テキスト ボックス 5">
            <a:extLst>
              <a:ext uri="{FF2B5EF4-FFF2-40B4-BE49-F238E27FC236}">
                <a16:creationId xmlns:a16="http://schemas.microsoft.com/office/drawing/2014/main" id="{FE3192FA-4337-C2A1-02B2-C9D5F44EB551}"/>
              </a:ext>
            </a:extLst>
          </p:cNvPr>
          <p:cNvSpPr txBox="1"/>
          <p:nvPr/>
        </p:nvSpPr>
        <p:spPr>
          <a:xfrm>
            <a:off x="741871" y="1258647"/>
            <a:ext cx="681488" cy="369332"/>
          </a:xfrm>
          <a:prstGeom prst="rect">
            <a:avLst/>
          </a:prstGeom>
          <a:noFill/>
          <a:ln>
            <a:solidFill>
              <a:schemeClr val="bg1">
                <a:lumMod val="75000"/>
              </a:schemeClr>
            </a:solidFill>
          </a:ln>
        </p:spPr>
        <p:txBody>
          <a:bodyPr wrap="square" rtlCol="0">
            <a:spAutoFit/>
          </a:bodyPr>
          <a:lstStyle/>
          <a:p>
            <a:r>
              <a:rPr kumimoji="1" lang="ja-JP" altLang="en-US" dirty="0"/>
              <a:t>利得</a:t>
            </a:r>
          </a:p>
        </p:txBody>
      </p:sp>
      <p:sp>
        <p:nvSpPr>
          <p:cNvPr id="7" name="テキスト ボックス 6">
            <a:extLst>
              <a:ext uri="{FF2B5EF4-FFF2-40B4-BE49-F238E27FC236}">
                <a16:creationId xmlns:a16="http://schemas.microsoft.com/office/drawing/2014/main" id="{F614AB15-F0D8-FAE7-555F-9EB88D8DF566}"/>
              </a:ext>
            </a:extLst>
          </p:cNvPr>
          <p:cNvSpPr txBox="1"/>
          <p:nvPr/>
        </p:nvSpPr>
        <p:spPr>
          <a:xfrm>
            <a:off x="6303034" y="1258647"/>
            <a:ext cx="681488" cy="369332"/>
          </a:xfrm>
          <a:prstGeom prst="rect">
            <a:avLst/>
          </a:prstGeom>
          <a:noFill/>
          <a:ln>
            <a:solidFill>
              <a:schemeClr val="bg1">
                <a:lumMod val="75000"/>
              </a:schemeClr>
            </a:solidFill>
          </a:ln>
        </p:spPr>
        <p:txBody>
          <a:bodyPr wrap="square" rtlCol="0">
            <a:spAutoFit/>
          </a:bodyPr>
          <a:lstStyle/>
          <a:p>
            <a:r>
              <a:rPr lang="ja-JP" altLang="en-US" dirty="0"/>
              <a:t>位相</a:t>
            </a:r>
            <a:endParaRPr kumimoji="1" lang="ja-JP" altLang="en-US" dirty="0"/>
          </a:p>
        </p:txBody>
      </p:sp>
      <p:sp>
        <p:nvSpPr>
          <p:cNvPr id="8" name="テキスト ボックス 7">
            <a:extLst>
              <a:ext uri="{FF2B5EF4-FFF2-40B4-BE49-F238E27FC236}">
                <a16:creationId xmlns:a16="http://schemas.microsoft.com/office/drawing/2014/main" id="{7C8D823F-CE0C-724A-7175-7C4836F98CFE}"/>
              </a:ext>
            </a:extLst>
          </p:cNvPr>
          <p:cNvSpPr txBox="1"/>
          <p:nvPr/>
        </p:nvSpPr>
        <p:spPr>
          <a:xfrm>
            <a:off x="911425" y="5348378"/>
            <a:ext cx="4738877" cy="923330"/>
          </a:xfrm>
          <a:prstGeom prst="rect">
            <a:avLst/>
          </a:prstGeom>
          <a:noFill/>
        </p:spPr>
        <p:txBody>
          <a:bodyPr wrap="square" rtlCol="0">
            <a:spAutoFit/>
          </a:bodyPr>
          <a:lstStyle/>
          <a:p>
            <a:r>
              <a:rPr kumimoji="1" lang="ja-JP" altLang="en-US" dirty="0"/>
              <a:t>利得</a:t>
            </a:r>
            <a:endParaRPr kumimoji="1" lang="en-US" altLang="ja-JP" dirty="0"/>
          </a:p>
          <a:p>
            <a:r>
              <a:rPr lang="ja-JP" altLang="en-US" dirty="0"/>
              <a:t>・電流大→利得小（線種比較）</a:t>
            </a:r>
            <a:r>
              <a:rPr lang="ja-JP" altLang="en-US" u="sng" dirty="0">
                <a:solidFill>
                  <a:srgbClr val="FF0000"/>
                </a:solidFill>
              </a:rPr>
              <a:t>本当に正しい？</a:t>
            </a:r>
            <a:endParaRPr lang="en-US" altLang="ja-JP" u="sng" dirty="0">
              <a:solidFill>
                <a:srgbClr val="FF0000"/>
              </a:solidFill>
            </a:endParaRPr>
          </a:p>
          <a:p>
            <a:r>
              <a:rPr kumimoji="1" lang="ja-JP" altLang="en-US" dirty="0"/>
              <a:t>・コントロール電圧大→利得大（色比較）</a:t>
            </a:r>
          </a:p>
        </p:txBody>
      </p:sp>
      <p:sp>
        <p:nvSpPr>
          <p:cNvPr id="9" name="テキスト ボックス 8">
            <a:extLst>
              <a:ext uri="{FF2B5EF4-FFF2-40B4-BE49-F238E27FC236}">
                <a16:creationId xmlns:a16="http://schemas.microsoft.com/office/drawing/2014/main" id="{DA355A62-4CA2-958C-9752-101F0BE3E097}"/>
              </a:ext>
            </a:extLst>
          </p:cNvPr>
          <p:cNvSpPr txBox="1"/>
          <p:nvPr/>
        </p:nvSpPr>
        <p:spPr>
          <a:xfrm>
            <a:off x="6303034" y="5348378"/>
            <a:ext cx="3988379" cy="923330"/>
          </a:xfrm>
          <a:prstGeom prst="rect">
            <a:avLst/>
          </a:prstGeom>
          <a:noFill/>
        </p:spPr>
        <p:txBody>
          <a:bodyPr wrap="square" rtlCol="0">
            <a:spAutoFit/>
          </a:bodyPr>
          <a:lstStyle/>
          <a:p>
            <a:r>
              <a:rPr lang="ja-JP" altLang="en-US" dirty="0"/>
              <a:t>位相</a:t>
            </a:r>
            <a:endParaRPr kumimoji="1" lang="en-US" altLang="ja-JP" dirty="0"/>
          </a:p>
          <a:p>
            <a:r>
              <a:rPr lang="ja-JP" altLang="en-US" dirty="0"/>
              <a:t>・電流大→位相遅れ小　</a:t>
            </a:r>
            <a:r>
              <a:rPr lang="en-US" altLang="ja-JP" dirty="0"/>
              <a:t>3deg</a:t>
            </a:r>
            <a:r>
              <a:rPr lang="ja-JP" altLang="en-US"/>
              <a:t>程度良化</a:t>
            </a:r>
            <a:endParaRPr lang="en-US" altLang="ja-JP" dirty="0"/>
          </a:p>
          <a:p>
            <a:r>
              <a:rPr kumimoji="1" lang="ja-JP" altLang="en-US" dirty="0"/>
              <a:t>・コントロール電圧大→</a:t>
            </a:r>
            <a:r>
              <a:rPr lang="ja-JP" altLang="en-US" dirty="0"/>
              <a:t>位相遅れ大</a:t>
            </a:r>
            <a:endParaRPr kumimoji="1" lang="ja-JP" altLang="en-US" dirty="0"/>
          </a:p>
        </p:txBody>
      </p:sp>
    </p:spTree>
    <p:extLst>
      <p:ext uri="{BB962C8B-B14F-4D97-AF65-F5344CB8AC3E}">
        <p14:creationId xmlns:p14="http://schemas.microsoft.com/office/powerpoint/2010/main" val="162267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64E4A6-25F7-6747-A767-8CB58D822E84}"/>
              </a:ext>
            </a:extLst>
          </p:cNvPr>
          <p:cNvSpPr>
            <a:spLocks noGrp="1"/>
          </p:cNvSpPr>
          <p:nvPr>
            <p:ph type="title"/>
          </p:nvPr>
        </p:nvSpPr>
        <p:spPr/>
        <p:txBody>
          <a:bodyPr/>
          <a:lstStyle/>
          <a:p>
            <a:r>
              <a:rPr kumimoji="1" lang="ja-JP" altLang="en-US" dirty="0"/>
              <a:t>位相遅れに関するその他の考察</a:t>
            </a:r>
          </a:p>
        </p:txBody>
      </p:sp>
      <p:sp>
        <p:nvSpPr>
          <p:cNvPr id="3" name="コンテンツ プレースホルダー 2">
            <a:extLst>
              <a:ext uri="{FF2B5EF4-FFF2-40B4-BE49-F238E27FC236}">
                <a16:creationId xmlns:a16="http://schemas.microsoft.com/office/drawing/2014/main" id="{ECBBDD15-245B-B861-CEEA-0F5752111028}"/>
              </a:ext>
            </a:extLst>
          </p:cNvPr>
          <p:cNvSpPr>
            <a:spLocks noGrp="1"/>
          </p:cNvSpPr>
          <p:nvPr>
            <p:ph idx="1"/>
          </p:nvPr>
        </p:nvSpPr>
        <p:spPr>
          <a:xfrm>
            <a:off x="812801" y="1295401"/>
            <a:ext cx="5265726" cy="4779963"/>
          </a:xfrm>
        </p:spPr>
        <p:txBody>
          <a:bodyPr/>
          <a:lstStyle/>
          <a:p>
            <a:r>
              <a:rPr kumimoji="1" lang="ja-JP" altLang="en-US" sz="2000" dirty="0"/>
              <a:t>その他に、</a:t>
            </a:r>
            <a:endParaRPr kumimoji="1" lang="en-US" altLang="ja-JP" sz="2000" dirty="0"/>
          </a:p>
          <a:p>
            <a:r>
              <a:rPr lang="ja-JP" altLang="en-US" sz="2000" dirty="0"/>
              <a:t>・各</a:t>
            </a:r>
            <a:r>
              <a:rPr lang="en-US" altLang="ja-JP" sz="2000" dirty="0"/>
              <a:t>MOS</a:t>
            </a:r>
            <a:r>
              <a:rPr lang="ja-JP" altLang="en-US" sz="2000" dirty="0"/>
              <a:t>をソースに接続（安藤）と</a:t>
            </a:r>
            <a:r>
              <a:rPr lang="en-US" altLang="ja-JP" sz="2000" dirty="0"/>
              <a:t>GND</a:t>
            </a:r>
            <a:r>
              <a:rPr lang="ja-JP" altLang="en-US" sz="2000" dirty="0"/>
              <a:t>接地（野々村）に回路の違いがあったため、自身の設計を</a:t>
            </a:r>
            <a:r>
              <a:rPr lang="en-US" altLang="ja-JP" sz="2000" dirty="0"/>
              <a:t>GND</a:t>
            </a:r>
            <a:r>
              <a:rPr lang="ja-JP" altLang="en-US" sz="2000" dirty="0"/>
              <a:t>接地でも検討したが位相遅れは</a:t>
            </a:r>
            <a:r>
              <a:rPr lang="en-US" altLang="ja-JP" sz="2000" dirty="0"/>
              <a:t>1</a:t>
            </a:r>
            <a:r>
              <a:rPr lang="ja-JP" altLang="en-US" sz="2000" dirty="0"/>
              <a:t>度程度の向上に留まった</a:t>
            </a:r>
            <a:endParaRPr lang="en-US" altLang="ja-JP" sz="2000" dirty="0"/>
          </a:p>
          <a:p>
            <a:r>
              <a:rPr lang="en-US" altLang="ja-JP" sz="2000" u="sng" dirty="0">
                <a:solidFill>
                  <a:srgbClr val="FF0000"/>
                </a:solidFill>
              </a:rPr>
              <a:t>MOS</a:t>
            </a:r>
            <a:r>
              <a:rPr lang="ja-JP" altLang="en-US" sz="2000" u="sng" dirty="0">
                <a:solidFill>
                  <a:srgbClr val="FF0000"/>
                </a:solidFill>
              </a:rPr>
              <a:t>断面図から考察中</a:t>
            </a:r>
            <a:endParaRPr lang="en-US" altLang="ja-JP" sz="2000" u="sng" dirty="0">
              <a:solidFill>
                <a:srgbClr val="FF0000"/>
              </a:solidFill>
            </a:endParaRPr>
          </a:p>
          <a:p>
            <a:endParaRPr lang="en-US" altLang="ja-JP" sz="2000" dirty="0"/>
          </a:p>
          <a:p>
            <a:r>
              <a:rPr lang="ja-JP" altLang="en-US" sz="2000" dirty="0"/>
              <a:t>・直流設計を右図のようにスケーリングした回路についても検討を行ったが、線形性や位相遅れに影響は表われなかった</a:t>
            </a:r>
            <a:endParaRPr lang="en-US" altLang="ja-JP" sz="2000" dirty="0"/>
          </a:p>
          <a:p>
            <a:endParaRPr kumimoji="1" lang="ja-JP" altLang="en-US" sz="2000" dirty="0"/>
          </a:p>
        </p:txBody>
      </p:sp>
      <p:sp>
        <p:nvSpPr>
          <p:cNvPr id="4" name="テキスト ボックス 3">
            <a:extLst>
              <a:ext uri="{FF2B5EF4-FFF2-40B4-BE49-F238E27FC236}">
                <a16:creationId xmlns:a16="http://schemas.microsoft.com/office/drawing/2014/main" id="{F96FB8F0-304E-D39C-CA36-75ACAE2B035B}"/>
              </a:ext>
            </a:extLst>
          </p:cNvPr>
          <p:cNvSpPr txBox="1"/>
          <p:nvPr/>
        </p:nvSpPr>
        <p:spPr>
          <a:xfrm>
            <a:off x="9747849" y="6127836"/>
            <a:ext cx="239889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Times New Roman"/>
                <a:ea typeface="ＭＳ Ｐゴシック"/>
                <a:cs typeface="+mn-cs"/>
              </a:rPr>
              <a:t>Rohm180nm</a:t>
            </a:r>
            <a:r>
              <a:rPr kumimoji="1" lang="ja-JP" altLang="en-US" sz="1400" b="0" i="0" u="none" strike="noStrike" kern="1200" cap="none" spc="0" normalizeH="0" baseline="0" noProof="0" dirty="0">
                <a:ln>
                  <a:noFill/>
                </a:ln>
                <a:solidFill>
                  <a:prstClr val="black"/>
                </a:solidFill>
                <a:effectLst/>
                <a:uLnTx/>
                <a:uFillTx/>
                <a:latin typeface="Times New Roman"/>
                <a:ea typeface="ＭＳ Ｐゴシック"/>
                <a:cs typeface="+mn-cs"/>
              </a:rPr>
              <a:t>プロセスを使用</a:t>
            </a:r>
            <a:endParaRPr kumimoji="1" lang="en-US" altLang="ja-JP" sz="2400" b="0" i="0" u="none" strike="noStrike" kern="1200" cap="none" spc="0" normalizeH="0" baseline="0" noProof="0" dirty="0">
              <a:ln>
                <a:noFill/>
              </a:ln>
              <a:solidFill>
                <a:prstClr val="black"/>
              </a:solidFill>
              <a:effectLst/>
              <a:uLnTx/>
              <a:uFillTx/>
              <a:latin typeface="Times New Roman"/>
              <a:ea typeface="ＭＳ Ｐゴシック"/>
              <a:cs typeface="+mn-cs"/>
            </a:endParaRPr>
          </a:p>
        </p:txBody>
      </p:sp>
      <p:pic>
        <p:nvPicPr>
          <p:cNvPr id="5" name="図 4">
            <a:extLst>
              <a:ext uri="{FF2B5EF4-FFF2-40B4-BE49-F238E27FC236}">
                <a16:creationId xmlns:a16="http://schemas.microsoft.com/office/drawing/2014/main" id="{E4A22B10-6010-8E26-D064-04E76D6DA634}"/>
              </a:ext>
            </a:extLst>
          </p:cNvPr>
          <p:cNvPicPr>
            <a:picLocks noChangeAspect="1"/>
          </p:cNvPicPr>
          <p:nvPr/>
        </p:nvPicPr>
        <p:blipFill>
          <a:blip r:embed="rId2"/>
          <a:stretch>
            <a:fillRect/>
          </a:stretch>
        </p:blipFill>
        <p:spPr>
          <a:xfrm>
            <a:off x="6521289" y="1214053"/>
            <a:ext cx="5169787" cy="4978314"/>
          </a:xfrm>
          <a:prstGeom prst="rect">
            <a:avLst/>
          </a:prstGeom>
        </p:spPr>
      </p:pic>
      <p:sp>
        <p:nvSpPr>
          <p:cNvPr id="6" name="テキスト ボックス 5">
            <a:extLst>
              <a:ext uri="{FF2B5EF4-FFF2-40B4-BE49-F238E27FC236}">
                <a16:creationId xmlns:a16="http://schemas.microsoft.com/office/drawing/2014/main" id="{A3147855-80E8-4312-E753-7C6745F96141}"/>
              </a:ext>
            </a:extLst>
          </p:cNvPr>
          <p:cNvSpPr txBox="1"/>
          <p:nvPr/>
        </p:nvSpPr>
        <p:spPr>
          <a:xfrm>
            <a:off x="6862537" y="5274615"/>
            <a:ext cx="126849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0.95 V</a:t>
            </a:r>
          </a:p>
        </p:txBody>
      </p:sp>
      <p:sp>
        <p:nvSpPr>
          <p:cNvPr id="7" name="テキスト ボックス 6">
            <a:extLst>
              <a:ext uri="{FF2B5EF4-FFF2-40B4-BE49-F238E27FC236}">
                <a16:creationId xmlns:a16="http://schemas.microsoft.com/office/drawing/2014/main" id="{3CE0BCB4-9547-C24F-2027-ACF1971696C9}"/>
              </a:ext>
            </a:extLst>
          </p:cNvPr>
          <p:cNvSpPr txBox="1"/>
          <p:nvPr/>
        </p:nvSpPr>
        <p:spPr>
          <a:xfrm>
            <a:off x="6130445" y="4095419"/>
            <a:ext cx="8247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1.35 V</a:t>
            </a:r>
            <a:endParaRPr kumimoji="1" lang="ja-JP" altLang="en-US" sz="1800" b="0"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sp>
        <p:nvSpPr>
          <p:cNvPr id="8" name="テキスト ボックス 7">
            <a:extLst>
              <a:ext uri="{FF2B5EF4-FFF2-40B4-BE49-F238E27FC236}">
                <a16:creationId xmlns:a16="http://schemas.microsoft.com/office/drawing/2014/main" id="{0DB4CFBF-10D2-7833-E94F-7F0EB092859C}"/>
              </a:ext>
            </a:extLst>
          </p:cNvPr>
          <p:cNvSpPr txBox="1"/>
          <p:nvPr/>
        </p:nvSpPr>
        <p:spPr>
          <a:xfrm>
            <a:off x="6534279" y="1470334"/>
            <a:ext cx="6987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1.8 V</a:t>
            </a:r>
            <a:endParaRPr kumimoji="1" lang="ja-JP" altLang="en-US" sz="1800" b="0"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sp>
        <p:nvSpPr>
          <p:cNvPr id="11" name="テキスト ボックス 10">
            <a:extLst>
              <a:ext uri="{FF2B5EF4-FFF2-40B4-BE49-F238E27FC236}">
                <a16:creationId xmlns:a16="http://schemas.microsoft.com/office/drawing/2014/main" id="{D0D9113B-A1A2-7FA8-2F04-E854A521704D}"/>
              </a:ext>
            </a:extLst>
          </p:cNvPr>
          <p:cNvSpPr txBox="1"/>
          <p:nvPr/>
        </p:nvSpPr>
        <p:spPr>
          <a:xfrm>
            <a:off x="6079267" y="3328979"/>
            <a:ext cx="9684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4472C4"/>
                </a:solidFill>
                <a:effectLst/>
                <a:uLnTx/>
                <a:uFillTx/>
                <a:latin typeface="Times New Roman"/>
                <a:ea typeface="ＭＳ Ｐゴシック"/>
                <a:cs typeface="+mn-cs"/>
              </a:rPr>
              <a:t>±0.3 V</a:t>
            </a:r>
            <a:endParaRPr kumimoji="1" lang="ja-JP" altLang="en-US" sz="1800" b="0" i="0" u="none" strike="noStrike" kern="1200" cap="none" spc="0" normalizeH="0" baseline="0" noProof="0" dirty="0">
              <a:ln>
                <a:noFill/>
              </a:ln>
              <a:solidFill>
                <a:srgbClr val="4472C4"/>
              </a:solidFill>
              <a:effectLst/>
              <a:uLnTx/>
              <a:uFillTx/>
              <a:latin typeface="Times New Roman"/>
              <a:ea typeface="ＭＳ Ｐゴシック"/>
              <a:cs typeface="+mn-cs"/>
            </a:endParaRPr>
          </a:p>
        </p:txBody>
      </p:sp>
      <p:sp>
        <p:nvSpPr>
          <p:cNvPr id="12" name="テキスト ボックス 11">
            <a:extLst>
              <a:ext uri="{FF2B5EF4-FFF2-40B4-BE49-F238E27FC236}">
                <a16:creationId xmlns:a16="http://schemas.microsoft.com/office/drawing/2014/main" id="{001813B4-6E39-50D2-5ABB-5192EFD6B26E}"/>
              </a:ext>
            </a:extLst>
          </p:cNvPr>
          <p:cNvSpPr txBox="1"/>
          <p:nvPr/>
        </p:nvSpPr>
        <p:spPr>
          <a:xfrm>
            <a:off x="6916910" y="4677193"/>
            <a:ext cx="9684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4472C4"/>
                </a:solidFill>
                <a:effectLst/>
                <a:uLnTx/>
                <a:uFillTx/>
                <a:latin typeface="Times New Roman"/>
                <a:ea typeface="ＭＳ Ｐゴシック"/>
                <a:cs typeface="+mn-cs"/>
              </a:rPr>
              <a:t>±0.3 V</a:t>
            </a:r>
            <a:endParaRPr kumimoji="1" lang="ja-JP" altLang="en-US" sz="1800" b="0" i="0" u="none" strike="noStrike" kern="1200" cap="none" spc="0" normalizeH="0" baseline="0" noProof="0" dirty="0">
              <a:ln>
                <a:noFill/>
              </a:ln>
              <a:solidFill>
                <a:srgbClr val="4472C4"/>
              </a:solidFill>
              <a:effectLst/>
              <a:uLnTx/>
              <a:uFillTx/>
              <a:latin typeface="Times New Roman"/>
              <a:ea typeface="ＭＳ Ｐゴシック"/>
              <a:cs typeface="+mn-cs"/>
            </a:endParaRPr>
          </a:p>
        </p:txBody>
      </p:sp>
      <p:sp>
        <p:nvSpPr>
          <p:cNvPr id="13" name="テキスト ボックス 12">
            <a:extLst>
              <a:ext uri="{FF2B5EF4-FFF2-40B4-BE49-F238E27FC236}">
                <a16:creationId xmlns:a16="http://schemas.microsoft.com/office/drawing/2014/main" id="{22F4ACBE-A042-DD93-7C26-763ACB11784A}"/>
              </a:ext>
            </a:extLst>
          </p:cNvPr>
          <p:cNvSpPr txBox="1"/>
          <p:nvPr/>
        </p:nvSpPr>
        <p:spPr>
          <a:xfrm>
            <a:off x="10279839" y="4677193"/>
            <a:ext cx="9684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4472C4"/>
                </a:solidFill>
                <a:effectLst/>
                <a:uLnTx/>
                <a:uFillTx/>
                <a:latin typeface="Times New Roman"/>
                <a:ea typeface="ＭＳ Ｐゴシック"/>
                <a:cs typeface="+mn-cs"/>
              </a:rPr>
              <a:t>±0.3 V</a:t>
            </a:r>
            <a:endParaRPr kumimoji="1" lang="ja-JP" altLang="en-US" sz="1800" b="0" i="0" u="none" strike="noStrike" kern="1200" cap="none" spc="0" normalizeH="0" baseline="0" noProof="0" dirty="0">
              <a:ln>
                <a:noFill/>
              </a:ln>
              <a:solidFill>
                <a:srgbClr val="4472C4"/>
              </a:solidFill>
              <a:effectLst/>
              <a:uLnTx/>
              <a:uFillTx/>
              <a:latin typeface="Times New Roman"/>
              <a:ea typeface="ＭＳ Ｐゴシック"/>
              <a:cs typeface="+mn-cs"/>
            </a:endParaRPr>
          </a:p>
        </p:txBody>
      </p:sp>
      <p:sp>
        <p:nvSpPr>
          <p:cNvPr id="14" name="テキスト ボックス 13">
            <a:extLst>
              <a:ext uri="{FF2B5EF4-FFF2-40B4-BE49-F238E27FC236}">
                <a16:creationId xmlns:a16="http://schemas.microsoft.com/office/drawing/2014/main" id="{936C7FE1-D147-684C-0506-208386E78353}"/>
              </a:ext>
            </a:extLst>
          </p:cNvPr>
          <p:cNvSpPr txBox="1"/>
          <p:nvPr/>
        </p:nvSpPr>
        <p:spPr>
          <a:xfrm>
            <a:off x="11113445" y="3303383"/>
            <a:ext cx="9684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4472C4"/>
                </a:solidFill>
                <a:effectLst/>
                <a:uLnTx/>
                <a:uFillTx/>
                <a:latin typeface="Times New Roman"/>
                <a:ea typeface="ＭＳ Ｐゴシック"/>
                <a:cs typeface="+mn-cs"/>
              </a:rPr>
              <a:t>∓</a:t>
            </a:r>
            <a:r>
              <a:rPr kumimoji="1" lang="en-US" altLang="ja-JP" sz="1800" b="0" i="0" u="none" strike="noStrike" kern="1200" cap="none" spc="0" normalizeH="0" baseline="0" noProof="0" dirty="0">
                <a:ln>
                  <a:noFill/>
                </a:ln>
                <a:solidFill>
                  <a:srgbClr val="4472C4"/>
                </a:solidFill>
                <a:effectLst/>
                <a:uLnTx/>
                <a:uFillTx/>
                <a:latin typeface="Times New Roman"/>
                <a:ea typeface="ＭＳ Ｐゴシック"/>
                <a:cs typeface="+mn-cs"/>
              </a:rPr>
              <a:t>0.3 V</a:t>
            </a:r>
            <a:endParaRPr kumimoji="1" lang="ja-JP" altLang="en-US" sz="1800" b="0" i="0" u="none" strike="noStrike" kern="1200" cap="none" spc="0" normalizeH="0" baseline="0" noProof="0" dirty="0">
              <a:ln>
                <a:noFill/>
              </a:ln>
              <a:solidFill>
                <a:srgbClr val="4472C4"/>
              </a:solidFill>
              <a:effectLst/>
              <a:uLnTx/>
              <a:uFillTx/>
              <a:latin typeface="Times New Roman"/>
              <a:ea typeface="ＭＳ Ｐゴシック"/>
              <a:cs typeface="+mn-cs"/>
            </a:endParaRPr>
          </a:p>
        </p:txBody>
      </p:sp>
      <p:sp>
        <p:nvSpPr>
          <p:cNvPr id="15" name="テキスト ボックス 14">
            <a:extLst>
              <a:ext uri="{FF2B5EF4-FFF2-40B4-BE49-F238E27FC236}">
                <a16:creationId xmlns:a16="http://schemas.microsoft.com/office/drawing/2014/main" id="{42104E79-1EB6-BBBF-7A47-BF39524E4CF5}"/>
              </a:ext>
            </a:extLst>
          </p:cNvPr>
          <p:cNvSpPr txBox="1"/>
          <p:nvPr/>
        </p:nvSpPr>
        <p:spPr>
          <a:xfrm>
            <a:off x="7401147" y="5840741"/>
            <a:ext cx="126849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0.65 V</a:t>
            </a:r>
          </a:p>
        </p:txBody>
      </p:sp>
      <p:sp>
        <p:nvSpPr>
          <p:cNvPr id="16" name="テキスト ボックス 15">
            <a:extLst>
              <a:ext uri="{FF2B5EF4-FFF2-40B4-BE49-F238E27FC236}">
                <a16:creationId xmlns:a16="http://schemas.microsoft.com/office/drawing/2014/main" id="{9CE44B5C-FC4F-3757-EBF3-8FB6138829A2}"/>
              </a:ext>
            </a:extLst>
          </p:cNvPr>
          <p:cNvSpPr txBox="1"/>
          <p:nvPr/>
        </p:nvSpPr>
        <p:spPr>
          <a:xfrm>
            <a:off x="7024591" y="2187463"/>
            <a:ext cx="9443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1.35 V</a:t>
            </a:r>
            <a:endParaRPr kumimoji="1" lang="ja-JP" altLang="en-US" sz="1800" b="0"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cxnSp>
        <p:nvCxnSpPr>
          <p:cNvPr id="17" name="直線矢印コネクタ 16">
            <a:extLst>
              <a:ext uri="{FF2B5EF4-FFF2-40B4-BE49-F238E27FC236}">
                <a16:creationId xmlns:a16="http://schemas.microsoft.com/office/drawing/2014/main" id="{B453BEB0-17FF-2827-449B-8462BC363966}"/>
              </a:ext>
            </a:extLst>
          </p:cNvPr>
          <p:cNvCxnSpPr/>
          <p:nvPr/>
        </p:nvCxnSpPr>
        <p:spPr bwMode="auto">
          <a:xfrm>
            <a:off x="9123435" y="5046525"/>
            <a:ext cx="0" cy="690041"/>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テキスト ボックス 17">
            <a:extLst>
              <a:ext uri="{FF2B5EF4-FFF2-40B4-BE49-F238E27FC236}">
                <a16:creationId xmlns:a16="http://schemas.microsoft.com/office/drawing/2014/main" id="{C5471223-90A6-919E-15D4-FF00F76BA957}"/>
              </a:ext>
            </a:extLst>
          </p:cNvPr>
          <p:cNvSpPr txBox="1"/>
          <p:nvPr/>
        </p:nvSpPr>
        <p:spPr>
          <a:xfrm>
            <a:off x="8922075" y="5274615"/>
            <a:ext cx="96291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Times New Roman"/>
                <a:ea typeface="ＭＳ Ｐゴシック"/>
                <a:cs typeface="+mn-cs"/>
              </a:rPr>
              <a:t>1 mA</a:t>
            </a:r>
          </a:p>
        </p:txBody>
      </p:sp>
    </p:spTree>
    <p:extLst>
      <p:ext uri="{BB962C8B-B14F-4D97-AF65-F5344CB8AC3E}">
        <p14:creationId xmlns:p14="http://schemas.microsoft.com/office/powerpoint/2010/main" val="1400839798"/>
      </p:ext>
    </p:extLst>
  </p:cSld>
  <p:clrMapOvr>
    <a:masterClrMapping/>
  </p:clrMapOvr>
</p:sld>
</file>

<file path=ppt/theme/theme1.xml><?xml version="1.0" encoding="utf-8"?>
<a:theme xmlns:a="http://schemas.openxmlformats.org/drawingml/2006/main" name="研究室_pptデザイン">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ＭＳ Ｐゴシック"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研究室_pptデザイン" id="{EAB67A22-8789-427A-AB3A-19128F9ECE57}" vid="{5B2EF03C-E2B3-45D4-A860-071196E796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58</TotalTime>
  <Words>796</Words>
  <Application>Microsoft Office PowerPoint</Application>
  <PresentationFormat>ワイド画面</PresentationFormat>
  <Paragraphs>144</Paragraphs>
  <Slides>10</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ＭＳ Ｐゴシック</vt:lpstr>
      <vt:lpstr>游ゴシック</vt:lpstr>
      <vt:lpstr>Arial</vt:lpstr>
      <vt:lpstr>Calibri</vt:lpstr>
      <vt:lpstr>Cambria Math</vt:lpstr>
      <vt:lpstr>Times New Roman</vt:lpstr>
      <vt:lpstr>研究室_pptデザイン</vt:lpstr>
      <vt:lpstr>LSI設計ミーティング後 進捗報告  2023年4月27日</vt:lpstr>
      <vt:lpstr>予定表</vt:lpstr>
      <vt:lpstr>1. 前回の復習・課題</vt:lpstr>
      <vt:lpstr>2. 1週間の理解度要約　ミーティング内容</vt:lpstr>
      <vt:lpstr>3. 詳細　提案回路①　従来</vt:lpstr>
      <vt:lpstr>3. 詳細　提案回路①　従来　DC</vt:lpstr>
      <vt:lpstr>3. 詳細　提案回路②　3mA流すために形状比と抵抗値を変更</vt:lpstr>
      <vt:lpstr>【追加資料】 形状比とVcont, 利得の関係</vt:lpstr>
      <vt:lpstr>位相遅れに関するその他の考察</vt:lpstr>
      <vt:lpstr>4. 今後の課題・計画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LSI設計ミーティング後 進捗報告  2023年4月27日</dc:title>
  <dc:creator>Ando Natsuki</dc:creator>
  <cp:lastModifiedBy>Ando Natsuki</cp:lastModifiedBy>
  <cp:revision>1</cp:revision>
  <dcterms:created xsi:type="dcterms:W3CDTF">2023-04-25T16:28:56Z</dcterms:created>
  <dcterms:modified xsi:type="dcterms:W3CDTF">2023-04-26T01:54:17Z</dcterms:modified>
</cp:coreProperties>
</file>