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p:pic>
        <p:nvPicPr>
          <p:cNvPr id="3" name="図 2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3568A9A1-85B2-92E4-652B-5A9BA80A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93" y="1346091"/>
            <a:ext cx="6934999" cy="53056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直流設計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6370975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07511" y="1880696"/>
                <a:ext cx="618449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l"/>
                <a:endParaRPr kumimoji="1" lang="en-US" altLang="ja-JP" sz="2400"/>
              </a:p>
              <a:p>
                <a:pPr algn="l"/>
                <a:endParaRPr kumimoji="1" lang="en-US" altLang="ja-JP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511" y="1880696"/>
                <a:ext cx="6184490" cy="3539430"/>
              </a:xfrm>
              <a:prstGeom prst="rect">
                <a:avLst/>
              </a:prstGeom>
              <a:blipFill>
                <a:blip r:embed="rId2"/>
                <a:stretch>
                  <a:fillRect l="-1478" t="-13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47F0D6FE-7159-BB77-D77B-8901C9D63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93" y="1346091"/>
            <a:ext cx="6934999" cy="53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BBF8B466-12EA-DCCC-BEB8-4D1C747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D659D9-8D34-75CA-46CB-616B891D47E0}"/>
                  </a:ext>
                </a:extLst>
              </p:cNvPr>
              <p:cNvSpPr txBox="1"/>
              <p:nvPr/>
            </p:nvSpPr>
            <p:spPr>
              <a:xfrm>
                <a:off x="6650757" y="797510"/>
                <a:ext cx="5392927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より、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−0.2−0.3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ja-JP" altLang="en-US" sz="2400" dirty="0"/>
                  <a:t>より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−0.3&gt;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+0.2−0.3−0.5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dirty="0"/>
                  <a:t>したがって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+0.3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, 0.7&lt;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同様にして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+0.7&lt;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1.4&lt;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, 0.9&lt;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D659D9-8D34-75CA-46CB-616B891D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57" y="797510"/>
                <a:ext cx="5392927" cy="5262979"/>
              </a:xfrm>
              <a:prstGeom prst="rect">
                <a:avLst/>
              </a:prstGeom>
              <a:blipFill>
                <a:blip r:embed="rId3"/>
                <a:stretch>
                  <a:fillRect l="-1695" t="-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46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396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</vt:lpstr>
      <vt:lpstr>PowerPoint プレゼンテーション</vt:lpstr>
      <vt:lpstr>直流設計</vt:lpstr>
      <vt:lpstr>直流設計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3</cp:revision>
  <dcterms:created xsi:type="dcterms:W3CDTF">2023-06-29T13:58:00Z</dcterms:created>
  <dcterms:modified xsi:type="dcterms:W3CDTF">2023-06-30T03:18:54Z</dcterms:modified>
</cp:coreProperties>
</file>