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D54A2-04F1-646F-B2F1-4445BDF87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1FB06A-CCB5-372F-C690-D0EED4EDC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24A07F-6883-D982-6BC6-4E014A34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ADADD-ED23-5970-6924-91C4682F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EBAA6F-D196-68F2-F039-3CCCC49B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36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F7D91-880B-7420-6423-9759B9BD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67A4A0-07A8-20CE-50E9-6C32FFBC9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B0A4A9-6DCA-CED6-15B9-D979D37B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3D848-D1A5-27FF-1614-AC66E439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F67F4-49C5-F056-7CB4-57525756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4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876E38-F00B-4359-5C03-DE479DA31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0517A6-93D6-BF5D-C8FB-CAAC57459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C666FE-DA1D-EA2B-2546-04EC9EB4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4B38CC-7E9D-628B-C774-6888EA46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89D795-3133-42D5-7942-1A7732BF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69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E6D4C-6D3E-2003-9FB2-A10BB283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E8D94-E62F-68F6-D284-FFC6E21D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77CCB2-D1D7-3CD0-F564-BF0BC61F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811AE-6D5B-9664-4DBC-E7BE2386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1C75AD-F5A1-343C-CB98-9CC658CB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94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1EFB2-BF42-C422-1B5B-F7DB58F0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369228-9B5E-D302-5E81-FF08B133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3AC57-6BDB-2A6C-E8D6-ABA30C94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C65C6E-482E-FB46-FC44-FACDBD12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030816-36BF-D26D-F550-0E1596D6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97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B85EE-A1CC-E08C-1D8F-979E6691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11A78E-B81E-26F0-E33C-E720DCF64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519C4B-D034-A8CC-9116-D74F7F8EC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5C2D57-0460-BD94-0F22-22C36F7F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E8A909-7CB6-8B17-6E1A-0F7DC738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DBD934-C3C5-9DEB-29C5-4A5A8094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16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5CFA3-10E3-7402-C62E-B9C8F12C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F030FF-FCD6-A7BE-9013-1336FDD8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80E45F-9D47-DD7C-0A73-31013086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769370-9A6F-81CE-9398-14FC6C923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6DF723-DF41-E289-A987-587F69962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F035B5-A249-1D57-0E7D-CCA9CF04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4CD3AF-B84F-4D3F-82E7-C54226F4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6CD010-17DF-F7D6-5428-2E0CDFE4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40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E7B39-BD5E-231D-BD21-D7DC6FB5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B4E286-B187-2EA8-54EB-A4569B43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93FD34-7B39-707C-A95D-ACC024F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F82BFA-15A7-3398-2567-9820355D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6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720A69-4E26-7E33-5F09-C5C90AAF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4E37EA-EED1-5867-8470-3A998DDF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648C-BCC1-AF16-E11E-7FD2D1C6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91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9BC4E-71F9-F367-678A-D516D50D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1F73AA-F469-23CD-8825-835A8C58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9304A6-4C1E-643A-FE23-1A84AAEE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DDE9F5-FAB1-832B-5930-69FD6532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804A70-168E-D0C5-1A50-58F40640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A2FFBE-F070-3AD7-A61E-B7F0F87A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00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5A9C5-2962-500E-F801-F7C80793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BFC6AA-EF78-EDA2-655F-F6BD658F4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158022-F0A8-396C-5B4F-B4029172E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55E6E7-BFC5-5BBB-33E5-2AF4F0AE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99A659-559B-7003-F44E-15D5AE92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1E8CE2-468F-F221-8304-73ACAAAE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56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2C7DBF8-7BC9-4670-166C-F7C7A192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D72878-2623-D5E4-8812-406A4B40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1C424-3C86-9662-9CCC-A7C5A62BB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4DDC-67F7-42FD-960F-8443CFFC6889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9D6B8-C6D0-FE59-91F4-E7E343C1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29743-BD1F-B63B-D82B-910EF4D86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4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ACD72-494A-0958-AB3B-0530AFA65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E44471-AED2-2B91-1744-7973E645B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05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3F442-F1F6-506D-2EB1-14E9BF46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NtoN</a:t>
            </a:r>
            <a:r>
              <a:rPr kumimoji="1" lang="ja-JP" altLang="en-US" dirty="0"/>
              <a:t>の設計手順</a:t>
            </a:r>
          </a:p>
        </p:txBody>
      </p:sp>
      <p:pic>
        <p:nvPicPr>
          <p:cNvPr id="4" name="図 3" descr="背景パターン&#10;&#10;低い精度で自動的に生成された説明">
            <a:extLst>
              <a:ext uri="{FF2B5EF4-FFF2-40B4-BE49-F238E27FC236}">
                <a16:creationId xmlns:a16="http://schemas.microsoft.com/office/drawing/2014/main" id="{7247A4E3-98A2-F6BB-2F01-FD7231A72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9528067" cy="503835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1DD37-629C-55AE-0A7D-E84DE91A50C5}"/>
              </a:ext>
            </a:extLst>
          </p:cNvPr>
          <p:cNvSpPr txBox="1"/>
          <p:nvPr/>
        </p:nvSpPr>
        <p:spPr>
          <a:xfrm>
            <a:off x="9312676" y="1873188"/>
            <a:ext cx="25656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現実的なバイアス電圧を決める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そのうえで</a:t>
            </a:r>
            <a:r>
              <a:rPr kumimoji="1" lang="en-US" altLang="ja-JP" dirty="0"/>
              <a:t>MA</a:t>
            </a:r>
            <a:r>
              <a:rPr kumimoji="1" lang="ja-JP" altLang="en-US" dirty="0"/>
              <a:t>のサイズをなるべく小さくなるように決める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MB</a:t>
            </a:r>
            <a:r>
              <a:rPr lang="ja-JP" altLang="en-US" dirty="0"/>
              <a:t>のサイズを</a:t>
            </a:r>
            <a:r>
              <a:rPr lang="en-US" altLang="ja-JP" dirty="0"/>
              <a:t>MA</a:t>
            </a:r>
            <a:r>
              <a:rPr lang="ja-JP" altLang="en-US" dirty="0"/>
              <a:t>同様決める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MC,MMB</a:t>
            </a:r>
            <a:r>
              <a:rPr kumimoji="1" lang="ja-JP" altLang="en-US" dirty="0"/>
              <a:t>のサイズを決める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MMA</a:t>
            </a:r>
            <a:r>
              <a:rPr lang="ja-JP" altLang="en-US" dirty="0"/>
              <a:t>をバイアスと左右の電流比からサイズを決める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17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A7110-F824-D331-F5A1-60249413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69ACA2-CCC8-39E1-DB63-33CD85E25ED0}"/>
              </a:ext>
            </a:extLst>
          </p:cNvPr>
          <p:cNvSpPr txBox="1"/>
          <p:nvPr/>
        </p:nvSpPr>
        <p:spPr>
          <a:xfrm>
            <a:off x="1296140" y="1997476"/>
            <a:ext cx="8558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・ギルバートセルの出力は</a:t>
            </a:r>
            <a:r>
              <a:rPr kumimoji="1" lang="en-US" altLang="ja-JP" dirty="0"/>
              <a:t>1.26 V</a:t>
            </a:r>
            <a:r>
              <a:rPr kumimoji="1" lang="ja-JP" altLang="en-US" dirty="0"/>
              <a:t>を中心とする</a:t>
            </a:r>
            <a:r>
              <a:rPr kumimoji="1" lang="en-US" altLang="ja-JP" dirty="0"/>
              <a:t>+-0.6V</a:t>
            </a:r>
            <a:r>
              <a:rPr kumimoji="1" lang="ja-JP" altLang="en-US" dirty="0"/>
              <a:t>の出力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gm=20mS</a:t>
            </a:r>
            <a:r>
              <a:rPr kumimoji="1" lang="ja-JP" altLang="en-US" dirty="0"/>
              <a:t>となるようなバッファを作る</a:t>
            </a:r>
            <a:endParaRPr kumimoji="1" lang="en-US" altLang="ja-JP" dirty="0"/>
          </a:p>
          <a:p>
            <a:r>
              <a:rPr lang="ja-JP" altLang="en-US" dirty="0"/>
              <a:t>・ただ、ギルバートセルないで使用した</a:t>
            </a:r>
            <a:r>
              <a:rPr lang="en-US" altLang="ja-JP" dirty="0" err="1"/>
              <a:t>nmos</a:t>
            </a:r>
            <a:r>
              <a:rPr lang="ja-JP" altLang="en-US" dirty="0"/>
              <a:t>の</a:t>
            </a:r>
            <a:r>
              <a:rPr lang="en-US" altLang="ja-JP" dirty="0"/>
              <a:t>gm</a:t>
            </a:r>
            <a:r>
              <a:rPr lang="ja-JP" altLang="en-US" dirty="0"/>
              <a:t>は</a:t>
            </a:r>
            <a:r>
              <a:rPr lang="en-US" altLang="ja-JP" dirty="0"/>
              <a:t>3mS</a:t>
            </a:r>
            <a:r>
              <a:rPr lang="ja-JP" altLang="en-US" dirty="0"/>
              <a:t>程度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963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0C11E-31C9-9C5D-642F-2DD4B5DA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038D21FC-D9EE-C535-3018-8856917B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02" y="3252512"/>
            <a:ext cx="4315977" cy="3026670"/>
          </a:xfrm>
          <a:prstGeom prst="rect">
            <a:avLst/>
          </a:prstGeom>
        </p:spPr>
      </p:pic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27512C2-C3A5-470F-233E-BE54567E2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00" y="578818"/>
            <a:ext cx="5221235" cy="612649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20B6AC-7392-6A91-F6AD-4F45968E6987}"/>
              </a:ext>
            </a:extLst>
          </p:cNvPr>
          <p:cNvSpPr txBox="1"/>
          <p:nvPr/>
        </p:nvSpPr>
        <p:spPr>
          <a:xfrm>
            <a:off x="603682" y="2130641"/>
            <a:ext cx="2325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出力端子からは</a:t>
            </a:r>
            <a:r>
              <a:rPr kumimoji="1" lang="en-US" altLang="ja-JP" dirty="0"/>
              <a:t>M1</a:t>
            </a:r>
            <a:r>
              <a:rPr kumimoji="1" lang="ja-JP" altLang="en-US" dirty="0"/>
              <a:t>の</a:t>
            </a:r>
            <a:r>
              <a:rPr kumimoji="1" lang="en-US" altLang="ja-JP" dirty="0"/>
              <a:t>gm</a:t>
            </a:r>
            <a:r>
              <a:rPr kumimoji="1" lang="ja-JP" altLang="en-US" dirty="0"/>
              <a:t>のみ見える</a:t>
            </a:r>
            <a:endParaRPr kumimoji="1" lang="en-US" altLang="ja-JP" dirty="0"/>
          </a:p>
          <a:p>
            <a:r>
              <a:rPr lang="ja-JP" altLang="en-US" dirty="0"/>
              <a:t>⇒まずは</a:t>
            </a:r>
            <a:r>
              <a:rPr lang="en-US" altLang="ja-JP" dirty="0"/>
              <a:t>20mS</a:t>
            </a:r>
            <a:r>
              <a:rPr lang="ja-JP" altLang="en-US" dirty="0"/>
              <a:t>の</a:t>
            </a:r>
            <a:r>
              <a:rPr lang="en-US" altLang="ja-JP" dirty="0" err="1"/>
              <a:t>mos</a:t>
            </a:r>
            <a:r>
              <a:rPr lang="ja-JP" altLang="en-US" dirty="0"/>
              <a:t>のサイズを決め、それからしきい値や基盤バイアス効果を考える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982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0B0DBE-F291-FE92-BF6F-B0029D07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37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120</Words>
  <Application>Microsoft Office PowerPoint</Application>
  <PresentationFormat>ワイド画面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NtoNの設計手順</vt:lpstr>
      <vt:lpstr>バッファ回路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Hikaru Kojima</dc:creator>
  <cp:lastModifiedBy>Hikaru Kojima</cp:lastModifiedBy>
  <cp:revision>3</cp:revision>
  <dcterms:created xsi:type="dcterms:W3CDTF">2023-11-17T06:12:19Z</dcterms:created>
  <dcterms:modified xsi:type="dcterms:W3CDTF">2023-11-23T03:13:12Z</dcterms:modified>
</cp:coreProperties>
</file>