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9T00:23:32.299" v="918" actId="732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  <pc:sldChg chg="addSp modSp new mod">
        <pc:chgData name="Kojima Hikaru" userId="46d0e59221d47790" providerId="LiveId" clId="{6F7E86D5-1DB5-4E6A-9CA3-2FB214EF69E4}" dt="2023-07-09T00:22:52.838" v="915"/>
        <pc:sldMkLst>
          <pc:docMk/>
          <pc:sldMk cId="498527897" sldId="273"/>
        </pc:sldMkLst>
        <pc:spChg chg="mod">
          <ac:chgData name="Kojima Hikaru" userId="46d0e59221d47790" providerId="LiveId" clId="{6F7E86D5-1DB5-4E6A-9CA3-2FB214EF69E4}" dt="2023-07-09T00:11:40.317" v="787"/>
          <ac:spMkLst>
            <pc:docMk/>
            <pc:sldMk cId="498527897" sldId="273"/>
            <ac:spMk id="2" creationId="{DCFA45A2-DFFF-1209-BDA3-FD5797C62835}"/>
          </ac:spMkLst>
        </pc:spChg>
        <pc:spChg chg="add mod">
          <ac:chgData name="Kojima Hikaru" userId="46d0e59221d47790" providerId="LiveId" clId="{6F7E86D5-1DB5-4E6A-9CA3-2FB214EF69E4}" dt="2023-07-09T00:22:52.838" v="915"/>
          <ac:spMkLst>
            <pc:docMk/>
            <pc:sldMk cId="498527897" sldId="273"/>
            <ac:spMk id="7" creationId="{D5764DBE-CD56-0EFD-3916-A3270FBABF28}"/>
          </ac:spMkLst>
        </pc:spChg>
        <pc:graphicFrameChg chg="add mod">
          <ac:chgData name="Kojima Hikaru" userId="46d0e59221d47790" providerId="LiveId" clId="{6F7E86D5-1DB5-4E6A-9CA3-2FB214EF69E4}" dt="2023-07-09T00:20:29.015" v="831" actId="1076"/>
          <ac:graphicFrameMkLst>
            <pc:docMk/>
            <pc:sldMk cId="498527897" sldId="273"/>
            <ac:graphicFrameMk id="6" creationId="{04B1727A-BC0F-001D-F192-ADC0DCF2C099}"/>
          </ac:graphicFrameMkLst>
        </pc:graphicFrameChg>
        <pc:picChg chg="add mod">
          <ac:chgData name="Kojima Hikaru" userId="46d0e59221d47790" providerId="LiveId" clId="{6F7E86D5-1DB5-4E6A-9CA3-2FB214EF69E4}" dt="2023-07-09T00:13:36.804" v="796" actId="1076"/>
          <ac:picMkLst>
            <pc:docMk/>
            <pc:sldMk cId="498527897" sldId="273"/>
            <ac:picMk id="5" creationId="{B9DC66E6-3D90-DEBF-A241-B1AF21B9F8D5}"/>
          </ac:picMkLst>
        </pc:picChg>
      </pc:sldChg>
      <pc:sldChg chg="addSp modSp new mod">
        <pc:chgData name="Kojima Hikaru" userId="46d0e59221d47790" providerId="LiveId" clId="{6F7E86D5-1DB5-4E6A-9CA3-2FB214EF69E4}" dt="2023-07-09T00:23:32.299" v="918" actId="732"/>
        <pc:sldMkLst>
          <pc:docMk/>
          <pc:sldMk cId="3242141799" sldId="274"/>
        </pc:sldMkLst>
        <pc:spChg chg="mod">
          <ac:chgData name="Kojima Hikaru" userId="46d0e59221d47790" providerId="LiveId" clId="{6F7E86D5-1DB5-4E6A-9CA3-2FB214EF69E4}" dt="2023-07-09T00:19:32.588" v="829"/>
          <ac:spMkLst>
            <pc:docMk/>
            <pc:sldMk cId="3242141799" sldId="274"/>
            <ac:spMk id="2" creationId="{E0A8C6A8-1258-4095-56EA-CDAD3968E7D3}"/>
          </ac:spMkLst>
        </pc:spChg>
        <pc:picChg chg="add mod modCrop">
          <ac:chgData name="Kojima Hikaru" userId="46d0e59221d47790" providerId="LiveId" clId="{6F7E86D5-1DB5-4E6A-9CA3-2FB214EF69E4}" dt="2023-07-09T00:23:32.299" v="918" actId="732"/>
          <ac:picMkLst>
            <pc:docMk/>
            <pc:sldMk cId="3242141799" sldId="274"/>
            <ac:picMk id="4" creationId="{CBE5754D-924D-A958-60CE-E6FE12CD9A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87F5D93-95C6-80BD-E7DB-2F9DE100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31" y="1819017"/>
            <a:ext cx="9725478" cy="490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17C77-BBC9-4198-BCBC-E56CFC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951E8-16B6-4354-7F2C-532C27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/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𝐶𝑇𝐿𝑅</m:t>
                        </m:r>
                      </m:sub>
                    </m:sSub>
                  </m:oMath>
                </a14:m>
                <a:r>
                  <a:rPr lang="ja-JP" altLang="en-US" sz="2400" dirty="0"/>
                  <a:t>の符号が変わるだけなので簡便のため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と置けば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blipFill>
                <a:blip r:embed="rId2"/>
                <a:stretch>
                  <a:fillRect l="-750" b="-2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03796-1BBB-9352-F5FB-D8829331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56CABB-C855-DE10-7786-15A27BD4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/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整理すると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7040-6CC8-2705-C7EC-DB1FCE3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031F8-7457-6685-9A23-73855DA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/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より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したがって、全体の利得は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と、求めることができた。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blipFill>
                <a:blip r:embed="rId2"/>
                <a:stretch>
                  <a:fillRect l="-968" b="-2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A45A2-DFFF-1209-BDA3-FD5797C6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従来型の設計値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EDCD54-783D-7FF5-030C-BB18465B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B9DC66E6-3D90-DEBF-A241-B1AF21B9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94" y="1387475"/>
            <a:ext cx="6972081" cy="533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04B1727A-BC0F-001D-F192-ADC0DCF2C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483545"/>
                  </p:ext>
                </p:extLst>
              </p:nvPr>
            </p:nvGraphicFramePr>
            <p:xfrm>
              <a:off x="6654487" y="858838"/>
              <a:ext cx="5423648" cy="3708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5912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04B1727A-BC0F-001D-F192-ADC0DCF2C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483545"/>
                  </p:ext>
                </p:extLst>
              </p:nvPr>
            </p:nvGraphicFramePr>
            <p:xfrm>
              <a:off x="6654487" y="858838"/>
              <a:ext cx="5423648" cy="3708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5912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1355912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1639" r="-200448" b="-9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897" b="-9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101639" r="-300448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101639" r="-200448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101639" r="-10135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639" r="-89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201639" r="-30044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201639" r="-20044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201639" r="-10135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1639" r="-89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301639" r="-30044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301639" r="-20044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301639" r="-10135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1639" r="-89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401639" r="-20044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401639" r="-10135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01639" r="-89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501639" r="-3004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501639" r="-2004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501639" r="-10135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01639" r="-89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601639" r="-3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601639" r="-2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601639" r="-101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01639" r="-89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701639" r="-3004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701639" r="-2004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701639" r="-1013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01639" r="-8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801639" r="-2004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01639" r="-8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48" t="-901639" r="-3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48" t="-901639" r="-2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351" t="-901639" r="-1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01639" r="-8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764DBE-CD56-0EFD-3916-A3270FBABF28}"/>
              </a:ext>
            </a:extLst>
          </p:cNvPr>
          <p:cNvSpPr txBox="1"/>
          <p:nvPr/>
        </p:nvSpPr>
        <p:spPr>
          <a:xfrm>
            <a:off x="6654487" y="4994787"/>
            <a:ext cx="4699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条件を近づけるため、各部の電流はそろえる</a:t>
            </a:r>
          </a:p>
        </p:txBody>
      </p:sp>
    </p:spTree>
    <p:extLst>
      <p:ext uri="{BB962C8B-B14F-4D97-AF65-F5344CB8AC3E}">
        <p14:creationId xmlns:p14="http://schemas.microsoft.com/office/powerpoint/2010/main" val="49852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8C6A8-1258-4095-56EA-CDAD3968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847ED4-3C91-2058-9307-85AADDAC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BE5754D-924D-A958-60CE-E6FE12CD9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>
          <a:xfrm>
            <a:off x="-446196" y="1955542"/>
            <a:ext cx="9324725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r>
              <a:rPr lang="ja-JP" altLang="en-US" sz="2800" dirty="0"/>
              <a:t>設計の初期段階として、利得を求める。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1129</Words>
  <Application>Microsoft Office PowerPoint</Application>
  <PresentationFormat>ワイド画面</PresentationFormat>
  <Paragraphs>168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従来型の設計値</vt:lpstr>
      <vt:lpstr>折り返し型の設計値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2</cp:revision>
  <dcterms:created xsi:type="dcterms:W3CDTF">2023-07-05T07:21:04Z</dcterms:created>
  <dcterms:modified xsi:type="dcterms:W3CDTF">2023-07-09T03:44:47Z</dcterms:modified>
</cp:coreProperties>
</file>