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52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28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34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35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2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40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08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45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11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97F-7591-4171-82B2-AE61FBD51227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85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697F-7591-4171-82B2-AE61FBD51227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7D43-D4CE-4A82-A3CB-7D6A14E7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40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4241E9A-2D9C-AD95-97BF-226204C2F9D9}"/>
              </a:ext>
            </a:extLst>
          </p:cNvPr>
          <p:cNvCxnSpPr>
            <a:cxnSpLocks/>
          </p:cNvCxnSpPr>
          <p:nvPr/>
        </p:nvCxnSpPr>
        <p:spPr>
          <a:xfrm>
            <a:off x="540864" y="4404532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F779888-96E1-87D3-D877-20997116B7D0}"/>
              </a:ext>
            </a:extLst>
          </p:cNvPr>
          <p:cNvCxnSpPr>
            <a:cxnSpLocks/>
          </p:cNvCxnSpPr>
          <p:nvPr/>
        </p:nvCxnSpPr>
        <p:spPr>
          <a:xfrm>
            <a:off x="2089985" y="4406207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096AD57-FAD8-4DA7-9949-B135CE81F910}"/>
              </a:ext>
            </a:extLst>
          </p:cNvPr>
          <p:cNvCxnSpPr>
            <a:cxnSpLocks/>
          </p:cNvCxnSpPr>
          <p:nvPr/>
        </p:nvCxnSpPr>
        <p:spPr>
          <a:xfrm>
            <a:off x="578201" y="2298533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7183224-3AE3-8546-050B-1D08E8A7C99A}"/>
              </a:ext>
            </a:extLst>
          </p:cNvPr>
          <p:cNvCxnSpPr>
            <a:cxnSpLocks/>
          </p:cNvCxnSpPr>
          <p:nvPr/>
        </p:nvCxnSpPr>
        <p:spPr>
          <a:xfrm>
            <a:off x="2127322" y="2300208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F5B3556-C599-65F1-699D-D6E7DE740093}"/>
              </a:ext>
            </a:extLst>
          </p:cNvPr>
          <p:cNvCxnSpPr>
            <a:cxnSpLocks/>
          </p:cNvCxnSpPr>
          <p:nvPr/>
        </p:nvCxnSpPr>
        <p:spPr>
          <a:xfrm>
            <a:off x="3676443" y="2301883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4087281-24B0-56FA-1F4F-FCD51BE78647}"/>
              </a:ext>
            </a:extLst>
          </p:cNvPr>
          <p:cNvCxnSpPr>
            <a:cxnSpLocks/>
          </p:cNvCxnSpPr>
          <p:nvPr/>
        </p:nvCxnSpPr>
        <p:spPr>
          <a:xfrm>
            <a:off x="5225564" y="2303558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596BD1-0065-0670-138D-F483084E4C2F}"/>
              </a:ext>
            </a:extLst>
          </p:cNvPr>
          <p:cNvSpPr txBox="1"/>
          <p:nvPr/>
        </p:nvSpPr>
        <p:spPr>
          <a:xfrm>
            <a:off x="480574" y="407293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10/7</a:t>
            </a:r>
            <a:endParaRPr kumimoji="1" lang="ja-JP" altLang="en-US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A16D263-3697-1C13-9444-E82D194E9361}"/>
              </a:ext>
            </a:extLst>
          </p:cNvPr>
          <p:cNvSpPr txBox="1"/>
          <p:nvPr/>
        </p:nvSpPr>
        <p:spPr>
          <a:xfrm>
            <a:off x="1999550" y="405451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10/14</a:t>
            </a:r>
            <a:endParaRPr kumimoji="1" lang="ja-JP" altLang="en-US" sz="1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9CD0D34-7459-4323-73BB-96FC8AFD880C}"/>
              </a:ext>
            </a:extLst>
          </p:cNvPr>
          <p:cNvSpPr txBox="1"/>
          <p:nvPr/>
        </p:nvSpPr>
        <p:spPr>
          <a:xfrm>
            <a:off x="487765" y="187650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7/29</a:t>
            </a:r>
            <a:endParaRPr kumimoji="1" lang="ja-JP" altLang="en-US" sz="1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AB1B908-9CEE-EF74-5F29-9BC71B1FC8B9}"/>
              </a:ext>
            </a:extLst>
          </p:cNvPr>
          <p:cNvSpPr txBox="1"/>
          <p:nvPr/>
        </p:nvSpPr>
        <p:spPr>
          <a:xfrm>
            <a:off x="2006741" y="185808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8/5</a:t>
            </a:r>
            <a:endParaRPr kumimoji="1" lang="ja-JP" altLang="en-US" sz="1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A0C45C8-3C03-FE9B-6F2D-6E7D4A899C49}"/>
              </a:ext>
            </a:extLst>
          </p:cNvPr>
          <p:cNvSpPr txBox="1"/>
          <p:nvPr/>
        </p:nvSpPr>
        <p:spPr>
          <a:xfrm>
            <a:off x="3545813" y="186980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8/12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0F74227-1D70-66E1-5D85-EAEB2CEC5C12}"/>
              </a:ext>
            </a:extLst>
          </p:cNvPr>
          <p:cNvSpPr txBox="1"/>
          <p:nvPr/>
        </p:nvSpPr>
        <p:spPr>
          <a:xfrm>
            <a:off x="5084885" y="188152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8/19</a:t>
            </a:r>
            <a:endParaRPr kumimoji="1" lang="ja-JP" altLang="en-US" sz="14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1B08D6-0219-E0F4-CBE0-551613D28D85}"/>
              </a:ext>
            </a:extLst>
          </p:cNvPr>
          <p:cNvCxnSpPr>
            <a:cxnSpLocks/>
          </p:cNvCxnSpPr>
          <p:nvPr/>
        </p:nvCxnSpPr>
        <p:spPr>
          <a:xfrm>
            <a:off x="579876" y="1254718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CDD94B4-7779-1915-189C-0E701B52822C}"/>
              </a:ext>
            </a:extLst>
          </p:cNvPr>
          <p:cNvCxnSpPr>
            <a:cxnSpLocks/>
          </p:cNvCxnSpPr>
          <p:nvPr/>
        </p:nvCxnSpPr>
        <p:spPr>
          <a:xfrm>
            <a:off x="2128997" y="1256393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7907E07-6CCC-FB60-88B0-3CD8F0FD3E6C}"/>
              </a:ext>
            </a:extLst>
          </p:cNvPr>
          <p:cNvCxnSpPr>
            <a:cxnSpLocks/>
          </p:cNvCxnSpPr>
          <p:nvPr/>
        </p:nvCxnSpPr>
        <p:spPr>
          <a:xfrm>
            <a:off x="3678118" y="1258068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A4F71C-9288-09F6-4527-245C0EEB38C2}"/>
              </a:ext>
            </a:extLst>
          </p:cNvPr>
          <p:cNvCxnSpPr>
            <a:cxnSpLocks/>
          </p:cNvCxnSpPr>
          <p:nvPr/>
        </p:nvCxnSpPr>
        <p:spPr>
          <a:xfrm>
            <a:off x="5227239" y="1259743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8E1FD0-211F-4330-9504-B2D2802CB1FC}"/>
              </a:ext>
            </a:extLst>
          </p:cNvPr>
          <p:cNvSpPr txBox="1"/>
          <p:nvPr/>
        </p:nvSpPr>
        <p:spPr>
          <a:xfrm>
            <a:off x="489440" y="832687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6</a:t>
            </a:r>
            <a:r>
              <a:rPr kumimoji="1" lang="ja-JP" altLang="en-US" sz="1400" dirty="0"/>
              <a:t>月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8AB57BB-5D92-58CA-0BE9-82AB24E894DF}"/>
              </a:ext>
            </a:extLst>
          </p:cNvPr>
          <p:cNvSpPr txBox="1"/>
          <p:nvPr/>
        </p:nvSpPr>
        <p:spPr>
          <a:xfrm>
            <a:off x="2008416" y="81426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7/1</a:t>
            </a:r>
            <a:endParaRPr kumimoji="1" lang="ja-JP" altLang="en-US" sz="1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8F68A65-C664-33E6-60B8-59E050E16932}"/>
              </a:ext>
            </a:extLst>
          </p:cNvPr>
          <p:cNvSpPr txBox="1"/>
          <p:nvPr/>
        </p:nvSpPr>
        <p:spPr>
          <a:xfrm>
            <a:off x="3547488" y="82598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7/8</a:t>
            </a:r>
            <a:endParaRPr kumimoji="1" lang="ja-JP" altLang="en-US" sz="1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28B1981-E8E4-BF52-9DDB-61FA358EA615}"/>
              </a:ext>
            </a:extLst>
          </p:cNvPr>
          <p:cNvSpPr txBox="1"/>
          <p:nvPr/>
        </p:nvSpPr>
        <p:spPr>
          <a:xfrm>
            <a:off x="5086560" y="83771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7/15</a:t>
            </a:r>
            <a:endParaRPr kumimoji="1"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9CA0DD7-0208-9AE8-8309-BDB90C6C5B10}"/>
              </a:ext>
            </a:extLst>
          </p:cNvPr>
          <p:cNvSpPr txBox="1"/>
          <p:nvPr/>
        </p:nvSpPr>
        <p:spPr>
          <a:xfrm>
            <a:off x="2034427" y="4751439"/>
            <a:ext cx="1104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最終</a:t>
            </a:r>
            <a:r>
              <a:rPr kumimoji="1" lang="en-US" altLang="ja-JP" sz="1400" dirty="0"/>
              <a:t>TO</a:t>
            </a:r>
            <a:r>
              <a:rPr kumimoji="1" lang="ja-JP" altLang="en-US" sz="1400" dirty="0"/>
              <a:t>作業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35C4D2A-7501-B700-6686-DCE26D156441}"/>
              </a:ext>
            </a:extLst>
          </p:cNvPr>
          <p:cNvSpPr txBox="1"/>
          <p:nvPr/>
        </p:nvSpPr>
        <p:spPr>
          <a:xfrm>
            <a:off x="428888" y="4751439"/>
            <a:ext cx="924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仮</a:t>
            </a:r>
            <a:r>
              <a:rPr kumimoji="1" lang="en-US" altLang="ja-JP" sz="1400" dirty="0"/>
              <a:t>TO</a:t>
            </a:r>
            <a:r>
              <a:rPr kumimoji="1" lang="ja-JP" altLang="en-US" sz="1400" dirty="0"/>
              <a:t>作業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66757B2-F7EB-8190-1807-C0A9ED3D52EC}"/>
              </a:ext>
            </a:extLst>
          </p:cNvPr>
          <p:cNvCxnSpPr>
            <a:cxnSpLocks/>
          </p:cNvCxnSpPr>
          <p:nvPr/>
        </p:nvCxnSpPr>
        <p:spPr>
          <a:xfrm flipH="1">
            <a:off x="480574" y="4648423"/>
            <a:ext cx="14660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531D176-17B0-C9E2-36AE-FBDA96C8024F}"/>
              </a:ext>
            </a:extLst>
          </p:cNvPr>
          <p:cNvSpPr txBox="1"/>
          <p:nvPr/>
        </p:nvSpPr>
        <p:spPr>
          <a:xfrm>
            <a:off x="435849" y="3704231"/>
            <a:ext cx="25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チップレイアウト、</a:t>
            </a:r>
            <a:r>
              <a:rPr kumimoji="1" lang="en-US" altLang="ja-JP" sz="1400" dirty="0"/>
              <a:t>DRC</a:t>
            </a:r>
            <a:r>
              <a:rPr kumimoji="1" lang="ja-JP" altLang="en-US" sz="1400" dirty="0"/>
              <a:t>、</a:t>
            </a:r>
            <a:r>
              <a:rPr kumimoji="1" lang="en-US" altLang="ja-JP" sz="1400" dirty="0"/>
              <a:t>LVS</a:t>
            </a:r>
            <a:endParaRPr kumimoji="1" lang="ja-JP" altLang="en-US" sz="14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6365251-F195-6B6C-02F0-9F1EFC7F1AAE}"/>
              </a:ext>
            </a:extLst>
          </p:cNvPr>
          <p:cNvCxnSpPr>
            <a:cxnSpLocks/>
          </p:cNvCxnSpPr>
          <p:nvPr/>
        </p:nvCxnSpPr>
        <p:spPr>
          <a:xfrm flipH="1">
            <a:off x="3730644" y="2528853"/>
            <a:ext cx="13542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7BEB896-12F5-1535-59A6-6F830B6BD757}"/>
              </a:ext>
            </a:extLst>
          </p:cNvPr>
          <p:cNvSpPr txBox="1"/>
          <p:nvPr/>
        </p:nvSpPr>
        <p:spPr>
          <a:xfrm>
            <a:off x="3233266" y="1559922"/>
            <a:ext cx="2213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セルレイアウト　</a:t>
            </a:r>
            <a:r>
              <a:rPr kumimoji="1" lang="en-US" altLang="ja-JP" sz="1400" dirty="0"/>
              <a:t>DRC,LVS</a:t>
            </a:r>
            <a:endParaRPr kumimoji="1" lang="ja-JP" altLang="en-US" sz="1400" dirty="0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0DF8598-A7CF-F36E-4394-9F87B9F58F72}"/>
              </a:ext>
            </a:extLst>
          </p:cNvPr>
          <p:cNvCxnSpPr>
            <a:cxnSpLocks/>
          </p:cNvCxnSpPr>
          <p:nvPr/>
        </p:nvCxnSpPr>
        <p:spPr>
          <a:xfrm flipH="1">
            <a:off x="483628" y="2530646"/>
            <a:ext cx="2960147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60F019E1-F82A-0C40-8FBE-E73296B1EE4F}"/>
              </a:ext>
            </a:extLst>
          </p:cNvPr>
          <p:cNvCxnSpPr>
            <a:cxnSpLocks/>
          </p:cNvCxnSpPr>
          <p:nvPr/>
        </p:nvCxnSpPr>
        <p:spPr>
          <a:xfrm flipH="1">
            <a:off x="2088310" y="1475861"/>
            <a:ext cx="44403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238EA88-C375-861E-C06F-58929DD65F8B}"/>
              </a:ext>
            </a:extLst>
          </p:cNvPr>
          <p:cNvSpPr txBox="1"/>
          <p:nvPr/>
        </p:nvSpPr>
        <p:spPr>
          <a:xfrm>
            <a:off x="435849" y="2641218"/>
            <a:ext cx="226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PAD</a:t>
            </a:r>
            <a:r>
              <a:rPr kumimoji="1" lang="ja-JP" altLang="en-US" sz="1400" dirty="0"/>
              <a:t>レイアウト　</a:t>
            </a:r>
            <a:r>
              <a:rPr kumimoji="1" lang="en-US" altLang="ja-JP" sz="1400" dirty="0"/>
              <a:t>DRC</a:t>
            </a:r>
            <a:r>
              <a:rPr kumimoji="1" lang="ja-JP" altLang="en-US" sz="1400" dirty="0"/>
              <a:t>、</a:t>
            </a:r>
            <a:r>
              <a:rPr kumimoji="1" lang="en-US" altLang="ja-JP" sz="1400" dirty="0"/>
              <a:t>LVS</a:t>
            </a:r>
            <a:endParaRPr kumimoji="1" lang="ja-JP" altLang="en-US" sz="14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A01D8F9-7084-FF2C-E35E-BBCF21119162}"/>
              </a:ext>
            </a:extLst>
          </p:cNvPr>
          <p:cNvSpPr txBox="1"/>
          <p:nvPr/>
        </p:nvSpPr>
        <p:spPr>
          <a:xfrm>
            <a:off x="3879019" y="301214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IHP</a:t>
            </a:r>
            <a:r>
              <a:rPr kumimoji="1" lang="ja-JP" altLang="en-US" sz="2000" dirty="0"/>
              <a:t>　線表案</a:t>
            </a:r>
            <a:endParaRPr kumimoji="1" lang="en-US" altLang="ja-JP" sz="2000" dirty="0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1982BDAE-7207-FB08-2C93-6BAD8EFD8286}"/>
              </a:ext>
            </a:extLst>
          </p:cNvPr>
          <p:cNvCxnSpPr>
            <a:cxnSpLocks/>
          </p:cNvCxnSpPr>
          <p:nvPr/>
        </p:nvCxnSpPr>
        <p:spPr>
          <a:xfrm flipH="1">
            <a:off x="495173" y="1475861"/>
            <a:ext cx="1513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22E76D-C58B-988A-A17A-45E0BE1C6457}"/>
              </a:ext>
            </a:extLst>
          </p:cNvPr>
          <p:cNvSpPr txBox="1"/>
          <p:nvPr/>
        </p:nvSpPr>
        <p:spPr>
          <a:xfrm>
            <a:off x="8491257" y="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dirty="0"/>
              <a:t>0526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215850-A367-BF7E-0237-0B67F3DF9DA2}"/>
              </a:ext>
            </a:extLst>
          </p:cNvPr>
          <p:cNvSpPr txBox="1"/>
          <p:nvPr/>
        </p:nvSpPr>
        <p:spPr>
          <a:xfrm>
            <a:off x="435849" y="155310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回路設計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92DFFC3-5A7C-7EFC-84D6-CF1C01E99338}"/>
              </a:ext>
            </a:extLst>
          </p:cNvPr>
          <p:cNvCxnSpPr>
            <a:cxnSpLocks/>
          </p:cNvCxnSpPr>
          <p:nvPr/>
        </p:nvCxnSpPr>
        <p:spPr>
          <a:xfrm>
            <a:off x="6773010" y="1254718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8A0D5CD-2476-894C-1FDA-4136CA1B4F85}"/>
              </a:ext>
            </a:extLst>
          </p:cNvPr>
          <p:cNvSpPr txBox="1"/>
          <p:nvPr/>
        </p:nvSpPr>
        <p:spPr>
          <a:xfrm>
            <a:off x="6694950" y="83268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7/22</a:t>
            </a:r>
            <a:endParaRPr kumimoji="1" lang="ja-JP" altLang="en-US" sz="14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D0D4567-0EAB-B102-CFD4-64641E612BFA}"/>
              </a:ext>
            </a:extLst>
          </p:cNvPr>
          <p:cNvCxnSpPr>
            <a:cxnSpLocks/>
          </p:cNvCxnSpPr>
          <p:nvPr/>
        </p:nvCxnSpPr>
        <p:spPr>
          <a:xfrm flipH="1">
            <a:off x="6714565" y="1475861"/>
            <a:ext cx="15982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9EE684B-E009-F3E2-F246-BF681D45F180}"/>
              </a:ext>
            </a:extLst>
          </p:cNvPr>
          <p:cNvSpPr txBox="1"/>
          <p:nvPr/>
        </p:nvSpPr>
        <p:spPr>
          <a:xfrm>
            <a:off x="2920841" y="2644515"/>
            <a:ext cx="2572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ブロックレイアウト　</a:t>
            </a:r>
            <a:r>
              <a:rPr kumimoji="1" lang="en-US" altLang="ja-JP" sz="1400" dirty="0"/>
              <a:t>DRC,LVS</a:t>
            </a:r>
            <a:endParaRPr kumimoji="1" lang="ja-JP" altLang="en-US" sz="14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EDF00BB-66C4-0ACD-795B-265A2F9EBB63}"/>
              </a:ext>
            </a:extLst>
          </p:cNvPr>
          <p:cNvCxnSpPr>
            <a:cxnSpLocks/>
          </p:cNvCxnSpPr>
          <p:nvPr/>
        </p:nvCxnSpPr>
        <p:spPr>
          <a:xfrm>
            <a:off x="6750644" y="2296426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11DB588-244A-28E4-78FD-20649CA8A3A9}"/>
              </a:ext>
            </a:extLst>
          </p:cNvPr>
          <p:cNvSpPr txBox="1"/>
          <p:nvPr/>
        </p:nvSpPr>
        <p:spPr>
          <a:xfrm>
            <a:off x="5493725" y="2644475"/>
            <a:ext cx="3071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ブロック</a:t>
            </a:r>
            <a:r>
              <a:rPr kumimoji="1" lang="en-US" altLang="ja-JP" sz="1400" dirty="0"/>
              <a:t>CR</a:t>
            </a:r>
            <a:r>
              <a:rPr kumimoji="1" lang="ja-JP" altLang="en-US" sz="1400" dirty="0"/>
              <a:t>シミュレーション＆修正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5BDD272-FEEA-E87D-3068-D191E556B425}"/>
              </a:ext>
            </a:extLst>
          </p:cNvPr>
          <p:cNvCxnSpPr>
            <a:cxnSpLocks/>
          </p:cNvCxnSpPr>
          <p:nvPr/>
        </p:nvCxnSpPr>
        <p:spPr>
          <a:xfrm flipH="1">
            <a:off x="5259067" y="2528853"/>
            <a:ext cx="29930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B1B6C5E-3A25-5FF2-A0FD-299A291F2DA3}"/>
              </a:ext>
            </a:extLst>
          </p:cNvPr>
          <p:cNvSpPr txBox="1"/>
          <p:nvPr/>
        </p:nvSpPr>
        <p:spPr>
          <a:xfrm>
            <a:off x="6623957" y="185719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8/26</a:t>
            </a:r>
            <a:endParaRPr kumimoji="1" lang="ja-JP" altLang="en-US" sz="1400" dirty="0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479EF59-22A1-3FBD-A746-7CF4BADA3979}"/>
              </a:ext>
            </a:extLst>
          </p:cNvPr>
          <p:cNvCxnSpPr>
            <a:cxnSpLocks/>
          </p:cNvCxnSpPr>
          <p:nvPr/>
        </p:nvCxnSpPr>
        <p:spPr>
          <a:xfrm>
            <a:off x="583591" y="3395569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2676363-79CD-2D7A-274B-8B78088BDB11}"/>
              </a:ext>
            </a:extLst>
          </p:cNvPr>
          <p:cNvCxnSpPr>
            <a:cxnSpLocks/>
          </p:cNvCxnSpPr>
          <p:nvPr/>
        </p:nvCxnSpPr>
        <p:spPr>
          <a:xfrm>
            <a:off x="2132712" y="3397244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DE91F90A-4A59-E78A-1D4A-DEF4A6149F76}"/>
              </a:ext>
            </a:extLst>
          </p:cNvPr>
          <p:cNvCxnSpPr>
            <a:cxnSpLocks/>
          </p:cNvCxnSpPr>
          <p:nvPr/>
        </p:nvCxnSpPr>
        <p:spPr>
          <a:xfrm>
            <a:off x="3681833" y="3398919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EF8D5A5-683D-C9F7-3FAC-67251ADDA1DF}"/>
              </a:ext>
            </a:extLst>
          </p:cNvPr>
          <p:cNvCxnSpPr>
            <a:cxnSpLocks/>
          </p:cNvCxnSpPr>
          <p:nvPr/>
        </p:nvCxnSpPr>
        <p:spPr>
          <a:xfrm>
            <a:off x="5230954" y="3400594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E7E22C1-9330-DA5C-93FB-00729D64CE59}"/>
              </a:ext>
            </a:extLst>
          </p:cNvPr>
          <p:cNvSpPr txBox="1"/>
          <p:nvPr/>
        </p:nvSpPr>
        <p:spPr>
          <a:xfrm>
            <a:off x="493155" y="297353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9/2</a:t>
            </a:r>
            <a:endParaRPr kumimoji="1" lang="ja-JP" altLang="en-US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A6AB5A3-C677-B642-FFAB-39AE6989B4E6}"/>
              </a:ext>
            </a:extLst>
          </p:cNvPr>
          <p:cNvSpPr txBox="1"/>
          <p:nvPr/>
        </p:nvSpPr>
        <p:spPr>
          <a:xfrm>
            <a:off x="2012131" y="295511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9/9</a:t>
            </a:r>
            <a:endParaRPr kumimoji="1" lang="ja-JP" altLang="en-US" sz="14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65719EA-5DE1-862B-5CF9-81D73A3836F1}"/>
              </a:ext>
            </a:extLst>
          </p:cNvPr>
          <p:cNvSpPr txBox="1"/>
          <p:nvPr/>
        </p:nvSpPr>
        <p:spPr>
          <a:xfrm>
            <a:off x="3551203" y="2966839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9/16</a:t>
            </a:r>
            <a:endParaRPr kumimoji="1" lang="ja-JP" altLang="en-US" sz="14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59FB18F-3B1D-D68C-410B-6C4A6FB9EE61}"/>
              </a:ext>
            </a:extLst>
          </p:cNvPr>
          <p:cNvSpPr txBox="1"/>
          <p:nvPr/>
        </p:nvSpPr>
        <p:spPr>
          <a:xfrm>
            <a:off x="5090275" y="297856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9/23</a:t>
            </a:r>
            <a:endParaRPr kumimoji="1" lang="ja-JP" altLang="en-US" sz="1400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1BEDC1E1-AC5B-7B93-1E55-7563B681DD2B}"/>
              </a:ext>
            </a:extLst>
          </p:cNvPr>
          <p:cNvCxnSpPr>
            <a:cxnSpLocks/>
          </p:cNvCxnSpPr>
          <p:nvPr/>
        </p:nvCxnSpPr>
        <p:spPr>
          <a:xfrm flipH="1">
            <a:off x="3736034" y="3625889"/>
            <a:ext cx="29589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1383C4F-925F-B3CF-B3AF-60769DC43A2C}"/>
              </a:ext>
            </a:extLst>
          </p:cNvPr>
          <p:cNvCxnSpPr>
            <a:cxnSpLocks/>
          </p:cNvCxnSpPr>
          <p:nvPr/>
        </p:nvCxnSpPr>
        <p:spPr>
          <a:xfrm flipH="1">
            <a:off x="489018" y="3627682"/>
            <a:ext cx="2960147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16BA21B-09C2-61EC-100F-C1727CE565A4}"/>
              </a:ext>
            </a:extLst>
          </p:cNvPr>
          <p:cNvCxnSpPr>
            <a:cxnSpLocks/>
          </p:cNvCxnSpPr>
          <p:nvPr/>
        </p:nvCxnSpPr>
        <p:spPr>
          <a:xfrm>
            <a:off x="6756034" y="3393462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E10E1329-057B-D731-66DE-B334E228DAEA}"/>
              </a:ext>
            </a:extLst>
          </p:cNvPr>
          <p:cNvCxnSpPr>
            <a:cxnSpLocks/>
          </p:cNvCxnSpPr>
          <p:nvPr/>
        </p:nvCxnSpPr>
        <p:spPr>
          <a:xfrm flipH="1">
            <a:off x="6798833" y="3625889"/>
            <a:ext cx="14586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20558DC-7BE2-15AB-6699-64F6E0F1B9FE}"/>
              </a:ext>
            </a:extLst>
          </p:cNvPr>
          <p:cNvSpPr txBox="1"/>
          <p:nvPr/>
        </p:nvSpPr>
        <p:spPr>
          <a:xfrm>
            <a:off x="6629347" y="295422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9/30</a:t>
            </a:r>
            <a:endParaRPr kumimoji="1" lang="ja-JP" altLang="en-US" sz="14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61CAD67-67B1-68D3-78E0-58B3343FA4C4}"/>
              </a:ext>
            </a:extLst>
          </p:cNvPr>
          <p:cNvSpPr txBox="1"/>
          <p:nvPr/>
        </p:nvSpPr>
        <p:spPr>
          <a:xfrm>
            <a:off x="3077212" y="3697979"/>
            <a:ext cx="3799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チップ</a:t>
            </a:r>
            <a:r>
              <a:rPr kumimoji="1" lang="en-US" altLang="ja-JP" sz="1400" dirty="0"/>
              <a:t>CR</a:t>
            </a:r>
            <a:r>
              <a:rPr kumimoji="1" lang="ja-JP" altLang="en-US" sz="1400" dirty="0"/>
              <a:t>シミュレーション、修正、</a:t>
            </a:r>
            <a:r>
              <a:rPr kumimoji="1" lang="en-US" altLang="ja-JP" sz="1400" dirty="0"/>
              <a:t>DRC</a:t>
            </a:r>
            <a:r>
              <a:rPr kumimoji="1" lang="ja-JP" altLang="en-US" sz="1400" dirty="0"/>
              <a:t>、</a:t>
            </a:r>
            <a:r>
              <a:rPr kumimoji="1" lang="en-US" altLang="ja-JP" sz="1400" dirty="0"/>
              <a:t>LVS</a:t>
            </a:r>
            <a:endParaRPr kumimoji="1" lang="ja-JP" altLang="en-US" sz="1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5A0A64CC-DAC4-3F36-BBFC-C94FBE95DA64}"/>
              </a:ext>
            </a:extLst>
          </p:cNvPr>
          <p:cNvSpPr txBox="1"/>
          <p:nvPr/>
        </p:nvSpPr>
        <p:spPr>
          <a:xfrm>
            <a:off x="6958804" y="36924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統合作業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9892C886-99FE-FF46-E8DF-814D7E6EF6A2}"/>
              </a:ext>
            </a:extLst>
          </p:cNvPr>
          <p:cNvCxnSpPr>
            <a:cxnSpLocks/>
          </p:cNvCxnSpPr>
          <p:nvPr/>
        </p:nvCxnSpPr>
        <p:spPr>
          <a:xfrm flipH="1">
            <a:off x="2073592" y="4648423"/>
            <a:ext cx="14660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57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63</Words>
  <Application>Microsoft Office PowerPoint</Application>
  <PresentationFormat>画面に合わせる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田野井 聡</dc:creator>
  <cp:lastModifiedBy>OGATAATSUHIRO</cp:lastModifiedBy>
  <cp:revision>6</cp:revision>
  <dcterms:created xsi:type="dcterms:W3CDTF">2023-04-18T03:08:48Z</dcterms:created>
  <dcterms:modified xsi:type="dcterms:W3CDTF">2024-05-26T06:10:39Z</dcterms:modified>
</cp:coreProperties>
</file>