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2023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ee201217@meiji.ac.jp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CC71-4E0B-4CAF-B004-A737532E51DB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053741" y="3778370"/>
            <a:ext cx="8084517" cy="51758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B89C-F9E7-4901-9E80-795CA00E9CCC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134B-D76B-4956-AC68-1FE1F5A4C946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ABE0-AF72-4E87-968A-C1E0F2022156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7A82-36BC-44DE-8A15-9500034F6B56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3F97-0F33-4AE2-B423-F8A6EF06FD48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0D4C-723E-4C7A-A071-BFC393537034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60F3-3BCD-4928-ADBB-E545A83A646C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3264-7B9C-4627-81C3-62646DDEC186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BD6C6A-AEDC-18A3-554B-588D177E3A3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3667-FCD2-4865-A731-6F3946085CDE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7C97-FCDD-4DB4-BEAC-0590BBE7E4FC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EB495EDE-5EF7-4307-A9B1-01F5684097A7}" type="datetime1">
              <a:rPr lang="ja-JP" altLang="en-US" smtClean="0"/>
              <a:t>2024/1/16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集積回路設計ミーティング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2024</a:t>
            </a:r>
            <a:r>
              <a:rPr kumimoji="1" lang="ja-JP" altLang="en-US" dirty="0"/>
              <a:t>年</a:t>
            </a:r>
            <a:r>
              <a:rPr kumimoji="1" lang="en-US" altLang="ja-JP" dirty="0"/>
              <a:t>1</a:t>
            </a:r>
            <a:r>
              <a:rPr kumimoji="1" lang="ja-JP" altLang="en-US" dirty="0"/>
              <a:t>月</a:t>
            </a:r>
            <a:r>
              <a:rPr kumimoji="1" lang="en-US" altLang="ja-JP" dirty="0"/>
              <a:t>22</a:t>
            </a:r>
            <a:r>
              <a:rPr kumimoji="1" lang="ja-JP" altLang="en-US" dirty="0"/>
              <a:t>　</a:t>
            </a:r>
            <a:r>
              <a:rPr kumimoji="1" lang="en-US" altLang="ja-JP" dirty="0"/>
              <a:t>B4</a:t>
            </a:r>
            <a:r>
              <a:rPr kumimoji="1" lang="ja-JP" altLang="en-US" dirty="0"/>
              <a:t>　小島光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51953F-E31C-A10D-44E1-BB7016496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LVS</a:t>
            </a:r>
            <a:r>
              <a:rPr kumimoji="1" lang="ja-JP" altLang="en-US" dirty="0"/>
              <a:t>と</a:t>
            </a:r>
            <a:r>
              <a:rPr lang="en-US" altLang="ja-JP" dirty="0"/>
              <a:t>DEEP NWell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66CDA9A-4AFA-8B5B-A4DB-3BF32C862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Wave Signal Processing Circuit Laboratory,  Meiji University</a:t>
            </a:r>
          </a:p>
        </p:txBody>
      </p:sp>
      <p:pic>
        <p:nvPicPr>
          <p:cNvPr id="5" name="図 4" descr="ゲームの画面&#10;&#10;中程度の精度で自動的に生成された説明">
            <a:extLst>
              <a:ext uri="{FF2B5EF4-FFF2-40B4-BE49-F238E27FC236}">
                <a16:creationId xmlns:a16="http://schemas.microsoft.com/office/drawing/2014/main" id="{FFDAB331-38C7-71F4-74F5-5B3970678E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" r="12398"/>
          <a:stretch/>
        </p:blipFill>
        <p:spPr>
          <a:xfrm>
            <a:off x="339293" y="1174480"/>
            <a:ext cx="5289360" cy="539831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151AE6-B04E-F12A-3476-8845DB37D77F}"/>
              </a:ext>
            </a:extLst>
          </p:cNvPr>
          <p:cNvSpPr txBox="1"/>
          <p:nvPr/>
        </p:nvSpPr>
        <p:spPr>
          <a:xfrm>
            <a:off x="6224632" y="2350144"/>
            <a:ext cx="55199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LVS</a:t>
            </a:r>
            <a:r>
              <a:rPr kumimoji="1" lang="ja-JP" altLang="en-US" sz="2400" dirty="0"/>
              <a:t>が</a:t>
            </a:r>
            <a:r>
              <a:rPr kumimoji="1" lang="en-US" altLang="ja-JP" sz="2400" dirty="0"/>
              <a:t>Deep NWell</a:t>
            </a:r>
            <a:r>
              <a:rPr kumimoji="1" lang="ja-JP" altLang="en-US" sz="2400" dirty="0"/>
              <a:t>を認識しているのかを試すため、</a:t>
            </a:r>
            <a:r>
              <a:rPr kumimoji="1" lang="en-US" altLang="ja-JP" sz="2400" dirty="0"/>
              <a:t>TEG</a:t>
            </a:r>
            <a:r>
              <a:rPr kumimoji="1" lang="ja-JP" altLang="en-US" sz="2400" dirty="0"/>
              <a:t>と同じ</a:t>
            </a:r>
            <a:r>
              <a:rPr kumimoji="1" lang="en-US" altLang="ja-JP" sz="2400" dirty="0"/>
              <a:t>MOS</a:t>
            </a:r>
            <a:r>
              <a:rPr kumimoji="1" lang="ja-JP" altLang="en-US" sz="2400" dirty="0"/>
              <a:t>を縦に積む。</a:t>
            </a:r>
            <a:endParaRPr kumimoji="1" lang="en-US" altLang="ja-JP" sz="2400" dirty="0"/>
          </a:p>
          <a:p>
            <a:r>
              <a:rPr lang="ja-JP" altLang="en-US" sz="2400" dirty="0"/>
              <a:t>右二つは</a:t>
            </a:r>
            <a:r>
              <a:rPr lang="en-US" altLang="ja-JP" sz="2400" dirty="0"/>
              <a:t>Deep NWell</a:t>
            </a:r>
            <a:r>
              <a:rPr lang="ja-JP" altLang="en-US" sz="2400" dirty="0"/>
              <a:t>を使用し、左は使わずにレイアウトをする。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lang="en-US" altLang="ja-JP" sz="2400" dirty="0"/>
              <a:t>LVS</a:t>
            </a:r>
            <a:r>
              <a:rPr lang="ja-JP" altLang="en-US" sz="2400" dirty="0"/>
              <a:t>が適切に</a:t>
            </a:r>
            <a:r>
              <a:rPr lang="en-US" altLang="ja-JP" sz="2400" dirty="0"/>
              <a:t>Deep NWell</a:t>
            </a:r>
            <a:r>
              <a:rPr lang="ja-JP" altLang="en-US" sz="2400" dirty="0"/>
              <a:t>を識別できれば左上の</a:t>
            </a:r>
            <a:r>
              <a:rPr lang="en-US" altLang="ja-JP" sz="2400" dirty="0"/>
              <a:t>MOS</a:t>
            </a:r>
            <a:r>
              <a:rPr lang="ja-JP" altLang="en-US" sz="2400" dirty="0"/>
              <a:t>のみエラーが出るはず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790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43645077-1089-44F8-B16B-D100E45D642F}" vid="{3A16795E-70AB-4064-BDA2-3D42EA22E0D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212</TotalTime>
  <Words>90</Words>
  <Application>Microsoft Office PowerPoint</Application>
  <PresentationFormat>ワイド画面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Medium</vt:lpstr>
      <vt:lpstr>Arial</vt:lpstr>
      <vt:lpstr>Office テーマ</vt:lpstr>
      <vt:lpstr>集積回路設計ミーティング</vt:lpstr>
      <vt:lpstr>LVSとDEEP NWell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集積回路設計ミーティング</dc:title>
  <dc:creator>Hikaru Kojima</dc:creator>
  <cp:lastModifiedBy>Hikaru Kojima</cp:lastModifiedBy>
  <cp:revision>1</cp:revision>
  <dcterms:created xsi:type="dcterms:W3CDTF">2024-01-16T08:07:50Z</dcterms:created>
  <dcterms:modified xsi:type="dcterms:W3CDTF">2024-01-16T11:40:15Z</dcterms:modified>
</cp:coreProperties>
</file>