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theme/themeOverride3.xml" ContentType="application/vnd.openxmlformats-officedocument.themeOverrid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4.xml" ContentType="application/vnd.openxmlformats-officedocument.themeOverrid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5.xml" ContentType="application/vnd.openxmlformats-officedocument.themeOverride+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6.xml" ContentType="application/vnd.openxmlformats-officedocument.themeOverride+xml"/>
  <Override PartName="/ppt/charts/chart7.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7.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63" r:id="rId4"/>
    <p:sldId id="264" r:id="rId5"/>
    <p:sldId id="266" r:id="rId6"/>
    <p:sldId id="265" r:id="rId7"/>
    <p:sldId id="269" r:id="rId8"/>
    <p:sldId id="267" r:id="rId9"/>
    <p:sldId id="268" r:id="rId10"/>
    <p:sldId id="270" r:id="rId11"/>
    <p:sldId id="271" r:id="rId12"/>
    <p:sldId id="272" r:id="rId13"/>
    <p:sldId id="273"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86" y="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package" Target="../embeddings/Microsoft_Excel_Worksheet6.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3485902619760887"/>
          <c:y val="5.706000291630213E-2"/>
          <c:w val="0.6259664267538283"/>
          <c:h val="0.77070388364574982"/>
        </c:manualLayout>
      </c:layout>
      <c:scatterChart>
        <c:scatterStyle val="smoothMarker"/>
        <c:varyColors val="0"/>
        <c:ser>
          <c:idx val="5"/>
          <c:order val="0"/>
          <c:tx>
            <c:strRef>
              <c:f>'GIL+TIA_dc'!$T$1</c:f>
              <c:strCache>
                <c:ptCount val="1"/>
                <c:pt idx="0">
                  <c:v>Vcont=0.1</c:v>
                </c:pt>
              </c:strCache>
            </c:strRef>
          </c:tx>
          <c:spPr>
            <a:ln w="19050" cap="rnd">
              <a:solidFill>
                <a:schemeClr val="accent6"/>
              </a:solidFill>
              <a:round/>
            </a:ln>
            <a:effectLst/>
          </c:spPr>
          <c:marker>
            <c:symbol val="none"/>
          </c:marker>
          <c:xVal>
            <c:numRef>
              <c:f>'GIL+TIA_dc'!$N$2:$N$202</c:f>
              <c:numCache>
                <c:formatCode>0.00E+00</c:formatCode>
                <c:ptCount val="201"/>
                <c:pt idx="0">
                  <c:v>-20</c:v>
                </c:pt>
                <c:pt idx="1">
                  <c:v>-19.8</c:v>
                </c:pt>
                <c:pt idx="2">
                  <c:v>-19.59999999999998</c:v>
                </c:pt>
                <c:pt idx="3">
                  <c:v>-19.399999999999981</c:v>
                </c:pt>
                <c:pt idx="4">
                  <c:v>-19.199999999999978</c:v>
                </c:pt>
                <c:pt idx="5">
                  <c:v>-18.999999999999982</c:v>
                </c:pt>
                <c:pt idx="6">
                  <c:v>-18.799999999999979</c:v>
                </c:pt>
                <c:pt idx="7">
                  <c:v>-18.59999999999998</c:v>
                </c:pt>
                <c:pt idx="8">
                  <c:v>-18.399999999999981</c:v>
                </c:pt>
                <c:pt idx="9">
                  <c:v>-18.199999999999982</c:v>
                </c:pt>
                <c:pt idx="10">
                  <c:v>-17.999999999999979</c:v>
                </c:pt>
                <c:pt idx="11">
                  <c:v>-17.799999999999979</c:v>
                </c:pt>
                <c:pt idx="12">
                  <c:v>-17.59999999999998</c:v>
                </c:pt>
                <c:pt idx="13">
                  <c:v>-17.399999999999981</c:v>
                </c:pt>
                <c:pt idx="14">
                  <c:v>-17.199999999999982</c:v>
                </c:pt>
                <c:pt idx="15">
                  <c:v>-16.999999999999979</c:v>
                </c:pt>
                <c:pt idx="16">
                  <c:v>-16.799999999999962</c:v>
                </c:pt>
                <c:pt idx="17">
                  <c:v>-16.599999999999959</c:v>
                </c:pt>
                <c:pt idx="18">
                  <c:v>-16.399999999999963</c:v>
                </c:pt>
                <c:pt idx="19">
                  <c:v>-16.19999999999996</c:v>
                </c:pt>
                <c:pt idx="20">
                  <c:v>-15.999999999999959</c:v>
                </c:pt>
                <c:pt idx="21">
                  <c:v>-15.79999999999996</c:v>
                </c:pt>
                <c:pt idx="22">
                  <c:v>-15.599999999999959</c:v>
                </c:pt>
                <c:pt idx="23">
                  <c:v>-15.399999999999961</c:v>
                </c:pt>
                <c:pt idx="24">
                  <c:v>-15.19999999999996</c:v>
                </c:pt>
                <c:pt idx="25">
                  <c:v>-14.999999999999959</c:v>
                </c:pt>
                <c:pt idx="26">
                  <c:v>-14.79999999999996</c:v>
                </c:pt>
                <c:pt idx="27">
                  <c:v>-14.599999999999961</c:v>
                </c:pt>
                <c:pt idx="28">
                  <c:v>-14.399999999999959</c:v>
                </c:pt>
                <c:pt idx="29">
                  <c:v>-14.19999999999996</c:v>
                </c:pt>
                <c:pt idx="30">
                  <c:v>-13.999999999999961</c:v>
                </c:pt>
                <c:pt idx="31">
                  <c:v>-13.79999999999996</c:v>
                </c:pt>
                <c:pt idx="32">
                  <c:v>-13.599999999999959</c:v>
                </c:pt>
                <c:pt idx="33">
                  <c:v>-13.399999999999959</c:v>
                </c:pt>
                <c:pt idx="34">
                  <c:v>-13.19999999999996</c:v>
                </c:pt>
                <c:pt idx="35">
                  <c:v>-12.999999999999961</c:v>
                </c:pt>
                <c:pt idx="36">
                  <c:v>-12.79999999999996</c:v>
                </c:pt>
                <c:pt idx="37">
                  <c:v>-12.599999999999961</c:v>
                </c:pt>
                <c:pt idx="38">
                  <c:v>-12.399999999999959</c:v>
                </c:pt>
                <c:pt idx="39">
                  <c:v>-12.19999999999996</c:v>
                </c:pt>
                <c:pt idx="40">
                  <c:v>-11.999999999999959</c:v>
                </c:pt>
                <c:pt idx="41">
                  <c:v>-11.79999999999996</c:v>
                </c:pt>
                <c:pt idx="42">
                  <c:v>-11.599999999999961</c:v>
                </c:pt>
                <c:pt idx="43">
                  <c:v>-11.399999999999959</c:v>
                </c:pt>
                <c:pt idx="44">
                  <c:v>-11.19999999999996</c:v>
                </c:pt>
                <c:pt idx="45">
                  <c:v>-10.999999999999961</c:v>
                </c:pt>
                <c:pt idx="46">
                  <c:v>-10.79999999999996</c:v>
                </c:pt>
                <c:pt idx="47">
                  <c:v>-10.599999999999959</c:v>
                </c:pt>
                <c:pt idx="48">
                  <c:v>-10.399999999999959</c:v>
                </c:pt>
                <c:pt idx="49">
                  <c:v>-10.19999999999996</c:v>
                </c:pt>
                <c:pt idx="50">
                  <c:v>-9.9999999999999609</c:v>
                </c:pt>
                <c:pt idx="51">
                  <c:v>-9.7999999999999599</c:v>
                </c:pt>
                <c:pt idx="52">
                  <c:v>-9.5999999999999606</c:v>
                </c:pt>
                <c:pt idx="53">
                  <c:v>-9.3999999999999613</c:v>
                </c:pt>
                <c:pt idx="54">
                  <c:v>-9.1999999999999602</c:v>
                </c:pt>
                <c:pt idx="55">
                  <c:v>-8.9999999999999591</c:v>
                </c:pt>
                <c:pt idx="56">
                  <c:v>-8.7999999999999599</c:v>
                </c:pt>
                <c:pt idx="57">
                  <c:v>-8.5999999999999606</c:v>
                </c:pt>
                <c:pt idx="58">
                  <c:v>-8.3999999999999595</c:v>
                </c:pt>
                <c:pt idx="59">
                  <c:v>-8.1999999999999602</c:v>
                </c:pt>
                <c:pt idx="60">
                  <c:v>-7.9999999999999609</c:v>
                </c:pt>
                <c:pt idx="61">
                  <c:v>-7.799999999999959</c:v>
                </c:pt>
                <c:pt idx="62">
                  <c:v>-7.5999999999999606</c:v>
                </c:pt>
                <c:pt idx="63">
                  <c:v>-7.3999999999999595</c:v>
                </c:pt>
                <c:pt idx="64">
                  <c:v>-7.1999999999999602</c:v>
                </c:pt>
                <c:pt idx="65">
                  <c:v>-6.99999999999996</c:v>
                </c:pt>
                <c:pt idx="66">
                  <c:v>-6.7999999999999607</c:v>
                </c:pt>
                <c:pt idx="67">
                  <c:v>-6.5999999999999597</c:v>
                </c:pt>
                <c:pt idx="68">
                  <c:v>-6.3999999999999595</c:v>
                </c:pt>
                <c:pt idx="69">
                  <c:v>-6.1999999999999602</c:v>
                </c:pt>
                <c:pt idx="70">
                  <c:v>-5.99999999999996</c:v>
                </c:pt>
                <c:pt idx="71">
                  <c:v>-5.7999999999999599</c:v>
                </c:pt>
                <c:pt idx="72">
                  <c:v>-5.5999999999999597</c:v>
                </c:pt>
                <c:pt idx="73">
                  <c:v>-5.3999999999999604</c:v>
                </c:pt>
                <c:pt idx="74">
                  <c:v>-5.1999999999999797</c:v>
                </c:pt>
                <c:pt idx="75">
                  <c:v>-4.9999999999999805</c:v>
                </c:pt>
                <c:pt idx="76">
                  <c:v>-4.7999999999999803</c:v>
                </c:pt>
                <c:pt idx="77">
                  <c:v>-4.5999999999999801</c:v>
                </c:pt>
                <c:pt idx="78">
                  <c:v>-4.3999999999999799</c:v>
                </c:pt>
                <c:pt idx="79">
                  <c:v>-4.1999999999999797</c:v>
                </c:pt>
                <c:pt idx="80">
                  <c:v>-3.9999999999999805</c:v>
                </c:pt>
                <c:pt idx="81">
                  <c:v>-3.7999999999999803</c:v>
                </c:pt>
                <c:pt idx="82">
                  <c:v>-3.5999999999999801</c:v>
                </c:pt>
                <c:pt idx="83">
                  <c:v>-3.3999999999999804</c:v>
                </c:pt>
                <c:pt idx="84">
                  <c:v>-3.1999999999999797</c:v>
                </c:pt>
                <c:pt idx="85">
                  <c:v>-2.99999999999998</c:v>
                </c:pt>
                <c:pt idx="86">
                  <c:v>-2.7999999999999798</c:v>
                </c:pt>
                <c:pt idx="87">
                  <c:v>-2.5999999999999801</c:v>
                </c:pt>
                <c:pt idx="88">
                  <c:v>-2.3999999999999799</c:v>
                </c:pt>
                <c:pt idx="89">
                  <c:v>-2.1999999999999802</c:v>
                </c:pt>
                <c:pt idx="90">
                  <c:v>-1.999999999999982</c:v>
                </c:pt>
                <c:pt idx="91">
                  <c:v>-1.7999999999999818</c:v>
                </c:pt>
                <c:pt idx="92">
                  <c:v>-1.5999999999999819</c:v>
                </c:pt>
                <c:pt idx="93">
                  <c:v>-1.3999999999999819</c:v>
                </c:pt>
                <c:pt idx="94">
                  <c:v>-1.199999999999982</c:v>
                </c:pt>
                <c:pt idx="95">
                  <c:v>-0.9999999999999819</c:v>
                </c:pt>
                <c:pt idx="96">
                  <c:v>-0.79999999999998195</c:v>
                </c:pt>
                <c:pt idx="97">
                  <c:v>-0.59999999999998199</c:v>
                </c:pt>
                <c:pt idx="98">
                  <c:v>-0.39999999999998198</c:v>
                </c:pt>
                <c:pt idx="99">
                  <c:v>-0.19999999999998261</c:v>
                </c:pt>
                <c:pt idx="100">
                  <c:v>0</c:v>
                </c:pt>
                <c:pt idx="101">
                  <c:v>0.19999999999999998</c:v>
                </c:pt>
                <c:pt idx="102">
                  <c:v>0.39999999999999997</c:v>
                </c:pt>
                <c:pt idx="103">
                  <c:v>0.6</c:v>
                </c:pt>
                <c:pt idx="104">
                  <c:v>0.79999999999999993</c:v>
                </c:pt>
                <c:pt idx="105">
                  <c:v>1</c:v>
                </c:pt>
                <c:pt idx="106">
                  <c:v>1.2</c:v>
                </c:pt>
                <c:pt idx="107">
                  <c:v>1.4</c:v>
                </c:pt>
                <c:pt idx="108">
                  <c:v>1.5999999999999999</c:v>
                </c:pt>
                <c:pt idx="109">
                  <c:v>1.7999999999999998</c:v>
                </c:pt>
                <c:pt idx="110">
                  <c:v>2</c:v>
                </c:pt>
                <c:pt idx="111">
                  <c:v>2.2000000000000002</c:v>
                </c:pt>
                <c:pt idx="112">
                  <c:v>2.4</c:v>
                </c:pt>
                <c:pt idx="113">
                  <c:v>2.6</c:v>
                </c:pt>
                <c:pt idx="114">
                  <c:v>2.8</c:v>
                </c:pt>
                <c:pt idx="115">
                  <c:v>3</c:v>
                </c:pt>
                <c:pt idx="116">
                  <c:v>3.1999999999999997</c:v>
                </c:pt>
                <c:pt idx="117">
                  <c:v>3.3999999999999804</c:v>
                </c:pt>
                <c:pt idx="118">
                  <c:v>3.5999999999999801</c:v>
                </c:pt>
                <c:pt idx="119">
                  <c:v>3.7999999999999803</c:v>
                </c:pt>
                <c:pt idx="120">
                  <c:v>3.9999999999999805</c:v>
                </c:pt>
                <c:pt idx="121">
                  <c:v>4.1999999999999797</c:v>
                </c:pt>
                <c:pt idx="122">
                  <c:v>4.3999999999999799</c:v>
                </c:pt>
                <c:pt idx="123">
                  <c:v>4.5999999999999801</c:v>
                </c:pt>
                <c:pt idx="124">
                  <c:v>4.7999999999999803</c:v>
                </c:pt>
                <c:pt idx="125">
                  <c:v>4.9999999999999805</c:v>
                </c:pt>
                <c:pt idx="126">
                  <c:v>5.1999999999999797</c:v>
                </c:pt>
                <c:pt idx="127">
                  <c:v>5.3999999999999799</c:v>
                </c:pt>
                <c:pt idx="128">
                  <c:v>5.5999999999999801</c:v>
                </c:pt>
                <c:pt idx="129">
                  <c:v>5.7999999999999803</c:v>
                </c:pt>
                <c:pt idx="130">
                  <c:v>5.9999999999999796</c:v>
                </c:pt>
                <c:pt idx="131">
                  <c:v>6.1999999999999797</c:v>
                </c:pt>
                <c:pt idx="132">
                  <c:v>6.3999999999999799</c:v>
                </c:pt>
                <c:pt idx="133">
                  <c:v>6.5999999999999801</c:v>
                </c:pt>
                <c:pt idx="134">
                  <c:v>6.7999999999999794</c:v>
                </c:pt>
                <c:pt idx="135">
                  <c:v>6.9999999999999805</c:v>
                </c:pt>
                <c:pt idx="136">
                  <c:v>7.1999999999999797</c:v>
                </c:pt>
                <c:pt idx="137">
                  <c:v>7.3999999999999799</c:v>
                </c:pt>
                <c:pt idx="138">
                  <c:v>7.5999999999999801</c:v>
                </c:pt>
                <c:pt idx="139">
                  <c:v>7.7999999999999794</c:v>
                </c:pt>
                <c:pt idx="140">
                  <c:v>7.9999999999999796</c:v>
                </c:pt>
                <c:pt idx="141">
                  <c:v>8.1999999999999815</c:v>
                </c:pt>
                <c:pt idx="142">
                  <c:v>8.3999999999999808</c:v>
                </c:pt>
                <c:pt idx="143">
                  <c:v>8.5999999999999801</c:v>
                </c:pt>
                <c:pt idx="144">
                  <c:v>8.7999999999999794</c:v>
                </c:pt>
                <c:pt idx="145">
                  <c:v>8.9999999999999805</c:v>
                </c:pt>
                <c:pt idx="146">
                  <c:v>9.1999999999999797</c:v>
                </c:pt>
                <c:pt idx="147">
                  <c:v>9.399999999999979</c:v>
                </c:pt>
                <c:pt idx="148">
                  <c:v>9.5999999999999801</c:v>
                </c:pt>
                <c:pt idx="149">
                  <c:v>9.7999999999999812</c:v>
                </c:pt>
                <c:pt idx="150">
                  <c:v>9.9999999999999805</c:v>
                </c:pt>
                <c:pt idx="151">
                  <c:v>10.19999999999998</c:v>
                </c:pt>
                <c:pt idx="152">
                  <c:v>10.399999999999981</c:v>
                </c:pt>
                <c:pt idx="153">
                  <c:v>10.59999999999998</c:v>
                </c:pt>
                <c:pt idx="154">
                  <c:v>10.799999999999979</c:v>
                </c:pt>
                <c:pt idx="155">
                  <c:v>10.999999999999979</c:v>
                </c:pt>
                <c:pt idx="156">
                  <c:v>11.19999999999998</c:v>
                </c:pt>
                <c:pt idx="157">
                  <c:v>11.399999999999981</c:v>
                </c:pt>
                <c:pt idx="158">
                  <c:v>11.59999999999998</c:v>
                </c:pt>
                <c:pt idx="159">
                  <c:v>11.799999999999979</c:v>
                </c:pt>
                <c:pt idx="160">
                  <c:v>11.99999999999998</c:v>
                </c:pt>
                <c:pt idx="161">
                  <c:v>12.19999999999998</c:v>
                </c:pt>
                <c:pt idx="162">
                  <c:v>12.399999999999979</c:v>
                </c:pt>
                <c:pt idx="163">
                  <c:v>12.59999999999998</c:v>
                </c:pt>
                <c:pt idx="164">
                  <c:v>12.799999999999981</c:v>
                </c:pt>
                <c:pt idx="165">
                  <c:v>12.99999999999998</c:v>
                </c:pt>
                <c:pt idx="166">
                  <c:v>13.19999999999998</c:v>
                </c:pt>
                <c:pt idx="167">
                  <c:v>13.399999999999981</c:v>
                </c:pt>
                <c:pt idx="168">
                  <c:v>13.59999999999998</c:v>
                </c:pt>
                <c:pt idx="169">
                  <c:v>13.799999999999979</c:v>
                </c:pt>
                <c:pt idx="170">
                  <c:v>13.999999999999979</c:v>
                </c:pt>
                <c:pt idx="171">
                  <c:v>14.19999999999998</c:v>
                </c:pt>
                <c:pt idx="172">
                  <c:v>14.399999999999981</c:v>
                </c:pt>
                <c:pt idx="173">
                  <c:v>14.59999999999998</c:v>
                </c:pt>
                <c:pt idx="174">
                  <c:v>14.799999999999979</c:v>
                </c:pt>
                <c:pt idx="175">
                  <c:v>14.99999999999998</c:v>
                </c:pt>
                <c:pt idx="176">
                  <c:v>15.19999999999998</c:v>
                </c:pt>
                <c:pt idx="177">
                  <c:v>15.399999999999981</c:v>
                </c:pt>
                <c:pt idx="178">
                  <c:v>15.59999999999998</c:v>
                </c:pt>
                <c:pt idx="179">
                  <c:v>15.799999999999981</c:v>
                </c:pt>
                <c:pt idx="180">
                  <c:v>15.999999999999979</c:v>
                </c:pt>
                <c:pt idx="181">
                  <c:v>16.199999999999982</c:v>
                </c:pt>
                <c:pt idx="182">
                  <c:v>16.399999999999977</c:v>
                </c:pt>
                <c:pt idx="183">
                  <c:v>16.59999999999998</c:v>
                </c:pt>
                <c:pt idx="184">
                  <c:v>16.799999999999983</c:v>
                </c:pt>
                <c:pt idx="185">
                  <c:v>17</c:v>
                </c:pt>
                <c:pt idx="186">
                  <c:v>17.200000000000003</c:v>
                </c:pt>
                <c:pt idx="187">
                  <c:v>17.399999999999999</c:v>
                </c:pt>
                <c:pt idx="188">
                  <c:v>17.600000000000001</c:v>
                </c:pt>
                <c:pt idx="189">
                  <c:v>17.8</c:v>
                </c:pt>
                <c:pt idx="190">
                  <c:v>18</c:v>
                </c:pt>
                <c:pt idx="191">
                  <c:v>18.2</c:v>
                </c:pt>
                <c:pt idx="192">
                  <c:v>18.399999999999999</c:v>
                </c:pt>
                <c:pt idx="193">
                  <c:v>18.600000000000001</c:v>
                </c:pt>
                <c:pt idx="194">
                  <c:v>18.8</c:v>
                </c:pt>
                <c:pt idx="195">
                  <c:v>19</c:v>
                </c:pt>
                <c:pt idx="196">
                  <c:v>19.2</c:v>
                </c:pt>
                <c:pt idx="197">
                  <c:v>19.400000000000002</c:v>
                </c:pt>
                <c:pt idx="198">
                  <c:v>19.600000000000019</c:v>
                </c:pt>
                <c:pt idx="199">
                  <c:v>19.800000000000022</c:v>
                </c:pt>
                <c:pt idx="200">
                  <c:v>20</c:v>
                </c:pt>
              </c:numCache>
            </c:numRef>
          </c:xVal>
          <c:yVal>
            <c:numRef>
              <c:f>'GIL+TIA_dc'!$T$2:$T$202</c:f>
              <c:numCache>
                <c:formatCode>General</c:formatCode>
                <c:ptCount val="201"/>
                <c:pt idx="0">
                  <c:v>-0.44757760994304302</c:v>
                </c:pt>
                <c:pt idx="1">
                  <c:v>-0.445459991325174</c:v>
                </c:pt>
                <c:pt idx="2">
                  <c:v>-0.44328841005868203</c:v>
                </c:pt>
                <c:pt idx="3">
                  <c:v>-0.441062358841251</c:v>
                </c:pt>
                <c:pt idx="4">
                  <c:v>-0.43878135953282699</c:v>
                </c:pt>
                <c:pt idx="5">
                  <c:v>-0.43644496440547698</c:v>
                </c:pt>
                <c:pt idx="6">
                  <c:v>-0.43405275686655798</c:v>
                </c:pt>
                <c:pt idx="7">
                  <c:v>-0.43160435212620302</c:v>
                </c:pt>
                <c:pt idx="8">
                  <c:v>-0.429099397808344</c:v>
                </c:pt>
                <c:pt idx="9">
                  <c:v>-0.42653757450468999</c:v>
                </c:pt>
                <c:pt idx="10">
                  <c:v>-0.42391859627112899</c:v>
                </c:pt>
                <c:pt idx="11">
                  <c:v>-0.42124221106615201</c:v>
                </c:pt>
                <c:pt idx="12">
                  <c:v>-0.41850820113070702</c:v>
                </c:pt>
                <c:pt idx="13">
                  <c:v>-0.41571638330928001</c:v>
                </c:pt>
                <c:pt idx="14">
                  <c:v>-0.41286660931172298</c:v>
                </c:pt>
                <c:pt idx="15">
                  <c:v>-0.40995876591560299</c:v>
                </c:pt>
                <c:pt idx="16">
                  <c:v>-0.40699277510865001</c:v>
                </c:pt>
                <c:pt idx="17">
                  <c:v>-0.40396859417118403</c:v>
                </c:pt>
                <c:pt idx="18">
                  <c:v>-0.40088621569826099</c:v>
                </c:pt>
                <c:pt idx="19">
                  <c:v>-0.39774566756132301</c:v>
                </c:pt>
                <c:pt idx="20">
                  <c:v>-0.39454701280939197</c:v>
                </c:pt>
                <c:pt idx="21">
                  <c:v>-0.39129034950980401</c:v>
                </c:pt>
                <c:pt idx="22">
                  <c:v>-0.38797581052855101</c:v>
                </c:pt>
                <c:pt idx="23">
                  <c:v>-0.38460356325060602</c:v>
                </c:pt>
                <c:pt idx="24">
                  <c:v>-0.381173809240614</c:v>
                </c:pt>
                <c:pt idx="25">
                  <c:v>-0.37768678384462601</c:v>
                </c:pt>
                <c:pt idx="26">
                  <c:v>-0.37414275573357902</c:v>
                </c:pt>
                <c:pt idx="27">
                  <c:v>-0.37054202638966</c:v>
                </c:pt>
                <c:pt idx="28">
                  <c:v>-0.36688492953681301</c:v>
                </c:pt>
                <c:pt idx="29">
                  <c:v>-0.36317183051681801</c:v>
                </c:pt>
                <c:pt idx="30">
                  <c:v>-0.35940312561285997</c:v>
                </c:pt>
                <c:pt idx="31">
                  <c:v>-0.35557924132246099</c:v>
                </c:pt>
                <c:pt idx="32">
                  <c:v>-0.35170063358218101</c:v>
                </c:pt>
                <c:pt idx="33">
                  <c:v>-0.347767786946652</c:v>
                </c:pt>
                <c:pt idx="34">
                  <c:v>-0.343781213724631</c:v>
                </c:pt>
                <c:pt idx="35">
                  <c:v>-0.33974145307533699</c:v>
                </c:pt>
                <c:pt idx="36">
                  <c:v>-0.33564907006810002</c:v>
                </c:pt>
                <c:pt idx="37">
                  <c:v>-0.33150465470905599</c:v>
                </c:pt>
                <c:pt idx="38">
                  <c:v>-0.32730882093841601</c:v>
                </c:pt>
                <c:pt idx="39">
                  <c:v>-0.323062205602133</c:v>
                </c:pt>
                <c:pt idx="40">
                  <c:v>-0.31876546740206102</c:v>
                </c:pt>
                <c:pt idx="41">
                  <c:v>-0.31441928582846201</c:v>
                </c:pt>
                <c:pt idx="42">
                  <c:v>-0.31002436066853301</c:v>
                </c:pt>
                <c:pt idx="43">
                  <c:v>-0.30558140796983602</c:v>
                </c:pt>
                <c:pt idx="44">
                  <c:v>-0.30109116483803999</c:v>
                </c:pt>
                <c:pt idx="45">
                  <c:v>-0.29655438244786803</c:v>
                </c:pt>
                <c:pt idx="46">
                  <c:v>-0.291971827896569</c:v>
                </c:pt>
                <c:pt idx="47">
                  <c:v>-0.28734428252861599</c:v>
                </c:pt>
                <c:pt idx="48">
                  <c:v>-0.28267254086066901</c:v>
                </c:pt>
                <c:pt idx="49">
                  <c:v>-0.27795740952105302</c:v>
                </c:pt>
                <c:pt idx="50">
                  <c:v>-0.27319970620737799</c:v>
                </c:pt>
                <c:pt idx="51">
                  <c:v>-0.26840025866552503</c:v>
                </c:pt>
                <c:pt idx="52">
                  <c:v>-0.26355990369306698</c:v>
                </c:pt>
                <c:pt idx="53">
                  <c:v>-0.25867948617005898</c:v>
                </c:pt>
                <c:pt idx="54">
                  <c:v>-0.25375985811968399</c:v>
                </c:pt>
                <c:pt idx="55">
                  <c:v>-0.248801877801236</c:v>
                </c:pt>
                <c:pt idx="56">
                  <c:v>-0.24380640883739599</c:v>
                </c:pt>
                <c:pt idx="57">
                  <c:v>-0.23877431937766699</c:v>
                </c:pt>
                <c:pt idx="58">
                  <c:v>-0.23370648129959701</c:v>
                </c:pt>
                <c:pt idx="59">
                  <c:v>-0.22860376944889299</c:v>
                </c:pt>
                <c:pt idx="60">
                  <c:v>-0.22346706091968099</c:v>
                </c:pt>
                <c:pt idx="61">
                  <c:v>-0.21829723437558601</c:v>
                </c:pt>
                <c:pt idx="62">
                  <c:v>-0.213095169412097</c:v>
                </c:pt>
                <c:pt idx="63">
                  <c:v>-0.20786174596079199</c:v>
                </c:pt>
                <c:pt idx="64">
                  <c:v>-0.20259784373519499</c:v>
                </c:pt>
                <c:pt idx="65">
                  <c:v>-0.19730434171844499</c:v>
                </c:pt>
                <c:pt idx="66">
                  <c:v>-0.19198211769236201</c:v>
                </c:pt>
                <c:pt idx="67">
                  <c:v>-0.18663204780753101</c:v>
                </c:pt>
                <c:pt idx="68">
                  <c:v>-0.18125500619367399</c:v>
                </c:pt>
                <c:pt idx="69">
                  <c:v>-0.17585186460969199</c:v>
                </c:pt>
                <c:pt idx="70">
                  <c:v>-0.170423491983245</c:v>
                </c:pt>
                <c:pt idx="71">
                  <c:v>-0.16497075375124401</c:v>
                </c:pt>
                <c:pt idx="72">
                  <c:v>-0.15949451199282999</c:v>
                </c:pt>
                <c:pt idx="73">
                  <c:v>-0.15399562533142699</c:v>
                </c:pt>
                <c:pt idx="74">
                  <c:v>-0.14847494876383799</c:v>
                </c:pt>
                <c:pt idx="75">
                  <c:v>-0.14293333352198401</c:v>
                </c:pt>
                <c:pt idx="76">
                  <c:v>-0.13737162696590899</c:v>
                </c:pt>
                <c:pt idx="77">
                  <c:v>-0.131790672506757</c:v>
                </c:pt>
                <c:pt idx="78">
                  <c:v>-0.12619130955812599</c:v>
                </c:pt>
                <c:pt idx="79">
                  <c:v>-0.12057437351473101</c:v>
                </c:pt>
                <c:pt idx="80">
                  <c:v>-0.114940695756584</c:v>
                </c:pt>
                <c:pt idx="81">
                  <c:v>-0.109291103677617</c:v>
                </c:pt>
                <c:pt idx="82">
                  <c:v>-0.10362642073708001</c:v>
                </c:pt>
                <c:pt idx="83">
                  <c:v>-9.7947466532593203E-2</c:v>
                </c:pt>
                <c:pt idx="84">
                  <c:v>-9.22550568932754E-2</c:v>
                </c:pt>
                <c:pt idx="85">
                  <c:v>-8.6550003991770999E-2</c:v>
                </c:pt>
                <c:pt idx="86">
                  <c:v>-8.0833116473791794E-2</c:v>
                </c:pt>
                <c:pt idx="87">
                  <c:v>-7.5105199604027006E-2</c:v>
                </c:pt>
                <c:pt idx="88">
                  <c:v>-6.9367055426988705E-2</c:v>
                </c:pt>
                <c:pt idx="89">
                  <c:v>-6.3619482943399502E-2</c:v>
                </c:pt>
                <c:pt idx="90">
                  <c:v>-5.7863278303561499E-2</c:v>
                </c:pt>
                <c:pt idx="91">
                  <c:v>-5.2099235001428199E-2</c:v>
                </c:pt>
                <c:pt idx="92">
                  <c:v>-4.6328144081977801E-2</c:v>
                </c:pt>
                <c:pt idx="93">
                  <c:v>-4.0550794359981601E-2</c:v>
                </c:pt>
                <c:pt idx="94">
                  <c:v>-3.4767972647317097E-2</c:v>
                </c:pt>
                <c:pt idx="95">
                  <c:v>-2.8980463987501901E-2</c:v>
                </c:pt>
                <c:pt idx="96">
                  <c:v>-2.31890518966733E-2</c:v>
                </c:pt>
                <c:pt idx="97">
                  <c:v>-1.7394518609960202E-2</c:v>
                </c:pt>
                <c:pt idx="98">
                  <c:v>-1.15976453323627E-2</c:v>
                </c:pt>
                <c:pt idx="99">
                  <c:v>-5.79921249316139E-3</c:v>
                </c:pt>
                <c:pt idx="100" formatCode="0.00E+00">
                  <c:v>-3.0360158831399498E-12</c:v>
                </c:pt>
                <c:pt idx="101">
                  <c:v>5.7992124870846996E-3</c:v>
                </c:pt>
                <c:pt idx="102">
                  <c:v>1.15976453262727E-2</c:v>
                </c:pt>
                <c:pt idx="103">
                  <c:v>1.7394518603853701E-2</c:v>
                </c:pt>
                <c:pt idx="104">
                  <c:v>2.3189051890529701E-2</c:v>
                </c:pt>
                <c:pt idx="105">
                  <c:v>2.8980463981323101E-2</c:v>
                </c:pt>
                <c:pt idx="106">
                  <c:v>3.4767972641100098E-2</c:v>
                </c:pt>
                <c:pt idx="107">
                  <c:v>4.0550794353712602E-2</c:v>
                </c:pt>
                <c:pt idx="108">
                  <c:v>4.63281440756542E-2</c:v>
                </c:pt>
                <c:pt idx="109">
                  <c:v>5.20992349950406E-2</c:v>
                </c:pt>
                <c:pt idx="110">
                  <c:v>5.7863278297101098E-2</c:v>
                </c:pt>
                <c:pt idx="111">
                  <c:v>6.3619482936845898E-2</c:v>
                </c:pt>
                <c:pt idx="112">
                  <c:v>6.9367055420358398E-2</c:v>
                </c:pt>
                <c:pt idx="113">
                  <c:v>7.5105199597297501E-2</c:v>
                </c:pt>
                <c:pt idx="114">
                  <c:v>8.0833116466961105E-2</c:v>
                </c:pt>
                <c:pt idx="115">
                  <c:v>8.6550003984826304E-2</c:v>
                </c:pt>
                <c:pt idx="116">
                  <c:v>9.2255056886222098E-2</c:v>
                </c:pt>
                <c:pt idx="117">
                  <c:v>9.7947466525430196E-2</c:v>
                </c:pt>
                <c:pt idx="118">
                  <c:v>0.103626420729777</c:v>
                </c:pt>
                <c:pt idx="119">
                  <c:v>0.109291103670189</c:v>
                </c:pt>
                <c:pt idx="120">
                  <c:v>0.114940695749031</c:v>
                </c:pt>
                <c:pt idx="121">
                  <c:v>0.120574373507027</c:v>
                </c:pt>
                <c:pt idx="122">
                  <c:v>0.12619130955028701</c:v>
                </c:pt>
                <c:pt idx="123">
                  <c:v>0.13179067249876</c:v>
                </c:pt>
                <c:pt idx="124">
                  <c:v>0.13737162695776101</c:v>
                </c:pt>
                <c:pt idx="125">
                  <c:v>0.142933333513655</c:v>
                </c:pt>
                <c:pt idx="126">
                  <c:v>0.14847494875535799</c:v>
                </c:pt>
                <c:pt idx="127">
                  <c:v>0.15399562532279401</c:v>
                </c:pt>
                <c:pt idx="128">
                  <c:v>0.15949451198404199</c:v>
                </c:pt>
                <c:pt idx="129">
                  <c:v>0.164970753742293</c:v>
                </c:pt>
                <c:pt idx="130">
                  <c:v>0.17042349197412099</c:v>
                </c:pt>
                <c:pt idx="131">
                  <c:v>0.17585186460039401</c:v>
                </c:pt>
                <c:pt idx="132">
                  <c:v>0.181255006184212</c:v>
                </c:pt>
                <c:pt idx="133">
                  <c:v>0.18663204779790199</c:v>
                </c:pt>
                <c:pt idx="134">
                  <c:v>0.19198211768256401</c:v>
                </c:pt>
                <c:pt idx="135">
                  <c:v>0.197304341708469</c:v>
                </c:pt>
                <c:pt idx="136">
                  <c:v>0.20259784372506201</c:v>
                </c:pt>
                <c:pt idx="137">
                  <c:v>0.20786174595052301</c:v>
                </c:pt>
                <c:pt idx="138">
                  <c:v>0.213095169401671</c:v>
                </c:pt>
                <c:pt idx="139">
                  <c:v>0.218297234365012</c:v>
                </c:pt>
                <c:pt idx="140">
                  <c:v>0.22346706090896901</c:v>
                </c:pt>
                <c:pt idx="141">
                  <c:v>0.22860376943806299</c:v>
                </c:pt>
                <c:pt idx="142">
                  <c:v>0.23370648128864099</c:v>
                </c:pt>
                <c:pt idx="143">
                  <c:v>0.23877431936660301</c:v>
                </c:pt>
                <c:pt idx="144">
                  <c:v>0.24380640882622301</c:v>
                </c:pt>
                <c:pt idx="145">
                  <c:v>0.24880187778996801</c:v>
                </c:pt>
                <c:pt idx="146">
                  <c:v>0.25375985810833301</c:v>
                </c:pt>
                <c:pt idx="147">
                  <c:v>0.258679486158645</c:v>
                </c:pt>
                <c:pt idx="148">
                  <c:v>0.26355990368159798</c:v>
                </c:pt>
                <c:pt idx="149">
                  <c:v>0.26840025865401501</c:v>
                </c:pt>
                <c:pt idx="150">
                  <c:v>0.27319970619584399</c:v>
                </c:pt>
                <c:pt idx="151">
                  <c:v>0.27795740950951497</c:v>
                </c:pt>
                <c:pt idx="152">
                  <c:v>0.282672540849149</c:v>
                </c:pt>
                <c:pt idx="153">
                  <c:v>0.287344282517139</c:v>
                </c:pt>
                <c:pt idx="154">
                  <c:v>0.29197182788514697</c:v>
                </c:pt>
                <c:pt idx="155">
                  <c:v>0.29655438243653198</c:v>
                </c:pt>
                <c:pt idx="156">
                  <c:v>0.301091164826786</c:v>
                </c:pt>
                <c:pt idx="157">
                  <c:v>0.30558140795872601</c:v>
                </c:pt>
                <c:pt idx="158">
                  <c:v>0.31002436006828299</c:v>
                </c:pt>
                <c:pt idx="159">
                  <c:v>0.31441928581767897</c:v>
                </c:pt>
                <c:pt idx="160">
                  <c:v>0.31876546739147399</c:v>
                </c:pt>
                <c:pt idx="161">
                  <c:v>0.32306220618050802</c:v>
                </c:pt>
                <c:pt idx="162">
                  <c:v>0.32730882092834601</c:v>
                </c:pt>
                <c:pt idx="163">
                  <c:v>0.33150465469928903</c:v>
                </c:pt>
                <c:pt idx="164">
                  <c:v>0.33564907005865802</c:v>
                </c:pt>
                <c:pt idx="165">
                  <c:v>0.33974145306625497</c:v>
                </c:pt>
                <c:pt idx="166">
                  <c:v>0.343781213715951</c:v>
                </c:pt>
                <c:pt idx="167">
                  <c:v>0.347767786938395</c:v>
                </c:pt>
                <c:pt idx="168">
                  <c:v>0.35170063357438403</c:v>
                </c:pt>
                <c:pt idx="169">
                  <c:v>0.35557924131515301</c:v>
                </c:pt>
                <c:pt idx="170">
                  <c:v>0.35940312560608001</c:v>
                </c:pt>
                <c:pt idx="171">
                  <c:v>0.36317183051059199</c:v>
                </c:pt>
                <c:pt idx="172">
                  <c:v>0.36688492953117102</c:v>
                </c:pt>
                <c:pt idx="173">
                  <c:v>0.37054202638464001</c:v>
                </c:pt>
                <c:pt idx="174">
                  <c:v>0.37414275572919398</c:v>
                </c:pt>
                <c:pt idx="175">
                  <c:v>0.37768678384091797</c:v>
                </c:pt>
                <c:pt idx="176">
                  <c:v>0.38117380923760202</c:v>
                </c:pt>
                <c:pt idx="177">
                  <c:v>0.38460356324830902</c:v>
                </c:pt>
                <c:pt idx="178">
                  <c:v>0.38797581052700703</c:v>
                </c:pt>
                <c:pt idx="179">
                  <c:v>0.39129034950902902</c:v>
                </c:pt>
                <c:pt idx="180">
                  <c:v>0.39454701280939197</c:v>
                </c:pt>
                <c:pt idx="181">
                  <c:v>0.39774566756211199</c:v>
                </c:pt>
                <c:pt idx="182">
                  <c:v>0.400886215699851</c:v>
                </c:pt>
                <c:pt idx="183">
                  <c:v>0.403968594173577</c:v>
                </c:pt>
                <c:pt idx="184">
                  <c:v>0.406992775111851</c:v>
                </c:pt>
                <c:pt idx="185">
                  <c:v>0.409958765919617</c:v>
                </c:pt>
                <c:pt idx="186">
                  <c:v>0.412866609316552</c:v>
                </c:pt>
                <c:pt idx="187">
                  <c:v>0.41571638331490401</c:v>
                </c:pt>
                <c:pt idx="188">
                  <c:v>0.418508201137123</c:v>
                </c:pt>
                <c:pt idx="189">
                  <c:v>0.42124221107333998</c:v>
                </c:pt>
                <c:pt idx="190">
                  <c:v>0.42391859627907202</c:v>
                </c:pt>
                <c:pt idx="191">
                  <c:v>0.426537574513358</c:v>
                </c:pt>
                <c:pt idx="192">
                  <c:v>0.429099397817719</c:v>
                </c:pt>
                <c:pt idx="193">
                  <c:v>0.43160435213626003</c:v>
                </c:pt>
                <c:pt idx="194">
                  <c:v>0.43405275687724998</c:v>
                </c:pt>
                <c:pt idx="195">
                  <c:v>0.436444964416769</c:v>
                </c:pt>
                <c:pt idx="196">
                  <c:v>0.438781359544685</c:v>
                </c:pt>
                <c:pt idx="197">
                  <c:v>0.44106235885362399</c:v>
                </c:pt>
                <c:pt idx="198">
                  <c:v>0.44328841007153302</c:v>
                </c:pt>
                <c:pt idx="199">
                  <c:v>0.44545999133845798</c:v>
                </c:pt>
                <c:pt idx="200">
                  <c:v>0.447577610428467</c:v>
                </c:pt>
              </c:numCache>
            </c:numRef>
          </c:yVal>
          <c:smooth val="1"/>
          <c:extLst>
            <c:ext xmlns:c16="http://schemas.microsoft.com/office/drawing/2014/chart" uri="{C3380CC4-5D6E-409C-BE32-E72D297353CC}">
              <c16:uniqueId val="{00000000-418A-4BFF-91BC-DDFB8AA02DBB}"/>
            </c:ext>
          </c:extLst>
        </c:ser>
        <c:ser>
          <c:idx val="4"/>
          <c:order val="1"/>
          <c:tx>
            <c:strRef>
              <c:f>'GIL+TIA_dc'!$S$1</c:f>
              <c:strCache>
                <c:ptCount val="1"/>
                <c:pt idx="0">
                  <c:v>Vcont=0.06</c:v>
                </c:pt>
              </c:strCache>
            </c:strRef>
          </c:tx>
          <c:spPr>
            <a:ln w="19050" cap="rnd">
              <a:solidFill>
                <a:schemeClr val="accent5"/>
              </a:solidFill>
              <a:round/>
            </a:ln>
            <a:effectLst/>
          </c:spPr>
          <c:marker>
            <c:symbol val="none"/>
          </c:marker>
          <c:xVal>
            <c:numRef>
              <c:f>'GIL+TIA_dc'!$N$2:$N$202</c:f>
              <c:numCache>
                <c:formatCode>0.00E+00</c:formatCode>
                <c:ptCount val="201"/>
                <c:pt idx="0">
                  <c:v>-20</c:v>
                </c:pt>
                <c:pt idx="1">
                  <c:v>-19.8</c:v>
                </c:pt>
                <c:pt idx="2">
                  <c:v>-19.59999999999998</c:v>
                </c:pt>
                <c:pt idx="3">
                  <c:v>-19.399999999999981</c:v>
                </c:pt>
                <c:pt idx="4">
                  <c:v>-19.199999999999978</c:v>
                </c:pt>
                <c:pt idx="5">
                  <c:v>-18.999999999999982</c:v>
                </c:pt>
                <c:pt idx="6">
                  <c:v>-18.799999999999979</c:v>
                </c:pt>
                <c:pt idx="7">
                  <c:v>-18.59999999999998</c:v>
                </c:pt>
                <c:pt idx="8">
                  <c:v>-18.399999999999981</c:v>
                </c:pt>
                <c:pt idx="9">
                  <c:v>-18.199999999999982</c:v>
                </c:pt>
                <c:pt idx="10">
                  <c:v>-17.999999999999979</c:v>
                </c:pt>
                <c:pt idx="11">
                  <c:v>-17.799999999999979</c:v>
                </c:pt>
                <c:pt idx="12">
                  <c:v>-17.59999999999998</c:v>
                </c:pt>
                <c:pt idx="13">
                  <c:v>-17.399999999999981</c:v>
                </c:pt>
                <c:pt idx="14">
                  <c:v>-17.199999999999982</c:v>
                </c:pt>
                <c:pt idx="15">
                  <c:v>-16.999999999999979</c:v>
                </c:pt>
                <c:pt idx="16">
                  <c:v>-16.799999999999962</c:v>
                </c:pt>
                <c:pt idx="17">
                  <c:v>-16.599999999999959</c:v>
                </c:pt>
                <c:pt idx="18">
                  <c:v>-16.399999999999963</c:v>
                </c:pt>
                <c:pt idx="19">
                  <c:v>-16.19999999999996</c:v>
                </c:pt>
                <c:pt idx="20">
                  <c:v>-15.999999999999959</c:v>
                </c:pt>
                <c:pt idx="21">
                  <c:v>-15.79999999999996</c:v>
                </c:pt>
                <c:pt idx="22">
                  <c:v>-15.599999999999959</c:v>
                </c:pt>
                <c:pt idx="23">
                  <c:v>-15.399999999999961</c:v>
                </c:pt>
                <c:pt idx="24">
                  <c:v>-15.19999999999996</c:v>
                </c:pt>
                <c:pt idx="25">
                  <c:v>-14.999999999999959</c:v>
                </c:pt>
                <c:pt idx="26">
                  <c:v>-14.79999999999996</c:v>
                </c:pt>
                <c:pt idx="27">
                  <c:v>-14.599999999999961</c:v>
                </c:pt>
                <c:pt idx="28">
                  <c:v>-14.399999999999959</c:v>
                </c:pt>
                <c:pt idx="29">
                  <c:v>-14.19999999999996</c:v>
                </c:pt>
                <c:pt idx="30">
                  <c:v>-13.999999999999961</c:v>
                </c:pt>
                <c:pt idx="31">
                  <c:v>-13.79999999999996</c:v>
                </c:pt>
                <c:pt idx="32">
                  <c:v>-13.599999999999959</c:v>
                </c:pt>
                <c:pt idx="33">
                  <c:v>-13.399999999999959</c:v>
                </c:pt>
                <c:pt idx="34">
                  <c:v>-13.19999999999996</c:v>
                </c:pt>
                <c:pt idx="35">
                  <c:v>-12.999999999999961</c:v>
                </c:pt>
                <c:pt idx="36">
                  <c:v>-12.79999999999996</c:v>
                </c:pt>
                <c:pt idx="37">
                  <c:v>-12.599999999999961</c:v>
                </c:pt>
                <c:pt idx="38">
                  <c:v>-12.399999999999959</c:v>
                </c:pt>
                <c:pt idx="39">
                  <c:v>-12.19999999999996</c:v>
                </c:pt>
                <c:pt idx="40">
                  <c:v>-11.999999999999959</c:v>
                </c:pt>
                <c:pt idx="41">
                  <c:v>-11.79999999999996</c:v>
                </c:pt>
                <c:pt idx="42">
                  <c:v>-11.599999999999961</c:v>
                </c:pt>
                <c:pt idx="43">
                  <c:v>-11.399999999999959</c:v>
                </c:pt>
                <c:pt idx="44">
                  <c:v>-11.19999999999996</c:v>
                </c:pt>
                <c:pt idx="45">
                  <c:v>-10.999999999999961</c:v>
                </c:pt>
                <c:pt idx="46">
                  <c:v>-10.79999999999996</c:v>
                </c:pt>
                <c:pt idx="47">
                  <c:v>-10.599999999999959</c:v>
                </c:pt>
                <c:pt idx="48">
                  <c:v>-10.399999999999959</c:v>
                </c:pt>
                <c:pt idx="49">
                  <c:v>-10.19999999999996</c:v>
                </c:pt>
                <c:pt idx="50">
                  <c:v>-9.9999999999999609</c:v>
                </c:pt>
                <c:pt idx="51">
                  <c:v>-9.7999999999999599</c:v>
                </c:pt>
                <c:pt idx="52">
                  <c:v>-9.5999999999999606</c:v>
                </c:pt>
                <c:pt idx="53">
                  <c:v>-9.3999999999999613</c:v>
                </c:pt>
                <c:pt idx="54">
                  <c:v>-9.1999999999999602</c:v>
                </c:pt>
                <c:pt idx="55">
                  <c:v>-8.9999999999999591</c:v>
                </c:pt>
                <c:pt idx="56">
                  <c:v>-8.7999999999999599</c:v>
                </c:pt>
                <c:pt idx="57">
                  <c:v>-8.5999999999999606</c:v>
                </c:pt>
                <c:pt idx="58">
                  <c:v>-8.3999999999999595</c:v>
                </c:pt>
                <c:pt idx="59">
                  <c:v>-8.1999999999999602</c:v>
                </c:pt>
                <c:pt idx="60">
                  <c:v>-7.9999999999999609</c:v>
                </c:pt>
                <c:pt idx="61">
                  <c:v>-7.799999999999959</c:v>
                </c:pt>
                <c:pt idx="62">
                  <c:v>-7.5999999999999606</c:v>
                </c:pt>
                <c:pt idx="63">
                  <c:v>-7.3999999999999595</c:v>
                </c:pt>
                <c:pt idx="64">
                  <c:v>-7.1999999999999602</c:v>
                </c:pt>
                <c:pt idx="65">
                  <c:v>-6.99999999999996</c:v>
                </c:pt>
                <c:pt idx="66">
                  <c:v>-6.7999999999999607</c:v>
                </c:pt>
                <c:pt idx="67">
                  <c:v>-6.5999999999999597</c:v>
                </c:pt>
                <c:pt idx="68">
                  <c:v>-6.3999999999999595</c:v>
                </c:pt>
                <c:pt idx="69">
                  <c:v>-6.1999999999999602</c:v>
                </c:pt>
                <c:pt idx="70">
                  <c:v>-5.99999999999996</c:v>
                </c:pt>
                <c:pt idx="71">
                  <c:v>-5.7999999999999599</c:v>
                </c:pt>
                <c:pt idx="72">
                  <c:v>-5.5999999999999597</c:v>
                </c:pt>
                <c:pt idx="73">
                  <c:v>-5.3999999999999604</c:v>
                </c:pt>
                <c:pt idx="74">
                  <c:v>-5.1999999999999797</c:v>
                </c:pt>
                <c:pt idx="75">
                  <c:v>-4.9999999999999805</c:v>
                </c:pt>
                <c:pt idx="76">
                  <c:v>-4.7999999999999803</c:v>
                </c:pt>
                <c:pt idx="77">
                  <c:v>-4.5999999999999801</c:v>
                </c:pt>
                <c:pt idx="78">
                  <c:v>-4.3999999999999799</c:v>
                </c:pt>
                <c:pt idx="79">
                  <c:v>-4.1999999999999797</c:v>
                </c:pt>
                <c:pt idx="80">
                  <c:v>-3.9999999999999805</c:v>
                </c:pt>
                <c:pt idx="81">
                  <c:v>-3.7999999999999803</c:v>
                </c:pt>
                <c:pt idx="82">
                  <c:v>-3.5999999999999801</c:v>
                </c:pt>
                <c:pt idx="83">
                  <c:v>-3.3999999999999804</c:v>
                </c:pt>
                <c:pt idx="84">
                  <c:v>-3.1999999999999797</c:v>
                </c:pt>
                <c:pt idx="85">
                  <c:v>-2.99999999999998</c:v>
                </c:pt>
                <c:pt idx="86">
                  <c:v>-2.7999999999999798</c:v>
                </c:pt>
                <c:pt idx="87">
                  <c:v>-2.5999999999999801</c:v>
                </c:pt>
                <c:pt idx="88">
                  <c:v>-2.3999999999999799</c:v>
                </c:pt>
                <c:pt idx="89">
                  <c:v>-2.1999999999999802</c:v>
                </c:pt>
                <c:pt idx="90">
                  <c:v>-1.999999999999982</c:v>
                </c:pt>
                <c:pt idx="91">
                  <c:v>-1.7999999999999818</c:v>
                </c:pt>
                <c:pt idx="92">
                  <c:v>-1.5999999999999819</c:v>
                </c:pt>
                <c:pt idx="93">
                  <c:v>-1.3999999999999819</c:v>
                </c:pt>
                <c:pt idx="94">
                  <c:v>-1.199999999999982</c:v>
                </c:pt>
                <c:pt idx="95">
                  <c:v>-0.9999999999999819</c:v>
                </c:pt>
                <c:pt idx="96">
                  <c:v>-0.79999999999998195</c:v>
                </c:pt>
                <c:pt idx="97">
                  <c:v>-0.59999999999998199</c:v>
                </c:pt>
                <c:pt idx="98">
                  <c:v>-0.39999999999998198</c:v>
                </c:pt>
                <c:pt idx="99">
                  <c:v>-0.19999999999998261</c:v>
                </c:pt>
                <c:pt idx="100">
                  <c:v>0</c:v>
                </c:pt>
                <c:pt idx="101">
                  <c:v>0.19999999999999998</c:v>
                </c:pt>
                <c:pt idx="102">
                  <c:v>0.39999999999999997</c:v>
                </c:pt>
                <c:pt idx="103">
                  <c:v>0.6</c:v>
                </c:pt>
                <c:pt idx="104">
                  <c:v>0.79999999999999993</c:v>
                </c:pt>
                <c:pt idx="105">
                  <c:v>1</c:v>
                </c:pt>
                <c:pt idx="106">
                  <c:v>1.2</c:v>
                </c:pt>
                <c:pt idx="107">
                  <c:v>1.4</c:v>
                </c:pt>
                <c:pt idx="108">
                  <c:v>1.5999999999999999</c:v>
                </c:pt>
                <c:pt idx="109">
                  <c:v>1.7999999999999998</c:v>
                </c:pt>
                <c:pt idx="110">
                  <c:v>2</c:v>
                </c:pt>
                <c:pt idx="111">
                  <c:v>2.2000000000000002</c:v>
                </c:pt>
                <c:pt idx="112">
                  <c:v>2.4</c:v>
                </c:pt>
                <c:pt idx="113">
                  <c:v>2.6</c:v>
                </c:pt>
                <c:pt idx="114">
                  <c:v>2.8</c:v>
                </c:pt>
                <c:pt idx="115">
                  <c:v>3</c:v>
                </c:pt>
                <c:pt idx="116">
                  <c:v>3.1999999999999997</c:v>
                </c:pt>
                <c:pt idx="117">
                  <c:v>3.3999999999999804</c:v>
                </c:pt>
                <c:pt idx="118">
                  <c:v>3.5999999999999801</c:v>
                </c:pt>
                <c:pt idx="119">
                  <c:v>3.7999999999999803</c:v>
                </c:pt>
                <c:pt idx="120">
                  <c:v>3.9999999999999805</c:v>
                </c:pt>
                <c:pt idx="121">
                  <c:v>4.1999999999999797</c:v>
                </c:pt>
                <c:pt idx="122">
                  <c:v>4.3999999999999799</c:v>
                </c:pt>
                <c:pt idx="123">
                  <c:v>4.5999999999999801</c:v>
                </c:pt>
                <c:pt idx="124">
                  <c:v>4.7999999999999803</c:v>
                </c:pt>
                <c:pt idx="125">
                  <c:v>4.9999999999999805</c:v>
                </c:pt>
                <c:pt idx="126">
                  <c:v>5.1999999999999797</c:v>
                </c:pt>
                <c:pt idx="127">
                  <c:v>5.3999999999999799</c:v>
                </c:pt>
                <c:pt idx="128">
                  <c:v>5.5999999999999801</c:v>
                </c:pt>
                <c:pt idx="129">
                  <c:v>5.7999999999999803</c:v>
                </c:pt>
                <c:pt idx="130">
                  <c:v>5.9999999999999796</c:v>
                </c:pt>
                <c:pt idx="131">
                  <c:v>6.1999999999999797</c:v>
                </c:pt>
                <c:pt idx="132">
                  <c:v>6.3999999999999799</c:v>
                </c:pt>
                <c:pt idx="133">
                  <c:v>6.5999999999999801</c:v>
                </c:pt>
                <c:pt idx="134">
                  <c:v>6.7999999999999794</c:v>
                </c:pt>
                <c:pt idx="135">
                  <c:v>6.9999999999999805</c:v>
                </c:pt>
                <c:pt idx="136">
                  <c:v>7.1999999999999797</c:v>
                </c:pt>
                <c:pt idx="137">
                  <c:v>7.3999999999999799</c:v>
                </c:pt>
                <c:pt idx="138">
                  <c:v>7.5999999999999801</c:v>
                </c:pt>
                <c:pt idx="139">
                  <c:v>7.7999999999999794</c:v>
                </c:pt>
                <c:pt idx="140">
                  <c:v>7.9999999999999796</c:v>
                </c:pt>
                <c:pt idx="141">
                  <c:v>8.1999999999999815</c:v>
                </c:pt>
                <c:pt idx="142">
                  <c:v>8.3999999999999808</c:v>
                </c:pt>
                <c:pt idx="143">
                  <c:v>8.5999999999999801</c:v>
                </c:pt>
                <c:pt idx="144">
                  <c:v>8.7999999999999794</c:v>
                </c:pt>
                <c:pt idx="145">
                  <c:v>8.9999999999999805</c:v>
                </c:pt>
                <c:pt idx="146">
                  <c:v>9.1999999999999797</c:v>
                </c:pt>
                <c:pt idx="147">
                  <c:v>9.399999999999979</c:v>
                </c:pt>
                <c:pt idx="148">
                  <c:v>9.5999999999999801</c:v>
                </c:pt>
                <c:pt idx="149">
                  <c:v>9.7999999999999812</c:v>
                </c:pt>
                <c:pt idx="150">
                  <c:v>9.9999999999999805</c:v>
                </c:pt>
                <c:pt idx="151">
                  <c:v>10.19999999999998</c:v>
                </c:pt>
                <c:pt idx="152">
                  <c:v>10.399999999999981</c:v>
                </c:pt>
                <c:pt idx="153">
                  <c:v>10.59999999999998</c:v>
                </c:pt>
                <c:pt idx="154">
                  <c:v>10.799999999999979</c:v>
                </c:pt>
                <c:pt idx="155">
                  <c:v>10.999999999999979</c:v>
                </c:pt>
                <c:pt idx="156">
                  <c:v>11.19999999999998</c:v>
                </c:pt>
                <c:pt idx="157">
                  <c:v>11.399999999999981</c:v>
                </c:pt>
                <c:pt idx="158">
                  <c:v>11.59999999999998</c:v>
                </c:pt>
                <c:pt idx="159">
                  <c:v>11.799999999999979</c:v>
                </c:pt>
                <c:pt idx="160">
                  <c:v>11.99999999999998</c:v>
                </c:pt>
                <c:pt idx="161">
                  <c:v>12.19999999999998</c:v>
                </c:pt>
                <c:pt idx="162">
                  <c:v>12.399999999999979</c:v>
                </c:pt>
                <c:pt idx="163">
                  <c:v>12.59999999999998</c:v>
                </c:pt>
                <c:pt idx="164">
                  <c:v>12.799999999999981</c:v>
                </c:pt>
                <c:pt idx="165">
                  <c:v>12.99999999999998</c:v>
                </c:pt>
                <c:pt idx="166">
                  <c:v>13.19999999999998</c:v>
                </c:pt>
                <c:pt idx="167">
                  <c:v>13.399999999999981</c:v>
                </c:pt>
                <c:pt idx="168">
                  <c:v>13.59999999999998</c:v>
                </c:pt>
                <c:pt idx="169">
                  <c:v>13.799999999999979</c:v>
                </c:pt>
                <c:pt idx="170">
                  <c:v>13.999999999999979</c:v>
                </c:pt>
                <c:pt idx="171">
                  <c:v>14.19999999999998</c:v>
                </c:pt>
                <c:pt idx="172">
                  <c:v>14.399999999999981</c:v>
                </c:pt>
                <c:pt idx="173">
                  <c:v>14.59999999999998</c:v>
                </c:pt>
                <c:pt idx="174">
                  <c:v>14.799999999999979</c:v>
                </c:pt>
                <c:pt idx="175">
                  <c:v>14.99999999999998</c:v>
                </c:pt>
                <c:pt idx="176">
                  <c:v>15.19999999999998</c:v>
                </c:pt>
                <c:pt idx="177">
                  <c:v>15.399999999999981</c:v>
                </c:pt>
                <c:pt idx="178">
                  <c:v>15.59999999999998</c:v>
                </c:pt>
                <c:pt idx="179">
                  <c:v>15.799999999999981</c:v>
                </c:pt>
                <c:pt idx="180">
                  <c:v>15.999999999999979</c:v>
                </c:pt>
                <c:pt idx="181">
                  <c:v>16.199999999999982</c:v>
                </c:pt>
                <c:pt idx="182">
                  <c:v>16.399999999999977</c:v>
                </c:pt>
                <c:pt idx="183">
                  <c:v>16.59999999999998</c:v>
                </c:pt>
                <c:pt idx="184">
                  <c:v>16.799999999999983</c:v>
                </c:pt>
                <c:pt idx="185">
                  <c:v>17</c:v>
                </c:pt>
                <c:pt idx="186">
                  <c:v>17.200000000000003</c:v>
                </c:pt>
                <c:pt idx="187">
                  <c:v>17.399999999999999</c:v>
                </c:pt>
                <c:pt idx="188">
                  <c:v>17.600000000000001</c:v>
                </c:pt>
                <c:pt idx="189">
                  <c:v>17.8</c:v>
                </c:pt>
                <c:pt idx="190">
                  <c:v>18</c:v>
                </c:pt>
                <c:pt idx="191">
                  <c:v>18.2</c:v>
                </c:pt>
                <c:pt idx="192">
                  <c:v>18.399999999999999</c:v>
                </c:pt>
                <c:pt idx="193">
                  <c:v>18.600000000000001</c:v>
                </c:pt>
                <c:pt idx="194">
                  <c:v>18.8</c:v>
                </c:pt>
                <c:pt idx="195">
                  <c:v>19</c:v>
                </c:pt>
                <c:pt idx="196">
                  <c:v>19.2</c:v>
                </c:pt>
                <c:pt idx="197">
                  <c:v>19.400000000000002</c:v>
                </c:pt>
                <c:pt idx="198">
                  <c:v>19.600000000000019</c:v>
                </c:pt>
                <c:pt idx="199">
                  <c:v>19.800000000000022</c:v>
                </c:pt>
                <c:pt idx="200">
                  <c:v>20</c:v>
                </c:pt>
              </c:numCache>
            </c:numRef>
          </c:xVal>
          <c:yVal>
            <c:numRef>
              <c:f>'GIL+TIA_dc'!$S$2:$S$202</c:f>
              <c:numCache>
                <c:formatCode>General</c:formatCode>
                <c:ptCount val="201"/>
                <c:pt idx="0">
                  <c:v>-0.31426358831622597</c:v>
                </c:pt>
                <c:pt idx="1">
                  <c:v>-0.312716251382822</c:v>
                </c:pt>
                <c:pt idx="2">
                  <c:v>-0.31113266824129698</c:v>
                </c:pt>
                <c:pt idx="3">
                  <c:v>-0.309512538752375</c:v>
                </c:pt>
                <c:pt idx="4">
                  <c:v>-0.307855578853795</c:v>
                </c:pt>
                <c:pt idx="5">
                  <c:v>-0.306161521283772</c:v>
                </c:pt>
                <c:pt idx="6">
                  <c:v>-0.30443011593726799</c:v>
                </c:pt>
                <c:pt idx="7">
                  <c:v>-0.30266113020678498</c:v>
                </c:pt>
                <c:pt idx="8">
                  <c:v>-0.30085434930813498</c:v>
                </c:pt>
                <c:pt idx="9">
                  <c:v>-0.29900957659127297</c:v>
                </c:pt>
                <c:pt idx="10">
                  <c:v>-0.297126633836371</c:v>
                </c:pt>
                <c:pt idx="11">
                  <c:v>-0.29520536153511301</c:v>
                </c:pt>
                <c:pt idx="12">
                  <c:v>-0.29324561915699099</c:v>
                </c:pt>
                <c:pt idx="13">
                  <c:v>-0.291247285400347</c:v>
                </c:pt>
                <c:pt idx="14">
                  <c:v>-0.28921025842769699</c:v>
                </c:pt>
                <c:pt idx="15">
                  <c:v>-0.28713445608475402</c:v>
                </c:pt>
                <c:pt idx="16">
                  <c:v>-0.28501981610232402</c:v>
                </c:pt>
                <c:pt idx="17">
                  <c:v>-0.28286629628024801</c:v>
                </c:pt>
                <c:pt idx="18">
                  <c:v>-0.28067387465232702</c:v>
                </c:pt>
                <c:pt idx="19">
                  <c:v>-0.27844254963100001</c:v>
                </c:pt>
                <c:pt idx="20">
                  <c:v>-0.27617234013061798</c:v>
                </c:pt>
                <c:pt idx="21">
                  <c:v>-0.27386328566787899</c:v>
                </c:pt>
                <c:pt idx="22">
                  <c:v>-0.271515446437953</c:v>
                </c:pt>
                <c:pt idx="23">
                  <c:v>-0.269128903364939</c:v>
                </c:pt>
                <c:pt idx="24">
                  <c:v>-0.26670375812502001</c:v>
                </c:pt>
                <c:pt idx="25">
                  <c:v>-0.264240133140972</c:v>
                </c:pt>
                <c:pt idx="26">
                  <c:v>-0.26173817154646101</c:v>
                </c:pt>
                <c:pt idx="27">
                  <c:v>-0.259198037118824</c:v>
                </c:pt>
                <c:pt idx="28">
                  <c:v>-0.25661991417903202</c:v>
                </c:pt>
                <c:pt idx="29">
                  <c:v>-0.25400400745767199</c:v>
                </c:pt>
                <c:pt idx="30">
                  <c:v>-0.251350541929525</c:v>
                </c:pt>
                <c:pt idx="31">
                  <c:v>-0.24865976262534101</c:v>
                </c:pt>
                <c:pt idx="32">
                  <c:v>-0.24593193437925301</c:v>
                </c:pt>
                <c:pt idx="33">
                  <c:v>-0.24316734154459099</c:v>
                </c:pt>
                <c:pt idx="34">
                  <c:v>-0.24036628767902599</c:v>
                </c:pt>
                <c:pt idx="35">
                  <c:v>-0.23752909519294901</c:v>
                </c:pt>
                <c:pt idx="36">
                  <c:v>-0.234656104961391</c:v>
                </c:pt>
                <c:pt idx="37">
                  <c:v>-0.23174767590020401</c:v>
                </c:pt>
                <c:pt idx="38">
                  <c:v>-0.228804184507367</c:v>
                </c:pt>
                <c:pt idx="39">
                  <c:v>-0.225826024370715</c:v>
                </c:pt>
                <c:pt idx="40">
                  <c:v>-0.22281360564352901</c:v>
                </c:pt>
                <c:pt idx="41">
                  <c:v>-0.21976735448971699</c:v>
                </c:pt>
                <c:pt idx="42">
                  <c:v>-0.21668771250060501</c:v>
                </c:pt>
                <c:pt idx="43">
                  <c:v>-0.21357513608558901</c:v>
                </c:pt>
                <c:pt idx="44">
                  <c:v>-0.21043009583899899</c:v>
                </c:pt>
                <c:pt idx="45">
                  <c:v>-0.207253075885868</c:v>
                </c:pt>
                <c:pt idx="46">
                  <c:v>-0.204044573209373</c:v>
                </c:pt>
                <c:pt idx="47">
                  <c:v>-0.20080509696278201</c:v>
                </c:pt>
                <c:pt idx="48">
                  <c:v>-0.19753516776900601</c:v>
                </c:pt>
                <c:pt idx="49">
                  <c:v>-0.19423531701083199</c:v>
                </c:pt>
                <c:pt idx="50">
                  <c:v>-0.19090608611488499</c:v>
                </c:pt>
                <c:pt idx="51">
                  <c:v>-0.18754802583254901</c:v>
                </c:pt>
                <c:pt idx="52">
                  <c:v>-0.184161695520934</c:v>
                </c:pt>
                <c:pt idx="53">
                  <c:v>-0.18074766242693499</c:v>
                </c:pt>
                <c:pt idx="54">
                  <c:v>-0.17730650097745401</c:v>
                </c:pt>
                <c:pt idx="55">
                  <c:v>-0.17383879207861</c:v>
                </c:pt>
                <c:pt idx="56">
                  <c:v>-0.17034512242684999</c:v>
                </c:pt>
                <c:pt idx="57">
                  <c:v>-0.16682608383442801</c:v>
                </c:pt>
                <c:pt idx="58">
                  <c:v>-0.16328227257193101</c:v>
                </c:pt>
                <c:pt idx="59">
                  <c:v>-0.15971428873007401</c:v>
                </c:pt>
                <c:pt idx="60">
                  <c:v>-0.15612273559989201</c:v>
                </c:pt>
                <c:pt idx="61">
                  <c:v>-0.15250821889635099</c:v>
                </c:pt>
                <c:pt idx="62">
                  <c:v>-0.14887134606542901</c:v>
                </c:pt>
                <c:pt idx="63">
                  <c:v>-0.14521272598707</c:v>
                </c:pt>
                <c:pt idx="64">
                  <c:v>-0.141532968482939</c:v>
                </c:pt>
                <c:pt idx="65">
                  <c:v>-0.13783268382880601</c:v>
                </c:pt>
                <c:pt idx="66">
                  <c:v>-0.13411248229658401</c:v>
                </c:pt>
                <c:pt idx="67">
                  <c:v>-0.13037297372683501</c:v>
                </c:pt>
                <c:pt idx="68">
                  <c:v>-0.12661476713207301</c:v>
                </c:pt>
                <c:pt idx="69">
                  <c:v>-0.122838470331277</c:v>
                </c:pt>
                <c:pt idx="70">
                  <c:v>-0.119044689615747</c:v>
                </c:pt>
                <c:pt idx="71">
                  <c:v>-0.11523402944627301</c:v>
                </c:pt>
                <c:pt idx="72">
                  <c:v>-0.111407092181338</c:v>
                </c:pt>
                <c:pt idx="73">
                  <c:v>-0.10756447783619801</c:v>
                </c:pt>
                <c:pt idx="74">
                  <c:v>-0.103706783872275</c:v>
                </c:pt>
                <c:pt idx="75">
                  <c:v>-9.9834605016237907E-2</c:v>
                </c:pt>
                <c:pt idx="76">
                  <c:v>-9.5948533108317094E-2</c:v>
                </c:pt>
                <c:pt idx="77">
                  <c:v>-9.2049156978710897E-2</c:v>
                </c:pt>
                <c:pt idx="78">
                  <c:v>-8.8137062351694995E-2</c:v>
                </c:pt>
                <c:pt idx="79">
                  <c:v>-8.4212831776046604E-2</c:v>
                </c:pt>
                <c:pt idx="80">
                  <c:v>-8.0277044581107099E-2</c:v>
                </c:pt>
                <c:pt idx="81">
                  <c:v>-7.6330276857347196E-2</c:v>
                </c:pt>
                <c:pt idx="82">
                  <c:v>-7.23731014603195E-2</c:v>
                </c:pt>
                <c:pt idx="83">
                  <c:v>-6.84060880369015E-2</c:v>
                </c:pt>
                <c:pt idx="84">
                  <c:v>-6.4429803072815206E-2</c:v>
                </c:pt>
                <c:pt idx="85">
                  <c:v>-6.0444809960019601E-2</c:v>
                </c:pt>
                <c:pt idx="86">
                  <c:v>-5.64516690830838E-2</c:v>
                </c:pt>
                <c:pt idx="87">
                  <c:v>-5.2450937923163903E-2</c:v>
                </c:pt>
                <c:pt idx="88">
                  <c:v>-4.8443171178524203E-2</c:v>
                </c:pt>
                <c:pt idx="89">
                  <c:v>-4.4428920900364703E-2</c:v>
                </c:pt>
                <c:pt idx="90">
                  <c:v>-4.0408736642899699E-2</c:v>
                </c:pt>
                <c:pt idx="91">
                  <c:v>-3.6383165626360001E-2</c:v>
                </c:pt>
                <c:pt idx="92">
                  <c:v>-3.2352752911958403E-2</c:v>
                </c:pt>
                <c:pt idx="93">
                  <c:v>-2.8318041587513498E-2</c:v>
                </c:pt>
                <c:pt idx="94">
                  <c:v>-2.4279572962758501E-2</c:v>
                </c:pt>
                <c:pt idx="95">
                  <c:v>-2.0237886773178702E-2</c:v>
                </c:pt>
                <c:pt idx="96">
                  <c:v>-1.6193521391181201E-2</c:v>
                </c:pt>
                <c:pt idx="97">
                  <c:v>-1.2147014043668299E-2</c:v>
                </c:pt>
                <c:pt idx="98">
                  <c:v>-8.0989010348619904E-3</c:v>
                </c:pt>
                <c:pt idx="99">
                  <c:v>-4.0497179733083302E-3</c:v>
                </c:pt>
                <c:pt idx="100" formatCode="0.00E+00">
                  <c:v>-2.0294876890147801E-12</c:v>
                </c:pt>
                <c:pt idx="101">
                  <c:v>4.0497179692511303E-3</c:v>
                </c:pt>
                <c:pt idx="102">
                  <c:v>8.0989010307963502E-3</c:v>
                </c:pt>
                <c:pt idx="103">
                  <c:v>1.21470140395922E-2</c:v>
                </c:pt>
                <c:pt idx="104">
                  <c:v>1.6193521387081598E-2</c:v>
                </c:pt>
                <c:pt idx="105">
                  <c:v>2.0237886769055798E-2</c:v>
                </c:pt>
                <c:pt idx="106">
                  <c:v>2.4279572958613299E-2</c:v>
                </c:pt>
                <c:pt idx="107">
                  <c:v>2.8318041583328998E-2</c:v>
                </c:pt>
                <c:pt idx="108">
                  <c:v>3.2352752907737203E-2</c:v>
                </c:pt>
                <c:pt idx="109">
                  <c:v>3.6383165622104897E-2</c:v>
                </c:pt>
                <c:pt idx="110">
                  <c:v>4.04087366385932E-2</c:v>
                </c:pt>
                <c:pt idx="111">
                  <c:v>4.4428920896002901E-2</c:v>
                </c:pt>
                <c:pt idx="112">
                  <c:v>4.8443171174101997E-2</c:v>
                </c:pt>
                <c:pt idx="113">
                  <c:v>5.2450937918693201E-2</c:v>
                </c:pt>
                <c:pt idx="114">
                  <c:v>5.6451669078553701E-2</c:v>
                </c:pt>
                <c:pt idx="115">
                  <c:v>6.0444809955420398E-2</c:v>
                </c:pt>
                <c:pt idx="116">
                  <c:v>6.44298030681342E-2</c:v>
                </c:pt>
                <c:pt idx="117">
                  <c:v>6.8406088032154796E-2</c:v>
                </c:pt>
                <c:pt idx="118">
                  <c:v>7.2373101455491501E-2</c:v>
                </c:pt>
                <c:pt idx="119">
                  <c:v>7.6330276852447199E-2</c:v>
                </c:pt>
                <c:pt idx="120">
                  <c:v>8.0277044576118894E-2</c:v>
                </c:pt>
                <c:pt idx="121">
                  <c:v>8.4212831770975105E-2</c:v>
                </c:pt>
                <c:pt idx="122">
                  <c:v>8.8137062346544198E-2</c:v>
                </c:pt>
                <c:pt idx="123">
                  <c:v>9.2049156973463997E-2</c:v>
                </c:pt>
                <c:pt idx="124">
                  <c:v>9.5948533102975894E-2</c:v>
                </c:pt>
                <c:pt idx="125">
                  <c:v>9.9834605010827401E-2</c:v>
                </c:pt>
                <c:pt idx="126">
                  <c:v>0.10370678386676099</c:v>
                </c:pt>
                <c:pt idx="127">
                  <c:v>0.107564477830599</c:v>
                </c:pt>
                <c:pt idx="128">
                  <c:v>0.111407092175646</c:v>
                </c:pt>
                <c:pt idx="129">
                  <c:v>0.11523402944048999</c:v>
                </c:pt>
                <c:pt idx="130">
                  <c:v>0.11904468960988</c:v>
                </c:pt>
                <c:pt idx="131">
                  <c:v>0.122838470325318</c:v>
                </c:pt>
                <c:pt idx="132">
                  <c:v>0.12661476712603001</c:v>
                </c:pt>
                <c:pt idx="133">
                  <c:v>0.13037297372071599</c:v>
                </c:pt>
                <c:pt idx="134">
                  <c:v>0.13411248229039299</c:v>
                </c:pt>
                <c:pt idx="135">
                  <c:v>0.137832683822533</c:v>
                </c:pt>
                <c:pt idx="136">
                  <c:v>0.14153296847659799</c:v>
                </c:pt>
                <c:pt idx="137">
                  <c:v>0.14521272598065099</c:v>
                </c:pt>
                <c:pt idx="138">
                  <c:v>0.148871346058946</c:v>
                </c:pt>
                <c:pt idx="139">
                  <c:v>0.15250821888982699</c:v>
                </c:pt>
                <c:pt idx="140">
                  <c:v>0.15612273559331</c:v>
                </c:pt>
                <c:pt idx="141">
                  <c:v>0.15971428872343499</c:v>
                </c:pt>
                <c:pt idx="142">
                  <c:v>0.16328227256525299</c:v>
                </c:pt>
                <c:pt idx="143">
                  <c:v>0.16682608382771799</c:v>
                </c:pt>
                <c:pt idx="144">
                  <c:v>0.17034512242012201</c:v>
                </c:pt>
                <c:pt idx="145">
                  <c:v>0.173838792071875</c:v>
                </c:pt>
                <c:pt idx="146">
                  <c:v>0.17730650097071299</c:v>
                </c:pt>
                <c:pt idx="147">
                  <c:v>0.18074766242020401</c:v>
                </c:pt>
                <c:pt idx="148">
                  <c:v>0.184161695514233</c:v>
                </c:pt>
                <c:pt idx="149">
                  <c:v>0.18754802582587601</c:v>
                </c:pt>
                <c:pt idx="150">
                  <c:v>0.19090608610825299</c:v>
                </c:pt>
                <c:pt idx="151">
                  <c:v>0.194235317004261</c:v>
                </c:pt>
                <c:pt idx="152">
                  <c:v>0.19753516776250801</c:v>
                </c:pt>
                <c:pt idx="153">
                  <c:v>0.20080509695636201</c:v>
                </c:pt>
                <c:pt idx="154">
                  <c:v>0.204044573203049</c:v>
                </c:pt>
                <c:pt idx="155">
                  <c:v>0.20725307587966399</c:v>
                </c:pt>
                <c:pt idx="156">
                  <c:v>0.21043009583292299</c:v>
                </c:pt>
                <c:pt idx="157">
                  <c:v>0.213575136079659</c:v>
                </c:pt>
                <c:pt idx="158">
                  <c:v>0.216687712494848</c:v>
                </c:pt>
                <c:pt idx="159">
                  <c:v>0.21976735448413601</c:v>
                </c:pt>
                <c:pt idx="160">
                  <c:v>0.22281360563814601</c:v>
                </c:pt>
                <c:pt idx="161">
                  <c:v>0.22582602436554799</c:v>
                </c:pt>
                <c:pt idx="162">
                  <c:v>0.22880418450243201</c:v>
                </c:pt>
                <c:pt idx="163">
                  <c:v>0.231747675895524</c:v>
                </c:pt>
                <c:pt idx="164">
                  <c:v>0.234656104956982</c:v>
                </c:pt>
                <c:pt idx="165">
                  <c:v>0.23752909518882301</c:v>
                </c:pt>
                <c:pt idx="166">
                  <c:v>0.24036628767520499</c:v>
                </c:pt>
                <c:pt idx="167">
                  <c:v>0.24316734154108899</c:v>
                </c:pt>
                <c:pt idx="168">
                  <c:v>0.24593193437609401</c:v>
                </c:pt>
                <c:pt idx="169">
                  <c:v>0.24865976262253001</c:v>
                </c:pt>
                <c:pt idx="170">
                  <c:v>0.251350541927085</c:v>
                </c:pt>
                <c:pt idx="171">
                  <c:v>0.25400400745561003</c:v>
                </c:pt>
                <c:pt idx="172">
                  <c:v>0.25661991417736701</c:v>
                </c:pt>
                <c:pt idx="173">
                  <c:v>0.259198037117567</c:v>
                </c:pt>
                <c:pt idx="174">
                  <c:v>0.26173817154561702</c:v>
                </c:pt>
                <c:pt idx="175">
                  <c:v>0.264240133140557</c:v>
                </c:pt>
                <c:pt idx="176">
                  <c:v>0.26670375812503599</c:v>
                </c:pt>
                <c:pt idx="177">
                  <c:v>0.26912890336539702</c:v>
                </c:pt>
                <c:pt idx="178">
                  <c:v>0.27151544643886899</c:v>
                </c:pt>
                <c:pt idx="179">
                  <c:v>0.273863285669246</c:v>
                </c:pt>
                <c:pt idx="180">
                  <c:v>0.27617234013243802</c:v>
                </c:pt>
                <c:pt idx="181">
                  <c:v>0.27844254963327197</c:v>
                </c:pt>
                <c:pt idx="182">
                  <c:v>0.280673874655058</c:v>
                </c:pt>
                <c:pt idx="183">
                  <c:v>0.28286629628343801</c:v>
                </c:pt>
                <c:pt idx="184">
                  <c:v>0.285019816105962</c:v>
                </c:pt>
                <c:pt idx="185">
                  <c:v>0.28713445608883698</c:v>
                </c:pt>
                <c:pt idx="186">
                  <c:v>0.28921025843222398</c:v>
                </c:pt>
                <c:pt idx="187">
                  <c:v>0.29124728540530298</c:v>
                </c:pt>
                <c:pt idx="188">
                  <c:v>0.29324561916237601</c:v>
                </c:pt>
                <c:pt idx="189">
                  <c:v>0.29520536154090798</c:v>
                </c:pt>
                <c:pt idx="190">
                  <c:v>0.29712663384256099</c:v>
                </c:pt>
                <c:pt idx="191">
                  <c:v>0.29900957659784799</c:v>
                </c:pt>
                <c:pt idx="192">
                  <c:v>0.30085434931507898</c:v>
                </c:pt>
                <c:pt idx="193">
                  <c:v>0.30266113021408197</c:v>
                </c:pt>
                <c:pt idx="194">
                  <c:v>0.30443011594489899</c:v>
                </c:pt>
                <c:pt idx="195">
                  <c:v>0.30616152129171897</c:v>
                </c:pt>
                <c:pt idx="196">
                  <c:v>0.30785557886203702</c:v>
                </c:pt>
                <c:pt idx="197">
                  <c:v>0.30951253876089402</c:v>
                </c:pt>
                <c:pt idx="198">
                  <c:v>0.31113266825006602</c:v>
                </c:pt>
                <c:pt idx="199">
                  <c:v>0.31271625139182102</c:v>
                </c:pt>
                <c:pt idx="200">
                  <c:v>0.31426358867694698</c:v>
                </c:pt>
              </c:numCache>
            </c:numRef>
          </c:yVal>
          <c:smooth val="1"/>
          <c:extLst>
            <c:ext xmlns:c16="http://schemas.microsoft.com/office/drawing/2014/chart" uri="{C3380CC4-5D6E-409C-BE32-E72D297353CC}">
              <c16:uniqueId val="{00000001-418A-4BFF-91BC-DDFB8AA02DBB}"/>
            </c:ext>
          </c:extLst>
        </c:ser>
        <c:ser>
          <c:idx val="3"/>
          <c:order val="2"/>
          <c:tx>
            <c:strRef>
              <c:f>'GIL+TIA_dc'!$R$1</c:f>
              <c:strCache>
                <c:ptCount val="1"/>
                <c:pt idx="0">
                  <c:v>Vcont=0.02</c:v>
                </c:pt>
              </c:strCache>
            </c:strRef>
          </c:tx>
          <c:spPr>
            <a:ln w="19050" cap="rnd">
              <a:solidFill>
                <a:schemeClr val="accent4"/>
              </a:solidFill>
              <a:round/>
            </a:ln>
            <a:effectLst/>
          </c:spPr>
          <c:marker>
            <c:symbol val="none"/>
          </c:marker>
          <c:xVal>
            <c:numRef>
              <c:f>'GIL+TIA_dc'!$N$2:$N$202</c:f>
              <c:numCache>
                <c:formatCode>0.00E+00</c:formatCode>
                <c:ptCount val="201"/>
                <c:pt idx="0">
                  <c:v>-20</c:v>
                </c:pt>
                <c:pt idx="1">
                  <c:v>-19.8</c:v>
                </c:pt>
                <c:pt idx="2">
                  <c:v>-19.59999999999998</c:v>
                </c:pt>
                <c:pt idx="3">
                  <c:v>-19.399999999999981</c:v>
                </c:pt>
                <c:pt idx="4">
                  <c:v>-19.199999999999978</c:v>
                </c:pt>
                <c:pt idx="5">
                  <c:v>-18.999999999999982</c:v>
                </c:pt>
                <c:pt idx="6">
                  <c:v>-18.799999999999979</c:v>
                </c:pt>
                <c:pt idx="7">
                  <c:v>-18.59999999999998</c:v>
                </c:pt>
                <c:pt idx="8">
                  <c:v>-18.399999999999981</c:v>
                </c:pt>
                <c:pt idx="9">
                  <c:v>-18.199999999999982</c:v>
                </c:pt>
                <c:pt idx="10">
                  <c:v>-17.999999999999979</c:v>
                </c:pt>
                <c:pt idx="11">
                  <c:v>-17.799999999999979</c:v>
                </c:pt>
                <c:pt idx="12">
                  <c:v>-17.59999999999998</c:v>
                </c:pt>
                <c:pt idx="13">
                  <c:v>-17.399999999999981</c:v>
                </c:pt>
                <c:pt idx="14">
                  <c:v>-17.199999999999982</c:v>
                </c:pt>
                <c:pt idx="15">
                  <c:v>-16.999999999999979</c:v>
                </c:pt>
                <c:pt idx="16">
                  <c:v>-16.799999999999962</c:v>
                </c:pt>
                <c:pt idx="17">
                  <c:v>-16.599999999999959</c:v>
                </c:pt>
                <c:pt idx="18">
                  <c:v>-16.399999999999963</c:v>
                </c:pt>
                <c:pt idx="19">
                  <c:v>-16.19999999999996</c:v>
                </c:pt>
                <c:pt idx="20">
                  <c:v>-15.999999999999959</c:v>
                </c:pt>
                <c:pt idx="21">
                  <c:v>-15.79999999999996</c:v>
                </c:pt>
                <c:pt idx="22">
                  <c:v>-15.599999999999959</c:v>
                </c:pt>
                <c:pt idx="23">
                  <c:v>-15.399999999999961</c:v>
                </c:pt>
                <c:pt idx="24">
                  <c:v>-15.19999999999996</c:v>
                </c:pt>
                <c:pt idx="25">
                  <c:v>-14.999999999999959</c:v>
                </c:pt>
                <c:pt idx="26">
                  <c:v>-14.79999999999996</c:v>
                </c:pt>
                <c:pt idx="27">
                  <c:v>-14.599999999999961</c:v>
                </c:pt>
                <c:pt idx="28">
                  <c:v>-14.399999999999959</c:v>
                </c:pt>
                <c:pt idx="29">
                  <c:v>-14.19999999999996</c:v>
                </c:pt>
                <c:pt idx="30">
                  <c:v>-13.999999999999961</c:v>
                </c:pt>
                <c:pt idx="31">
                  <c:v>-13.79999999999996</c:v>
                </c:pt>
                <c:pt idx="32">
                  <c:v>-13.599999999999959</c:v>
                </c:pt>
                <c:pt idx="33">
                  <c:v>-13.399999999999959</c:v>
                </c:pt>
                <c:pt idx="34">
                  <c:v>-13.19999999999996</c:v>
                </c:pt>
                <c:pt idx="35">
                  <c:v>-12.999999999999961</c:v>
                </c:pt>
                <c:pt idx="36">
                  <c:v>-12.79999999999996</c:v>
                </c:pt>
                <c:pt idx="37">
                  <c:v>-12.599999999999961</c:v>
                </c:pt>
                <c:pt idx="38">
                  <c:v>-12.399999999999959</c:v>
                </c:pt>
                <c:pt idx="39">
                  <c:v>-12.19999999999996</c:v>
                </c:pt>
                <c:pt idx="40">
                  <c:v>-11.999999999999959</c:v>
                </c:pt>
                <c:pt idx="41">
                  <c:v>-11.79999999999996</c:v>
                </c:pt>
                <c:pt idx="42">
                  <c:v>-11.599999999999961</c:v>
                </c:pt>
                <c:pt idx="43">
                  <c:v>-11.399999999999959</c:v>
                </c:pt>
                <c:pt idx="44">
                  <c:v>-11.19999999999996</c:v>
                </c:pt>
                <c:pt idx="45">
                  <c:v>-10.999999999999961</c:v>
                </c:pt>
                <c:pt idx="46">
                  <c:v>-10.79999999999996</c:v>
                </c:pt>
                <c:pt idx="47">
                  <c:v>-10.599999999999959</c:v>
                </c:pt>
                <c:pt idx="48">
                  <c:v>-10.399999999999959</c:v>
                </c:pt>
                <c:pt idx="49">
                  <c:v>-10.19999999999996</c:v>
                </c:pt>
                <c:pt idx="50">
                  <c:v>-9.9999999999999609</c:v>
                </c:pt>
                <c:pt idx="51">
                  <c:v>-9.7999999999999599</c:v>
                </c:pt>
                <c:pt idx="52">
                  <c:v>-9.5999999999999606</c:v>
                </c:pt>
                <c:pt idx="53">
                  <c:v>-9.3999999999999613</c:v>
                </c:pt>
                <c:pt idx="54">
                  <c:v>-9.1999999999999602</c:v>
                </c:pt>
                <c:pt idx="55">
                  <c:v>-8.9999999999999591</c:v>
                </c:pt>
                <c:pt idx="56">
                  <c:v>-8.7999999999999599</c:v>
                </c:pt>
                <c:pt idx="57">
                  <c:v>-8.5999999999999606</c:v>
                </c:pt>
                <c:pt idx="58">
                  <c:v>-8.3999999999999595</c:v>
                </c:pt>
                <c:pt idx="59">
                  <c:v>-8.1999999999999602</c:v>
                </c:pt>
                <c:pt idx="60">
                  <c:v>-7.9999999999999609</c:v>
                </c:pt>
                <c:pt idx="61">
                  <c:v>-7.799999999999959</c:v>
                </c:pt>
                <c:pt idx="62">
                  <c:v>-7.5999999999999606</c:v>
                </c:pt>
                <c:pt idx="63">
                  <c:v>-7.3999999999999595</c:v>
                </c:pt>
                <c:pt idx="64">
                  <c:v>-7.1999999999999602</c:v>
                </c:pt>
                <c:pt idx="65">
                  <c:v>-6.99999999999996</c:v>
                </c:pt>
                <c:pt idx="66">
                  <c:v>-6.7999999999999607</c:v>
                </c:pt>
                <c:pt idx="67">
                  <c:v>-6.5999999999999597</c:v>
                </c:pt>
                <c:pt idx="68">
                  <c:v>-6.3999999999999595</c:v>
                </c:pt>
                <c:pt idx="69">
                  <c:v>-6.1999999999999602</c:v>
                </c:pt>
                <c:pt idx="70">
                  <c:v>-5.99999999999996</c:v>
                </c:pt>
                <c:pt idx="71">
                  <c:v>-5.7999999999999599</c:v>
                </c:pt>
                <c:pt idx="72">
                  <c:v>-5.5999999999999597</c:v>
                </c:pt>
                <c:pt idx="73">
                  <c:v>-5.3999999999999604</c:v>
                </c:pt>
                <c:pt idx="74">
                  <c:v>-5.1999999999999797</c:v>
                </c:pt>
                <c:pt idx="75">
                  <c:v>-4.9999999999999805</c:v>
                </c:pt>
                <c:pt idx="76">
                  <c:v>-4.7999999999999803</c:v>
                </c:pt>
                <c:pt idx="77">
                  <c:v>-4.5999999999999801</c:v>
                </c:pt>
                <c:pt idx="78">
                  <c:v>-4.3999999999999799</c:v>
                </c:pt>
                <c:pt idx="79">
                  <c:v>-4.1999999999999797</c:v>
                </c:pt>
                <c:pt idx="80">
                  <c:v>-3.9999999999999805</c:v>
                </c:pt>
                <c:pt idx="81">
                  <c:v>-3.7999999999999803</c:v>
                </c:pt>
                <c:pt idx="82">
                  <c:v>-3.5999999999999801</c:v>
                </c:pt>
                <c:pt idx="83">
                  <c:v>-3.3999999999999804</c:v>
                </c:pt>
                <c:pt idx="84">
                  <c:v>-3.1999999999999797</c:v>
                </c:pt>
                <c:pt idx="85">
                  <c:v>-2.99999999999998</c:v>
                </c:pt>
                <c:pt idx="86">
                  <c:v>-2.7999999999999798</c:v>
                </c:pt>
                <c:pt idx="87">
                  <c:v>-2.5999999999999801</c:v>
                </c:pt>
                <c:pt idx="88">
                  <c:v>-2.3999999999999799</c:v>
                </c:pt>
                <c:pt idx="89">
                  <c:v>-2.1999999999999802</c:v>
                </c:pt>
                <c:pt idx="90">
                  <c:v>-1.999999999999982</c:v>
                </c:pt>
                <c:pt idx="91">
                  <c:v>-1.7999999999999818</c:v>
                </c:pt>
                <c:pt idx="92">
                  <c:v>-1.5999999999999819</c:v>
                </c:pt>
                <c:pt idx="93">
                  <c:v>-1.3999999999999819</c:v>
                </c:pt>
                <c:pt idx="94">
                  <c:v>-1.199999999999982</c:v>
                </c:pt>
                <c:pt idx="95">
                  <c:v>-0.9999999999999819</c:v>
                </c:pt>
                <c:pt idx="96">
                  <c:v>-0.79999999999998195</c:v>
                </c:pt>
                <c:pt idx="97">
                  <c:v>-0.59999999999998199</c:v>
                </c:pt>
                <c:pt idx="98">
                  <c:v>-0.39999999999998198</c:v>
                </c:pt>
                <c:pt idx="99">
                  <c:v>-0.19999999999998261</c:v>
                </c:pt>
                <c:pt idx="100">
                  <c:v>0</c:v>
                </c:pt>
                <c:pt idx="101">
                  <c:v>0.19999999999999998</c:v>
                </c:pt>
                <c:pt idx="102">
                  <c:v>0.39999999999999997</c:v>
                </c:pt>
                <c:pt idx="103">
                  <c:v>0.6</c:v>
                </c:pt>
                <c:pt idx="104">
                  <c:v>0.79999999999999993</c:v>
                </c:pt>
                <c:pt idx="105">
                  <c:v>1</c:v>
                </c:pt>
                <c:pt idx="106">
                  <c:v>1.2</c:v>
                </c:pt>
                <c:pt idx="107">
                  <c:v>1.4</c:v>
                </c:pt>
                <c:pt idx="108">
                  <c:v>1.5999999999999999</c:v>
                </c:pt>
                <c:pt idx="109">
                  <c:v>1.7999999999999998</c:v>
                </c:pt>
                <c:pt idx="110">
                  <c:v>2</c:v>
                </c:pt>
                <c:pt idx="111">
                  <c:v>2.2000000000000002</c:v>
                </c:pt>
                <c:pt idx="112">
                  <c:v>2.4</c:v>
                </c:pt>
                <c:pt idx="113">
                  <c:v>2.6</c:v>
                </c:pt>
                <c:pt idx="114">
                  <c:v>2.8</c:v>
                </c:pt>
                <c:pt idx="115">
                  <c:v>3</c:v>
                </c:pt>
                <c:pt idx="116">
                  <c:v>3.1999999999999997</c:v>
                </c:pt>
                <c:pt idx="117">
                  <c:v>3.3999999999999804</c:v>
                </c:pt>
                <c:pt idx="118">
                  <c:v>3.5999999999999801</c:v>
                </c:pt>
                <c:pt idx="119">
                  <c:v>3.7999999999999803</c:v>
                </c:pt>
                <c:pt idx="120">
                  <c:v>3.9999999999999805</c:v>
                </c:pt>
                <c:pt idx="121">
                  <c:v>4.1999999999999797</c:v>
                </c:pt>
                <c:pt idx="122">
                  <c:v>4.3999999999999799</c:v>
                </c:pt>
                <c:pt idx="123">
                  <c:v>4.5999999999999801</c:v>
                </c:pt>
                <c:pt idx="124">
                  <c:v>4.7999999999999803</c:v>
                </c:pt>
                <c:pt idx="125">
                  <c:v>4.9999999999999805</c:v>
                </c:pt>
                <c:pt idx="126">
                  <c:v>5.1999999999999797</c:v>
                </c:pt>
                <c:pt idx="127">
                  <c:v>5.3999999999999799</c:v>
                </c:pt>
                <c:pt idx="128">
                  <c:v>5.5999999999999801</c:v>
                </c:pt>
                <c:pt idx="129">
                  <c:v>5.7999999999999803</c:v>
                </c:pt>
                <c:pt idx="130">
                  <c:v>5.9999999999999796</c:v>
                </c:pt>
                <c:pt idx="131">
                  <c:v>6.1999999999999797</c:v>
                </c:pt>
                <c:pt idx="132">
                  <c:v>6.3999999999999799</c:v>
                </c:pt>
                <c:pt idx="133">
                  <c:v>6.5999999999999801</c:v>
                </c:pt>
                <c:pt idx="134">
                  <c:v>6.7999999999999794</c:v>
                </c:pt>
                <c:pt idx="135">
                  <c:v>6.9999999999999805</c:v>
                </c:pt>
                <c:pt idx="136">
                  <c:v>7.1999999999999797</c:v>
                </c:pt>
                <c:pt idx="137">
                  <c:v>7.3999999999999799</c:v>
                </c:pt>
                <c:pt idx="138">
                  <c:v>7.5999999999999801</c:v>
                </c:pt>
                <c:pt idx="139">
                  <c:v>7.7999999999999794</c:v>
                </c:pt>
                <c:pt idx="140">
                  <c:v>7.9999999999999796</c:v>
                </c:pt>
                <c:pt idx="141">
                  <c:v>8.1999999999999815</c:v>
                </c:pt>
                <c:pt idx="142">
                  <c:v>8.3999999999999808</c:v>
                </c:pt>
                <c:pt idx="143">
                  <c:v>8.5999999999999801</c:v>
                </c:pt>
                <c:pt idx="144">
                  <c:v>8.7999999999999794</c:v>
                </c:pt>
                <c:pt idx="145">
                  <c:v>8.9999999999999805</c:v>
                </c:pt>
                <c:pt idx="146">
                  <c:v>9.1999999999999797</c:v>
                </c:pt>
                <c:pt idx="147">
                  <c:v>9.399999999999979</c:v>
                </c:pt>
                <c:pt idx="148">
                  <c:v>9.5999999999999801</c:v>
                </c:pt>
                <c:pt idx="149">
                  <c:v>9.7999999999999812</c:v>
                </c:pt>
                <c:pt idx="150">
                  <c:v>9.9999999999999805</c:v>
                </c:pt>
                <c:pt idx="151">
                  <c:v>10.19999999999998</c:v>
                </c:pt>
                <c:pt idx="152">
                  <c:v>10.399999999999981</c:v>
                </c:pt>
                <c:pt idx="153">
                  <c:v>10.59999999999998</c:v>
                </c:pt>
                <c:pt idx="154">
                  <c:v>10.799999999999979</c:v>
                </c:pt>
                <c:pt idx="155">
                  <c:v>10.999999999999979</c:v>
                </c:pt>
                <c:pt idx="156">
                  <c:v>11.19999999999998</c:v>
                </c:pt>
                <c:pt idx="157">
                  <c:v>11.399999999999981</c:v>
                </c:pt>
                <c:pt idx="158">
                  <c:v>11.59999999999998</c:v>
                </c:pt>
                <c:pt idx="159">
                  <c:v>11.799999999999979</c:v>
                </c:pt>
                <c:pt idx="160">
                  <c:v>11.99999999999998</c:v>
                </c:pt>
                <c:pt idx="161">
                  <c:v>12.19999999999998</c:v>
                </c:pt>
                <c:pt idx="162">
                  <c:v>12.399999999999979</c:v>
                </c:pt>
                <c:pt idx="163">
                  <c:v>12.59999999999998</c:v>
                </c:pt>
                <c:pt idx="164">
                  <c:v>12.799999999999981</c:v>
                </c:pt>
                <c:pt idx="165">
                  <c:v>12.99999999999998</c:v>
                </c:pt>
                <c:pt idx="166">
                  <c:v>13.19999999999998</c:v>
                </c:pt>
                <c:pt idx="167">
                  <c:v>13.399999999999981</c:v>
                </c:pt>
                <c:pt idx="168">
                  <c:v>13.59999999999998</c:v>
                </c:pt>
                <c:pt idx="169">
                  <c:v>13.799999999999979</c:v>
                </c:pt>
                <c:pt idx="170">
                  <c:v>13.999999999999979</c:v>
                </c:pt>
                <c:pt idx="171">
                  <c:v>14.19999999999998</c:v>
                </c:pt>
                <c:pt idx="172">
                  <c:v>14.399999999999981</c:v>
                </c:pt>
                <c:pt idx="173">
                  <c:v>14.59999999999998</c:v>
                </c:pt>
                <c:pt idx="174">
                  <c:v>14.799999999999979</c:v>
                </c:pt>
                <c:pt idx="175">
                  <c:v>14.99999999999998</c:v>
                </c:pt>
                <c:pt idx="176">
                  <c:v>15.19999999999998</c:v>
                </c:pt>
                <c:pt idx="177">
                  <c:v>15.399999999999981</c:v>
                </c:pt>
                <c:pt idx="178">
                  <c:v>15.59999999999998</c:v>
                </c:pt>
                <c:pt idx="179">
                  <c:v>15.799999999999981</c:v>
                </c:pt>
                <c:pt idx="180">
                  <c:v>15.999999999999979</c:v>
                </c:pt>
                <c:pt idx="181">
                  <c:v>16.199999999999982</c:v>
                </c:pt>
                <c:pt idx="182">
                  <c:v>16.399999999999977</c:v>
                </c:pt>
                <c:pt idx="183">
                  <c:v>16.59999999999998</c:v>
                </c:pt>
                <c:pt idx="184">
                  <c:v>16.799999999999983</c:v>
                </c:pt>
                <c:pt idx="185">
                  <c:v>17</c:v>
                </c:pt>
                <c:pt idx="186">
                  <c:v>17.200000000000003</c:v>
                </c:pt>
                <c:pt idx="187">
                  <c:v>17.399999999999999</c:v>
                </c:pt>
                <c:pt idx="188">
                  <c:v>17.600000000000001</c:v>
                </c:pt>
                <c:pt idx="189">
                  <c:v>17.8</c:v>
                </c:pt>
                <c:pt idx="190">
                  <c:v>18</c:v>
                </c:pt>
                <c:pt idx="191">
                  <c:v>18.2</c:v>
                </c:pt>
                <c:pt idx="192">
                  <c:v>18.399999999999999</c:v>
                </c:pt>
                <c:pt idx="193">
                  <c:v>18.600000000000001</c:v>
                </c:pt>
                <c:pt idx="194">
                  <c:v>18.8</c:v>
                </c:pt>
                <c:pt idx="195">
                  <c:v>19</c:v>
                </c:pt>
                <c:pt idx="196">
                  <c:v>19.2</c:v>
                </c:pt>
                <c:pt idx="197">
                  <c:v>19.400000000000002</c:v>
                </c:pt>
                <c:pt idx="198">
                  <c:v>19.600000000000019</c:v>
                </c:pt>
                <c:pt idx="199">
                  <c:v>19.800000000000022</c:v>
                </c:pt>
                <c:pt idx="200">
                  <c:v>20</c:v>
                </c:pt>
              </c:numCache>
            </c:numRef>
          </c:xVal>
          <c:yVal>
            <c:numRef>
              <c:f>'GIL+TIA_dc'!$R$2:$R$202</c:f>
              <c:numCache>
                <c:formatCode>General</c:formatCode>
                <c:ptCount val="201"/>
                <c:pt idx="0">
                  <c:v>-0.111842438713527</c:v>
                </c:pt>
                <c:pt idx="1">
                  <c:v>-0.111247093966621</c:v>
                </c:pt>
                <c:pt idx="2">
                  <c:v>-0.11063899587188</c:v>
                </c:pt>
                <c:pt idx="3">
                  <c:v>-0.110018076060706</c:v>
                </c:pt>
                <c:pt idx="4">
                  <c:v>-0.10938427209034</c:v>
                </c:pt>
                <c:pt idx="5">
                  <c:v>-0.108737527642895</c:v>
                </c:pt>
                <c:pt idx="6">
                  <c:v>-0.10807779258575199</c:v>
                </c:pt>
                <c:pt idx="7">
                  <c:v>-0.10740502302680301</c:v>
                </c:pt>
                <c:pt idx="8">
                  <c:v>-0.10671918136481499</c:v>
                </c:pt>
                <c:pt idx="9">
                  <c:v>-0.1060202363352</c:v>
                </c:pt>
                <c:pt idx="10">
                  <c:v>-0.105308163051422</c:v>
                </c:pt>
                <c:pt idx="11">
                  <c:v>-0.104582943042194</c:v>
                </c:pt>
                <c:pt idx="12">
                  <c:v>-0.10384456428453</c:v>
                </c:pt>
                <c:pt idx="13">
                  <c:v>-0.10309302123282001</c:v>
                </c:pt>
                <c:pt idx="14">
                  <c:v>-0.102328314843784</c:v>
                </c:pt>
                <c:pt idx="15">
                  <c:v>-0.101550452597318</c:v>
                </c:pt>
                <c:pt idx="16">
                  <c:v>-0.100759448513078</c:v>
                </c:pt>
                <c:pt idx="17">
                  <c:v>-9.9955323162591106E-2</c:v>
                </c:pt>
                <c:pt idx="18">
                  <c:v>-9.9138103676637404E-2</c:v>
                </c:pt>
                <c:pt idx="19">
                  <c:v>-9.8307823747623299E-2</c:v>
                </c:pt>
                <c:pt idx="20">
                  <c:v>-9.7464523626522304E-2</c:v>
                </c:pt>
                <c:pt idx="21">
                  <c:v>-9.6608250114032998E-2</c:v>
                </c:pt>
                <c:pt idx="22">
                  <c:v>-9.5739056545481399E-2</c:v>
                </c:pt>
                <c:pt idx="23">
                  <c:v>-9.4857002768995002E-2</c:v>
                </c:pt>
                <c:pt idx="24">
                  <c:v>-9.3962155116416396E-2</c:v>
                </c:pt>
                <c:pt idx="25">
                  <c:v>-9.30545863665284E-2</c:v>
                </c:pt>
                <c:pt idx="26">
                  <c:v>-9.2134375700005405E-2</c:v>
                </c:pt>
                <c:pt idx="27">
                  <c:v>-9.1201608645578205E-2</c:v>
                </c:pt>
                <c:pt idx="28">
                  <c:v>-9.0256377017014305E-2</c:v>
                </c:pt>
                <c:pt idx="29">
                  <c:v>-8.92987788403454E-2</c:v>
                </c:pt>
                <c:pt idx="30">
                  <c:v>-8.8328918271002504E-2</c:v>
                </c:pt>
                <c:pt idx="31">
                  <c:v>-8.7346905500476496E-2</c:v>
                </c:pt>
                <c:pt idx="32">
                  <c:v>-8.6352856652159402E-2</c:v>
                </c:pt>
                <c:pt idx="33">
                  <c:v>-8.5346893666171805E-2</c:v>
                </c:pt>
                <c:pt idx="34">
                  <c:v>-8.4329144172984496E-2</c:v>
                </c:pt>
                <c:pt idx="35">
                  <c:v>-8.3299741355777404E-2</c:v>
                </c:pt>
                <c:pt idx="36">
                  <c:v>-8.2258823801490702E-2</c:v>
                </c:pt>
                <c:pt idx="37">
                  <c:v>-8.1206535340761096E-2</c:v>
                </c:pt>
                <c:pt idx="38">
                  <c:v>-8.0143024876850599E-2</c:v>
                </c:pt>
                <c:pt idx="39">
                  <c:v>-7.9068446203884604E-2</c:v>
                </c:pt>
                <c:pt idx="40">
                  <c:v>-7.7982957814880904E-2</c:v>
                </c:pt>
                <c:pt idx="41">
                  <c:v>-7.6886722699880297E-2</c:v>
                </c:pt>
                <c:pt idx="42">
                  <c:v>-7.5779908134997007E-2</c:v>
                </c:pt>
                <c:pt idx="43">
                  <c:v>-7.4662685462818706E-2</c:v>
                </c:pt>
                <c:pt idx="44">
                  <c:v>-7.3535229865150098E-2</c:v>
                </c:pt>
                <c:pt idx="45">
                  <c:v>-7.2397720128740906E-2</c:v>
                </c:pt>
                <c:pt idx="46">
                  <c:v>-7.1250338405037805E-2</c:v>
                </c:pt>
                <c:pt idx="47">
                  <c:v>-7.0093269964892402E-2</c:v>
                </c:pt>
                <c:pt idx="48">
                  <c:v>-6.8926702949199101E-2</c:v>
                </c:pt>
                <c:pt idx="49">
                  <c:v>-6.77508281166119E-2</c:v>
                </c:pt>
                <c:pt idx="50">
                  <c:v>-6.6565838589332404E-2</c:v>
                </c:pt>
                <c:pt idx="51">
                  <c:v>-6.53719295981951E-2</c:v>
                </c:pt>
                <c:pt idx="52">
                  <c:v>-6.4169298228058599E-2</c:v>
                </c:pt>
                <c:pt idx="53">
                  <c:v>-6.2958143164693697E-2</c:v>
                </c:pt>
                <c:pt idx="54">
                  <c:v>-6.1738664444045799E-2</c:v>
                </c:pt>
                <c:pt idx="55">
                  <c:v>-6.0511063160277601E-2</c:v>
                </c:pt>
                <c:pt idx="56">
                  <c:v>-5.9275541161204398E-2</c:v>
                </c:pt>
                <c:pt idx="57">
                  <c:v>-5.8032300892891998E-2</c:v>
                </c:pt>
                <c:pt idx="58">
                  <c:v>-5.67815451825055E-2</c:v>
                </c:pt>
                <c:pt idx="59">
                  <c:v>-5.5523477015140203E-2</c:v>
                </c:pt>
                <c:pt idx="60">
                  <c:v>-5.4258299318992398E-2</c:v>
                </c:pt>
                <c:pt idx="61">
                  <c:v>-5.2986214759589402E-2</c:v>
                </c:pt>
                <c:pt idx="62">
                  <c:v>-5.1707425543771501E-2</c:v>
                </c:pt>
                <c:pt idx="63">
                  <c:v>-5.0422133234010597E-2</c:v>
                </c:pt>
                <c:pt idx="64">
                  <c:v>-4.9130538573672403E-2</c:v>
                </c:pt>
                <c:pt idx="65">
                  <c:v>-4.7832841323568402E-2</c:v>
                </c:pt>
                <c:pt idx="66">
                  <c:v>-4.65292401102761E-2</c:v>
                </c:pt>
                <c:pt idx="67">
                  <c:v>-4.5219932286449702E-2</c:v>
                </c:pt>
                <c:pt idx="68">
                  <c:v>-4.3905113803375598E-2</c:v>
                </c:pt>
                <c:pt idx="69">
                  <c:v>-4.2584979095940202E-2</c:v>
                </c:pt>
                <c:pt idx="70">
                  <c:v>-4.12597209800422E-2</c:v>
                </c:pt>
                <c:pt idx="71">
                  <c:v>-3.9929530562466002E-2</c:v>
                </c:pt>
                <c:pt idx="72">
                  <c:v>-3.8594597163232401E-2</c:v>
                </c:pt>
                <c:pt idx="73">
                  <c:v>-3.72551082502183E-2</c:v>
                </c:pt>
                <c:pt idx="74">
                  <c:v>-3.5911249385921197E-2</c:v>
                </c:pt>
                <c:pt idx="75">
                  <c:v>-3.4563204186193797E-2</c:v>
                </c:pt>
                <c:pt idx="76">
                  <c:v>-3.3211154290586603E-2</c:v>
                </c:pt>
                <c:pt idx="77">
                  <c:v>-3.18552793441369E-2</c:v>
                </c:pt>
                <c:pt idx="78">
                  <c:v>-3.0495756990130001E-2</c:v>
                </c:pt>
                <c:pt idx="79">
                  <c:v>-2.91327628735331E-2</c:v>
                </c:pt>
                <c:pt idx="80">
                  <c:v>-2.77664706547655E-2</c:v>
                </c:pt>
                <c:pt idx="81">
                  <c:v>-2.6397052033229899E-2</c:v>
                </c:pt>
                <c:pt idx="82">
                  <c:v>-2.5024676780354801E-2</c:v>
                </c:pt>
                <c:pt idx="83">
                  <c:v>-2.3649512781568301E-2</c:v>
                </c:pt>
                <c:pt idx="84">
                  <c:v>-2.2271726086808101E-2</c:v>
                </c:pt>
                <c:pt idx="85">
                  <c:v>-2.0891480969095801E-2</c:v>
                </c:pt>
                <c:pt idx="86">
                  <c:v>-1.9508939990660199E-2</c:v>
                </c:pt>
                <c:pt idx="87">
                  <c:v>-1.8124264076210199E-2</c:v>
                </c:pt>
                <c:pt idx="88">
                  <c:v>-1.67376125928138E-2</c:v>
                </c:pt>
                <c:pt idx="89">
                  <c:v>-1.5349143435954501E-2</c:v>
                </c:pt>
                <c:pt idx="90">
                  <c:v>-1.39590131212674E-2</c:v>
                </c:pt>
                <c:pt idx="91">
                  <c:v>-1.25673768814873E-2</c:v>
                </c:pt>
                <c:pt idx="92">
                  <c:v>-1.11743887681956E-2</c:v>
                </c:pt>
                <c:pt idx="93">
                  <c:v>-9.7802017578276692E-3</c:v>
                </c:pt>
                <c:pt idx="94">
                  <c:v>-8.3849678615546194E-3</c:v>
                </c:pt>
                <c:pt idx="95">
                  <c:v>-6.9888382385594403E-3</c:v>
                </c:pt>
                <c:pt idx="96">
                  <c:v>-5.5919633123202497E-3</c:v>
                </c:pt>
                <c:pt idx="97">
                  <c:v>-4.1944928893322599E-3</c:v>
                </c:pt>
                <c:pt idx="98">
                  <c:v>-2.7965762800388201E-3</c:v>
                </c:pt>
                <c:pt idx="99">
                  <c:v>-1.39836242136293E-3</c:v>
                </c:pt>
                <c:pt idx="100" formatCode="0.00E+00">
                  <c:v>-5.2824411511664898E-13</c:v>
                </c:pt>
                <c:pt idx="101">
                  <c:v>1.3983624203039999E-3</c:v>
                </c:pt>
                <c:pt idx="102">
                  <c:v>2.7965762789776598E-3</c:v>
                </c:pt>
                <c:pt idx="103">
                  <c:v>4.1944928882671198E-3</c:v>
                </c:pt>
                <c:pt idx="104">
                  <c:v>5.5919633112409004E-3</c:v>
                </c:pt>
                <c:pt idx="105">
                  <c:v>6.9888382374765296E-3</c:v>
                </c:pt>
                <c:pt idx="106">
                  <c:v>8.3849678604559497E-3</c:v>
                </c:pt>
                <c:pt idx="107">
                  <c:v>9.7802017567165597E-3</c:v>
                </c:pt>
                <c:pt idx="108">
                  <c:v>1.11743887670712E-2</c:v>
                </c:pt>
                <c:pt idx="109">
                  <c:v>1.2567376880344001E-2</c:v>
                </c:pt>
                <c:pt idx="110">
                  <c:v>1.39590131201039E-2</c:v>
                </c:pt>
                <c:pt idx="111">
                  <c:v>1.5349143434773E-2</c:v>
                </c:pt>
                <c:pt idx="112">
                  <c:v>1.6737612591605E-2</c:v>
                </c:pt>
                <c:pt idx="113">
                  <c:v>1.8124264074974101E-2</c:v>
                </c:pt>
                <c:pt idx="114">
                  <c:v>1.9508939989398399E-2</c:v>
                </c:pt>
                <c:pt idx="115">
                  <c:v>2.08914809678033E-2</c:v>
                </c:pt>
                <c:pt idx="116">
                  <c:v>2.2271726085489801E-2</c:v>
                </c:pt>
                <c:pt idx="117">
                  <c:v>2.3649512780215799E-2</c:v>
                </c:pt>
                <c:pt idx="118">
                  <c:v>2.5024676778971001E-2</c:v>
                </c:pt>
                <c:pt idx="119">
                  <c:v>2.63970520318106E-2</c:v>
                </c:pt>
                <c:pt idx="120">
                  <c:v>2.7766470653312701E-2</c:v>
                </c:pt>
                <c:pt idx="121">
                  <c:v>2.91327628720441E-2</c:v>
                </c:pt>
                <c:pt idx="122">
                  <c:v>3.0495756988600398E-2</c:v>
                </c:pt>
                <c:pt idx="123">
                  <c:v>3.1855279342572797E-2</c:v>
                </c:pt>
                <c:pt idx="124">
                  <c:v>3.3211154288979902E-2</c:v>
                </c:pt>
                <c:pt idx="125">
                  <c:v>3.4563204184548897E-2</c:v>
                </c:pt>
                <c:pt idx="126">
                  <c:v>3.5911249384241901E-2</c:v>
                </c:pt>
                <c:pt idx="127">
                  <c:v>3.7255108248494401E-2</c:v>
                </c:pt>
                <c:pt idx="128">
                  <c:v>3.85945971614731E-2</c:v>
                </c:pt>
                <c:pt idx="129">
                  <c:v>3.9929530560662098E-2</c:v>
                </c:pt>
                <c:pt idx="130">
                  <c:v>4.1259720978197897E-2</c:v>
                </c:pt>
                <c:pt idx="131">
                  <c:v>4.2584979094060199E-2</c:v>
                </c:pt>
                <c:pt idx="132">
                  <c:v>4.39051138014592E-2</c:v>
                </c:pt>
                <c:pt idx="133">
                  <c:v>4.52199322844948E-2</c:v>
                </c:pt>
                <c:pt idx="134">
                  <c:v>4.6529240108286997E-2</c:v>
                </c:pt>
                <c:pt idx="135">
                  <c:v>4.78328413215416E-2</c:v>
                </c:pt>
                <c:pt idx="136">
                  <c:v>4.9130538571611398E-2</c:v>
                </c:pt>
                <c:pt idx="137">
                  <c:v>5.0422133231923197E-2</c:v>
                </c:pt>
                <c:pt idx="138">
                  <c:v>5.1707425541650899E-2</c:v>
                </c:pt>
                <c:pt idx="139">
                  <c:v>5.2986214757444201E-2</c:v>
                </c:pt>
                <c:pt idx="140">
                  <c:v>5.4258299316821003E-2</c:v>
                </c:pt>
                <c:pt idx="141">
                  <c:v>5.5523477012946597E-2</c:v>
                </c:pt>
                <c:pt idx="142">
                  <c:v>5.6781545180295899E-2</c:v>
                </c:pt>
                <c:pt idx="143">
                  <c:v>5.80323008906675E-2</c:v>
                </c:pt>
                <c:pt idx="144">
                  <c:v>5.9275541158966001E-2</c:v>
                </c:pt>
                <c:pt idx="145">
                  <c:v>6.0511063158032702E-2</c:v>
                </c:pt>
                <c:pt idx="146">
                  <c:v>6.1738664441794697E-2</c:v>
                </c:pt>
                <c:pt idx="147">
                  <c:v>6.2958143162441305E-2</c:v>
                </c:pt>
                <c:pt idx="148">
                  <c:v>6.4169298225814797E-2</c:v>
                </c:pt>
                <c:pt idx="149">
                  <c:v>6.5371929595959805E-2</c:v>
                </c:pt>
                <c:pt idx="150">
                  <c:v>6.6565838587110404E-2</c:v>
                </c:pt>
                <c:pt idx="151">
                  <c:v>6.7750828114408801E-2</c:v>
                </c:pt>
                <c:pt idx="152">
                  <c:v>6.8926702947022994E-2</c:v>
                </c:pt>
                <c:pt idx="153">
                  <c:v>7.0093269962746105E-2</c:v>
                </c:pt>
                <c:pt idx="154">
                  <c:v>7.1250338402928104E-2</c:v>
                </c:pt>
                <c:pt idx="155">
                  <c:v>7.2397720126672296E-2</c:v>
                </c:pt>
                <c:pt idx="156">
                  <c:v>7.3535229863136403E-2</c:v>
                </c:pt>
                <c:pt idx="157">
                  <c:v>7.4662685460862493E-2</c:v>
                </c:pt>
                <c:pt idx="158">
                  <c:v>7.5779908133098095E-2</c:v>
                </c:pt>
                <c:pt idx="159">
                  <c:v>7.6886722698051593E-2</c:v>
                </c:pt>
                <c:pt idx="160">
                  <c:v>7.7982957813119397E-2</c:v>
                </c:pt>
                <c:pt idx="161">
                  <c:v>7.90684462022095E-2</c:v>
                </c:pt>
                <c:pt idx="162">
                  <c:v>8.0143024875260496E-2</c:v>
                </c:pt>
                <c:pt idx="163">
                  <c:v>8.1206535339268096E-2</c:v>
                </c:pt>
                <c:pt idx="164">
                  <c:v>8.2258823800094694E-2</c:v>
                </c:pt>
                <c:pt idx="165">
                  <c:v>8.3299741354484702E-2</c:v>
                </c:pt>
                <c:pt idx="166">
                  <c:v>8.4329144171804496E-2</c:v>
                </c:pt>
                <c:pt idx="167">
                  <c:v>8.5346893665105103E-2</c:v>
                </c:pt>
                <c:pt idx="168">
                  <c:v>8.6352856651214296E-2</c:v>
                </c:pt>
                <c:pt idx="169">
                  <c:v>8.7346905499656194E-2</c:v>
                </c:pt>
                <c:pt idx="170">
                  <c:v>8.8328918270311502E-2</c:v>
                </c:pt>
                <c:pt idx="171">
                  <c:v>8.9298778839786097E-2</c:v>
                </c:pt>
                <c:pt idx="172">
                  <c:v>9.0256377016595099E-2</c:v>
                </c:pt>
                <c:pt idx="173">
                  <c:v>9.1201608645298402E-2</c:v>
                </c:pt>
                <c:pt idx="174">
                  <c:v>9.2134375699867793E-2</c:v>
                </c:pt>
                <c:pt idx="175">
                  <c:v>9.30545863665381E-2</c:v>
                </c:pt>
                <c:pt idx="176">
                  <c:v>9.39621551165708E-2</c:v>
                </c:pt>
                <c:pt idx="177">
                  <c:v>9.4857002769297996E-2</c:v>
                </c:pt>
                <c:pt idx="178">
                  <c:v>9.5739056545937007E-2</c:v>
                </c:pt>
                <c:pt idx="179">
                  <c:v>9.6608250114634101E-2</c:v>
                </c:pt>
                <c:pt idx="180">
                  <c:v>9.7464523627272995E-2</c:v>
                </c:pt>
                <c:pt idx="181">
                  <c:v>9.8307823748524203E-2</c:v>
                </c:pt>
                <c:pt idx="182">
                  <c:v>9.9138103677686107E-2</c:v>
                </c:pt>
                <c:pt idx="183">
                  <c:v>9.9955323163786802E-2</c:v>
                </c:pt>
                <c:pt idx="184">
                  <c:v>0.10075944851442099</c:v>
                </c:pt>
                <c:pt idx="185">
                  <c:v>0.10155045259880401</c:v>
                </c:pt>
                <c:pt idx="186">
                  <c:v>0.10232831484541099</c:v>
                </c:pt>
                <c:pt idx="187">
                  <c:v>0.103093021234586</c:v>
                </c:pt>
                <c:pt idx="188">
                  <c:v>0.10384456428643001</c:v>
                </c:pt>
                <c:pt idx="189">
                  <c:v>0.104582943044225</c:v>
                </c:pt>
                <c:pt idx="190">
                  <c:v>0.105308163053582</c:v>
                </c:pt>
                <c:pt idx="191">
                  <c:v>0.10602023633748001</c:v>
                </c:pt>
                <c:pt idx="192">
                  <c:v>0.106719181367215</c:v>
                </c:pt>
                <c:pt idx="193">
                  <c:v>0.10740502302931999</c:v>
                </c:pt>
                <c:pt idx="194">
                  <c:v>0.10807779258837601</c:v>
                </c:pt>
                <c:pt idx="195">
                  <c:v>0.108737527645623</c:v>
                </c:pt>
                <c:pt idx="196">
                  <c:v>0.10938427209316701</c:v>
                </c:pt>
                <c:pt idx="197">
                  <c:v>0.110018076063624</c:v>
                </c:pt>
                <c:pt idx="198">
                  <c:v>0.110638995874882</c:v>
                </c:pt>
                <c:pt idx="199">
                  <c:v>0.11124709396970001</c:v>
                </c:pt>
                <c:pt idx="200">
                  <c:v>0.11184243884983799</c:v>
                </c:pt>
              </c:numCache>
            </c:numRef>
          </c:yVal>
          <c:smooth val="1"/>
          <c:extLst>
            <c:ext xmlns:c16="http://schemas.microsoft.com/office/drawing/2014/chart" uri="{C3380CC4-5D6E-409C-BE32-E72D297353CC}">
              <c16:uniqueId val="{00000002-418A-4BFF-91BC-DDFB8AA02DBB}"/>
            </c:ext>
          </c:extLst>
        </c:ser>
        <c:ser>
          <c:idx val="2"/>
          <c:order val="3"/>
          <c:tx>
            <c:strRef>
              <c:f>'GIL+TIA_dc'!$Q$1</c:f>
              <c:strCache>
                <c:ptCount val="1"/>
                <c:pt idx="0">
                  <c:v>Vcont=-0.02</c:v>
                </c:pt>
              </c:strCache>
            </c:strRef>
          </c:tx>
          <c:spPr>
            <a:ln w="19050" cap="rnd">
              <a:solidFill>
                <a:schemeClr val="accent3"/>
              </a:solidFill>
              <a:round/>
            </a:ln>
            <a:effectLst/>
          </c:spPr>
          <c:marker>
            <c:symbol val="none"/>
          </c:marker>
          <c:xVal>
            <c:numRef>
              <c:f>'GIL+TIA_dc'!$N$2:$N$202</c:f>
              <c:numCache>
                <c:formatCode>0.00E+00</c:formatCode>
                <c:ptCount val="201"/>
                <c:pt idx="0">
                  <c:v>-20</c:v>
                </c:pt>
                <c:pt idx="1">
                  <c:v>-19.8</c:v>
                </c:pt>
                <c:pt idx="2">
                  <c:v>-19.59999999999998</c:v>
                </c:pt>
                <c:pt idx="3">
                  <c:v>-19.399999999999981</c:v>
                </c:pt>
                <c:pt idx="4">
                  <c:v>-19.199999999999978</c:v>
                </c:pt>
                <c:pt idx="5">
                  <c:v>-18.999999999999982</c:v>
                </c:pt>
                <c:pt idx="6">
                  <c:v>-18.799999999999979</c:v>
                </c:pt>
                <c:pt idx="7">
                  <c:v>-18.59999999999998</c:v>
                </c:pt>
                <c:pt idx="8">
                  <c:v>-18.399999999999981</c:v>
                </c:pt>
                <c:pt idx="9">
                  <c:v>-18.199999999999982</c:v>
                </c:pt>
                <c:pt idx="10">
                  <c:v>-17.999999999999979</c:v>
                </c:pt>
                <c:pt idx="11">
                  <c:v>-17.799999999999979</c:v>
                </c:pt>
                <c:pt idx="12">
                  <c:v>-17.59999999999998</c:v>
                </c:pt>
                <c:pt idx="13">
                  <c:v>-17.399999999999981</c:v>
                </c:pt>
                <c:pt idx="14">
                  <c:v>-17.199999999999982</c:v>
                </c:pt>
                <c:pt idx="15">
                  <c:v>-16.999999999999979</c:v>
                </c:pt>
                <c:pt idx="16">
                  <c:v>-16.799999999999962</c:v>
                </c:pt>
                <c:pt idx="17">
                  <c:v>-16.599999999999959</c:v>
                </c:pt>
                <c:pt idx="18">
                  <c:v>-16.399999999999963</c:v>
                </c:pt>
                <c:pt idx="19">
                  <c:v>-16.19999999999996</c:v>
                </c:pt>
                <c:pt idx="20">
                  <c:v>-15.999999999999959</c:v>
                </c:pt>
                <c:pt idx="21">
                  <c:v>-15.79999999999996</c:v>
                </c:pt>
                <c:pt idx="22">
                  <c:v>-15.599999999999959</c:v>
                </c:pt>
                <c:pt idx="23">
                  <c:v>-15.399999999999961</c:v>
                </c:pt>
                <c:pt idx="24">
                  <c:v>-15.19999999999996</c:v>
                </c:pt>
                <c:pt idx="25">
                  <c:v>-14.999999999999959</c:v>
                </c:pt>
                <c:pt idx="26">
                  <c:v>-14.79999999999996</c:v>
                </c:pt>
                <c:pt idx="27">
                  <c:v>-14.599999999999961</c:v>
                </c:pt>
                <c:pt idx="28">
                  <c:v>-14.399999999999959</c:v>
                </c:pt>
                <c:pt idx="29">
                  <c:v>-14.19999999999996</c:v>
                </c:pt>
                <c:pt idx="30">
                  <c:v>-13.999999999999961</c:v>
                </c:pt>
                <c:pt idx="31">
                  <c:v>-13.79999999999996</c:v>
                </c:pt>
                <c:pt idx="32">
                  <c:v>-13.599999999999959</c:v>
                </c:pt>
                <c:pt idx="33">
                  <c:v>-13.399999999999959</c:v>
                </c:pt>
                <c:pt idx="34">
                  <c:v>-13.19999999999996</c:v>
                </c:pt>
                <c:pt idx="35">
                  <c:v>-12.999999999999961</c:v>
                </c:pt>
                <c:pt idx="36">
                  <c:v>-12.79999999999996</c:v>
                </c:pt>
                <c:pt idx="37">
                  <c:v>-12.599999999999961</c:v>
                </c:pt>
                <c:pt idx="38">
                  <c:v>-12.399999999999959</c:v>
                </c:pt>
                <c:pt idx="39">
                  <c:v>-12.19999999999996</c:v>
                </c:pt>
                <c:pt idx="40">
                  <c:v>-11.999999999999959</c:v>
                </c:pt>
                <c:pt idx="41">
                  <c:v>-11.79999999999996</c:v>
                </c:pt>
                <c:pt idx="42">
                  <c:v>-11.599999999999961</c:v>
                </c:pt>
                <c:pt idx="43">
                  <c:v>-11.399999999999959</c:v>
                </c:pt>
                <c:pt idx="44">
                  <c:v>-11.19999999999996</c:v>
                </c:pt>
                <c:pt idx="45">
                  <c:v>-10.999999999999961</c:v>
                </c:pt>
                <c:pt idx="46">
                  <c:v>-10.79999999999996</c:v>
                </c:pt>
                <c:pt idx="47">
                  <c:v>-10.599999999999959</c:v>
                </c:pt>
                <c:pt idx="48">
                  <c:v>-10.399999999999959</c:v>
                </c:pt>
                <c:pt idx="49">
                  <c:v>-10.19999999999996</c:v>
                </c:pt>
                <c:pt idx="50">
                  <c:v>-9.9999999999999609</c:v>
                </c:pt>
                <c:pt idx="51">
                  <c:v>-9.7999999999999599</c:v>
                </c:pt>
                <c:pt idx="52">
                  <c:v>-9.5999999999999606</c:v>
                </c:pt>
                <c:pt idx="53">
                  <c:v>-9.3999999999999613</c:v>
                </c:pt>
                <c:pt idx="54">
                  <c:v>-9.1999999999999602</c:v>
                </c:pt>
                <c:pt idx="55">
                  <c:v>-8.9999999999999591</c:v>
                </c:pt>
                <c:pt idx="56">
                  <c:v>-8.7999999999999599</c:v>
                </c:pt>
                <c:pt idx="57">
                  <c:v>-8.5999999999999606</c:v>
                </c:pt>
                <c:pt idx="58">
                  <c:v>-8.3999999999999595</c:v>
                </c:pt>
                <c:pt idx="59">
                  <c:v>-8.1999999999999602</c:v>
                </c:pt>
                <c:pt idx="60">
                  <c:v>-7.9999999999999609</c:v>
                </c:pt>
                <c:pt idx="61">
                  <c:v>-7.799999999999959</c:v>
                </c:pt>
                <c:pt idx="62">
                  <c:v>-7.5999999999999606</c:v>
                </c:pt>
                <c:pt idx="63">
                  <c:v>-7.3999999999999595</c:v>
                </c:pt>
                <c:pt idx="64">
                  <c:v>-7.1999999999999602</c:v>
                </c:pt>
                <c:pt idx="65">
                  <c:v>-6.99999999999996</c:v>
                </c:pt>
                <c:pt idx="66">
                  <c:v>-6.7999999999999607</c:v>
                </c:pt>
                <c:pt idx="67">
                  <c:v>-6.5999999999999597</c:v>
                </c:pt>
                <c:pt idx="68">
                  <c:v>-6.3999999999999595</c:v>
                </c:pt>
                <c:pt idx="69">
                  <c:v>-6.1999999999999602</c:v>
                </c:pt>
                <c:pt idx="70">
                  <c:v>-5.99999999999996</c:v>
                </c:pt>
                <c:pt idx="71">
                  <c:v>-5.7999999999999599</c:v>
                </c:pt>
                <c:pt idx="72">
                  <c:v>-5.5999999999999597</c:v>
                </c:pt>
                <c:pt idx="73">
                  <c:v>-5.3999999999999604</c:v>
                </c:pt>
                <c:pt idx="74">
                  <c:v>-5.1999999999999797</c:v>
                </c:pt>
                <c:pt idx="75">
                  <c:v>-4.9999999999999805</c:v>
                </c:pt>
                <c:pt idx="76">
                  <c:v>-4.7999999999999803</c:v>
                </c:pt>
                <c:pt idx="77">
                  <c:v>-4.5999999999999801</c:v>
                </c:pt>
                <c:pt idx="78">
                  <c:v>-4.3999999999999799</c:v>
                </c:pt>
                <c:pt idx="79">
                  <c:v>-4.1999999999999797</c:v>
                </c:pt>
                <c:pt idx="80">
                  <c:v>-3.9999999999999805</c:v>
                </c:pt>
                <c:pt idx="81">
                  <c:v>-3.7999999999999803</c:v>
                </c:pt>
                <c:pt idx="82">
                  <c:v>-3.5999999999999801</c:v>
                </c:pt>
                <c:pt idx="83">
                  <c:v>-3.3999999999999804</c:v>
                </c:pt>
                <c:pt idx="84">
                  <c:v>-3.1999999999999797</c:v>
                </c:pt>
                <c:pt idx="85">
                  <c:v>-2.99999999999998</c:v>
                </c:pt>
                <c:pt idx="86">
                  <c:v>-2.7999999999999798</c:v>
                </c:pt>
                <c:pt idx="87">
                  <c:v>-2.5999999999999801</c:v>
                </c:pt>
                <c:pt idx="88">
                  <c:v>-2.3999999999999799</c:v>
                </c:pt>
                <c:pt idx="89">
                  <c:v>-2.1999999999999802</c:v>
                </c:pt>
                <c:pt idx="90">
                  <c:v>-1.999999999999982</c:v>
                </c:pt>
                <c:pt idx="91">
                  <c:v>-1.7999999999999818</c:v>
                </c:pt>
                <c:pt idx="92">
                  <c:v>-1.5999999999999819</c:v>
                </c:pt>
                <c:pt idx="93">
                  <c:v>-1.3999999999999819</c:v>
                </c:pt>
                <c:pt idx="94">
                  <c:v>-1.199999999999982</c:v>
                </c:pt>
                <c:pt idx="95">
                  <c:v>-0.9999999999999819</c:v>
                </c:pt>
                <c:pt idx="96">
                  <c:v>-0.79999999999998195</c:v>
                </c:pt>
                <c:pt idx="97">
                  <c:v>-0.59999999999998199</c:v>
                </c:pt>
                <c:pt idx="98">
                  <c:v>-0.39999999999998198</c:v>
                </c:pt>
                <c:pt idx="99">
                  <c:v>-0.19999999999998261</c:v>
                </c:pt>
                <c:pt idx="100">
                  <c:v>0</c:v>
                </c:pt>
                <c:pt idx="101">
                  <c:v>0.19999999999999998</c:v>
                </c:pt>
                <c:pt idx="102">
                  <c:v>0.39999999999999997</c:v>
                </c:pt>
                <c:pt idx="103">
                  <c:v>0.6</c:v>
                </c:pt>
                <c:pt idx="104">
                  <c:v>0.79999999999999993</c:v>
                </c:pt>
                <c:pt idx="105">
                  <c:v>1</c:v>
                </c:pt>
                <c:pt idx="106">
                  <c:v>1.2</c:v>
                </c:pt>
                <c:pt idx="107">
                  <c:v>1.4</c:v>
                </c:pt>
                <c:pt idx="108">
                  <c:v>1.5999999999999999</c:v>
                </c:pt>
                <c:pt idx="109">
                  <c:v>1.7999999999999998</c:v>
                </c:pt>
                <c:pt idx="110">
                  <c:v>2</c:v>
                </c:pt>
                <c:pt idx="111">
                  <c:v>2.2000000000000002</c:v>
                </c:pt>
                <c:pt idx="112">
                  <c:v>2.4</c:v>
                </c:pt>
                <c:pt idx="113">
                  <c:v>2.6</c:v>
                </c:pt>
                <c:pt idx="114">
                  <c:v>2.8</c:v>
                </c:pt>
                <c:pt idx="115">
                  <c:v>3</c:v>
                </c:pt>
                <c:pt idx="116">
                  <c:v>3.1999999999999997</c:v>
                </c:pt>
                <c:pt idx="117">
                  <c:v>3.3999999999999804</c:v>
                </c:pt>
                <c:pt idx="118">
                  <c:v>3.5999999999999801</c:v>
                </c:pt>
                <c:pt idx="119">
                  <c:v>3.7999999999999803</c:v>
                </c:pt>
                <c:pt idx="120">
                  <c:v>3.9999999999999805</c:v>
                </c:pt>
                <c:pt idx="121">
                  <c:v>4.1999999999999797</c:v>
                </c:pt>
                <c:pt idx="122">
                  <c:v>4.3999999999999799</c:v>
                </c:pt>
                <c:pt idx="123">
                  <c:v>4.5999999999999801</c:v>
                </c:pt>
                <c:pt idx="124">
                  <c:v>4.7999999999999803</c:v>
                </c:pt>
                <c:pt idx="125">
                  <c:v>4.9999999999999805</c:v>
                </c:pt>
                <c:pt idx="126">
                  <c:v>5.1999999999999797</c:v>
                </c:pt>
                <c:pt idx="127">
                  <c:v>5.3999999999999799</c:v>
                </c:pt>
                <c:pt idx="128">
                  <c:v>5.5999999999999801</c:v>
                </c:pt>
                <c:pt idx="129">
                  <c:v>5.7999999999999803</c:v>
                </c:pt>
                <c:pt idx="130">
                  <c:v>5.9999999999999796</c:v>
                </c:pt>
                <c:pt idx="131">
                  <c:v>6.1999999999999797</c:v>
                </c:pt>
                <c:pt idx="132">
                  <c:v>6.3999999999999799</c:v>
                </c:pt>
                <c:pt idx="133">
                  <c:v>6.5999999999999801</c:v>
                </c:pt>
                <c:pt idx="134">
                  <c:v>6.7999999999999794</c:v>
                </c:pt>
                <c:pt idx="135">
                  <c:v>6.9999999999999805</c:v>
                </c:pt>
                <c:pt idx="136">
                  <c:v>7.1999999999999797</c:v>
                </c:pt>
                <c:pt idx="137">
                  <c:v>7.3999999999999799</c:v>
                </c:pt>
                <c:pt idx="138">
                  <c:v>7.5999999999999801</c:v>
                </c:pt>
                <c:pt idx="139">
                  <c:v>7.7999999999999794</c:v>
                </c:pt>
                <c:pt idx="140">
                  <c:v>7.9999999999999796</c:v>
                </c:pt>
                <c:pt idx="141">
                  <c:v>8.1999999999999815</c:v>
                </c:pt>
                <c:pt idx="142">
                  <c:v>8.3999999999999808</c:v>
                </c:pt>
                <c:pt idx="143">
                  <c:v>8.5999999999999801</c:v>
                </c:pt>
                <c:pt idx="144">
                  <c:v>8.7999999999999794</c:v>
                </c:pt>
                <c:pt idx="145">
                  <c:v>8.9999999999999805</c:v>
                </c:pt>
                <c:pt idx="146">
                  <c:v>9.1999999999999797</c:v>
                </c:pt>
                <c:pt idx="147">
                  <c:v>9.399999999999979</c:v>
                </c:pt>
                <c:pt idx="148">
                  <c:v>9.5999999999999801</c:v>
                </c:pt>
                <c:pt idx="149">
                  <c:v>9.7999999999999812</c:v>
                </c:pt>
                <c:pt idx="150">
                  <c:v>9.9999999999999805</c:v>
                </c:pt>
                <c:pt idx="151">
                  <c:v>10.19999999999998</c:v>
                </c:pt>
                <c:pt idx="152">
                  <c:v>10.399999999999981</c:v>
                </c:pt>
                <c:pt idx="153">
                  <c:v>10.59999999999998</c:v>
                </c:pt>
                <c:pt idx="154">
                  <c:v>10.799999999999979</c:v>
                </c:pt>
                <c:pt idx="155">
                  <c:v>10.999999999999979</c:v>
                </c:pt>
                <c:pt idx="156">
                  <c:v>11.19999999999998</c:v>
                </c:pt>
                <c:pt idx="157">
                  <c:v>11.399999999999981</c:v>
                </c:pt>
                <c:pt idx="158">
                  <c:v>11.59999999999998</c:v>
                </c:pt>
                <c:pt idx="159">
                  <c:v>11.799999999999979</c:v>
                </c:pt>
                <c:pt idx="160">
                  <c:v>11.99999999999998</c:v>
                </c:pt>
                <c:pt idx="161">
                  <c:v>12.19999999999998</c:v>
                </c:pt>
                <c:pt idx="162">
                  <c:v>12.399999999999979</c:v>
                </c:pt>
                <c:pt idx="163">
                  <c:v>12.59999999999998</c:v>
                </c:pt>
                <c:pt idx="164">
                  <c:v>12.799999999999981</c:v>
                </c:pt>
                <c:pt idx="165">
                  <c:v>12.99999999999998</c:v>
                </c:pt>
                <c:pt idx="166">
                  <c:v>13.19999999999998</c:v>
                </c:pt>
                <c:pt idx="167">
                  <c:v>13.399999999999981</c:v>
                </c:pt>
                <c:pt idx="168">
                  <c:v>13.59999999999998</c:v>
                </c:pt>
                <c:pt idx="169">
                  <c:v>13.799999999999979</c:v>
                </c:pt>
                <c:pt idx="170">
                  <c:v>13.999999999999979</c:v>
                </c:pt>
                <c:pt idx="171">
                  <c:v>14.19999999999998</c:v>
                </c:pt>
                <c:pt idx="172">
                  <c:v>14.399999999999981</c:v>
                </c:pt>
                <c:pt idx="173">
                  <c:v>14.59999999999998</c:v>
                </c:pt>
                <c:pt idx="174">
                  <c:v>14.799999999999979</c:v>
                </c:pt>
                <c:pt idx="175">
                  <c:v>14.99999999999998</c:v>
                </c:pt>
                <c:pt idx="176">
                  <c:v>15.19999999999998</c:v>
                </c:pt>
                <c:pt idx="177">
                  <c:v>15.399999999999981</c:v>
                </c:pt>
                <c:pt idx="178">
                  <c:v>15.59999999999998</c:v>
                </c:pt>
                <c:pt idx="179">
                  <c:v>15.799999999999981</c:v>
                </c:pt>
                <c:pt idx="180">
                  <c:v>15.999999999999979</c:v>
                </c:pt>
                <c:pt idx="181">
                  <c:v>16.199999999999982</c:v>
                </c:pt>
                <c:pt idx="182">
                  <c:v>16.399999999999977</c:v>
                </c:pt>
                <c:pt idx="183">
                  <c:v>16.59999999999998</c:v>
                </c:pt>
                <c:pt idx="184">
                  <c:v>16.799999999999983</c:v>
                </c:pt>
                <c:pt idx="185">
                  <c:v>17</c:v>
                </c:pt>
                <c:pt idx="186">
                  <c:v>17.200000000000003</c:v>
                </c:pt>
                <c:pt idx="187">
                  <c:v>17.399999999999999</c:v>
                </c:pt>
                <c:pt idx="188">
                  <c:v>17.600000000000001</c:v>
                </c:pt>
                <c:pt idx="189">
                  <c:v>17.8</c:v>
                </c:pt>
                <c:pt idx="190">
                  <c:v>18</c:v>
                </c:pt>
                <c:pt idx="191">
                  <c:v>18.2</c:v>
                </c:pt>
                <c:pt idx="192">
                  <c:v>18.399999999999999</c:v>
                </c:pt>
                <c:pt idx="193">
                  <c:v>18.600000000000001</c:v>
                </c:pt>
                <c:pt idx="194">
                  <c:v>18.8</c:v>
                </c:pt>
                <c:pt idx="195">
                  <c:v>19</c:v>
                </c:pt>
                <c:pt idx="196">
                  <c:v>19.2</c:v>
                </c:pt>
                <c:pt idx="197">
                  <c:v>19.400000000000002</c:v>
                </c:pt>
                <c:pt idx="198">
                  <c:v>19.600000000000019</c:v>
                </c:pt>
                <c:pt idx="199">
                  <c:v>19.800000000000022</c:v>
                </c:pt>
                <c:pt idx="200">
                  <c:v>20</c:v>
                </c:pt>
              </c:numCache>
            </c:numRef>
          </c:xVal>
          <c:yVal>
            <c:numRef>
              <c:f>'GIL+TIA_dc'!$Q$2:$Q$202</c:f>
              <c:numCache>
                <c:formatCode>General</c:formatCode>
                <c:ptCount val="201"/>
                <c:pt idx="0">
                  <c:v>0.111842438713527</c:v>
                </c:pt>
                <c:pt idx="1">
                  <c:v>0.111247093966621</c:v>
                </c:pt>
                <c:pt idx="2">
                  <c:v>0.11063899587188</c:v>
                </c:pt>
                <c:pt idx="3">
                  <c:v>0.110018076060706</c:v>
                </c:pt>
                <c:pt idx="4">
                  <c:v>0.10938427209034</c:v>
                </c:pt>
                <c:pt idx="5">
                  <c:v>0.108737527642895</c:v>
                </c:pt>
                <c:pt idx="6">
                  <c:v>0.10807779258575199</c:v>
                </c:pt>
                <c:pt idx="7">
                  <c:v>0.10740502302680301</c:v>
                </c:pt>
                <c:pt idx="8">
                  <c:v>0.10671918136481499</c:v>
                </c:pt>
                <c:pt idx="9">
                  <c:v>0.1060202363352</c:v>
                </c:pt>
                <c:pt idx="10">
                  <c:v>0.105308163051422</c:v>
                </c:pt>
                <c:pt idx="11">
                  <c:v>0.104582943042194</c:v>
                </c:pt>
                <c:pt idx="12">
                  <c:v>0.10384456428453</c:v>
                </c:pt>
                <c:pt idx="13">
                  <c:v>0.10309302123282001</c:v>
                </c:pt>
                <c:pt idx="14">
                  <c:v>0.102328314843784</c:v>
                </c:pt>
                <c:pt idx="15">
                  <c:v>0.101550452597318</c:v>
                </c:pt>
                <c:pt idx="16">
                  <c:v>0.100759448513078</c:v>
                </c:pt>
                <c:pt idx="17">
                  <c:v>9.9955323162591106E-2</c:v>
                </c:pt>
                <c:pt idx="18">
                  <c:v>9.9138103676637002E-2</c:v>
                </c:pt>
                <c:pt idx="19">
                  <c:v>9.8307823747623299E-2</c:v>
                </c:pt>
                <c:pt idx="20">
                  <c:v>9.7464523626521402E-2</c:v>
                </c:pt>
                <c:pt idx="21">
                  <c:v>9.6608250114032998E-2</c:v>
                </c:pt>
                <c:pt idx="22">
                  <c:v>9.5739056545481593E-2</c:v>
                </c:pt>
                <c:pt idx="23">
                  <c:v>9.4857002768995002E-2</c:v>
                </c:pt>
                <c:pt idx="24">
                  <c:v>9.3962155116416896E-2</c:v>
                </c:pt>
                <c:pt idx="25">
                  <c:v>9.3054586366528802E-2</c:v>
                </c:pt>
                <c:pt idx="26">
                  <c:v>9.2134375700007196E-2</c:v>
                </c:pt>
                <c:pt idx="27">
                  <c:v>9.1201608645577997E-2</c:v>
                </c:pt>
                <c:pt idx="28">
                  <c:v>9.0256377017014305E-2</c:v>
                </c:pt>
                <c:pt idx="29">
                  <c:v>8.92987788403454E-2</c:v>
                </c:pt>
                <c:pt idx="30">
                  <c:v>8.8328918271002699E-2</c:v>
                </c:pt>
                <c:pt idx="31">
                  <c:v>8.7346905500476496E-2</c:v>
                </c:pt>
                <c:pt idx="32">
                  <c:v>8.6352856652159402E-2</c:v>
                </c:pt>
                <c:pt idx="33">
                  <c:v>8.5346893666171805E-2</c:v>
                </c:pt>
                <c:pt idx="34">
                  <c:v>8.4329144172984496E-2</c:v>
                </c:pt>
                <c:pt idx="35">
                  <c:v>8.3299741355777404E-2</c:v>
                </c:pt>
                <c:pt idx="36">
                  <c:v>8.2258823801490702E-2</c:v>
                </c:pt>
                <c:pt idx="37">
                  <c:v>8.1206535340761096E-2</c:v>
                </c:pt>
                <c:pt idx="38">
                  <c:v>8.0143024876850599E-2</c:v>
                </c:pt>
                <c:pt idx="39">
                  <c:v>7.9068446203884604E-2</c:v>
                </c:pt>
                <c:pt idx="40">
                  <c:v>7.7982957814880904E-2</c:v>
                </c:pt>
                <c:pt idx="41">
                  <c:v>7.6886722699880297E-2</c:v>
                </c:pt>
                <c:pt idx="42">
                  <c:v>7.5779908134997007E-2</c:v>
                </c:pt>
                <c:pt idx="43">
                  <c:v>7.4662685462818706E-2</c:v>
                </c:pt>
                <c:pt idx="44">
                  <c:v>7.3535229865150098E-2</c:v>
                </c:pt>
                <c:pt idx="45">
                  <c:v>7.2397720128740906E-2</c:v>
                </c:pt>
                <c:pt idx="46">
                  <c:v>7.1250338405037805E-2</c:v>
                </c:pt>
                <c:pt idx="47">
                  <c:v>7.0093269964892402E-2</c:v>
                </c:pt>
                <c:pt idx="48">
                  <c:v>6.8926702949199101E-2</c:v>
                </c:pt>
                <c:pt idx="49">
                  <c:v>6.77508281166119E-2</c:v>
                </c:pt>
                <c:pt idx="50">
                  <c:v>6.6565838589332404E-2</c:v>
                </c:pt>
                <c:pt idx="51">
                  <c:v>6.53719295981951E-2</c:v>
                </c:pt>
                <c:pt idx="52">
                  <c:v>6.4169298228058599E-2</c:v>
                </c:pt>
                <c:pt idx="53">
                  <c:v>6.2958143164693697E-2</c:v>
                </c:pt>
                <c:pt idx="54">
                  <c:v>6.1738664444045799E-2</c:v>
                </c:pt>
                <c:pt idx="55">
                  <c:v>6.0511063160277601E-2</c:v>
                </c:pt>
                <c:pt idx="56">
                  <c:v>5.9275541161204703E-2</c:v>
                </c:pt>
                <c:pt idx="57">
                  <c:v>5.8032300892891998E-2</c:v>
                </c:pt>
                <c:pt idx="58">
                  <c:v>5.67815451825055E-2</c:v>
                </c:pt>
                <c:pt idx="59">
                  <c:v>5.5523477015140203E-2</c:v>
                </c:pt>
                <c:pt idx="60">
                  <c:v>5.4258299318992398E-2</c:v>
                </c:pt>
                <c:pt idx="61">
                  <c:v>5.2986214759589402E-2</c:v>
                </c:pt>
                <c:pt idx="62">
                  <c:v>5.1707425543771501E-2</c:v>
                </c:pt>
                <c:pt idx="63">
                  <c:v>5.0422133234010597E-2</c:v>
                </c:pt>
                <c:pt idx="64">
                  <c:v>4.9130538573672403E-2</c:v>
                </c:pt>
                <c:pt idx="65">
                  <c:v>4.7832841323568402E-2</c:v>
                </c:pt>
                <c:pt idx="66">
                  <c:v>4.65292401102761E-2</c:v>
                </c:pt>
                <c:pt idx="67">
                  <c:v>4.5219932286449702E-2</c:v>
                </c:pt>
                <c:pt idx="68">
                  <c:v>4.3905113803375598E-2</c:v>
                </c:pt>
                <c:pt idx="69">
                  <c:v>4.2584979095940202E-2</c:v>
                </c:pt>
                <c:pt idx="70">
                  <c:v>4.12597209800422E-2</c:v>
                </c:pt>
                <c:pt idx="71">
                  <c:v>3.9929530562466002E-2</c:v>
                </c:pt>
                <c:pt idx="72">
                  <c:v>3.8594597163232401E-2</c:v>
                </c:pt>
                <c:pt idx="73">
                  <c:v>3.72551082502183E-2</c:v>
                </c:pt>
                <c:pt idx="74">
                  <c:v>3.5911249385921197E-2</c:v>
                </c:pt>
                <c:pt idx="75">
                  <c:v>3.4563204186193797E-2</c:v>
                </c:pt>
                <c:pt idx="76">
                  <c:v>3.3211154290586603E-2</c:v>
                </c:pt>
                <c:pt idx="77">
                  <c:v>3.18552793441369E-2</c:v>
                </c:pt>
                <c:pt idx="78">
                  <c:v>3.0495756990130001E-2</c:v>
                </c:pt>
                <c:pt idx="79">
                  <c:v>2.91327628735331E-2</c:v>
                </c:pt>
                <c:pt idx="80">
                  <c:v>2.77664706547655E-2</c:v>
                </c:pt>
                <c:pt idx="81">
                  <c:v>2.6397052033229899E-2</c:v>
                </c:pt>
                <c:pt idx="82">
                  <c:v>2.5024676780354801E-2</c:v>
                </c:pt>
                <c:pt idx="83">
                  <c:v>2.3649512781568301E-2</c:v>
                </c:pt>
                <c:pt idx="84">
                  <c:v>2.2271726086808101E-2</c:v>
                </c:pt>
                <c:pt idx="85">
                  <c:v>2.0891480969095801E-2</c:v>
                </c:pt>
                <c:pt idx="86">
                  <c:v>1.9508939990660199E-2</c:v>
                </c:pt>
                <c:pt idx="87">
                  <c:v>1.8124264076210199E-2</c:v>
                </c:pt>
                <c:pt idx="88">
                  <c:v>1.67376125928138E-2</c:v>
                </c:pt>
                <c:pt idx="89">
                  <c:v>1.5349143435954501E-2</c:v>
                </c:pt>
                <c:pt idx="90">
                  <c:v>1.39590131212674E-2</c:v>
                </c:pt>
                <c:pt idx="91">
                  <c:v>1.25673768814873E-2</c:v>
                </c:pt>
                <c:pt idx="92">
                  <c:v>1.11743887681956E-2</c:v>
                </c:pt>
                <c:pt idx="93">
                  <c:v>9.7802017578276692E-3</c:v>
                </c:pt>
                <c:pt idx="94">
                  <c:v>8.3849678615546194E-3</c:v>
                </c:pt>
                <c:pt idx="95">
                  <c:v>6.9888382385594403E-3</c:v>
                </c:pt>
                <c:pt idx="96">
                  <c:v>5.5919633123202497E-3</c:v>
                </c:pt>
                <c:pt idx="97">
                  <c:v>4.1944928893322599E-3</c:v>
                </c:pt>
                <c:pt idx="98">
                  <c:v>2.7965762800388201E-3</c:v>
                </c:pt>
                <c:pt idx="99">
                  <c:v>1.39836242136293E-3</c:v>
                </c:pt>
                <c:pt idx="100" formatCode="0.00E+00">
                  <c:v>5.2824411511664898E-13</c:v>
                </c:pt>
                <c:pt idx="101">
                  <c:v>-1.3983624203039999E-3</c:v>
                </c:pt>
                <c:pt idx="102">
                  <c:v>-2.7965762789776598E-3</c:v>
                </c:pt>
                <c:pt idx="103">
                  <c:v>-4.1944928882671198E-3</c:v>
                </c:pt>
                <c:pt idx="104">
                  <c:v>-5.5919633112409004E-3</c:v>
                </c:pt>
                <c:pt idx="105">
                  <c:v>-6.9888382374765296E-3</c:v>
                </c:pt>
                <c:pt idx="106">
                  <c:v>-8.3849678604559497E-3</c:v>
                </c:pt>
                <c:pt idx="107">
                  <c:v>-9.7802017567165597E-3</c:v>
                </c:pt>
                <c:pt idx="108">
                  <c:v>-1.11743887670712E-2</c:v>
                </c:pt>
                <c:pt idx="109">
                  <c:v>-1.2567376880344001E-2</c:v>
                </c:pt>
                <c:pt idx="110">
                  <c:v>-1.39590131201039E-2</c:v>
                </c:pt>
                <c:pt idx="111">
                  <c:v>-1.5349143434773E-2</c:v>
                </c:pt>
                <c:pt idx="112">
                  <c:v>-1.6737612591605E-2</c:v>
                </c:pt>
                <c:pt idx="113">
                  <c:v>-1.8124264074974101E-2</c:v>
                </c:pt>
                <c:pt idx="114">
                  <c:v>-1.9508939989398399E-2</c:v>
                </c:pt>
                <c:pt idx="115">
                  <c:v>-2.0891480967803099E-2</c:v>
                </c:pt>
                <c:pt idx="116">
                  <c:v>-2.2271726085489801E-2</c:v>
                </c:pt>
                <c:pt idx="117">
                  <c:v>-2.3649512780215799E-2</c:v>
                </c:pt>
                <c:pt idx="118">
                  <c:v>-2.5024676778971001E-2</c:v>
                </c:pt>
                <c:pt idx="119">
                  <c:v>-2.63970520318106E-2</c:v>
                </c:pt>
                <c:pt idx="120">
                  <c:v>-2.7766470653312701E-2</c:v>
                </c:pt>
                <c:pt idx="121">
                  <c:v>-2.91327628720441E-2</c:v>
                </c:pt>
                <c:pt idx="122">
                  <c:v>-3.0495756988600398E-2</c:v>
                </c:pt>
                <c:pt idx="123">
                  <c:v>-3.1855279342572797E-2</c:v>
                </c:pt>
                <c:pt idx="124">
                  <c:v>-3.3211154288979902E-2</c:v>
                </c:pt>
                <c:pt idx="125">
                  <c:v>-3.4563204184548897E-2</c:v>
                </c:pt>
                <c:pt idx="126">
                  <c:v>-3.5911249384241901E-2</c:v>
                </c:pt>
                <c:pt idx="127">
                  <c:v>-3.7255108248494401E-2</c:v>
                </c:pt>
                <c:pt idx="128">
                  <c:v>-3.85945971614731E-2</c:v>
                </c:pt>
                <c:pt idx="129">
                  <c:v>-3.9929530560662098E-2</c:v>
                </c:pt>
                <c:pt idx="130">
                  <c:v>-4.1259720978197897E-2</c:v>
                </c:pt>
                <c:pt idx="131">
                  <c:v>-4.2584979094060199E-2</c:v>
                </c:pt>
                <c:pt idx="132">
                  <c:v>-4.39051138014592E-2</c:v>
                </c:pt>
                <c:pt idx="133">
                  <c:v>-4.52199322844948E-2</c:v>
                </c:pt>
                <c:pt idx="134">
                  <c:v>-4.6529240108286997E-2</c:v>
                </c:pt>
                <c:pt idx="135">
                  <c:v>-4.78328413215416E-2</c:v>
                </c:pt>
                <c:pt idx="136">
                  <c:v>-4.9130538571611398E-2</c:v>
                </c:pt>
                <c:pt idx="137">
                  <c:v>-5.0422133231923197E-2</c:v>
                </c:pt>
                <c:pt idx="138">
                  <c:v>-5.1707425541650899E-2</c:v>
                </c:pt>
                <c:pt idx="139">
                  <c:v>-5.2986214757444201E-2</c:v>
                </c:pt>
                <c:pt idx="140">
                  <c:v>-5.4258299316821003E-2</c:v>
                </c:pt>
                <c:pt idx="141">
                  <c:v>-5.5523477012946597E-2</c:v>
                </c:pt>
                <c:pt idx="142">
                  <c:v>-5.6781545180295899E-2</c:v>
                </c:pt>
                <c:pt idx="143">
                  <c:v>-5.80323008906675E-2</c:v>
                </c:pt>
                <c:pt idx="144">
                  <c:v>-5.9275541158966001E-2</c:v>
                </c:pt>
                <c:pt idx="145">
                  <c:v>-6.0511063158032702E-2</c:v>
                </c:pt>
                <c:pt idx="146">
                  <c:v>-6.1738664441794697E-2</c:v>
                </c:pt>
                <c:pt idx="147">
                  <c:v>-6.2958143162441305E-2</c:v>
                </c:pt>
                <c:pt idx="148">
                  <c:v>-6.4169298225814797E-2</c:v>
                </c:pt>
                <c:pt idx="149">
                  <c:v>-6.5371929595959805E-2</c:v>
                </c:pt>
                <c:pt idx="150">
                  <c:v>-6.6565838587110404E-2</c:v>
                </c:pt>
                <c:pt idx="151">
                  <c:v>-6.7750828114408801E-2</c:v>
                </c:pt>
                <c:pt idx="152">
                  <c:v>-6.8926702947022994E-2</c:v>
                </c:pt>
                <c:pt idx="153">
                  <c:v>-7.0093269962746105E-2</c:v>
                </c:pt>
                <c:pt idx="154">
                  <c:v>-7.1250338402928104E-2</c:v>
                </c:pt>
                <c:pt idx="155">
                  <c:v>-7.2397720126672296E-2</c:v>
                </c:pt>
                <c:pt idx="156">
                  <c:v>-7.3535229863136403E-2</c:v>
                </c:pt>
                <c:pt idx="157">
                  <c:v>-7.4662685460862493E-2</c:v>
                </c:pt>
                <c:pt idx="158">
                  <c:v>-7.5779908133098095E-2</c:v>
                </c:pt>
                <c:pt idx="159">
                  <c:v>-7.6886722698051593E-2</c:v>
                </c:pt>
                <c:pt idx="160">
                  <c:v>-7.7982957813119397E-2</c:v>
                </c:pt>
                <c:pt idx="161">
                  <c:v>-7.90684462022095E-2</c:v>
                </c:pt>
                <c:pt idx="162">
                  <c:v>-8.0143024875260496E-2</c:v>
                </c:pt>
                <c:pt idx="163">
                  <c:v>-8.1206535339268096E-2</c:v>
                </c:pt>
                <c:pt idx="164">
                  <c:v>-8.2258823800094694E-2</c:v>
                </c:pt>
                <c:pt idx="165">
                  <c:v>-8.3299741354484702E-2</c:v>
                </c:pt>
                <c:pt idx="166">
                  <c:v>-8.4329144171804496E-2</c:v>
                </c:pt>
                <c:pt idx="167">
                  <c:v>-8.5346893665105103E-2</c:v>
                </c:pt>
                <c:pt idx="168">
                  <c:v>-8.6352856651214296E-2</c:v>
                </c:pt>
                <c:pt idx="169">
                  <c:v>-8.7346905499656194E-2</c:v>
                </c:pt>
                <c:pt idx="170">
                  <c:v>-8.8328918270311502E-2</c:v>
                </c:pt>
                <c:pt idx="171">
                  <c:v>-8.9298778839786097E-2</c:v>
                </c:pt>
                <c:pt idx="172">
                  <c:v>-9.0256377016595099E-2</c:v>
                </c:pt>
                <c:pt idx="173">
                  <c:v>-9.1201608645298402E-2</c:v>
                </c:pt>
                <c:pt idx="174">
                  <c:v>-9.2134375699867793E-2</c:v>
                </c:pt>
                <c:pt idx="175">
                  <c:v>-9.30545863665381E-2</c:v>
                </c:pt>
                <c:pt idx="176">
                  <c:v>-9.39621551165708E-2</c:v>
                </c:pt>
                <c:pt idx="177">
                  <c:v>-9.4857002769297996E-2</c:v>
                </c:pt>
                <c:pt idx="178">
                  <c:v>-9.5739056545937007E-2</c:v>
                </c:pt>
                <c:pt idx="179">
                  <c:v>-9.6608250114634101E-2</c:v>
                </c:pt>
                <c:pt idx="180">
                  <c:v>-9.7464523627272995E-2</c:v>
                </c:pt>
                <c:pt idx="181">
                  <c:v>-9.8307823748524203E-2</c:v>
                </c:pt>
                <c:pt idx="182">
                  <c:v>-9.9138103677686107E-2</c:v>
                </c:pt>
                <c:pt idx="183">
                  <c:v>-9.9955323163786802E-2</c:v>
                </c:pt>
                <c:pt idx="184">
                  <c:v>-0.10075944851442099</c:v>
                </c:pt>
                <c:pt idx="185">
                  <c:v>-0.10155045259880401</c:v>
                </c:pt>
                <c:pt idx="186">
                  <c:v>-0.10232831484541099</c:v>
                </c:pt>
                <c:pt idx="187">
                  <c:v>-0.103093021234586</c:v>
                </c:pt>
                <c:pt idx="188">
                  <c:v>-0.10384456428643001</c:v>
                </c:pt>
                <c:pt idx="189">
                  <c:v>-0.104582943044225</c:v>
                </c:pt>
                <c:pt idx="190">
                  <c:v>-0.105308163053582</c:v>
                </c:pt>
                <c:pt idx="191">
                  <c:v>-0.10602023633748001</c:v>
                </c:pt>
                <c:pt idx="192">
                  <c:v>-0.106719181367215</c:v>
                </c:pt>
                <c:pt idx="193">
                  <c:v>-0.10740502302931999</c:v>
                </c:pt>
                <c:pt idx="194">
                  <c:v>-0.10807779258837601</c:v>
                </c:pt>
                <c:pt idx="195">
                  <c:v>-0.108737527645623</c:v>
                </c:pt>
                <c:pt idx="196">
                  <c:v>-0.10938427209316701</c:v>
                </c:pt>
                <c:pt idx="197">
                  <c:v>-0.110018076063624</c:v>
                </c:pt>
                <c:pt idx="198">
                  <c:v>-0.110638995874882</c:v>
                </c:pt>
                <c:pt idx="199">
                  <c:v>-0.11124709396970001</c:v>
                </c:pt>
                <c:pt idx="200">
                  <c:v>-0.11184243884983799</c:v>
                </c:pt>
              </c:numCache>
            </c:numRef>
          </c:yVal>
          <c:smooth val="1"/>
          <c:extLst>
            <c:ext xmlns:c16="http://schemas.microsoft.com/office/drawing/2014/chart" uri="{C3380CC4-5D6E-409C-BE32-E72D297353CC}">
              <c16:uniqueId val="{00000003-418A-4BFF-91BC-DDFB8AA02DBB}"/>
            </c:ext>
          </c:extLst>
        </c:ser>
        <c:ser>
          <c:idx val="1"/>
          <c:order val="4"/>
          <c:tx>
            <c:strRef>
              <c:f>'GIL+TIA_dc'!$P$1</c:f>
              <c:strCache>
                <c:ptCount val="1"/>
                <c:pt idx="0">
                  <c:v>Vcont=-0.06</c:v>
                </c:pt>
              </c:strCache>
            </c:strRef>
          </c:tx>
          <c:spPr>
            <a:ln w="19050" cap="rnd">
              <a:solidFill>
                <a:schemeClr val="accent2"/>
              </a:solidFill>
              <a:round/>
            </a:ln>
            <a:effectLst/>
          </c:spPr>
          <c:marker>
            <c:symbol val="none"/>
          </c:marker>
          <c:xVal>
            <c:numRef>
              <c:f>'GIL+TIA_dc'!$N$2:$N$202</c:f>
              <c:numCache>
                <c:formatCode>0.00E+00</c:formatCode>
                <c:ptCount val="201"/>
                <c:pt idx="0">
                  <c:v>-20</c:v>
                </c:pt>
                <c:pt idx="1">
                  <c:v>-19.8</c:v>
                </c:pt>
                <c:pt idx="2">
                  <c:v>-19.59999999999998</c:v>
                </c:pt>
                <c:pt idx="3">
                  <c:v>-19.399999999999981</c:v>
                </c:pt>
                <c:pt idx="4">
                  <c:v>-19.199999999999978</c:v>
                </c:pt>
                <c:pt idx="5">
                  <c:v>-18.999999999999982</c:v>
                </c:pt>
                <c:pt idx="6">
                  <c:v>-18.799999999999979</c:v>
                </c:pt>
                <c:pt idx="7">
                  <c:v>-18.59999999999998</c:v>
                </c:pt>
                <c:pt idx="8">
                  <c:v>-18.399999999999981</c:v>
                </c:pt>
                <c:pt idx="9">
                  <c:v>-18.199999999999982</c:v>
                </c:pt>
                <c:pt idx="10">
                  <c:v>-17.999999999999979</c:v>
                </c:pt>
                <c:pt idx="11">
                  <c:v>-17.799999999999979</c:v>
                </c:pt>
                <c:pt idx="12">
                  <c:v>-17.59999999999998</c:v>
                </c:pt>
                <c:pt idx="13">
                  <c:v>-17.399999999999981</c:v>
                </c:pt>
                <c:pt idx="14">
                  <c:v>-17.199999999999982</c:v>
                </c:pt>
                <c:pt idx="15">
                  <c:v>-16.999999999999979</c:v>
                </c:pt>
                <c:pt idx="16">
                  <c:v>-16.799999999999962</c:v>
                </c:pt>
                <c:pt idx="17">
                  <c:v>-16.599999999999959</c:v>
                </c:pt>
                <c:pt idx="18">
                  <c:v>-16.399999999999963</c:v>
                </c:pt>
                <c:pt idx="19">
                  <c:v>-16.19999999999996</c:v>
                </c:pt>
                <c:pt idx="20">
                  <c:v>-15.999999999999959</c:v>
                </c:pt>
                <c:pt idx="21">
                  <c:v>-15.79999999999996</c:v>
                </c:pt>
                <c:pt idx="22">
                  <c:v>-15.599999999999959</c:v>
                </c:pt>
                <c:pt idx="23">
                  <c:v>-15.399999999999961</c:v>
                </c:pt>
                <c:pt idx="24">
                  <c:v>-15.19999999999996</c:v>
                </c:pt>
                <c:pt idx="25">
                  <c:v>-14.999999999999959</c:v>
                </c:pt>
                <c:pt idx="26">
                  <c:v>-14.79999999999996</c:v>
                </c:pt>
                <c:pt idx="27">
                  <c:v>-14.599999999999961</c:v>
                </c:pt>
                <c:pt idx="28">
                  <c:v>-14.399999999999959</c:v>
                </c:pt>
                <c:pt idx="29">
                  <c:v>-14.19999999999996</c:v>
                </c:pt>
                <c:pt idx="30">
                  <c:v>-13.999999999999961</c:v>
                </c:pt>
                <c:pt idx="31">
                  <c:v>-13.79999999999996</c:v>
                </c:pt>
                <c:pt idx="32">
                  <c:v>-13.599999999999959</c:v>
                </c:pt>
                <c:pt idx="33">
                  <c:v>-13.399999999999959</c:v>
                </c:pt>
                <c:pt idx="34">
                  <c:v>-13.19999999999996</c:v>
                </c:pt>
                <c:pt idx="35">
                  <c:v>-12.999999999999961</c:v>
                </c:pt>
                <c:pt idx="36">
                  <c:v>-12.79999999999996</c:v>
                </c:pt>
                <c:pt idx="37">
                  <c:v>-12.599999999999961</c:v>
                </c:pt>
                <c:pt idx="38">
                  <c:v>-12.399999999999959</c:v>
                </c:pt>
                <c:pt idx="39">
                  <c:v>-12.19999999999996</c:v>
                </c:pt>
                <c:pt idx="40">
                  <c:v>-11.999999999999959</c:v>
                </c:pt>
                <c:pt idx="41">
                  <c:v>-11.79999999999996</c:v>
                </c:pt>
                <c:pt idx="42">
                  <c:v>-11.599999999999961</c:v>
                </c:pt>
                <c:pt idx="43">
                  <c:v>-11.399999999999959</c:v>
                </c:pt>
                <c:pt idx="44">
                  <c:v>-11.19999999999996</c:v>
                </c:pt>
                <c:pt idx="45">
                  <c:v>-10.999999999999961</c:v>
                </c:pt>
                <c:pt idx="46">
                  <c:v>-10.79999999999996</c:v>
                </c:pt>
                <c:pt idx="47">
                  <c:v>-10.599999999999959</c:v>
                </c:pt>
                <c:pt idx="48">
                  <c:v>-10.399999999999959</c:v>
                </c:pt>
                <c:pt idx="49">
                  <c:v>-10.19999999999996</c:v>
                </c:pt>
                <c:pt idx="50">
                  <c:v>-9.9999999999999609</c:v>
                </c:pt>
                <c:pt idx="51">
                  <c:v>-9.7999999999999599</c:v>
                </c:pt>
                <c:pt idx="52">
                  <c:v>-9.5999999999999606</c:v>
                </c:pt>
                <c:pt idx="53">
                  <c:v>-9.3999999999999613</c:v>
                </c:pt>
                <c:pt idx="54">
                  <c:v>-9.1999999999999602</c:v>
                </c:pt>
                <c:pt idx="55">
                  <c:v>-8.9999999999999591</c:v>
                </c:pt>
                <c:pt idx="56">
                  <c:v>-8.7999999999999599</c:v>
                </c:pt>
                <c:pt idx="57">
                  <c:v>-8.5999999999999606</c:v>
                </c:pt>
                <c:pt idx="58">
                  <c:v>-8.3999999999999595</c:v>
                </c:pt>
                <c:pt idx="59">
                  <c:v>-8.1999999999999602</c:v>
                </c:pt>
                <c:pt idx="60">
                  <c:v>-7.9999999999999609</c:v>
                </c:pt>
                <c:pt idx="61">
                  <c:v>-7.799999999999959</c:v>
                </c:pt>
                <c:pt idx="62">
                  <c:v>-7.5999999999999606</c:v>
                </c:pt>
                <c:pt idx="63">
                  <c:v>-7.3999999999999595</c:v>
                </c:pt>
                <c:pt idx="64">
                  <c:v>-7.1999999999999602</c:v>
                </c:pt>
                <c:pt idx="65">
                  <c:v>-6.99999999999996</c:v>
                </c:pt>
                <c:pt idx="66">
                  <c:v>-6.7999999999999607</c:v>
                </c:pt>
                <c:pt idx="67">
                  <c:v>-6.5999999999999597</c:v>
                </c:pt>
                <c:pt idx="68">
                  <c:v>-6.3999999999999595</c:v>
                </c:pt>
                <c:pt idx="69">
                  <c:v>-6.1999999999999602</c:v>
                </c:pt>
                <c:pt idx="70">
                  <c:v>-5.99999999999996</c:v>
                </c:pt>
                <c:pt idx="71">
                  <c:v>-5.7999999999999599</c:v>
                </c:pt>
                <c:pt idx="72">
                  <c:v>-5.5999999999999597</c:v>
                </c:pt>
                <c:pt idx="73">
                  <c:v>-5.3999999999999604</c:v>
                </c:pt>
                <c:pt idx="74">
                  <c:v>-5.1999999999999797</c:v>
                </c:pt>
                <c:pt idx="75">
                  <c:v>-4.9999999999999805</c:v>
                </c:pt>
                <c:pt idx="76">
                  <c:v>-4.7999999999999803</c:v>
                </c:pt>
                <c:pt idx="77">
                  <c:v>-4.5999999999999801</c:v>
                </c:pt>
                <c:pt idx="78">
                  <c:v>-4.3999999999999799</c:v>
                </c:pt>
                <c:pt idx="79">
                  <c:v>-4.1999999999999797</c:v>
                </c:pt>
                <c:pt idx="80">
                  <c:v>-3.9999999999999805</c:v>
                </c:pt>
                <c:pt idx="81">
                  <c:v>-3.7999999999999803</c:v>
                </c:pt>
                <c:pt idx="82">
                  <c:v>-3.5999999999999801</c:v>
                </c:pt>
                <c:pt idx="83">
                  <c:v>-3.3999999999999804</c:v>
                </c:pt>
                <c:pt idx="84">
                  <c:v>-3.1999999999999797</c:v>
                </c:pt>
                <c:pt idx="85">
                  <c:v>-2.99999999999998</c:v>
                </c:pt>
                <c:pt idx="86">
                  <c:v>-2.7999999999999798</c:v>
                </c:pt>
                <c:pt idx="87">
                  <c:v>-2.5999999999999801</c:v>
                </c:pt>
                <c:pt idx="88">
                  <c:v>-2.3999999999999799</c:v>
                </c:pt>
                <c:pt idx="89">
                  <c:v>-2.1999999999999802</c:v>
                </c:pt>
                <c:pt idx="90">
                  <c:v>-1.999999999999982</c:v>
                </c:pt>
                <c:pt idx="91">
                  <c:v>-1.7999999999999818</c:v>
                </c:pt>
                <c:pt idx="92">
                  <c:v>-1.5999999999999819</c:v>
                </c:pt>
                <c:pt idx="93">
                  <c:v>-1.3999999999999819</c:v>
                </c:pt>
                <c:pt idx="94">
                  <c:v>-1.199999999999982</c:v>
                </c:pt>
                <c:pt idx="95">
                  <c:v>-0.9999999999999819</c:v>
                </c:pt>
                <c:pt idx="96">
                  <c:v>-0.79999999999998195</c:v>
                </c:pt>
                <c:pt idx="97">
                  <c:v>-0.59999999999998199</c:v>
                </c:pt>
                <c:pt idx="98">
                  <c:v>-0.39999999999998198</c:v>
                </c:pt>
                <c:pt idx="99">
                  <c:v>-0.19999999999998261</c:v>
                </c:pt>
                <c:pt idx="100">
                  <c:v>0</c:v>
                </c:pt>
                <c:pt idx="101">
                  <c:v>0.19999999999999998</c:v>
                </c:pt>
                <c:pt idx="102">
                  <c:v>0.39999999999999997</c:v>
                </c:pt>
                <c:pt idx="103">
                  <c:v>0.6</c:v>
                </c:pt>
                <c:pt idx="104">
                  <c:v>0.79999999999999993</c:v>
                </c:pt>
                <c:pt idx="105">
                  <c:v>1</c:v>
                </c:pt>
                <c:pt idx="106">
                  <c:v>1.2</c:v>
                </c:pt>
                <c:pt idx="107">
                  <c:v>1.4</c:v>
                </c:pt>
                <c:pt idx="108">
                  <c:v>1.5999999999999999</c:v>
                </c:pt>
                <c:pt idx="109">
                  <c:v>1.7999999999999998</c:v>
                </c:pt>
                <c:pt idx="110">
                  <c:v>2</c:v>
                </c:pt>
                <c:pt idx="111">
                  <c:v>2.2000000000000002</c:v>
                </c:pt>
                <c:pt idx="112">
                  <c:v>2.4</c:v>
                </c:pt>
                <c:pt idx="113">
                  <c:v>2.6</c:v>
                </c:pt>
                <c:pt idx="114">
                  <c:v>2.8</c:v>
                </c:pt>
                <c:pt idx="115">
                  <c:v>3</c:v>
                </c:pt>
                <c:pt idx="116">
                  <c:v>3.1999999999999997</c:v>
                </c:pt>
                <c:pt idx="117">
                  <c:v>3.3999999999999804</c:v>
                </c:pt>
                <c:pt idx="118">
                  <c:v>3.5999999999999801</c:v>
                </c:pt>
                <c:pt idx="119">
                  <c:v>3.7999999999999803</c:v>
                </c:pt>
                <c:pt idx="120">
                  <c:v>3.9999999999999805</c:v>
                </c:pt>
                <c:pt idx="121">
                  <c:v>4.1999999999999797</c:v>
                </c:pt>
                <c:pt idx="122">
                  <c:v>4.3999999999999799</c:v>
                </c:pt>
                <c:pt idx="123">
                  <c:v>4.5999999999999801</c:v>
                </c:pt>
                <c:pt idx="124">
                  <c:v>4.7999999999999803</c:v>
                </c:pt>
                <c:pt idx="125">
                  <c:v>4.9999999999999805</c:v>
                </c:pt>
                <c:pt idx="126">
                  <c:v>5.1999999999999797</c:v>
                </c:pt>
                <c:pt idx="127">
                  <c:v>5.3999999999999799</c:v>
                </c:pt>
                <c:pt idx="128">
                  <c:v>5.5999999999999801</c:v>
                </c:pt>
                <c:pt idx="129">
                  <c:v>5.7999999999999803</c:v>
                </c:pt>
                <c:pt idx="130">
                  <c:v>5.9999999999999796</c:v>
                </c:pt>
                <c:pt idx="131">
                  <c:v>6.1999999999999797</c:v>
                </c:pt>
                <c:pt idx="132">
                  <c:v>6.3999999999999799</c:v>
                </c:pt>
                <c:pt idx="133">
                  <c:v>6.5999999999999801</c:v>
                </c:pt>
                <c:pt idx="134">
                  <c:v>6.7999999999999794</c:v>
                </c:pt>
                <c:pt idx="135">
                  <c:v>6.9999999999999805</c:v>
                </c:pt>
                <c:pt idx="136">
                  <c:v>7.1999999999999797</c:v>
                </c:pt>
                <c:pt idx="137">
                  <c:v>7.3999999999999799</c:v>
                </c:pt>
                <c:pt idx="138">
                  <c:v>7.5999999999999801</c:v>
                </c:pt>
                <c:pt idx="139">
                  <c:v>7.7999999999999794</c:v>
                </c:pt>
                <c:pt idx="140">
                  <c:v>7.9999999999999796</c:v>
                </c:pt>
                <c:pt idx="141">
                  <c:v>8.1999999999999815</c:v>
                </c:pt>
                <c:pt idx="142">
                  <c:v>8.3999999999999808</c:v>
                </c:pt>
                <c:pt idx="143">
                  <c:v>8.5999999999999801</c:v>
                </c:pt>
                <c:pt idx="144">
                  <c:v>8.7999999999999794</c:v>
                </c:pt>
                <c:pt idx="145">
                  <c:v>8.9999999999999805</c:v>
                </c:pt>
                <c:pt idx="146">
                  <c:v>9.1999999999999797</c:v>
                </c:pt>
                <c:pt idx="147">
                  <c:v>9.399999999999979</c:v>
                </c:pt>
                <c:pt idx="148">
                  <c:v>9.5999999999999801</c:v>
                </c:pt>
                <c:pt idx="149">
                  <c:v>9.7999999999999812</c:v>
                </c:pt>
                <c:pt idx="150">
                  <c:v>9.9999999999999805</c:v>
                </c:pt>
                <c:pt idx="151">
                  <c:v>10.19999999999998</c:v>
                </c:pt>
                <c:pt idx="152">
                  <c:v>10.399999999999981</c:v>
                </c:pt>
                <c:pt idx="153">
                  <c:v>10.59999999999998</c:v>
                </c:pt>
                <c:pt idx="154">
                  <c:v>10.799999999999979</c:v>
                </c:pt>
                <c:pt idx="155">
                  <c:v>10.999999999999979</c:v>
                </c:pt>
                <c:pt idx="156">
                  <c:v>11.19999999999998</c:v>
                </c:pt>
                <c:pt idx="157">
                  <c:v>11.399999999999981</c:v>
                </c:pt>
                <c:pt idx="158">
                  <c:v>11.59999999999998</c:v>
                </c:pt>
                <c:pt idx="159">
                  <c:v>11.799999999999979</c:v>
                </c:pt>
                <c:pt idx="160">
                  <c:v>11.99999999999998</c:v>
                </c:pt>
                <c:pt idx="161">
                  <c:v>12.19999999999998</c:v>
                </c:pt>
                <c:pt idx="162">
                  <c:v>12.399999999999979</c:v>
                </c:pt>
                <c:pt idx="163">
                  <c:v>12.59999999999998</c:v>
                </c:pt>
                <c:pt idx="164">
                  <c:v>12.799999999999981</c:v>
                </c:pt>
                <c:pt idx="165">
                  <c:v>12.99999999999998</c:v>
                </c:pt>
                <c:pt idx="166">
                  <c:v>13.19999999999998</c:v>
                </c:pt>
                <c:pt idx="167">
                  <c:v>13.399999999999981</c:v>
                </c:pt>
                <c:pt idx="168">
                  <c:v>13.59999999999998</c:v>
                </c:pt>
                <c:pt idx="169">
                  <c:v>13.799999999999979</c:v>
                </c:pt>
                <c:pt idx="170">
                  <c:v>13.999999999999979</c:v>
                </c:pt>
                <c:pt idx="171">
                  <c:v>14.19999999999998</c:v>
                </c:pt>
                <c:pt idx="172">
                  <c:v>14.399999999999981</c:v>
                </c:pt>
                <c:pt idx="173">
                  <c:v>14.59999999999998</c:v>
                </c:pt>
                <c:pt idx="174">
                  <c:v>14.799999999999979</c:v>
                </c:pt>
                <c:pt idx="175">
                  <c:v>14.99999999999998</c:v>
                </c:pt>
                <c:pt idx="176">
                  <c:v>15.19999999999998</c:v>
                </c:pt>
                <c:pt idx="177">
                  <c:v>15.399999999999981</c:v>
                </c:pt>
                <c:pt idx="178">
                  <c:v>15.59999999999998</c:v>
                </c:pt>
                <c:pt idx="179">
                  <c:v>15.799999999999981</c:v>
                </c:pt>
                <c:pt idx="180">
                  <c:v>15.999999999999979</c:v>
                </c:pt>
                <c:pt idx="181">
                  <c:v>16.199999999999982</c:v>
                </c:pt>
                <c:pt idx="182">
                  <c:v>16.399999999999977</c:v>
                </c:pt>
                <c:pt idx="183">
                  <c:v>16.59999999999998</c:v>
                </c:pt>
                <c:pt idx="184">
                  <c:v>16.799999999999983</c:v>
                </c:pt>
                <c:pt idx="185">
                  <c:v>17</c:v>
                </c:pt>
                <c:pt idx="186">
                  <c:v>17.200000000000003</c:v>
                </c:pt>
                <c:pt idx="187">
                  <c:v>17.399999999999999</c:v>
                </c:pt>
                <c:pt idx="188">
                  <c:v>17.600000000000001</c:v>
                </c:pt>
                <c:pt idx="189">
                  <c:v>17.8</c:v>
                </c:pt>
                <c:pt idx="190">
                  <c:v>18</c:v>
                </c:pt>
                <c:pt idx="191">
                  <c:v>18.2</c:v>
                </c:pt>
                <c:pt idx="192">
                  <c:v>18.399999999999999</c:v>
                </c:pt>
                <c:pt idx="193">
                  <c:v>18.600000000000001</c:v>
                </c:pt>
                <c:pt idx="194">
                  <c:v>18.8</c:v>
                </c:pt>
                <c:pt idx="195">
                  <c:v>19</c:v>
                </c:pt>
                <c:pt idx="196">
                  <c:v>19.2</c:v>
                </c:pt>
                <c:pt idx="197">
                  <c:v>19.400000000000002</c:v>
                </c:pt>
                <c:pt idx="198">
                  <c:v>19.600000000000019</c:v>
                </c:pt>
                <c:pt idx="199">
                  <c:v>19.800000000000022</c:v>
                </c:pt>
                <c:pt idx="200">
                  <c:v>20</c:v>
                </c:pt>
              </c:numCache>
            </c:numRef>
          </c:xVal>
          <c:yVal>
            <c:numRef>
              <c:f>'GIL+TIA_dc'!$P$2:$P$202</c:f>
              <c:numCache>
                <c:formatCode>General</c:formatCode>
                <c:ptCount val="201"/>
                <c:pt idx="0">
                  <c:v>0.31426358831622597</c:v>
                </c:pt>
                <c:pt idx="1">
                  <c:v>0.312716251382821</c:v>
                </c:pt>
                <c:pt idx="2">
                  <c:v>0.31113266824129698</c:v>
                </c:pt>
                <c:pt idx="3">
                  <c:v>0.309512538752375</c:v>
                </c:pt>
                <c:pt idx="4">
                  <c:v>0.307855578853795</c:v>
                </c:pt>
                <c:pt idx="5">
                  <c:v>0.306161521283772</c:v>
                </c:pt>
                <c:pt idx="6">
                  <c:v>0.30443011593726799</c:v>
                </c:pt>
                <c:pt idx="7">
                  <c:v>0.30266113020678498</c:v>
                </c:pt>
                <c:pt idx="8">
                  <c:v>0.30085434930813498</c:v>
                </c:pt>
                <c:pt idx="9">
                  <c:v>0.29900957659127297</c:v>
                </c:pt>
                <c:pt idx="10">
                  <c:v>0.297126633836371</c:v>
                </c:pt>
                <c:pt idx="11">
                  <c:v>0.29520536153511301</c:v>
                </c:pt>
                <c:pt idx="12">
                  <c:v>0.29324561915699099</c:v>
                </c:pt>
                <c:pt idx="13">
                  <c:v>0.291247285400347</c:v>
                </c:pt>
                <c:pt idx="14">
                  <c:v>0.28921025842769699</c:v>
                </c:pt>
                <c:pt idx="15">
                  <c:v>0.28713445608475402</c:v>
                </c:pt>
                <c:pt idx="16">
                  <c:v>0.28501981610232402</c:v>
                </c:pt>
                <c:pt idx="17">
                  <c:v>0.28286629628024801</c:v>
                </c:pt>
                <c:pt idx="18">
                  <c:v>0.28067387465232702</c:v>
                </c:pt>
                <c:pt idx="19">
                  <c:v>0.27844254963100001</c:v>
                </c:pt>
                <c:pt idx="20">
                  <c:v>0.27617234013061798</c:v>
                </c:pt>
                <c:pt idx="21">
                  <c:v>0.27386328566787899</c:v>
                </c:pt>
                <c:pt idx="22">
                  <c:v>0.271515446437953</c:v>
                </c:pt>
                <c:pt idx="23">
                  <c:v>0.269128903364939</c:v>
                </c:pt>
                <c:pt idx="24">
                  <c:v>0.26670375812502001</c:v>
                </c:pt>
                <c:pt idx="25">
                  <c:v>0.264240133140972</c:v>
                </c:pt>
                <c:pt idx="26">
                  <c:v>0.26173817154646101</c:v>
                </c:pt>
                <c:pt idx="27">
                  <c:v>0.259198037118824</c:v>
                </c:pt>
                <c:pt idx="28">
                  <c:v>0.25661991417903202</c:v>
                </c:pt>
                <c:pt idx="29">
                  <c:v>0.25400400745767199</c:v>
                </c:pt>
                <c:pt idx="30">
                  <c:v>0.251350541929525</c:v>
                </c:pt>
                <c:pt idx="31">
                  <c:v>0.24865976262534101</c:v>
                </c:pt>
                <c:pt idx="32">
                  <c:v>0.24593193437925301</c:v>
                </c:pt>
                <c:pt idx="33">
                  <c:v>0.24316734154459099</c:v>
                </c:pt>
                <c:pt idx="34">
                  <c:v>0.24036628767902599</c:v>
                </c:pt>
                <c:pt idx="35">
                  <c:v>0.23752909519294901</c:v>
                </c:pt>
                <c:pt idx="36">
                  <c:v>0.234656104961391</c:v>
                </c:pt>
                <c:pt idx="37">
                  <c:v>0.23174767590020401</c:v>
                </c:pt>
                <c:pt idx="38">
                  <c:v>0.228804184507367</c:v>
                </c:pt>
                <c:pt idx="39">
                  <c:v>0.225826024370715</c:v>
                </c:pt>
                <c:pt idx="40">
                  <c:v>0.22281360564352901</c:v>
                </c:pt>
                <c:pt idx="41">
                  <c:v>0.21976735448971699</c:v>
                </c:pt>
                <c:pt idx="42">
                  <c:v>0.21668771250060501</c:v>
                </c:pt>
                <c:pt idx="43">
                  <c:v>0.21357513608558901</c:v>
                </c:pt>
                <c:pt idx="44">
                  <c:v>0.21043009583899899</c:v>
                </c:pt>
                <c:pt idx="45">
                  <c:v>0.207253075885868</c:v>
                </c:pt>
                <c:pt idx="46">
                  <c:v>0.204044573209373</c:v>
                </c:pt>
                <c:pt idx="47">
                  <c:v>0.20080509696278201</c:v>
                </c:pt>
                <c:pt idx="48">
                  <c:v>0.19753516776900601</c:v>
                </c:pt>
                <c:pt idx="49">
                  <c:v>0.19423531701083199</c:v>
                </c:pt>
                <c:pt idx="50">
                  <c:v>0.19090608611488499</c:v>
                </c:pt>
                <c:pt idx="51">
                  <c:v>0.18754802583254901</c:v>
                </c:pt>
                <c:pt idx="52">
                  <c:v>0.184161695520934</c:v>
                </c:pt>
                <c:pt idx="53">
                  <c:v>0.18074766242693499</c:v>
                </c:pt>
                <c:pt idx="54">
                  <c:v>0.17730650097745401</c:v>
                </c:pt>
                <c:pt idx="55">
                  <c:v>0.17383879207861</c:v>
                </c:pt>
                <c:pt idx="56">
                  <c:v>0.17034512242684999</c:v>
                </c:pt>
                <c:pt idx="57">
                  <c:v>0.16682608383442801</c:v>
                </c:pt>
                <c:pt idx="58">
                  <c:v>0.16328227257193101</c:v>
                </c:pt>
                <c:pt idx="59">
                  <c:v>0.15971428873007401</c:v>
                </c:pt>
                <c:pt idx="60">
                  <c:v>0.15612273559989201</c:v>
                </c:pt>
                <c:pt idx="61">
                  <c:v>0.15250821889635099</c:v>
                </c:pt>
                <c:pt idx="62">
                  <c:v>0.14887134606542901</c:v>
                </c:pt>
                <c:pt idx="63">
                  <c:v>0.14521272598707</c:v>
                </c:pt>
                <c:pt idx="64">
                  <c:v>0.141532968482939</c:v>
                </c:pt>
                <c:pt idx="65">
                  <c:v>0.13783268382880601</c:v>
                </c:pt>
                <c:pt idx="66">
                  <c:v>0.13411248229658401</c:v>
                </c:pt>
                <c:pt idx="67">
                  <c:v>0.13037297372683501</c:v>
                </c:pt>
                <c:pt idx="68">
                  <c:v>0.12661476713207301</c:v>
                </c:pt>
                <c:pt idx="69">
                  <c:v>0.122838470331277</c:v>
                </c:pt>
                <c:pt idx="70">
                  <c:v>0.119044689615747</c:v>
                </c:pt>
                <c:pt idx="71">
                  <c:v>0.11523402944627301</c:v>
                </c:pt>
                <c:pt idx="72">
                  <c:v>0.111407092181338</c:v>
                </c:pt>
                <c:pt idx="73">
                  <c:v>0.10756447783619801</c:v>
                </c:pt>
                <c:pt idx="74">
                  <c:v>0.103706783872275</c:v>
                </c:pt>
                <c:pt idx="75">
                  <c:v>9.9834605016237907E-2</c:v>
                </c:pt>
                <c:pt idx="76">
                  <c:v>9.5948533108317094E-2</c:v>
                </c:pt>
                <c:pt idx="77">
                  <c:v>9.2049156978710897E-2</c:v>
                </c:pt>
                <c:pt idx="78">
                  <c:v>8.8137062351694995E-2</c:v>
                </c:pt>
                <c:pt idx="79">
                  <c:v>8.4212831776046604E-2</c:v>
                </c:pt>
                <c:pt idx="80">
                  <c:v>8.0277044581107099E-2</c:v>
                </c:pt>
                <c:pt idx="81">
                  <c:v>7.6330276857347196E-2</c:v>
                </c:pt>
                <c:pt idx="82">
                  <c:v>7.23731014603195E-2</c:v>
                </c:pt>
                <c:pt idx="83">
                  <c:v>6.84060880369015E-2</c:v>
                </c:pt>
                <c:pt idx="84">
                  <c:v>6.4429803072815206E-2</c:v>
                </c:pt>
                <c:pt idx="85">
                  <c:v>6.0444809960019601E-2</c:v>
                </c:pt>
                <c:pt idx="86">
                  <c:v>5.64516690830838E-2</c:v>
                </c:pt>
                <c:pt idx="87">
                  <c:v>5.2450937923163903E-2</c:v>
                </c:pt>
                <c:pt idx="88">
                  <c:v>4.8443171178524203E-2</c:v>
                </c:pt>
                <c:pt idx="89">
                  <c:v>4.4428920900364703E-2</c:v>
                </c:pt>
                <c:pt idx="90">
                  <c:v>4.0408736642899699E-2</c:v>
                </c:pt>
                <c:pt idx="91">
                  <c:v>3.6383165626360001E-2</c:v>
                </c:pt>
                <c:pt idx="92">
                  <c:v>3.2352752911958403E-2</c:v>
                </c:pt>
                <c:pt idx="93">
                  <c:v>2.8318041587513498E-2</c:v>
                </c:pt>
                <c:pt idx="94">
                  <c:v>2.4279572962758501E-2</c:v>
                </c:pt>
                <c:pt idx="95">
                  <c:v>2.0237886773178702E-2</c:v>
                </c:pt>
                <c:pt idx="96">
                  <c:v>1.6193521391181201E-2</c:v>
                </c:pt>
                <c:pt idx="97">
                  <c:v>1.2147014043668299E-2</c:v>
                </c:pt>
                <c:pt idx="98">
                  <c:v>8.0989010348619904E-3</c:v>
                </c:pt>
                <c:pt idx="99">
                  <c:v>4.0497179733083302E-3</c:v>
                </c:pt>
                <c:pt idx="100" formatCode="0.00E+00">
                  <c:v>2.0294876890147801E-12</c:v>
                </c:pt>
                <c:pt idx="101">
                  <c:v>-4.0497179692511303E-3</c:v>
                </c:pt>
                <c:pt idx="102">
                  <c:v>-8.0989010307963502E-3</c:v>
                </c:pt>
                <c:pt idx="103">
                  <c:v>-1.21470140395922E-2</c:v>
                </c:pt>
                <c:pt idx="104">
                  <c:v>-1.6193521387081598E-2</c:v>
                </c:pt>
                <c:pt idx="105">
                  <c:v>-2.0237886769055798E-2</c:v>
                </c:pt>
                <c:pt idx="106">
                  <c:v>-2.4279572958613299E-2</c:v>
                </c:pt>
                <c:pt idx="107">
                  <c:v>-2.8318041583328998E-2</c:v>
                </c:pt>
                <c:pt idx="108">
                  <c:v>-3.2352752907737203E-2</c:v>
                </c:pt>
                <c:pt idx="109">
                  <c:v>-3.6383165622104897E-2</c:v>
                </c:pt>
                <c:pt idx="110">
                  <c:v>-4.0408736638593401E-2</c:v>
                </c:pt>
                <c:pt idx="111">
                  <c:v>-4.4428920896002901E-2</c:v>
                </c:pt>
                <c:pt idx="112">
                  <c:v>-4.8443171174101997E-2</c:v>
                </c:pt>
                <c:pt idx="113">
                  <c:v>-5.2450937918693201E-2</c:v>
                </c:pt>
                <c:pt idx="114">
                  <c:v>-5.6451669078553701E-2</c:v>
                </c:pt>
                <c:pt idx="115">
                  <c:v>-6.0444809955420398E-2</c:v>
                </c:pt>
                <c:pt idx="116">
                  <c:v>-6.44298030681342E-2</c:v>
                </c:pt>
                <c:pt idx="117">
                  <c:v>-6.8406088032154796E-2</c:v>
                </c:pt>
                <c:pt idx="118">
                  <c:v>-7.2373101455491501E-2</c:v>
                </c:pt>
                <c:pt idx="119">
                  <c:v>-7.6330276852447199E-2</c:v>
                </c:pt>
                <c:pt idx="120">
                  <c:v>-8.0277044576118894E-2</c:v>
                </c:pt>
                <c:pt idx="121">
                  <c:v>-8.4212831770975105E-2</c:v>
                </c:pt>
                <c:pt idx="122">
                  <c:v>-8.8137062346544198E-2</c:v>
                </c:pt>
                <c:pt idx="123">
                  <c:v>-9.2049156973463997E-2</c:v>
                </c:pt>
                <c:pt idx="124">
                  <c:v>-9.5948533102975894E-2</c:v>
                </c:pt>
                <c:pt idx="125">
                  <c:v>-9.9834605010827401E-2</c:v>
                </c:pt>
                <c:pt idx="126">
                  <c:v>-0.10370678386676099</c:v>
                </c:pt>
                <c:pt idx="127">
                  <c:v>-0.107564477830599</c:v>
                </c:pt>
                <c:pt idx="128">
                  <c:v>-0.111407092175646</c:v>
                </c:pt>
                <c:pt idx="129">
                  <c:v>-0.11523402944048999</c:v>
                </c:pt>
                <c:pt idx="130">
                  <c:v>-0.11904468960988</c:v>
                </c:pt>
                <c:pt idx="131">
                  <c:v>-0.122838470325318</c:v>
                </c:pt>
                <c:pt idx="132">
                  <c:v>-0.12661476712603001</c:v>
                </c:pt>
                <c:pt idx="133">
                  <c:v>-0.13037297372071599</c:v>
                </c:pt>
                <c:pt idx="134">
                  <c:v>-0.13411248229039299</c:v>
                </c:pt>
                <c:pt idx="135">
                  <c:v>-0.137832683822533</c:v>
                </c:pt>
                <c:pt idx="136">
                  <c:v>-0.14153296847659799</c:v>
                </c:pt>
                <c:pt idx="137">
                  <c:v>-0.14521272598065099</c:v>
                </c:pt>
                <c:pt idx="138">
                  <c:v>-0.148871346058946</c:v>
                </c:pt>
                <c:pt idx="139">
                  <c:v>-0.15250821888982699</c:v>
                </c:pt>
                <c:pt idx="140">
                  <c:v>-0.15612273559331</c:v>
                </c:pt>
                <c:pt idx="141">
                  <c:v>-0.15971428872343499</c:v>
                </c:pt>
                <c:pt idx="142">
                  <c:v>-0.16328227256525299</c:v>
                </c:pt>
                <c:pt idx="143">
                  <c:v>-0.16682608382771799</c:v>
                </c:pt>
                <c:pt idx="144">
                  <c:v>-0.17034512242012201</c:v>
                </c:pt>
                <c:pt idx="145">
                  <c:v>-0.173838792071875</c:v>
                </c:pt>
                <c:pt idx="146">
                  <c:v>-0.17730650097071299</c:v>
                </c:pt>
                <c:pt idx="147">
                  <c:v>-0.18074766242020401</c:v>
                </c:pt>
                <c:pt idx="148">
                  <c:v>-0.184161695514233</c:v>
                </c:pt>
                <c:pt idx="149">
                  <c:v>-0.18754802582587601</c:v>
                </c:pt>
                <c:pt idx="150">
                  <c:v>-0.19090608610825299</c:v>
                </c:pt>
                <c:pt idx="151">
                  <c:v>-0.194235317004261</c:v>
                </c:pt>
                <c:pt idx="152">
                  <c:v>-0.19753516776250801</c:v>
                </c:pt>
                <c:pt idx="153">
                  <c:v>-0.20080509695636201</c:v>
                </c:pt>
                <c:pt idx="154">
                  <c:v>-0.204044573203049</c:v>
                </c:pt>
                <c:pt idx="155">
                  <c:v>-0.20725307587966399</c:v>
                </c:pt>
                <c:pt idx="156">
                  <c:v>-0.21043009583292299</c:v>
                </c:pt>
                <c:pt idx="157">
                  <c:v>-0.213575136079659</c:v>
                </c:pt>
                <c:pt idx="158">
                  <c:v>-0.216687712494848</c:v>
                </c:pt>
                <c:pt idx="159">
                  <c:v>-0.21976735448413601</c:v>
                </c:pt>
                <c:pt idx="160">
                  <c:v>-0.22281360563814601</c:v>
                </c:pt>
                <c:pt idx="161">
                  <c:v>-0.22582602436554799</c:v>
                </c:pt>
                <c:pt idx="162">
                  <c:v>-0.22880418450243201</c:v>
                </c:pt>
                <c:pt idx="163">
                  <c:v>-0.231747675895524</c:v>
                </c:pt>
                <c:pt idx="164">
                  <c:v>-0.234656104956982</c:v>
                </c:pt>
                <c:pt idx="165">
                  <c:v>-0.23752909518882301</c:v>
                </c:pt>
                <c:pt idx="166">
                  <c:v>-0.24036628767520499</c:v>
                </c:pt>
                <c:pt idx="167">
                  <c:v>-0.24316734154108899</c:v>
                </c:pt>
                <c:pt idx="168">
                  <c:v>-0.24593193437609401</c:v>
                </c:pt>
                <c:pt idx="169">
                  <c:v>-0.24865976262253001</c:v>
                </c:pt>
                <c:pt idx="170">
                  <c:v>-0.251350541927085</c:v>
                </c:pt>
                <c:pt idx="171">
                  <c:v>-0.25400400745561003</c:v>
                </c:pt>
                <c:pt idx="172">
                  <c:v>-0.25661991417736701</c:v>
                </c:pt>
                <c:pt idx="173">
                  <c:v>-0.259198037117567</c:v>
                </c:pt>
                <c:pt idx="174">
                  <c:v>-0.26173817154561702</c:v>
                </c:pt>
                <c:pt idx="175">
                  <c:v>-0.264240133140557</c:v>
                </c:pt>
                <c:pt idx="176">
                  <c:v>-0.26670375812503599</c:v>
                </c:pt>
                <c:pt idx="177">
                  <c:v>-0.26912890336539702</c:v>
                </c:pt>
                <c:pt idx="178">
                  <c:v>-0.27151544643886899</c:v>
                </c:pt>
                <c:pt idx="179">
                  <c:v>-0.273863285669246</c:v>
                </c:pt>
                <c:pt idx="180">
                  <c:v>-0.27617234013243802</c:v>
                </c:pt>
                <c:pt idx="181">
                  <c:v>-0.27844254963327197</c:v>
                </c:pt>
                <c:pt idx="182">
                  <c:v>-0.280673874655058</c:v>
                </c:pt>
                <c:pt idx="183">
                  <c:v>-0.28286629628343801</c:v>
                </c:pt>
                <c:pt idx="184">
                  <c:v>-0.285019816105962</c:v>
                </c:pt>
                <c:pt idx="185">
                  <c:v>-0.28713445608883698</c:v>
                </c:pt>
                <c:pt idx="186">
                  <c:v>-0.28921025843222398</c:v>
                </c:pt>
                <c:pt idx="187">
                  <c:v>-0.29124728540530298</c:v>
                </c:pt>
                <c:pt idx="188">
                  <c:v>-0.29324561916237601</c:v>
                </c:pt>
                <c:pt idx="189">
                  <c:v>-0.29520536154090798</c:v>
                </c:pt>
                <c:pt idx="190">
                  <c:v>-0.29712663384256099</c:v>
                </c:pt>
                <c:pt idx="191">
                  <c:v>-0.29900957659784799</c:v>
                </c:pt>
                <c:pt idx="192">
                  <c:v>-0.30085434931507898</c:v>
                </c:pt>
                <c:pt idx="193">
                  <c:v>-0.30266113021408197</c:v>
                </c:pt>
                <c:pt idx="194">
                  <c:v>-0.30443011594489899</c:v>
                </c:pt>
                <c:pt idx="195">
                  <c:v>-0.30616152129171897</c:v>
                </c:pt>
                <c:pt idx="196">
                  <c:v>-0.30785557886203702</c:v>
                </c:pt>
                <c:pt idx="197">
                  <c:v>-0.30951253876089402</c:v>
                </c:pt>
                <c:pt idx="198">
                  <c:v>-0.31113266825006602</c:v>
                </c:pt>
                <c:pt idx="199">
                  <c:v>-0.31271625139182102</c:v>
                </c:pt>
                <c:pt idx="200">
                  <c:v>-0.31426358867694698</c:v>
                </c:pt>
              </c:numCache>
            </c:numRef>
          </c:yVal>
          <c:smooth val="1"/>
          <c:extLst>
            <c:ext xmlns:c16="http://schemas.microsoft.com/office/drawing/2014/chart" uri="{C3380CC4-5D6E-409C-BE32-E72D297353CC}">
              <c16:uniqueId val="{00000004-418A-4BFF-91BC-DDFB8AA02DBB}"/>
            </c:ext>
          </c:extLst>
        </c:ser>
        <c:ser>
          <c:idx val="0"/>
          <c:order val="5"/>
          <c:tx>
            <c:strRef>
              <c:f>'GIL+TIA_dc'!$O$1</c:f>
              <c:strCache>
                <c:ptCount val="1"/>
                <c:pt idx="0">
                  <c:v>Vcont=-0.1</c:v>
                </c:pt>
              </c:strCache>
            </c:strRef>
          </c:tx>
          <c:spPr>
            <a:ln w="19050" cap="rnd">
              <a:solidFill>
                <a:schemeClr val="accent1"/>
              </a:solidFill>
              <a:round/>
            </a:ln>
            <a:effectLst/>
          </c:spPr>
          <c:marker>
            <c:symbol val="none"/>
          </c:marker>
          <c:xVal>
            <c:numRef>
              <c:f>'GIL+TIA_dc'!$N$2:$N$202</c:f>
              <c:numCache>
                <c:formatCode>0.00E+00</c:formatCode>
                <c:ptCount val="201"/>
                <c:pt idx="0">
                  <c:v>-20</c:v>
                </c:pt>
                <c:pt idx="1">
                  <c:v>-19.8</c:v>
                </c:pt>
                <c:pt idx="2">
                  <c:v>-19.59999999999998</c:v>
                </c:pt>
                <c:pt idx="3">
                  <c:v>-19.399999999999981</c:v>
                </c:pt>
                <c:pt idx="4">
                  <c:v>-19.199999999999978</c:v>
                </c:pt>
                <c:pt idx="5">
                  <c:v>-18.999999999999982</c:v>
                </c:pt>
                <c:pt idx="6">
                  <c:v>-18.799999999999979</c:v>
                </c:pt>
                <c:pt idx="7">
                  <c:v>-18.59999999999998</c:v>
                </c:pt>
                <c:pt idx="8">
                  <c:v>-18.399999999999981</c:v>
                </c:pt>
                <c:pt idx="9">
                  <c:v>-18.199999999999982</c:v>
                </c:pt>
                <c:pt idx="10">
                  <c:v>-17.999999999999979</c:v>
                </c:pt>
                <c:pt idx="11">
                  <c:v>-17.799999999999979</c:v>
                </c:pt>
                <c:pt idx="12">
                  <c:v>-17.59999999999998</c:v>
                </c:pt>
                <c:pt idx="13">
                  <c:v>-17.399999999999981</c:v>
                </c:pt>
                <c:pt idx="14">
                  <c:v>-17.199999999999982</c:v>
                </c:pt>
                <c:pt idx="15">
                  <c:v>-16.999999999999979</c:v>
                </c:pt>
                <c:pt idx="16">
                  <c:v>-16.799999999999962</c:v>
                </c:pt>
                <c:pt idx="17">
                  <c:v>-16.599999999999959</c:v>
                </c:pt>
                <c:pt idx="18">
                  <c:v>-16.399999999999963</c:v>
                </c:pt>
                <c:pt idx="19">
                  <c:v>-16.19999999999996</c:v>
                </c:pt>
                <c:pt idx="20">
                  <c:v>-15.999999999999959</c:v>
                </c:pt>
                <c:pt idx="21">
                  <c:v>-15.79999999999996</c:v>
                </c:pt>
                <c:pt idx="22">
                  <c:v>-15.599999999999959</c:v>
                </c:pt>
                <c:pt idx="23">
                  <c:v>-15.399999999999961</c:v>
                </c:pt>
                <c:pt idx="24">
                  <c:v>-15.19999999999996</c:v>
                </c:pt>
                <c:pt idx="25">
                  <c:v>-14.999999999999959</c:v>
                </c:pt>
                <c:pt idx="26">
                  <c:v>-14.79999999999996</c:v>
                </c:pt>
                <c:pt idx="27">
                  <c:v>-14.599999999999961</c:v>
                </c:pt>
                <c:pt idx="28">
                  <c:v>-14.399999999999959</c:v>
                </c:pt>
                <c:pt idx="29">
                  <c:v>-14.19999999999996</c:v>
                </c:pt>
                <c:pt idx="30">
                  <c:v>-13.999999999999961</c:v>
                </c:pt>
                <c:pt idx="31">
                  <c:v>-13.79999999999996</c:v>
                </c:pt>
                <c:pt idx="32">
                  <c:v>-13.599999999999959</c:v>
                </c:pt>
                <c:pt idx="33">
                  <c:v>-13.399999999999959</c:v>
                </c:pt>
                <c:pt idx="34">
                  <c:v>-13.19999999999996</c:v>
                </c:pt>
                <c:pt idx="35">
                  <c:v>-12.999999999999961</c:v>
                </c:pt>
                <c:pt idx="36">
                  <c:v>-12.79999999999996</c:v>
                </c:pt>
                <c:pt idx="37">
                  <c:v>-12.599999999999961</c:v>
                </c:pt>
                <c:pt idx="38">
                  <c:v>-12.399999999999959</c:v>
                </c:pt>
                <c:pt idx="39">
                  <c:v>-12.19999999999996</c:v>
                </c:pt>
                <c:pt idx="40">
                  <c:v>-11.999999999999959</c:v>
                </c:pt>
                <c:pt idx="41">
                  <c:v>-11.79999999999996</c:v>
                </c:pt>
                <c:pt idx="42">
                  <c:v>-11.599999999999961</c:v>
                </c:pt>
                <c:pt idx="43">
                  <c:v>-11.399999999999959</c:v>
                </c:pt>
                <c:pt idx="44">
                  <c:v>-11.19999999999996</c:v>
                </c:pt>
                <c:pt idx="45">
                  <c:v>-10.999999999999961</c:v>
                </c:pt>
                <c:pt idx="46">
                  <c:v>-10.79999999999996</c:v>
                </c:pt>
                <c:pt idx="47">
                  <c:v>-10.599999999999959</c:v>
                </c:pt>
                <c:pt idx="48">
                  <c:v>-10.399999999999959</c:v>
                </c:pt>
                <c:pt idx="49">
                  <c:v>-10.19999999999996</c:v>
                </c:pt>
                <c:pt idx="50">
                  <c:v>-9.9999999999999609</c:v>
                </c:pt>
                <c:pt idx="51">
                  <c:v>-9.7999999999999599</c:v>
                </c:pt>
                <c:pt idx="52">
                  <c:v>-9.5999999999999606</c:v>
                </c:pt>
                <c:pt idx="53">
                  <c:v>-9.3999999999999613</c:v>
                </c:pt>
                <c:pt idx="54">
                  <c:v>-9.1999999999999602</c:v>
                </c:pt>
                <c:pt idx="55">
                  <c:v>-8.9999999999999591</c:v>
                </c:pt>
                <c:pt idx="56">
                  <c:v>-8.7999999999999599</c:v>
                </c:pt>
                <c:pt idx="57">
                  <c:v>-8.5999999999999606</c:v>
                </c:pt>
                <c:pt idx="58">
                  <c:v>-8.3999999999999595</c:v>
                </c:pt>
                <c:pt idx="59">
                  <c:v>-8.1999999999999602</c:v>
                </c:pt>
                <c:pt idx="60">
                  <c:v>-7.9999999999999609</c:v>
                </c:pt>
                <c:pt idx="61">
                  <c:v>-7.799999999999959</c:v>
                </c:pt>
                <c:pt idx="62">
                  <c:v>-7.5999999999999606</c:v>
                </c:pt>
                <c:pt idx="63">
                  <c:v>-7.3999999999999595</c:v>
                </c:pt>
                <c:pt idx="64">
                  <c:v>-7.1999999999999602</c:v>
                </c:pt>
                <c:pt idx="65">
                  <c:v>-6.99999999999996</c:v>
                </c:pt>
                <c:pt idx="66">
                  <c:v>-6.7999999999999607</c:v>
                </c:pt>
                <c:pt idx="67">
                  <c:v>-6.5999999999999597</c:v>
                </c:pt>
                <c:pt idx="68">
                  <c:v>-6.3999999999999595</c:v>
                </c:pt>
                <c:pt idx="69">
                  <c:v>-6.1999999999999602</c:v>
                </c:pt>
                <c:pt idx="70">
                  <c:v>-5.99999999999996</c:v>
                </c:pt>
                <c:pt idx="71">
                  <c:v>-5.7999999999999599</c:v>
                </c:pt>
                <c:pt idx="72">
                  <c:v>-5.5999999999999597</c:v>
                </c:pt>
                <c:pt idx="73">
                  <c:v>-5.3999999999999604</c:v>
                </c:pt>
                <c:pt idx="74">
                  <c:v>-5.1999999999999797</c:v>
                </c:pt>
                <c:pt idx="75">
                  <c:v>-4.9999999999999805</c:v>
                </c:pt>
                <c:pt idx="76">
                  <c:v>-4.7999999999999803</c:v>
                </c:pt>
                <c:pt idx="77">
                  <c:v>-4.5999999999999801</c:v>
                </c:pt>
                <c:pt idx="78">
                  <c:v>-4.3999999999999799</c:v>
                </c:pt>
                <c:pt idx="79">
                  <c:v>-4.1999999999999797</c:v>
                </c:pt>
                <c:pt idx="80">
                  <c:v>-3.9999999999999805</c:v>
                </c:pt>
                <c:pt idx="81">
                  <c:v>-3.7999999999999803</c:v>
                </c:pt>
                <c:pt idx="82">
                  <c:v>-3.5999999999999801</c:v>
                </c:pt>
                <c:pt idx="83">
                  <c:v>-3.3999999999999804</c:v>
                </c:pt>
                <c:pt idx="84">
                  <c:v>-3.1999999999999797</c:v>
                </c:pt>
                <c:pt idx="85">
                  <c:v>-2.99999999999998</c:v>
                </c:pt>
                <c:pt idx="86">
                  <c:v>-2.7999999999999798</c:v>
                </c:pt>
                <c:pt idx="87">
                  <c:v>-2.5999999999999801</c:v>
                </c:pt>
                <c:pt idx="88">
                  <c:v>-2.3999999999999799</c:v>
                </c:pt>
                <c:pt idx="89">
                  <c:v>-2.1999999999999802</c:v>
                </c:pt>
                <c:pt idx="90">
                  <c:v>-1.999999999999982</c:v>
                </c:pt>
                <c:pt idx="91">
                  <c:v>-1.7999999999999818</c:v>
                </c:pt>
                <c:pt idx="92">
                  <c:v>-1.5999999999999819</c:v>
                </c:pt>
                <c:pt idx="93">
                  <c:v>-1.3999999999999819</c:v>
                </c:pt>
                <c:pt idx="94">
                  <c:v>-1.199999999999982</c:v>
                </c:pt>
                <c:pt idx="95">
                  <c:v>-0.9999999999999819</c:v>
                </c:pt>
                <c:pt idx="96">
                  <c:v>-0.79999999999998195</c:v>
                </c:pt>
                <c:pt idx="97">
                  <c:v>-0.59999999999998199</c:v>
                </c:pt>
                <c:pt idx="98">
                  <c:v>-0.39999999999998198</c:v>
                </c:pt>
                <c:pt idx="99">
                  <c:v>-0.19999999999998261</c:v>
                </c:pt>
                <c:pt idx="100">
                  <c:v>0</c:v>
                </c:pt>
                <c:pt idx="101">
                  <c:v>0.19999999999999998</c:v>
                </c:pt>
                <c:pt idx="102">
                  <c:v>0.39999999999999997</c:v>
                </c:pt>
                <c:pt idx="103">
                  <c:v>0.6</c:v>
                </c:pt>
                <c:pt idx="104">
                  <c:v>0.79999999999999993</c:v>
                </c:pt>
                <c:pt idx="105">
                  <c:v>1</c:v>
                </c:pt>
                <c:pt idx="106">
                  <c:v>1.2</c:v>
                </c:pt>
                <c:pt idx="107">
                  <c:v>1.4</c:v>
                </c:pt>
                <c:pt idx="108">
                  <c:v>1.5999999999999999</c:v>
                </c:pt>
                <c:pt idx="109">
                  <c:v>1.7999999999999998</c:v>
                </c:pt>
                <c:pt idx="110">
                  <c:v>2</c:v>
                </c:pt>
                <c:pt idx="111">
                  <c:v>2.2000000000000002</c:v>
                </c:pt>
                <c:pt idx="112">
                  <c:v>2.4</c:v>
                </c:pt>
                <c:pt idx="113">
                  <c:v>2.6</c:v>
                </c:pt>
                <c:pt idx="114">
                  <c:v>2.8</c:v>
                </c:pt>
                <c:pt idx="115">
                  <c:v>3</c:v>
                </c:pt>
                <c:pt idx="116">
                  <c:v>3.1999999999999997</c:v>
                </c:pt>
                <c:pt idx="117">
                  <c:v>3.3999999999999804</c:v>
                </c:pt>
                <c:pt idx="118">
                  <c:v>3.5999999999999801</c:v>
                </c:pt>
                <c:pt idx="119">
                  <c:v>3.7999999999999803</c:v>
                </c:pt>
                <c:pt idx="120">
                  <c:v>3.9999999999999805</c:v>
                </c:pt>
                <c:pt idx="121">
                  <c:v>4.1999999999999797</c:v>
                </c:pt>
                <c:pt idx="122">
                  <c:v>4.3999999999999799</c:v>
                </c:pt>
                <c:pt idx="123">
                  <c:v>4.5999999999999801</c:v>
                </c:pt>
                <c:pt idx="124">
                  <c:v>4.7999999999999803</c:v>
                </c:pt>
                <c:pt idx="125">
                  <c:v>4.9999999999999805</c:v>
                </c:pt>
                <c:pt idx="126">
                  <c:v>5.1999999999999797</c:v>
                </c:pt>
                <c:pt idx="127">
                  <c:v>5.3999999999999799</c:v>
                </c:pt>
                <c:pt idx="128">
                  <c:v>5.5999999999999801</c:v>
                </c:pt>
                <c:pt idx="129">
                  <c:v>5.7999999999999803</c:v>
                </c:pt>
                <c:pt idx="130">
                  <c:v>5.9999999999999796</c:v>
                </c:pt>
                <c:pt idx="131">
                  <c:v>6.1999999999999797</c:v>
                </c:pt>
                <c:pt idx="132">
                  <c:v>6.3999999999999799</c:v>
                </c:pt>
                <c:pt idx="133">
                  <c:v>6.5999999999999801</c:v>
                </c:pt>
                <c:pt idx="134">
                  <c:v>6.7999999999999794</c:v>
                </c:pt>
                <c:pt idx="135">
                  <c:v>6.9999999999999805</c:v>
                </c:pt>
                <c:pt idx="136">
                  <c:v>7.1999999999999797</c:v>
                </c:pt>
                <c:pt idx="137">
                  <c:v>7.3999999999999799</c:v>
                </c:pt>
                <c:pt idx="138">
                  <c:v>7.5999999999999801</c:v>
                </c:pt>
                <c:pt idx="139">
                  <c:v>7.7999999999999794</c:v>
                </c:pt>
                <c:pt idx="140">
                  <c:v>7.9999999999999796</c:v>
                </c:pt>
                <c:pt idx="141">
                  <c:v>8.1999999999999815</c:v>
                </c:pt>
                <c:pt idx="142">
                  <c:v>8.3999999999999808</c:v>
                </c:pt>
                <c:pt idx="143">
                  <c:v>8.5999999999999801</c:v>
                </c:pt>
                <c:pt idx="144">
                  <c:v>8.7999999999999794</c:v>
                </c:pt>
                <c:pt idx="145">
                  <c:v>8.9999999999999805</c:v>
                </c:pt>
                <c:pt idx="146">
                  <c:v>9.1999999999999797</c:v>
                </c:pt>
                <c:pt idx="147">
                  <c:v>9.399999999999979</c:v>
                </c:pt>
                <c:pt idx="148">
                  <c:v>9.5999999999999801</c:v>
                </c:pt>
                <c:pt idx="149">
                  <c:v>9.7999999999999812</c:v>
                </c:pt>
                <c:pt idx="150">
                  <c:v>9.9999999999999805</c:v>
                </c:pt>
                <c:pt idx="151">
                  <c:v>10.19999999999998</c:v>
                </c:pt>
                <c:pt idx="152">
                  <c:v>10.399999999999981</c:v>
                </c:pt>
                <c:pt idx="153">
                  <c:v>10.59999999999998</c:v>
                </c:pt>
                <c:pt idx="154">
                  <c:v>10.799999999999979</c:v>
                </c:pt>
                <c:pt idx="155">
                  <c:v>10.999999999999979</c:v>
                </c:pt>
                <c:pt idx="156">
                  <c:v>11.19999999999998</c:v>
                </c:pt>
                <c:pt idx="157">
                  <c:v>11.399999999999981</c:v>
                </c:pt>
                <c:pt idx="158">
                  <c:v>11.59999999999998</c:v>
                </c:pt>
                <c:pt idx="159">
                  <c:v>11.799999999999979</c:v>
                </c:pt>
                <c:pt idx="160">
                  <c:v>11.99999999999998</c:v>
                </c:pt>
                <c:pt idx="161">
                  <c:v>12.19999999999998</c:v>
                </c:pt>
                <c:pt idx="162">
                  <c:v>12.399999999999979</c:v>
                </c:pt>
                <c:pt idx="163">
                  <c:v>12.59999999999998</c:v>
                </c:pt>
                <c:pt idx="164">
                  <c:v>12.799999999999981</c:v>
                </c:pt>
                <c:pt idx="165">
                  <c:v>12.99999999999998</c:v>
                </c:pt>
                <c:pt idx="166">
                  <c:v>13.19999999999998</c:v>
                </c:pt>
                <c:pt idx="167">
                  <c:v>13.399999999999981</c:v>
                </c:pt>
                <c:pt idx="168">
                  <c:v>13.59999999999998</c:v>
                </c:pt>
                <c:pt idx="169">
                  <c:v>13.799999999999979</c:v>
                </c:pt>
                <c:pt idx="170">
                  <c:v>13.999999999999979</c:v>
                </c:pt>
                <c:pt idx="171">
                  <c:v>14.19999999999998</c:v>
                </c:pt>
                <c:pt idx="172">
                  <c:v>14.399999999999981</c:v>
                </c:pt>
                <c:pt idx="173">
                  <c:v>14.59999999999998</c:v>
                </c:pt>
                <c:pt idx="174">
                  <c:v>14.799999999999979</c:v>
                </c:pt>
                <c:pt idx="175">
                  <c:v>14.99999999999998</c:v>
                </c:pt>
                <c:pt idx="176">
                  <c:v>15.19999999999998</c:v>
                </c:pt>
                <c:pt idx="177">
                  <c:v>15.399999999999981</c:v>
                </c:pt>
                <c:pt idx="178">
                  <c:v>15.59999999999998</c:v>
                </c:pt>
                <c:pt idx="179">
                  <c:v>15.799999999999981</c:v>
                </c:pt>
                <c:pt idx="180">
                  <c:v>15.999999999999979</c:v>
                </c:pt>
                <c:pt idx="181">
                  <c:v>16.199999999999982</c:v>
                </c:pt>
                <c:pt idx="182">
                  <c:v>16.399999999999977</c:v>
                </c:pt>
                <c:pt idx="183">
                  <c:v>16.59999999999998</c:v>
                </c:pt>
                <c:pt idx="184">
                  <c:v>16.799999999999983</c:v>
                </c:pt>
                <c:pt idx="185">
                  <c:v>17</c:v>
                </c:pt>
                <c:pt idx="186">
                  <c:v>17.200000000000003</c:v>
                </c:pt>
                <c:pt idx="187">
                  <c:v>17.399999999999999</c:v>
                </c:pt>
                <c:pt idx="188">
                  <c:v>17.600000000000001</c:v>
                </c:pt>
                <c:pt idx="189">
                  <c:v>17.8</c:v>
                </c:pt>
                <c:pt idx="190">
                  <c:v>18</c:v>
                </c:pt>
                <c:pt idx="191">
                  <c:v>18.2</c:v>
                </c:pt>
                <c:pt idx="192">
                  <c:v>18.399999999999999</c:v>
                </c:pt>
                <c:pt idx="193">
                  <c:v>18.600000000000001</c:v>
                </c:pt>
                <c:pt idx="194">
                  <c:v>18.8</c:v>
                </c:pt>
                <c:pt idx="195">
                  <c:v>19</c:v>
                </c:pt>
                <c:pt idx="196">
                  <c:v>19.2</c:v>
                </c:pt>
                <c:pt idx="197">
                  <c:v>19.400000000000002</c:v>
                </c:pt>
                <c:pt idx="198">
                  <c:v>19.600000000000019</c:v>
                </c:pt>
                <c:pt idx="199">
                  <c:v>19.800000000000022</c:v>
                </c:pt>
                <c:pt idx="200">
                  <c:v>20</c:v>
                </c:pt>
              </c:numCache>
            </c:numRef>
          </c:xVal>
          <c:yVal>
            <c:numRef>
              <c:f>'GIL+TIA_dc'!$O$2:$O$202</c:f>
              <c:numCache>
                <c:formatCode>General</c:formatCode>
                <c:ptCount val="201"/>
                <c:pt idx="0">
                  <c:v>0.44757760994304302</c:v>
                </c:pt>
                <c:pt idx="1">
                  <c:v>0.445459991325174</c:v>
                </c:pt>
                <c:pt idx="2">
                  <c:v>0.44328841005868203</c:v>
                </c:pt>
                <c:pt idx="3">
                  <c:v>0.441062358841251</c:v>
                </c:pt>
                <c:pt idx="4">
                  <c:v>0.43878135953282699</c:v>
                </c:pt>
                <c:pt idx="5">
                  <c:v>0.43644496440547598</c:v>
                </c:pt>
                <c:pt idx="6">
                  <c:v>0.43405275686655798</c:v>
                </c:pt>
                <c:pt idx="7">
                  <c:v>0.43160435212620302</c:v>
                </c:pt>
                <c:pt idx="8">
                  <c:v>0.429099397808345</c:v>
                </c:pt>
                <c:pt idx="9">
                  <c:v>0.42653757450468999</c:v>
                </c:pt>
                <c:pt idx="10">
                  <c:v>0.42391859627112899</c:v>
                </c:pt>
                <c:pt idx="11">
                  <c:v>0.42124221106615201</c:v>
                </c:pt>
                <c:pt idx="12">
                  <c:v>0.41850820113070702</c:v>
                </c:pt>
                <c:pt idx="13">
                  <c:v>0.41571638330928001</c:v>
                </c:pt>
                <c:pt idx="14">
                  <c:v>0.41286660931172298</c:v>
                </c:pt>
                <c:pt idx="15">
                  <c:v>0.40995876591560299</c:v>
                </c:pt>
                <c:pt idx="16">
                  <c:v>0.40699277510865001</c:v>
                </c:pt>
                <c:pt idx="17">
                  <c:v>0.40396859417118403</c:v>
                </c:pt>
                <c:pt idx="18">
                  <c:v>0.40088621569826099</c:v>
                </c:pt>
                <c:pt idx="19">
                  <c:v>0.39774566756132301</c:v>
                </c:pt>
                <c:pt idx="20">
                  <c:v>0.39454701280939197</c:v>
                </c:pt>
                <c:pt idx="21">
                  <c:v>0.39129034950980401</c:v>
                </c:pt>
                <c:pt idx="22">
                  <c:v>0.38797581052855101</c:v>
                </c:pt>
                <c:pt idx="23">
                  <c:v>0.38460356325060602</c:v>
                </c:pt>
                <c:pt idx="24">
                  <c:v>0.381173809240614</c:v>
                </c:pt>
                <c:pt idx="25">
                  <c:v>0.37768678384462601</c:v>
                </c:pt>
                <c:pt idx="26">
                  <c:v>0.37414275573357902</c:v>
                </c:pt>
                <c:pt idx="27">
                  <c:v>0.37054202638966</c:v>
                </c:pt>
                <c:pt idx="28">
                  <c:v>0.36688492953681301</c:v>
                </c:pt>
                <c:pt idx="29">
                  <c:v>0.36317183051681801</c:v>
                </c:pt>
                <c:pt idx="30">
                  <c:v>0.35940312561285997</c:v>
                </c:pt>
                <c:pt idx="31">
                  <c:v>0.35557924132246099</c:v>
                </c:pt>
                <c:pt idx="32">
                  <c:v>0.35170063358218101</c:v>
                </c:pt>
                <c:pt idx="33">
                  <c:v>0.347767786946652</c:v>
                </c:pt>
                <c:pt idx="34">
                  <c:v>0.343781213724631</c:v>
                </c:pt>
                <c:pt idx="35">
                  <c:v>0.33974145307533699</c:v>
                </c:pt>
                <c:pt idx="36">
                  <c:v>0.33564907006810002</c:v>
                </c:pt>
                <c:pt idx="37">
                  <c:v>0.33150465470905599</c:v>
                </c:pt>
                <c:pt idx="38">
                  <c:v>0.32730882093841601</c:v>
                </c:pt>
                <c:pt idx="39">
                  <c:v>0.323062205602133</c:v>
                </c:pt>
                <c:pt idx="40">
                  <c:v>0.31876546740206102</c:v>
                </c:pt>
                <c:pt idx="41">
                  <c:v>0.31441928582846201</c:v>
                </c:pt>
                <c:pt idx="42">
                  <c:v>0.31002436066853301</c:v>
                </c:pt>
                <c:pt idx="43">
                  <c:v>0.30558140796983602</c:v>
                </c:pt>
                <c:pt idx="44">
                  <c:v>0.30109116483803999</c:v>
                </c:pt>
                <c:pt idx="45">
                  <c:v>0.29655438244786803</c:v>
                </c:pt>
                <c:pt idx="46">
                  <c:v>0.291971827896569</c:v>
                </c:pt>
                <c:pt idx="47">
                  <c:v>0.28734428252861599</c:v>
                </c:pt>
                <c:pt idx="48">
                  <c:v>0.28267254086066901</c:v>
                </c:pt>
                <c:pt idx="49">
                  <c:v>0.27795740952105302</c:v>
                </c:pt>
                <c:pt idx="50">
                  <c:v>0.27319970620737799</c:v>
                </c:pt>
                <c:pt idx="51">
                  <c:v>0.26840025866552503</c:v>
                </c:pt>
                <c:pt idx="52">
                  <c:v>0.26355990369306698</c:v>
                </c:pt>
                <c:pt idx="53">
                  <c:v>0.25867948617005898</c:v>
                </c:pt>
                <c:pt idx="54">
                  <c:v>0.25375985811968399</c:v>
                </c:pt>
                <c:pt idx="55">
                  <c:v>0.248801877801236</c:v>
                </c:pt>
                <c:pt idx="56">
                  <c:v>0.24380640883739599</c:v>
                </c:pt>
                <c:pt idx="57">
                  <c:v>0.23877431937766699</c:v>
                </c:pt>
                <c:pt idx="58">
                  <c:v>0.23370648129959701</c:v>
                </c:pt>
                <c:pt idx="59">
                  <c:v>0.22860376944889299</c:v>
                </c:pt>
                <c:pt idx="60">
                  <c:v>0.22346706091968099</c:v>
                </c:pt>
                <c:pt idx="61">
                  <c:v>0.21829723437558601</c:v>
                </c:pt>
                <c:pt idx="62">
                  <c:v>0.213095169412097</c:v>
                </c:pt>
                <c:pt idx="63">
                  <c:v>0.20786174596079199</c:v>
                </c:pt>
                <c:pt idx="64">
                  <c:v>0.20259784373519499</c:v>
                </c:pt>
                <c:pt idx="65">
                  <c:v>0.19730434171844499</c:v>
                </c:pt>
                <c:pt idx="66">
                  <c:v>0.19198211769236201</c:v>
                </c:pt>
                <c:pt idx="67">
                  <c:v>0.18663204780753101</c:v>
                </c:pt>
                <c:pt idx="68">
                  <c:v>0.18125500619367399</c:v>
                </c:pt>
                <c:pt idx="69">
                  <c:v>0.17585186460969199</c:v>
                </c:pt>
                <c:pt idx="70">
                  <c:v>0.170423491983245</c:v>
                </c:pt>
                <c:pt idx="71">
                  <c:v>0.16497075375124401</c:v>
                </c:pt>
                <c:pt idx="72">
                  <c:v>0.15949451199282999</c:v>
                </c:pt>
                <c:pt idx="73">
                  <c:v>0.15399562533142699</c:v>
                </c:pt>
                <c:pt idx="74">
                  <c:v>0.14847494876383799</c:v>
                </c:pt>
                <c:pt idx="75">
                  <c:v>0.14293333352198401</c:v>
                </c:pt>
                <c:pt idx="76">
                  <c:v>0.13737162696590899</c:v>
                </c:pt>
                <c:pt idx="77">
                  <c:v>0.131790672506757</c:v>
                </c:pt>
                <c:pt idx="78">
                  <c:v>0.12619130955812599</c:v>
                </c:pt>
                <c:pt idx="79">
                  <c:v>0.12057437351473101</c:v>
                </c:pt>
                <c:pt idx="80">
                  <c:v>0.114940695756584</c:v>
                </c:pt>
                <c:pt idx="81">
                  <c:v>0.109291103677617</c:v>
                </c:pt>
                <c:pt idx="82">
                  <c:v>0.10362642073708001</c:v>
                </c:pt>
                <c:pt idx="83">
                  <c:v>9.7947466532593203E-2</c:v>
                </c:pt>
                <c:pt idx="84">
                  <c:v>9.22550568932754E-2</c:v>
                </c:pt>
                <c:pt idx="85">
                  <c:v>8.6550003991770999E-2</c:v>
                </c:pt>
                <c:pt idx="86">
                  <c:v>8.0833116473791794E-2</c:v>
                </c:pt>
                <c:pt idx="87">
                  <c:v>7.5105199604027006E-2</c:v>
                </c:pt>
                <c:pt idx="88">
                  <c:v>6.9367055426988705E-2</c:v>
                </c:pt>
                <c:pt idx="89">
                  <c:v>6.3619482943399502E-2</c:v>
                </c:pt>
                <c:pt idx="90">
                  <c:v>5.7863278303561499E-2</c:v>
                </c:pt>
                <c:pt idx="91">
                  <c:v>5.2099235001428199E-2</c:v>
                </c:pt>
                <c:pt idx="92">
                  <c:v>4.6328144081977801E-2</c:v>
                </c:pt>
                <c:pt idx="93">
                  <c:v>4.0550794359981601E-2</c:v>
                </c:pt>
                <c:pt idx="94">
                  <c:v>3.4767972647317097E-2</c:v>
                </c:pt>
                <c:pt idx="95">
                  <c:v>2.8980463987501901E-2</c:v>
                </c:pt>
                <c:pt idx="96">
                  <c:v>2.31890518966733E-2</c:v>
                </c:pt>
                <c:pt idx="97">
                  <c:v>1.7394518609960202E-2</c:v>
                </c:pt>
                <c:pt idx="98">
                  <c:v>1.15976453323627E-2</c:v>
                </c:pt>
                <c:pt idx="99">
                  <c:v>5.79921249316139E-3</c:v>
                </c:pt>
                <c:pt idx="100" formatCode="0.00E+00">
                  <c:v>3.0360158831399498E-12</c:v>
                </c:pt>
                <c:pt idx="101">
                  <c:v>-5.7992124870846996E-3</c:v>
                </c:pt>
                <c:pt idx="102">
                  <c:v>-1.15976453262727E-2</c:v>
                </c:pt>
                <c:pt idx="103">
                  <c:v>-1.7394518603853701E-2</c:v>
                </c:pt>
                <c:pt idx="104">
                  <c:v>-2.3189051890529701E-2</c:v>
                </c:pt>
                <c:pt idx="105">
                  <c:v>-2.8980463981323298E-2</c:v>
                </c:pt>
                <c:pt idx="106">
                  <c:v>-3.4767972641100299E-2</c:v>
                </c:pt>
                <c:pt idx="107">
                  <c:v>-4.0550794353712602E-2</c:v>
                </c:pt>
                <c:pt idx="108">
                  <c:v>-4.63281440756542E-2</c:v>
                </c:pt>
                <c:pt idx="109">
                  <c:v>-5.2099234995040801E-2</c:v>
                </c:pt>
                <c:pt idx="110">
                  <c:v>-5.7863278297101098E-2</c:v>
                </c:pt>
                <c:pt idx="111">
                  <c:v>-6.3619482936845898E-2</c:v>
                </c:pt>
                <c:pt idx="112">
                  <c:v>-6.9367055420358398E-2</c:v>
                </c:pt>
                <c:pt idx="113">
                  <c:v>-7.5105199597297501E-2</c:v>
                </c:pt>
                <c:pt idx="114">
                  <c:v>-8.0833116466961105E-2</c:v>
                </c:pt>
                <c:pt idx="115">
                  <c:v>-8.6550003984826304E-2</c:v>
                </c:pt>
                <c:pt idx="116">
                  <c:v>-9.2255056886222098E-2</c:v>
                </c:pt>
                <c:pt idx="117">
                  <c:v>-9.7947466525430196E-2</c:v>
                </c:pt>
                <c:pt idx="118">
                  <c:v>-0.103626420729777</c:v>
                </c:pt>
                <c:pt idx="119">
                  <c:v>-0.109291103670189</c:v>
                </c:pt>
                <c:pt idx="120">
                  <c:v>-0.114940695749031</c:v>
                </c:pt>
                <c:pt idx="121">
                  <c:v>-0.120574373507027</c:v>
                </c:pt>
                <c:pt idx="122">
                  <c:v>-0.12619130955028701</c:v>
                </c:pt>
                <c:pt idx="123">
                  <c:v>-0.13179067249876</c:v>
                </c:pt>
                <c:pt idx="124">
                  <c:v>-0.13737162695776101</c:v>
                </c:pt>
                <c:pt idx="125">
                  <c:v>-0.142933333513655</c:v>
                </c:pt>
                <c:pt idx="126">
                  <c:v>-0.14847494875535799</c:v>
                </c:pt>
                <c:pt idx="127">
                  <c:v>-0.15399562532279401</c:v>
                </c:pt>
                <c:pt idx="128">
                  <c:v>-0.15949451198404199</c:v>
                </c:pt>
                <c:pt idx="129">
                  <c:v>-0.164970753742293</c:v>
                </c:pt>
                <c:pt idx="130">
                  <c:v>-0.17042349197412099</c:v>
                </c:pt>
                <c:pt idx="131">
                  <c:v>-0.17585186460039401</c:v>
                </c:pt>
                <c:pt idx="132">
                  <c:v>-0.181255006184212</c:v>
                </c:pt>
                <c:pt idx="133">
                  <c:v>-0.18663204779790199</c:v>
                </c:pt>
                <c:pt idx="134">
                  <c:v>-0.19198211768256401</c:v>
                </c:pt>
                <c:pt idx="135">
                  <c:v>-0.197304341708469</c:v>
                </c:pt>
                <c:pt idx="136">
                  <c:v>-0.20259784372506201</c:v>
                </c:pt>
                <c:pt idx="137">
                  <c:v>-0.20786174595052301</c:v>
                </c:pt>
                <c:pt idx="138">
                  <c:v>-0.213095169401671</c:v>
                </c:pt>
                <c:pt idx="139">
                  <c:v>-0.218297234365012</c:v>
                </c:pt>
                <c:pt idx="140">
                  <c:v>-0.22346706090896901</c:v>
                </c:pt>
                <c:pt idx="141">
                  <c:v>-0.22860376943806299</c:v>
                </c:pt>
                <c:pt idx="142">
                  <c:v>-0.23370648128864099</c:v>
                </c:pt>
                <c:pt idx="143">
                  <c:v>-0.23877431936660301</c:v>
                </c:pt>
                <c:pt idx="144">
                  <c:v>-0.24380640882622301</c:v>
                </c:pt>
                <c:pt idx="145">
                  <c:v>-0.24880187778996801</c:v>
                </c:pt>
                <c:pt idx="146">
                  <c:v>-0.25375985810833301</c:v>
                </c:pt>
                <c:pt idx="147">
                  <c:v>-0.258679486158645</c:v>
                </c:pt>
                <c:pt idx="148">
                  <c:v>-0.26355990368159798</c:v>
                </c:pt>
                <c:pt idx="149">
                  <c:v>-0.26840025865401501</c:v>
                </c:pt>
                <c:pt idx="150">
                  <c:v>-0.27319970619584399</c:v>
                </c:pt>
                <c:pt idx="151">
                  <c:v>-0.27795740950951497</c:v>
                </c:pt>
                <c:pt idx="152">
                  <c:v>-0.282672540849149</c:v>
                </c:pt>
                <c:pt idx="153">
                  <c:v>-0.287344282517139</c:v>
                </c:pt>
                <c:pt idx="154">
                  <c:v>-0.29197182788514697</c:v>
                </c:pt>
                <c:pt idx="155">
                  <c:v>-0.29655438243653198</c:v>
                </c:pt>
                <c:pt idx="156">
                  <c:v>-0.301091164826786</c:v>
                </c:pt>
                <c:pt idx="157">
                  <c:v>-0.30558140795872601</c:v>
                </c:pt>
                <c:pt idx="158">
                  <c:v>-0.31002436006828299</c:v>
                </c:pt>
                <c:pt idx="159">
                  <c:v>-0.31441928581767897</c:v>
                </c:pt>
                <c:pt idx="160">
                  <c:v>-0.31876546739147399</c:v>
                </c:pt>
                <c:pt idx="161">
                  <c:v>-0.32306220618050802</c:v>
                </c:pt>
                <c:pt idx="162">
                  <c:v>-0.32730882092834601</c:v>
                </c:pt>
                <c:pt idx="163">
                  <c:v>-0.33150465469928903</c:v>
                </c:pt>
                <c:pt idx="164">
                  <c:v>-0.33564907005865802</c:v>
                </c:pt>
                <c:pt idx="165">
                  <c:v>-0.33974145306625497</c:v>
                </c:pt>
                <c:pt idx="166">
                  <c:v>-0.343781213715951</c:v>
                </c:pt>
                <c:pt idx="167">
                  <c:v>-0.347767786938395</c:v>
                </c:pt>
                <c:pt idx="168">
                  <c:v>-0.35170063357438403</c:v>
                </c:pt>
                <c:pt idx="169">
                  <c:v>-0.35557924131515301</c:v>
                </c:pt>
                <c:pt idx="170">
                  <c:v>-0.35940312560608001</c:v>
                </c:pt>
                <c:pt idx="171">
                  <c:v>-0.36317183051059199</c:v>
                </c:pt>
                <c:pt idx="172">
                  <c:v>-0.36688492953117102</c:v>
                </c:pt>
                <c:pt idx="173">
                  <c:v>-0.37054202638464001</c:v>
                </c:pt>
                <c:pt idx="174">
                  <c:v>-0.37414275572919398</c:v>
                </c:pt>
                <c:pt idx="175">
                  <c:v>-0.37768678384091797</c:v>
                </c:pt>
                <c:pt idx="176">
                  <c:v>-0.38117380923760202</c:v>
                </c:pt>
                <c:pt idx="177">
                  <c:v>-0.38460356324830902</c:v>
                </c:pt>
                <c:pt idx="178">
                  <c:v>-0.38797581052700703</c:v>
                </c:pt>
                <c:pt idx="179">
                  <c:v>-0.39129034950902902</c:v>
                </c:pt>
                <c:pt idx="180">
                  <c:v>-0.39454701280939197</c:v>
                </c:pt>
                <c:pt idx="181">
                  <c:v>-0.39774566756211199</c:v>
                </c:pt>
                <c:pt idx="182">
                  <c:v>-0.400886215699851</c:v>
                </c:pt>
                <c:pt idx="183">
                  <c:v>-0.403968594173577</c:v>
                </c:pt>
                <c:pt idx="184">
                  <c:v>-0.406992775111851</c:v>
                </c:pt>
                <c:pt idx="185">
                  <c:v>-0.409958765919617</c:v>
                </c:pt>
                <c:pt idx="186">
                  <c:v>-0.412866609316552</c:v>
                </c:pt>
                <c:pt idx="187">
                  <c:v>-0.41571638331490401</c:v>
                </c:pt>
                <c:pt idx="188">
                  <c:v>-0.418508201137123</c:v>
                </c:pt>
                <c:pt idx="189">
                  <c:v>-0.42124221107333998</c:v>
                </c:pt>
                <c:pt idx="190">
                  <c:v>-0.42391859627907202</c:v>
                </c:pt>
                <c:pt idx="191">
                  <c:v>-0.426537574513358</c:v>
                </c:pt>
                <c:pt idx="192">
                  <c:v>-0.429099397817719</c:v>
                </c:pt>
                <c:pt idx="193">
                  <c:v>-0.43160435213626003</c:v>
                </c:pt>
                <c:pt idx="194">
                  <c:v>-0.43405275687724998</c:v>
                </c:pt>
                <c:pt idx="195">
                  <c:v>-0.436444964416769</c:v>
                </c:pt>
                <c:pt idx="196">
                  <c:v>-0.438781359544685</c:v>
                </c:pt>
                <c:pt idx="197">
                  <c:v>-0.44106235885362399</c:v>
                </c:pt>
                <c:pt idx="198">
                  <c:v>-0.44328841007153302</c:v>
                </c:pt>
                <c:pt idx="199">
                  <c:v>-0.44545999133845798</c:v>
                </c:pt>
                <c:pt idx="200">
                  <c:v>-0.447577610428467</c:v>
                </c:pt>
              </c:numCache>
            </c:numRef>
          </c:yVal>
          <c:smooth val="1"/>
          <c:extLst>
            <c:ext xmlns:c16="http://schemas.microsoft.com/office/drawing/2014/chart" uri="{C3380CC4-5D6E-409C-BE32-E72D297353CC}">
              <c16:uniqueId val="{00000005-418A-4BFF-91BC-DDFB8AA02DBB}"/>
            </c:ext>
          </c:extLst>
        </c:ser>
        <c:dLbls>
          <c:showLegendKey val="0"/>
          <c:showVal val="0"/>
          <c:showCatName val="0"/>
          <c:showSerName val="0"/>
          <c:showPercent val="0"/>
          <c:showBubbleSize val="0"/>
        </c:dLbls>
        <c:axId val="1285659792"/>
        <c:axId val="1285661712"/>
      </c:scatterChart>
      <c:valAx>
        <c:axId val="1285659792"/>
        <c:scaling>
          <c:orientation val="minMax"/>
          <c:max val="20"/>
          <c:min val="-2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r>
                  <a:rPr lang="en-US"/>
                  <a:t>Iin [µA]</a:t>
                </a:r>
                <a:endParaRPr lang="ja-JP"/>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ja-JP"/>
            </a:p>
          </c:txPr>
        </c:title>
        <c:numFmt formatCode="General"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ja-JP"/>
          </a:p>
        </c:txPr>
        <c:crossAx val="1285661712"/>
        <c:crosses val="autoZero"/>
        <c:crossBetween val="midCat"/>
      </c:valAx>
      <c:valAx>
        <c:axId val="128566171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r>
                  <a:rPr lang="en-US"/>
                  <a:t>Vout [V]</a:t>
                </a:r>
                <a:endParaRPr lang="ja-JP"/>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ja-JP"/>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ja-JP"/>
          </a:p>
        </c:txPr>
        <c:crossAx val="1285659792"/>
        <c:crosses val="autoZero"/>
        <c:crossBetween val="midCat"/>
      </c:valAx>
      <c:spPr>
        <a:noFill/>
        <a:ln>
          <a:noFill/>
        </a:ln>
        <a:effectLst/>
      </c:spPr>
    </c:plotArea>
    <c:legend>
      <c:legendPos val="b"/>
      <c:layout>
        <c:manualLayout>
          <c:xMode val="edge"/>
          <c:yMode val="edge"/>
          <c:x val="0.77446101461849493"/>
          <c:y val="9.6747702636461222E-2"/>
          <c:w val="0.20517549651407918"/>
          <c:h val="0.71121659437960327"/>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1"/>
          </a:solidFill>
        </a:defRPr>
      </a:pPr>
      <a:endParaRPr lang="ja-JP"/>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494905949256343"/>
          <c:y val="5.706000291630213E-2"/>
          <c:w val="0.69058814523184597"/>
          <c:h val="0.74970727617381161"/>
        </c:manualLayout>
      </c:layout>
      <c:scatterChart>
        <c:scatterStyle val="lineMarker"/>
        <c:varyColors val="0"/>
        <c:ser>
          <c:idx val="0"/>
          <c:order val="0"/>
          <c:tx>
            <c:v>伝達インピーダンス</c:v>
          </c:tx>
          <c:spPr>
            <a:ln w="19050" cap="rnd">
              <a:solidFill>
                <a:schemeClr val="accent1"/>
              </a:solidFill>
              <a:round/>
            </a:ln>
            <a:effectLst/>
          </c:spPr>
          <c:marker>
            <c:symbol val="none"/>
          </c:marker>
          <c:xVal>
            <c:numRef>
              <c:f>'GIL+TIA_ac'!$F$2:$F$42</c:f>
              <c:numCache>
                <c:formatCode>General</c:formatCode>
                <c:ptCount val="41"/>
                <c:pt idx="0">
                  <c:v>0.01</c:v>
                </c:pt>
                <c:pt idx="1">
                  <c:v>1.2589254117941599E-2</c:v>
                </c:pt>
                <c:pt idx="2">
                  <c:v>1.58489319246111E-2</c:v>
                </c:pt>
                <c:pt idx="3">
                  <c:v>1.9952623149688799E-2</c:v>
                </c:pt>
                <c:pt idx="4">
                  <c:v>2.5118864315095801E-2</c:v>
                </c:pt>
                <c:pt idx="5">
                  <c:v>3.1622776601683798E-2</c:v>
                </c:pt>
                <c:pt idx="6">
                  <c:v>3.9810717055349699E-2</c:v>
                </c:pt>
                <c:pt idx="7">
                  <c:v>5.0118723362727199E-2</c:v>
                </c:pt>
                <c:pt idx="8">
                  <c:v>6.3095734448019303E-2</c:v>
                </c:pt>
                <c:pt idx="9">
                  <c:v>7.9432823472428096E-2</c:v>
                </c:pt>
                <c:pt idx="10">
                  <c:v>0.1</c:v>
                </c:pt>
                <c:pt idx="11">
                  <c:v>0.12589254117941601</c:v>
                </c:pt>
                <c:pt idx="12">
                  <c:v>0.15848931924611101</c:v>
                </c:pt>
                <c:pt idx="13">
                  <c:v>0.199526231496888</c:v>
                </c:pt>
                <c:pt idx="14">
                  <c:v>0.25118864315095801</c:v>
                </c:pt>
                <c:pt idx="15">
                  <c:v>0.316227766016838</c:v>
                </c:pt>
                <c:pt idx="16">
                  <c:v>0.39810717055349704</c:v>
                </c:pt>
                <c:pt idx="17">
                  <c:v>0.50118723362727202</c:v>
                </c:pt>
                <c:pt idx="18">
                  <c:v>0.63095734448019403</c:v>
                </c:pt>
                <c:pt idx="19">
                  <c:v>0.79432823472428205</c:v>
                </c:pt>
                <c:pt idx="20">
                  <c:v>1</c:v>
                </c:pt>
                <c:pt idx="21">
                  <c:v>1.25892541179416</c:v>
                </c:pt>
                <c:pt idx="22">
                  <c:v>1.58489319246111</c:v>
                </c:pt>
                <c:pt idx="23">
                  <c:v>1.99526231496888</c:v>
                </c:pt>
                <c:pt idx="24">
                  <c:v>2.5118864315095801</c:v>
                </c:pt>
                <c:pt idx="25">
                  <c:v>3.16227766016838</c:v>
                </c:pt>
                <c:pt idx="26">
                  <c:v>3.9810717055349696</c:v>
                </c:pt>
                <c:pt idx="27">
                  <c:v>5.01187233627273</c:v>
                </c:pt>
                <c:pt idx="28">
                  <c:v>6.3095734448019396</c:v>
                </c:pt>
                <c:pt idx="29">
                  <c:v>7.9432823472428202</c:v>
                </c:pt>
                <c:pt idx="30">
                  <c:v>10</c:v>
                </c:pt>
                <c:pt idx="31">
                  <c:v>12.589254117941699</c:v>
                </c:pt>
                <c:pt idx="32">
                  <c:v>15.848931924611099</c:v>
                </c:pt>
                <c:pt idx="33">
                  <c:v>19.952623149688801</c:v>
                </c:pt>
                <c:pt idx="34">
                  <c:v>25.118864315095799</c:v>
                </c:pt>
                <c:pt idx="35">
                  <c:v>31.6227766016838</c:v>
                </c:pt>
                <c:pt idx="36">
                  <c:v>39.810717055349798</c:v>
                </c:pt>
                <c:pt idx="37">
                  <c:v>50.118723362727302</c:v>
                </c:pt>
                <c:pt idx="38">
                  <c:v>63.0957344480194</c:v>
                </c:pt>
                <c:pt idx="39">
                  <c:v>79.432823472428296</c:v>
                </c:pt>
                <c:pt idx="40">
                  <c:v>100</c:v>
                </c:pt>
              </c:numCache>
            </c:numRef>
          </c:xVal>
          <c:yVal>
            <c:numRef>
              <c:f>'GIL+TIA_ac'!$G$2:$G$42</c:f>
              <c:numCache>
                <c:formatCode>General</c:formatCode>
                <c:ptCount val="41"/>
                <c:pt idx="0">
                  <c:v>28.860416940936616</c:v>
                </c:pt>
                <c:pt idx="1">
                  <c:v>28.802802154085285</c:v>
                </c:pt>
                <c:pt idx="2">
                  <c:v>28.732021191818649</c:v>
                </c:pt>
                <c:pt idx="3">
                  <c:v>28.652158266219995</c:v>
                </c:pt>
                <c:pt idx="4">
                  <c:v>28.569570380497993</c:v>
                </c:pt>
                <c:pt idx="5">
                  <c:v>28.490085770915616</c:v>
                </c:pt>
                <c:pt idx="6">
                  <c:v>28.416059709552691</c:v>
                </c:pt>
                <c:pt idx="7">
                  <c:v>28.344986703078074</c:v>
                </c:pt>
                <c:pt idx="8">
                  <c:v>28.269586907959688</c:v>
                </c:pt>
                <c:pt idx="9">
                  <c:v>28.178057768617148</c:v>
                </c:pt>
                <c:pt idx="10">
                  <c:v>28.053411131467847</c:v>
                </c:pt>
                <c:pt idx="11">
                  <c:v>27.873007816374916</c:v>
                </c:pt>
                <c:pt idx="12">
                  <c:v>27.602773123887381</c:v>
                </c:pt>
                <c:pt idx="13">
                  <c:v>27.195729278765178</c:v>
                </c:pt>
                <c:pt idx="14">
                  <c:v>26.589444686337497</c:v>
                </c:pt>
                <c:pt idx="15">
                  <c:v>25.708500811570708</c:v>
                </c:pt>
                <c:pt idx="16">
                  <c:v>24.476202217164456</c:v>
                </c:pt>
                <c:pt idx="17">
                  <c:v>22.839756358487922</c:v>
                </c:pt>
                <c:pt idx="18">
                  <c:v>20.804027999143603</c:v>
                </c:pt>
                <c:pt idx="19">
                  <c:v>18.453415033094501</c:v>
                </c:pt>
                <c:pt idx="20">
                  <c:v>15.939943912449001</c:v>
                </c:pt>
                <c:pt idx="21">
                  <c:v>13.440405169625203</c:v>
                </c:pt>
                <c:pt idx="22">
                  <c:v>11.105654869801947</c:v>
                </c:pt>
                <c:pt idx="23">
                  <c:v>9.0264549886340699</c:v>
                </c:pt>
                <c:pt idx="24">
                  <c:v>7.2373303812474434</c:v>
                </c:pt>
                <c:pt idx="25">
                  <c:v>5.733511941168822</c:v>
                </c:pt>
                <c:pt idx="26">
                  <c:v>4.4896337907631505</c:v>
                </c:pt>
                <c:pt idx="27">
                  <c:v>3.4716089514705994</c:v>
                </c:pt>
                <c:pt idx="28">
                  <c:v>2.6445778700978049</c:v>
                </c:pt>
                <c:pt idx="29">
                  <c:v>1.9766654780484347</c:v>
                </c:pt>
                <c:pt idx="30">
                  <c:v>1.4431271773900165</c:v>
                </c:pt>
                <c:pt idx="31">
                  <c:v>1.0253614546158727</c:v>
                </c:pt>
                <c:pt idx="32">
                  <c:v>0.70540379286633681</c:v>
                </c:pt>
                <c:pt idx="33">
                  <c:v>0.46715206580879604</c:v>
                </c:pt>
                <c:pt idx="34">
                  <c:v>0.29823807325990848</c:v>
                </c:pt>
                <c:pt idx="35">
                  <c:v>0.18316077624004884</c:v>
                </c:pt>
                <c:pt idx="36">
                  <c:v>0.10800240443783771</c:v>
                </c:pt>
                <c:pt idx="37">
                  <c:v>6.2504411139378976E-2</c:v>
                </c:pt>
                <c:pt idx="38">
                  <c:v>3.3061155913459067E-2</c:v>
                </c:pt>
                <c:pt idx="39">
                  <c:v>1.9656223858104453E-2</c:v>
                </c:pt>
                <c:pt idx="40">
                  <c:v>1.1719355073872837E-2</c:v>
                </c:pt>
              </c:numCache>
            </c:numRef>
          </c:yVal>
          <c:smooth val="0"/>
          <c:extLst>
            <c:ext xmlns:c16="http://schemas.microsoft.com/office/drawing/2014/chart" uri="{C3380CC4-5D6E-409C-BE32-E72D297353CC}">
              <c16:uniqueId val="{00000000-D8A1-444C-86C4-FAF1F89E6681}"/>
            </c:ext>
          </c:extLst>
        </c:ser>
        <c:dLbls>
          <c:showLegendKey val="0"/>
          <c:showVal val="0"/>
          <c:showCatName val="0"/>
          <c:showSerName val="0"/>
          <c:showPercent val="0"/>
          <c:showBubbleSize val="0"/>
        </c:dLbls>
        <c:axId val="288364272"/>
        <c:axId val="288337872"/>
      </c:scatterChart>
      <c:scatterChart>
        <c:scatterStyle val="lineMarker"/>
        <c:varyColors val="0"/>
        <c:ser>
          <c:idx val="1"/>
          <c:order val="1"/>
          <c:tx>
            <c:v>位相</c:v>
          </c:tx>
          <c:spPr>
            <a:ln w="19050" cap="rnd">
              <a:solidFill>
                <a:schemeClr val="accent2"/>
              </a:solidFill>
              <a:round/>
            </a:ln>
            <a:effectLst/>
          </c:spPr>
          <c:marker>
            <c:symbol val="none"/>
          </c:marker>
          <c:xVal>
            <c:numRef>
              <c:f>'GIL+TIA_ac'!$F$2:$F$42</c:f>
              <c:numCache>
                <c:formatCode>General</c:formatCode>
                <c:ptCount val="41"/>
                <c:pt idx="0">
                  <c:v>0.01</c:v>
                </c:pt>
                <c:pt idx="1">
                  <c:v>1.2589254117941599E-2</c:v>
                </c:pt>
                <c:pt idx="2">
                  <c:v>1.58489319246111E-2</c:v>
                </c:pt>
                <c:pt idx="3">
                  <c:v>1.9952623149688799E-2</c:v>
                </c:pt>
                <c:pt idx="4">
                  <c:v>2.5118864315095801E-2</c:v>
                </c:pt>
                <c:pt idx="5">
                  <c:v>3.1622776601683798E-2</c:v>
                </c:pt>
                <c:pt idx="6">
                  <c:v>3.9810717055349699E-2</c:v>
                </c:pt>
                <c:pt idx="7">
                  <c:v>5.0118723362727199E-2</c:v>
                </c:pt>
                <c:pt idx="8">
                  <c:v>6.3095734448019303E-2</c:v>
                </c:pt>
                <c:pt idx="9">
                  <c:v>7.9432823472428096E-2</c:v>
                </c:pt>
                <c:pt idx="10">
                  <c:v>0.1</c:v>
                </c:pt>
                <c:pt idx="11">
                  <c:v>0.12589254117941601</c:v>
                </c:pt>
                <c:pt idx="12">
                  <c:v>0.15848931924611101</c:v>
                </c:pt>
                <c:pt idx="13">
                  <c:v>0.199526231496888</c:v>
                </c:pt>
                <c:pt idx="14">
                  <c:v>0.25118864315095801</c:v>
                </c:pt>
                <c:pt idx="15">
                  <c:v>0.316227766016838</c:v>
                </c:pt>
                <c:pt idx="16">
                  <c:v>0.39810717055349704</c:v>
                </c:pt>
                <c:pt idx="17">
                  <c:v>0.50118723362727202</c:v>
                </c:pt>
                <c:pt idx="18">
                  <c:v>0.63095734448019403</c:v>
                </c:pt>
                <c:pt idx="19">
                  <c:v>0.79432823472428205</c:v>
                </c:pt>
                <c:pt idx="20">
                  <c:v>1</c:v>
                </c:pt>
                <c:pt idx="21">
                  <c:v>1.25892541179416</c:v>
                </c:pt>
                <c:pt idx="22">
                  <c:v>1.58489319246111</c:v>
                </c:pt>
                <c:pt idx="23">
                  <c:v>1.99526231496888</c:v>
                </c:pt>
                <c:pt idx="24">
                  <c:v>2.5118864315095801</c:v>
                </c:pt>
                <c:pt idx="25">
                  <c:v>3.16227766016838</c:v>
                </c:pt>
                <c:pt idx="26">
                  <c:v>3.9810717055349696</c:v>
                </c:pt>
                <c:pt idx="27">
                  <c:v>5.01187233627273</c:v>
                </c:pt>
                <c:pt idx="28">
                  <c:v>6.3095734448019396</c:v>
                </c:pt>
                <c:pt idx="29">
                  <c:v>7.9432823472428202</c:v>
                </c:pt>
                <c:pt idx="30">
                  <c:v>10</c:v>
                </c:pt>
                <c:pt idx="31">
                  <c:v>12.589254117941699</c:v>
                </c:pt>
                <c:pt idx="32">
                  <c:v>15.848931924611099</c:v>
                </c:pt>
                <c:pt idx="33">
                  <c:v>19.952623149688801</c:v>
                </c:pt>
                <c:pt idx="34">
                  <c:v>25.118864315095799</c:v>
                </c:pt>
                <c:pt idx="35">
                  <c:v>31.6227766016838</c:v>
                </c:pt>
                <c:pt idx="36">
                  <c:v>39.810717055349798</c:v>
                </c:pt>
                <c:pt idx="37">
                  <c:v>50.118723362727302</c:v>
                </c:pt>
                <c:pt idx="38">
                  <c:v>63.0957344480194</c:v>
                </c:pt>
                <c:pt idx="39">
                  <c:v>79.432823472428296</c:v>
                </c:pt>
                <c:pt idx="40">
                  <c:v>100</c:v>
                </c:pt>
              </c:numCache>
            </c:numRef>
          </c:xVal>
          <c:yVal>
            <c:numRef>
              <c:f>'GIL+TIA_ac'!$H$2:$H$42</c:f>
              <c:numCache>
                <c:formatCode>General</c:formatCode>
                <c:ptCount val="41"/>
                <c:pt idx="0">
                  <c:v>178.47483733325299</c:v>
                </c:pt>
                <c:pt idx="1">
                  <c:v>178.14933613863101</c:v>
                </c:pt>
                <c:pt idx="2">
                  <c:v>177.776737773951</c:v>
                </c:pt>
                <c:pt idx="3">
                  <c:v>177.35033755198401</c:v>
                </c:pt>
                <c:pt idx="4">
                  <c:v>176.85302737459801</c:v>
                </c:pt>
                <c:pt idx="5">
                  <c:v>176.253757645538</c:v>
                </c:pt>
                <c:pt idx="6">
                  <c:v>175.50832436361901</c:v>
                </c:pt>
                <c:pt idx="7">
                  <c:v>174.562545239531</c:v>
                </c:pt>
                <c:pt idx="8">
                  <c:v>173.354246418461</c:v>
                </c:pt>
                <c:pt idx="9">
                  <c:v>171.81256895133299</c:v>
                </c:pt>
                <c:pt idx="10">
                  <c:v>169.855534254997</c:v>
                </c:pt>
                <c:pt idx="11">
                  <c:v>167.65902095848699</c:v>
                </c:pt>
                <c:pt idx="12">
                  <c:v>164.91228078687001</c:v>
                </c:pt>
                <c:pt idx="13">
                  <c:v>161.510466472232</c:v>
                </c:pt>
                <c:pt idx="14">
                  <c:v>157.35216891822199</c:v>
                </c:pt>
                <c:pt idx="15">
                  <c:v>152.35930748822599</c:v>
                </c:pt>
                <c:pt idx="16">
                  <c:v>146.509074732307</c:v>
                </c:pt>
                <c:pt idx="17">
                  <c:v>139.86327919585199</c:v>
                </c:pt>
                <c:pt idx="18">
                  <c:v>132.58252875440601</c:v>
                </c:pt>
                <c:pt idx="19">
                  <c:v>124.908102565653</c:v>
                </c:pt>
                <c:pt idx="20">
                  <c:v>117.080894536644</c:v>
                </c:pt>
                <c:pt idx="21">
                  <c:v>109.34155352646501</c:v>
                </c:pt>
                <c:pt idx="22">
                  <c:v>101.82333199655</c:v>
                </c:pt>
                <c:pt idx="23">
                  <c:v>94.490065183889797</c:v>
                </c:pt>
                <c:pt idx="24">
                  <c:v>87.199405783245496</c:v>
                </c:pt>
                <c:pt idx="25">
                  <c:v>79.751054310842406</c:v>
                </c:pt>
                <c:pt idx="26">
                  <c:v>71.906737438735206</c:v>
                </c:pt>
                <c:pt idx="27">
                  <c:v>63.4439018049138</c:v>
                </c:pt>
                <c:pt idx="28">
                  <c:v>54.073508371902697</c:v>
                </c:pt>
                <c:pt idx="29">
                  <c:v>43.529583886510501</c:v>
                </c:pt>
                <c:pt idx="30">
                  <c:v>31.8370162306237</c:v>
                </c:pt>
                <c:pt idx="31">
                  <c:v>18.702325011918301</c:v>
                </c:pt>
                <c:pt idx="32">
                  <c:v>4.1670311408760803</c:v>
                </c:pt>
                <c:pt idx="33">
                  <c:v>-11.7665795171893</c:v>
                </c:pt>
                <c:pt idx="34">
                  <c:v>-28.935835306142199</c:v>
                </c:pt>
                <c:pt idx="35">
                  <c:v>-47.8979540042316</c:v>
                </c:pt>
                <c:pt idx="36">
                  <c:v>-68.195715789010407</c:v>
                </c:pt>
                <c:pt idx="37">
                  <c:v>-91.084583415500106</c:v>
                </c:pt>
                <c:pt idx="38">
                  <c:v>-117.04242537016501</c:v>
                </c:pt>
                <c:pt idx="39">
                  <c:v>-143.56888640236301</c:v>
                </c:pt>
                <c:pt idx="40">
                  <c:v>-177.55600737515999</c:v>
                </c:pt>
              </c:numCache>
            </c:numRef>
          </c:yVal>
          <c:smooth val="0"/>
          <c:extLst>
            <c:ext xmlns:c16="http://schemas.microsoft.com/office/drawing/2014/chart" uri="{C3380CC4-5D6E-409C-BE32-E72D297353CC}">
              <c16:uniqueId val="{00000001-D8A1-444C-86C4-FAF1F89E6681}"/>
            </c:ext>
          </c:extLst>
        </c:ser>
        <c:dLbls>
          <c:showLegendKey val="0"/>
          <c:showVal val="0"/>
          <c:showCatName val="0"/>
          <c:showSerName val="0"/>
          <c:showPercent val="0"/>
          <c:showBubbleSize val="0"/>
        </c:dLbls>
        <c:axId val="1477898400"/>
        <c:axId val="1477908960"/>
      </c:scatterChart>
      <c:valAx>
        <c:axId val="288364272"/>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r>
                  <a:rPr lang="ja-JP"/>
                  <a:t>周波数 </a:t>
                </a:r>
                <a:r>
                  <a:rPr lang="en-US"/>
                  <a:t>[GHz]</a:t>
                </a:r>
                <a:endParaRPr lang="ja-JP"/>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ja-JP"/>
          </a:p>
        </c:txPr>
        <c:crossAx val="288337872"/>
        <c:crosses val="autoZero"/>
        <c:crossBetween val="midCat"/>
      </c:valAx>
      <c:valAx>
        <c:axId val="288337872"/>
        <c:scaling>
          <c:orientation val="minMax"/>
          <c:max val="3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r>
                  <a:rPr lang="ja-JP"/>
                  <a:t>伝達インピーダンス </a:t>
                </a:r>
                <a:r>
                  <a:rPr lang="en-US"/>
                  <a:t>[kΩ]</a:t>
                </a:r>
                <a:endParaRPr lang="ja-JP"/>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ja-JP"/>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ja-JP"/>
          </a:p>
        </c:txPr>
        <c:crossAx val="288364272"/>
        <c:crosses val="autoZero"/>
        <c:crossBetween val="midCat"/>
      </c:valAx>
      <c:valAx>
        <c:axId val="1477908960"/>
        <c:scaling>
          <c:orientation val="minMax"/>
          <c:max val="180"/>
        </c:scaling>
        <c:delete val="0"/>
        <c:axPos val="r"/>
        <c:title>
          <c:tx>
            <c:rich>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r>
                  <a:rPr lang="ja-JP"/>
                  <a:t>位相 </a:t>
                </a:r>
                <a:r>
                  <a:rPr lang="en-US"/>
                  <a:t>[deg]</a:t>
                </a:r>
                <a:endParaRPr lang="ja-JP"/>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ja-JP"/>
          </a:p>
        </c:txPr>
        <c:crossAx val="1477898400"/>
        <c:crosses val="max"/>
        <c:crossBetween val="midCat"/>
      </c:valAx>
      <c:valAx>
        <c:axId val="1477898400"/>
        <c:scaling>
          <c:logBase val="10"/>
          <c:orientation val="minMax"/>
        </c:scaling>
        <c:delete val="1"/>
        <c:axPos val="b"/>
        <c:numFmt formatCode="General" sourceLinked="1"/>
        <c:majorTickMark val="out"/>
        <c:minorTickMark val="none"/>
        <c:tickLblPos val="nextTo"/>
        <c:crossAx val="1477908960"/>
        <c:crosses val="autoZero"/>
        <c:crossBetween val="midCat"/>
      </c:valAx>
      <c:spPr>
        <a:noFill/>
        <a:ln>
          <a:noFill/>
        </a:ln>
        <a:effectLst/>
      </c:spPr>
    </c:plotArea>
    <c:legend>
      <c:legendPos val="b"/>
      <c:layout>
        <c:manualLayout>
          <c:xMode val="edge"/>
          <c:yMode val="edge"/>
          <c:x val="0.16888888888888889"/>
          <c:y val="0.58391149023038791"/>
          <c:w val="0.37611111111111112"/>
          <c:h val="0.16145888013998252"/>
        </c:manualLayout>
      </c:layout>
      <c:overlay val="1"/>
      <c:spPr>
        <a:solidFill>
          <a:schemeClr val="bg1"/>
        </a:solidFill>
        <a:ln>
          <a:solidFill>
            <a:schemeClr val="tx1"/>
          </a:solid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1"/>
          </a:solidFill>
        </a:defRPr>
      </a:pPr>
      <a:endParaRPr lang="ja-JP"/>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494905949256343"/>
          <c:y val="5.706000291630213E-2"/>
          <c:w val="0.74614370078740155"/>
          <c:h val="0.74970727617381161"/>
        </c:manualLayout>
      </c:layout>
      <c:scatterChart>
        <c:scatterStyle val="lineMarker"/>
        <c:varyColors val="0"/>
        <c:ser>
          <c:idx val="2"/>
          <c:order val="0"/>
          <c:tx>
            <c:v>GIL+TIA</c:v>
          </c:tx>
          <c:spPr>
            <a:ln w="19050">
              <a:solidFill>
                <a:schemeClr val="accent2"/>
              </a:solidFill>
            </a:ln>
          </c:spPr>
          <c:marker>
            <c:symbol val="none"/>
          </c:marker>
          <c:xVal>
            <c:numRef>
              <c:f>'GIL+TIA_ac'!$F$2:$F$42</c:f>
              <c:numCache>
                <c:formatCode>General</c:formatCode>
                <c:ptCount val="41"/>
                <c:pt idx="0">
                  <c:v>0.01</c:v>
                </c:pt>
                <c:pt idx="1">
                  <c:v>1.2589254117941599E-2</c:v>
                </c:pt>
                <c:pt idx="2">
                  <c:v>1.58489319246111E-2</c:v>
                </c:pt>
                <c:pt idx="3">
                  <c:v>1.9952623149688799E-2</c:v>
                </c:pt>
                <c:pt idx="4">
                  <c:v>2.5118864315095801E-2</c:v>
                </c:pt>
                <c:pt idx="5">
                  <c:v>3.1622776601683798E-2</c:v>
                </c:pt>
                <c:pt idx="6">
                  <c:v>3.9810717055349699E-2</c:v>
                </c:pt>
                <c:pt idx="7">
                  <c:v>5.0118723362727199E-2</c:v>
                </c:pt>
                <c:pt idx="8">
                  <c:v>6.3095734448019303E-2</c:v>
                </c:pt>
                <c:pt idx="9">
                  <c:v>7.9432823472428096E-2</c:v>
                </c:pt>
                <c:pt idx="10">
                  <c:v>0.1</c:v>
                </c:pt>
                <c:pt idx="11">
                  <c:v>0.12589254117941601</c:v>
                </c:pt>
                <c:pt idx="12">
                  <c:v>0.15848931924611101</c:v>
                </c:pt>
                <c:pt idx="13">
                  <c:v>0.199526231496888</c:v>
                </c:pt>
                <c:pt idx="14">
                  <c:v>0.25118864315095801</c:v>
                </c:pt>
                <c:pt idx="15">
                  <c:v>0.316227766016838</c:v>
                </c:pt>
                <c:pt idx="16">
                  <c:v>0.39810717055349704</c:v>
                </c:pt>
                <c:pt idx="17">
                  <c:v>0.50118723362727202</c:v>
                </c:pt>
                <c:pt idx="18">
                  <c:v>0.63095734448019403</c:v>
                </c:pt>
                <c:pt idx="19">
                  <c:v>0.79432823472428205</c:v>
                </c:pt>
                <c:pt idx="20">
                  <c:v>1</c:v>
                </c:pt>
                <c:pt idx="21">
                  <c:v>1.25892541179416</c:v>
                </c:pt>
                <c:pt idx="22">
                  <c:v>1.58489319246111</c:v>
                </c:pt>
                <c:pt idx="23">
                  <c:v>1.99526231496888</c:v>
                </c:pt>
                <c:pt idx="24">
                  <c:v>2.5118864315095801</c:v>
                </c:pt>
                <c:pt idx="25">
                  <c:v>3.16227766016838</c:v>
                </c:pt>
                <c:pt idx="26">
                  <c:v>3.9810717055349696</c:v>
                </c:pt>
                <c:pt idx="27">
                  <c:v>5.01187233627273</c:v>
                </c:pt>
                <c:pt idx="28">
                  <c:v>6.3095734448019396</c:v>
                </c:pt>
                <c:pt idx="29">
                  <c:v>7.9432823472428202</c:v>
                </c:pt>
                <c:pt idx="30">
                  <c:v>10</c:v>
                </c:pt>
                <c:pt idx="31">
                  <c:v>12.589254117941699</c:v>
                </c:pt>
                <c:pt idx="32">
                  <c:v>15.848931924611099</c:v>
                </c:pt>
                <c:pt idx="33">
                  <c:v>19.952623149688801</c:v>
                </c:pt>
                <c:pt idx="34">
                  <c:v>25.118864315095799</c:v>
                </c:pt>
                <c:pt idx="35">
                  <c:v>31.6227766016838</c:v>
                </c:pt>
                <c:pt idx="36">
                  <c:v>39.810717055349798</c:v>
                </c:pt>
                <c:pt idx="37">
                  <c:v>50.118723362727302</c:v>
                </c:pt>
                <c:pt idx="38">
                  <c:v>63.0957344480194</c:v>
                </c:pt>
                <c:pt idx="39">
                  <c:v>79.432823472428296</c:v>
                </c:pt>
                <c:pt idx="40">
                  <c:v>100</c:v>
                </c:pt>
              </c:numCache>
            </c:numRef>
          </c:xVal>
          <c:yVal>
            <c:numRef>
              <c:f>'GIL+TIA_ac'!$G$2:$G$42</c:f>
              <c:numCache>
                <c:formatCode>General</c:formatCode>
                <c:ptCount val="41"/>
                <c:pt idx="0">
                  <c:v>28.860416940936616</c:v>
                </c:pt>
                <c:pt idx="1">
                  <c:v>28.802802154085285</c:v>
                </c:pt>
                <c:pt idx="2">
                  <c:v>28.732021191818649</c:v>
                </c:pt>
                <c:pt idx="3">
                  <c:v>28.652158266219995</c:v>
                </c:pt>
                <c:pt idx="4">
                  <c:v>28.569570380497993</c:v>
                </c:pt>
                <c:pt idx="5">
                  <c:v>28.490085770915616</c:v>
                </c:pt>
                <c:pt idx="6">
                  <c:v>28.416059709552691</c:v>
                </c:pt>
                <c:pt idx="7">
                  <c:v>28.344986703078074</c:v>
                </c:pt>
                <c:pt idx="8">
                  <c:v>28.269586907959688</c:v>
                </c:pt>
                <c:pt idx="9">
                  <c:v>28.178057768617148</c:v>
                </c:pt>
                <c:pt idx="10">
                  <c:v>28.053411131467847</c:v>
                </c:pt>
                <c:pt idx="11">
                  <c:v>27.873007816374916</c:v>
                </c:pt>
                <c:pt idx="12">
                  <c:v>27.602773123887381</c:v>
                </c:pt>
                <c:pt idx="13">
                  <c:v>27.195729278765178</c:v>
                </c:pt>
                <c:pt idx="14">
                  <c:v>26.589444686337497</c:v>
                </c:pt>
                <c:pt idx="15">
                  <c:v>25.708500811570708</c:v>
                </c:pt>
                <c:pt idx="16">
                  <c:v>24.476202217164456</c:v>
                </c:pt>
                <c:pt idx="17">
                  <c:v>22.839756358487922</c:v>
                </c:pt>
                <c:pt idx="18">
                  <c:v>20.804027999143603</c:v>
                </c:pt>
                <c:pt idx="19">
                  <c:v>18.453415033094501</c:v>
                </c:pt>
                <c:pt idx="20">
                  <c:v>15.939943912449001</c:v>
                </c:pt>
                <c:pt idx="21">
                  <c:v>13.440405169625203</c:v>
                </c:pt>
                <c:pt idx="22">
                  <c:v>11.105654869801947</c:v>
                </c:pt>
                <c:pt idx="23">
                  <c:v>9.0264549886340699</c:v>
                </c:pt>
                <c:pt idx="24">
                  <c:v>7.2373303812474434</c:v>
                </c:pt>
                <c:pt idx="25">
                  <c:v>5.733511941168822</c:v>
                </c:pt>
                <c:pt idx="26">
                  <c:v>4.4896337907631505</c:v>
                </c:pt>
                <c:pt idx="27">
                  <c:v>3.4716089514705994</c:v>
                </c:pt>
                <c:pt idx="28">
                  <c:v>2.6445778700978049</c:v>
                </c:pt>
                <c:pt idx="29">
                  <c:v>1.9766654780484347</c:v>
                </c:pt>
                <c:pt idx="30">
                  <c:v>1.4431271773900165</c:v>
                </c:pt>
                <c:pt idx="31">
                  <c:v>1.0253614546158727</c:v>
                </c:pt>
                <c:pt idx="32">
                  <c:v>0.70540379286633681</c:v>
                </c:pt>
                <c:pt idx="33">
                  <c:v>0.46715206580879604</c:v>
                </c:pt>
                <c:pt idx="34">
                  <c:v>0.29823807325990848</c:v>
                </c:pt>
                <c:pt idx="35">
                  <c:v>0.18316077624004884</c:v>
                </c:pt>
                <c:pt idx="36">
                  <c:v>0.10800240443783771</c:v>
                </c:pt>
                <c:pt idx="37">
                  <c:v>6.2504411139378976E-2</c:v>
                </c:pt>
                <c:pt idx="38">
                  <c:v>3.3061155913459067E-2</c:v>
                </c:pt>
                <c:pt idx="39">
                  <c:v>1.9656223858104453E-2</c:v>
                </c:pt>
                <c:pt idx="40">
                  <c:v>1.1719355073872837E-2</c:v>
                </c:pt>
              </c:numCache>
            </c:numRef>
          </c:yVal>
          <c:smooth val="0"/>
          <c:extLst>
            <c:ext xmlns:c16="http://schemas.microsoft.com/office/drawing/2014/chart" uri="{C3380CC4-5D6E-409C-BE32-E72D297353CC}">
              <c16:uniqueId val="{00000000-DA95-4899-A305-3BF5E54091BA}"/>
            </c:ext>
          </c:extLst>
        </c:ser>
        <c:ser>
          <c:idx val="0"/>
          <c:order val="1"/>
          <c:tx>
            <c:v>TIA</c:v>
          </c:tx>
          <c:spPr>
            <a:ln w="19050" cap="rnd">
              <a:solidFill>
                <a:schemeClr val="accent1"/>
              </a:solidFill>
              <a:round/>
            </a:ln>
            <a:effectLst/>
          </c:spPr>
          <c:marker>
            <c:symbol val="none"/>
          </c:marker>
          <c:xVal>
            <c:numRef>
              <c:f>'[1]TIA_ac (1)'!$F$2:$F$42</c:f>
              <c:numCache>
                <c:formatCode>General</c:formatCode>
                <c:ptCount val="41"/>
                <c:pt idx="0">
                  <c:v>0.01</c:v>
                </c:pt>
                <c:pt idx="1">
                  <c:v>1.2589254117941599E-2</c:v>
                </c:pt>
                <c:pt idx="2">
                  <c:v>1.58489319246111E-2</c:v>
                </c:pt>
                <c:pt idx="3">
                  <c:v>1.9952623149688799E-2</c:v>
                </c:pt>
                <c:pt idx="4">
                  <c:v>2.5118864315095801E-2</c:v>
                </c:pt>
                <c:pt idx="5">
                  <c:v>3.1622776601683798E-2</c:v>
                </c:pt>
                <c:pt idx="6">
                  <c:v>3.9810717055349699E-2</c:v>
                </c:pt>
                <c:pt idx="7">
                  <c:v>5.0118723362727199E-2</c:v>
                </c:pt>
                <c:pt idx="8">
                  <c:v>6.3095734448019303E-2</c:v>
                </c:pt>
                <c:pt idx="9">
                  <c:v>7.9432823472428096E-2</c:v>
                </c:pt>
                <c:pt idx="10">
                  <c:v>0.1</c:v>
                </c:pt>
                <c:pt idx="11">
                  <c:v>0.12589254117941601</c:v>
                </c:pt>
                <c:pt idx="12">
                  <c:v>0.15848931924611101</c:v>
                </c:pt>
                <c:pt idx="13">
                  <c:v>0.199526231496888</c:v>
                </c:pt>
                <c:pt idx="14">
                  <c:v>0.25118864315095801</c:v>
                </c:pt>
                <c:pt idx="15">
                  <c:v>0.316227766016838</c:v>
                </c:pt>
                <c:pt idx="16">
                  <c:v>0.39810717055349704</c:v>
                </c:pt>
                <c:pt idx="17">
                  <c:v>0.50118723362727202</c:v>
                </c:pt>
                <c:pt idx="18">
                  <c:v>0.63095734448019403</c:v>
                </c:pt>
                <c:pt idx="19">
                  <c:v>0.79432823472428205</c:v>
                </c:pt>
                <c:pt idx="20">
                  <c:v>1</c:v>
                </c:pt>
                <c:pt idx="21">
                  <c:v>1.25892541179416</c:v>
                </c:pt>
                <c:pt idx="22">
                  <c:v>1.58489319246111</c:v>
                </c:pt>
                <c:pt idx="23">
                  <c:v>1.99526231496888</c:v>
                </c:pt>
                <c:pt idx="24">
                  <c:v>2.5118864315095801</c:v>
                </c:pt>
                <c:pt idx="25">
                  <c:v>3.16227766016838</c:v>
                </c:pt>
                <c:pt idx="26">
                  <c:v>3.9810717055349696</c:v>
                </c:pt>
                <c:pt idx="27">
                  <c:v>5.01187233627273</c:v>
                </c:pt>
                <c:pt idx="28">
                  <c:v>6.3095734448019396</c:v>
                </c:pt>
                <c:pt idx="29">
                  <c:v>7.9432823472428202</c:v>
                </c:pt>
                <c:pt idx="30">
                  <c:v>10</c:v>
                </c:pt>
                <c:pt idx="31">
                  <c:v>12.589254117941699</c:v>
                </c:pt>
                <c:pt idx="32">
                  <c:v>15.848931924611099</c:v>
                </c:pt>
                <c:pt idx="33">
                  <c:v>19.952623149688801</c:v>
                </c:pt>
                <c:pt idx="34">
                  <c:v>25.118864315095799</c:v>
                </c:pt>
                <c:pt idx="35">
                  <c:v>31.6227766016838</c:v>
                </c:pt>
                <c:pt idx="36">
                  <c:v>39.810717055349798</c:v>
                </c:pt>
                <c:pt idx="37">
                  <c:v>50.118723362727302</c:v>
                </c:pt>
                <c:pt idx="38">
                  <c:v>63.0957344480194</c:v>
                </c:pt>
                <c:pt idx="39">
                  <c:v>79.432823472428296</c:v>
                </c:pt>
                <c:pt idx="40">
                  <c:v>100</c:v>
                </c:pt>
              </c:numCache>
            </c:numRef>
          </c:xVal>
          <c:yVal>
            <c:numRef>
              <c:f>'[1]TIA_ac (1)'!$G$2:$G$42</c:f>
              <c:numCache>
                <c:formatCode>General</c:formatCode>
                <c:ptCount val="41"/>
                <c:pt idx="0">
                  <c:v>7.320644880647464</c:v>
                </c:pt>
                <c:pt idx="1">
                  <c:v>7.3173983293939555</c:v>
                </c:pt>
                <c:pt idx="2">
                  <c:v>7.3134208333055151</c:v>
                </c:pt>
                <c:pt idx="3">
                  <c:v>7.3089670261408086</c:v>
                </c:pt>
                <c:pt idx="4">
                  <c:v>7.304444070339752</c:v>
                </c:pt>
                <c:pt idx="5">
                  <c:v>7.300260148267415</c:v>
                </c:pt>
                <c:pt idx="6">
                  <c:v>7.2966635842890479</c:v>
                </c:pt>
                <c:pt idx="7">
                  <c:v>7.2936772534033265</c:v>
                </c:pt>
                <c:pt idx="8">
                  <c:v>7.2911321590228173</c:v>
                </c:pt>
                <c:pt idx="9">
                  <c:v>7.2887296482822892</c:v>
                </c:pt>
                <c:pt idx="10">
                  <c:v>7.2860722054472822</c:v>
                </c:pt>
                <c:pt idx="11">
                  <c:v>7.2830158129764015</c:v>
                </c:pt>
                <c:pt idx="12">
                  <c:v>7.2789061740100385</c:v>
                </c:pt>
                <c:pt idx="13">
                  <c:v>7.2729666870172274</c:v>
                </c:pt>
                <c:pt idx="14">
                  <c:v>7.2640552758436003</c:v>
                </c:pt>
                <c:pt idx="15">
                  <c:v>7.2504674808836391</c:v>
                </c:pt>
                <c:pt idx="16">
                  <c:v>7.2295384543561685</c:v>
                </c:pt>
                <c:pt idx="17">
                  <c:v>7.1971321243657398</c:v>
                </c:pt>
                <c:pt idx="18">
                  <c:v>7.1470305414260187</c:v>
                </c:pt>
                <c:pt idx="19">
                  <c:v>7.0698629098489638</c:v>
                </c:pt>
                <c:pt idx="20">
                  <c:v>6.9518378720094276</c:v>
                </c:pt>
                <c:pt idx="21">
                  <c:v>6.7751484376022137</c:v>
                </c:pt>
                <c:pt idx="22">
                  <c:v>6.5197545933610499</c:v>
                </c:pt>
                <c:pt idx="23">
                  <c:v>6.1641582899691612</c:v>
                </c:pt>
                <c:pt idx="24">
                  <c:v>5.6938243129311052</c:v>
                </c:pt>
                <c:pt idx="25">
                  <c:v>5.1111565348078178</c:v>
                </c:pt>
                <c:pt idx="26">
                  <c:v>4.4424190167689028</c:v>
                </c:pt>
                <c:pt idx="27">
                  <c:v>3.7328831589109384</c:v>
                </c:pt>
                <c:pt idx="28">
                  <c:v>3.0334982625423565</c:v>
                </c:pt>
                <c:pt idx="29">
                  <c:v>2.3861857759951248</c:v>
                </c:pt>
                <c:pt idx="30">
                  <c:v>1.8196458034625553</c:v>
                </c:pt>
                <c:pt idx="31">
                  <c:v>1.3487755221152045</c:v>
                </c:pt>
                <c:pt idx="32">
                  <c:v>0.97275492372079886</c:v>
                </c:pt>
                <c:pt idx="33">
                  <c:v>0.68247650345864297</c:v>
                </c:pt>
                <c:pt idx="34">
                  <c:v>0.46872400912685958</c:v>
                </c:pt>
                <c:pt idx="35">
                  <c:v>0.31550222993477456</c:v>
                </c:pt>
                <c:pt idx="36">
                  <c:v>0.20798895677497306</c:v>
                </c:pt>
                <c:pt idx="37">
                  <c:v>0.13704693302800067</c:v>
                </c:pt>
                <c:pt idx="38">
                  <c:v>8.3661468780181186E-2</c:v>
                </c:pt>
                <c:pt idx="39">
                  <c:v>5.7892796761901635E-2</c:v>
                </c:pt>
                <c:pt idx="40">
                  <c:v>4.0253384734716707E-2</c:v>
                </c:pt>
              </c:numCache>
            </c:numRef>
          </c:yVal>
          <c:smooth val="0"/>
          <c:extLst>
            <c:ext xmlns:c16="http://schemas.microsoft.com/office/drawing/2014/chart" uri="{C3380CC4-5D6E-409C-BE32-E72D297353CC}">
              <c16:uniqueId val="{00000001-DA95-4899-A305-3BF5E54091BA}"/>
            </c:ext>
          </c:extLst>
        </c:ser>
        <c:dLbls>
          <c:showLegendKey val="0"/>
          <c:showVal val="0"/>
          <c:showCatName val="0"/>
          <c:showSerName val="0"/>
          <c:showPercent val="0"/>
          <c:showBubbleSize val="0"/>
        </c:dLbls>
        <c:axId val="288364272"/>
        <c:axId val="288337872"/>
      </c:scatterChart>
      <c:valAx>
        <c:axId val="288364272"/>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r>
                  <a:rPr lang="ja-JP"/>
                  <a:t>周波数 </a:t>
                </a:r>
                <a:r>
                  <a:rPr lang="en-US"/>
                  <a:t>[GHz]</a:t>
                </a:r>
                <a:endParaRPr lang="ja-JP"/>
              </a:p>
            </c:rich>
          </c:tx>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ja-JP"/>
          </a:p>
        </c:txPr>
        <c:crossAx val="288337872"/>
        <c:crosses val="autoZero"/>
        <c:crossBetween val="midCat"/>
      </c:valAx>
      <c:valAx>
        <c:axId val="288337872"/>
        <c:scaling>
          <c:orientation val="minMax"/>
          <c:max val="3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r>
                  <a:rPr lang="ja-JP"/>
                  <a:t>伝達インピーダンス </a:t>
                </a:r>
                <a:r>
                  <a:rPr lang="en-US"/>
                  <a:t>[kΩ]</a:t>
                </a:r>
                <a:endParaRPr lang="ja-JP"/>
              </a:p>
            </c:rich>
          </c:tx>
          <c:overlay val="0"/>
          <c:spPr>
            <a:noFill/>
            <a:ln>
              <a:noFill/>
            </a:ln>
            <a:effectLst/>
          </c:sp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ja-JP"/>
          </a:p>
        </c:txPr>
        <c:crossAx val="288364272"/>
        <c:crosses val="autoZero"/>
        <c:crossBetween val="midCat"/>
      </c:valAx>
    </c:plotArea>
    <c:legend>
      <c:legendPos val="b"/>
      <c:layout>
        <c:manualLayout>
          <c:xMode val="edge"/>
          <c:yMode val="edge"/>
          <c:x val="0.58555555555555561"/>
          <c:y val="0.14872630504520268"/>
          <c:w val="0.21222222222222223"/>
          <c:h val="0.17997739865850104"/>
        </c:manualLayout>
      </c:layout>
      <c:overlay val="1"/>
      <c:spPr>
        <a:solidFill>
          <a:schemeClr val="bg1"/>
        </a:solidFill>
        <a:ln>
          <a:solidFill>
            <a:schemeClr val="tx1"/>
          </a:solid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ja-JP"/>
        </a:p>
      </c:txPr>
    </c:legend>
    <c:plotVisOnly val="1"/>
    <c:dispBlanksAs val="gap"/>
    <c:showDLblsOverMax val="0"/>
    <c:extLst/>
  </c:chart>
  <c:spPr>
    <a:ln w="9525">
      <a:noFill/>
    </a:ln>
  </c:spPr>
  <c:txPr>
    <a:bodyPr/>
    <a:lstStyle/>
    <a:p>
      <a:pPr>
        <a:defRPr sz="1200">
          <a:solidFill>
            <a:schemeClr val="tx1"/>
          </a:solidFill>
        </a:defRPr>
      </a:pPr>
      <a:endParaRPr lang="ja-JP"/>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4893525809273844"/>
          <c:y val="5.706000291630213E-2"/>
          <c:w val="0.77192125984251969"/>
          <c:h val="0.7103397491980169"/>
        </c:manualLayout>
      </c:layout>
      <c:scatterChart>
        <c:scatterStyle val="smoothMarker"/>
        <c:varyColors val="0"/>
        <c:ser>
          <c:idx val="5"/>
          <c:order val="1"/>
          <c:tx>
            <c:strRef>
              <c:f>'GIL+TIA_tran'!$T$1</c:f>
              <c:strCache>
                <c:ptCount val="1"/>
                <c:pt idx="0">
                  <c:v>Vout</c:v>
                </c:pt>
              </c:strCache>
            </c:strRef>
          </c:tx>
          <c:spPr>
            <a:ln w="19050" cap="rnd">
              <a:solidFill>
                <a:schemeClr val="accent6"/>
              </a:solidFill>
              <a:round/>
            </a:ln>
            <a:effectLst/>
          </c:spPr>
          <c:marker>
            <c:symbol val="none"/>
          </c:marker>
          <c:xVal>
            <c:numRef>
              <c:f>'GIL+TIA_tran'!$N$2:$N$147</c:f>
              <c:numCache>
                <c:formatCode>General</c:formatCode>
                <c:ptCount val="146"/>
                <c:pt idx="0">
                  <c:v>0</c:v>
                </c:pt>
                <c:pt idx="1">
                  <c:v>0.03</c:v>
                </c:pt>
                <c:pt idx="2">
                  <c:v>6.0545439254311002E-2</c:v>
                </c:pt>
                <c:pt idx="3">
                  <c:v>9.5106495079366998E-2</c:v>
                </c:pt>
                <c:pt idx="4">
                  <c:v>0.14579159097533498</c:v>
                </c:pt>
                <c:pt idx="5">
                  <c:v>0.218540338431053</c:v>
                </c:pt>
                <c:pt idx="6">
                  <c:v>0.32048851229229103</c:v>
                </c:pt>
                <c:pt idx="7">
                  <c:v>0.41814044646402798</c:v>
                </c:pt>
                <c:pt idx="8">
                  <c:v>0.51986594244816897</c:v>
                </c:pt>
                <c:pt idx="9">
                  <c:v>0.63017727444801497</c:v>
                </c:pt>
                <c:pt idx="10">
                  <c:v>0.75120369718698798</c:v>
                </c:pt>
                <c:pt idx="11">
                  <c:v>0.886809011845763</c:v>
                </c:pt>
                <c:pt idx="12">
                  <c:v>1.0399180627515201</c:v>
                </c:pt>
                <c:pt idx="13">
                  <c:v>1.21402869922942</c:v>
                </c:pt>
                <c:pt idx="14">
                  <c:v>1.4196590921251602</c:v>
                </c:pt>
                <c:pt idx="15">
                  <c:v>1.6375882878715999</c:v>
                </c:pt>
                <c:pt idx="16">
                  <c:v>1.8539122190914501</c:v>
                </c:pt>
                <c:pt idx="17">
                  <c:v>2.0675821348481302</c:v>
                </c:pt>
                <c:pt idx="18">
                  <c:v>2.2780821035787402</c:v>
                </c:pt>
                <c:pt idx="19">
                  <c:v>2.4844160328045302</c:v>
                </c:pt>
                <c:pt idx="20">
                  <c:v>2.6870867284320203</c:v>
                </c:pt>
                <c:pt idx="21">
                  <c:v>2.88766084039848</c:v>
                </c:pt>
                <c:pt idx="22">
                  <c:v>3.0878546885914702</c:v>
                </c:pt>
                <c:pt idx="23">
                  <c:v>3.28947896625023</c:v>
                </c:pt>
                <c:pt idx="24">
                  <c:v>3.49457071876517</c:v>
                </c:pt>
                <c:pt idx="25">
                  <c:v>3.7037107216406597</c:v>
                </c:pt>
                <c:pt idx="26">
                  <c:v>3.9183537210387698</c:v>
                </c:pt>
                <c:pt idx="27">
                  <c:v>4.14084470560298</c:v>
                </c:pt>
                <c:pt idx="28">
                  <c:v>4.3743606237268899</c:v>
                </c:pt>
                <c:pt idx="29">
                  <c:v>4.6238747610744007</c:v>
                </c:pt>
                <c:pt idx="30">
                  <c:v>4.89822604622809</c:v>
                </c:pt>
                <c:pt idx="31">
                  <c:v>5.1278868020252002</c:v>
                </c:pt>
                <c:pt idx="32">
                  <c:v>5.3249216392768499</c:v>
                </c:pt>
                <c:pt idx="33">
                  <c:v>5.5191042935316101</c:v>
                </c:pt>
                <c:pt idx="34">
                  <c:v>5.7169573911734499</c:v>
                </c:pt>
                <c:pt idx="35">
                  <c:v>5.9156729890929798</c:v>
                </c:pt>
                <c:pt idx="36">
                  <c:v>6.1178362342927901</c:v>
                </c:pt>
                <c:pt idx="37">
                  <c:v>6.3323258932988402</c:v>
                </c:pt>
                <c:pt idx="38">
                  <c:v>6.5719947171101101</c:v>
                </c:pt>
                <c:pt idx="39">
                  <c:v>6.8068177443026903</c:v>
                </c:pt>
                <c:pt idx="40">
                  <c:v>7.0307060793081808</c:v>
                </c:pt>
                <c:pt idx="41">
                  <c:v>7.2472669326091701</c:v>
                </c:pt>
                <c:pt idx="42">
                  <c:v>7.4571780548520596</c:v>
                </c:pt>
                <c:pt idx="43">
                  <c:v>7.6618202240685704</c:v>
                </c:pt>
                <c:pt idx="44">
                  <c:v>7.863435948064339</c:v>
                </c:pt>
                <c:pt idx="45">
                  <c:v>8.0640724845174905</c:v>
                </c:pt>
                <c:pt idx="46">
                  <c:v>8.2656938385084704</c:v>
                </c:pt>
                <c:pt idx="47">
                  <c:v>8.4704162836740498</c:v>
                </c:pt>
                <c:pt idx="48">
                  <c:v>8.6806214539673103</c:v>
                </c:pt>
                <c:pt idx="49">
                  <c:v>8.8992235274062406</c:v>
                </c:pt>
                <c:pt idx="50">
                  <c:v>9.130171624310579</c:v>
                </c:pt>
                <c:pt idx="51">
                  <c:v>9.3760946450542288</c:v>
                </c:pt>
                <c:pt idx="52">
                  <c:v>9.6403323074163989</c:v>
                </c:pt>
                <c:pt idx="53">
                  <c:v>9.9327325038277205</c:v>
                </c:pt>
                <c:pt idx="54">
                  <c:v>10.160287968928301</c:v>
                </c:pt>
                <c:pt idx="55">
                  <c:v>10.355058776186901</c:v>
                </c:pt>
                <c:pt idx="56">
                  <c:v>10.548695924153201</c:v>
                </c:pt>
                <c:pt idx="57">
                  <c:v>10.7465960527408</c:v>
                </c:pt>
                <c:pt idx="58">
                  <c:v>10.945416897302</c:v>
                </c:pt>
                <c:pt idx="59">
                  <c:v>11.1488920489326</c:v>
                </c:pt>
                <c:pt idx="60">
                  <c:v>11.3672436662126</c:v>
                </c:pt>
                <c:pt idx="61">
                  <c:v>11.606588609559701</c:v>
                </c:pt>
                <c:pt idx="62">
                  <c:v>11.841246002405299</c:v>
                </c:pt>
                <c:pt idx="63">
                  <c:v>12.065105661964601</c:v>
                </c:pt>
                <c:pt idx="64">
                  <c:v>12.281137810401701</c:v>
                </c:pt>
                <c:pt idx="65">
                  <c:v>12.490434605162099</c:v>
                </c:pt>
                <c:pt idx="66">
                  <c:v>12.694634736519401</c:v>
                </c:pt>
                <c:pt idx="67">
                  <c:v>12.8960504369674</c:v>
                </c:pt>
                <c:pt idx="68">
                  <c:v>13.0967595133719</c:v>
                </c:pt>
                <c:pt idx="69">
                  <c:v>13.2987604865774</c:v>
                </c:pt>
                <c:pt idx="70">
                  <c:v>13.5042126367902</c:v>
                </c:pt>
                <c:pt idx="71">
                  <c:v>13.715569203704099</c:v>
                </c:pt>
                <c:pt idx="72">
                  <c:v>13.935873725916499</c:v>
                </c:pt>
                <c:pt idx="73">
                  <c:v>14.169317628796399</c:v>
                </c:pt>
                <c:pt idx="74">
                  <c:v>14.417858258099701</c:v>
                </c:pt>
                <c:pt idx="75">
                  <c:v>14.6858072186104</c:v>
                </c:pt>
                <c:pt idx="76">
                  <c:v>14.9844497370197</c:v>
                </c:pt>
                <c:pt idx="77">
                  <c:v>15.2054463659787</c:v>
                </c:pt>
                <c:pt idx="78">
                  <c:v>15.397532089971</c:v>
                </c:pt>
                <c:pt idx="79">
                  <c:v>15.591389084159299</c:v>
                </c:pt>
                <c:pt idx="80">
                  <c:v>15.789237153226701</c:v>
                </c:pt>
                <c:pt idx="81">
                  <c:v>15.9883584114139</c:v>
                </c:pt>
                <c:pt idx="82">
                  <c:v>16.193792734220498</c:v>
                </c:pt>
                <c:pt idx="83">
                  <c:v>16.418440898351403</c:v>
                </c:pt>
                <c:pt idx="84">
                  <c:v>16.657590631586</c:v>
                </c:pt>
                <c:pt idx="85">
                  <c:v>16.8896694188367</c:v>
                </c:pt>
                <c:pt idx="86">
                  <c:v>17.1117030719161</c:v>
                </c:pt>
                <c:pt idx="87">
                  <c:v>17.3261533615721</c:v>
                </c:pt>
                <c:pt idx="88">
                  <c:v>17.534159659449102</c:v>
                </c:pt>
                <c:pt idx="89">
                  <c:v>17.737580993074502</c:v>
                </c:pt>
                <c:pt idx="90">
                  <c:v>17.938679970259699</c:v>
                </c:pt>
                <c:pt idx="91">
                  <c:v>18.139494347013599</c:v>
                </c:pt>
                <c:pt idx="92">
                  <c:v>18.342046052501299</c:v>
                </c:pt>
                <c:pt idx="93">
                  <c:v>18.548539092281501</c:v>
                </c:pt>
                <c:pt idx="94">
                  <c:v>18.761520479578401</c:v>
                </c:pt>
                <c:pt idx="95">
                  <c:v>18.9842208030365</c:v>
                </c:pt>
                <c:pt idx="96">
                  <c:v>19.221181840599399</c:v>
                </c:pt>
                <c:pt idx="97">
                  <c:v>19.473412801497201</c:v>
                </c:pt>
                <c:pt idx="98">
                  <c:v>19.746672765693003</c:v>
                </c:pt>
                <c:pt idx="99">
                  <c:v>20.024858775652</c:v>
                </c:pt>
                <c:pt idx="100">
                  <c:v>20.236770905897899</c:v>
                </c:pt>
                <c:pt idx="101">
                  <c:v>20.428921409920701</c:v>
                </c:pt>
                <c:pt idx="102">
                  <c:v>20.623407684486502</c:v>
                </c:pt>
                <c:pt idx="103">
                  <c:v>20.821727180918199</c:v>
                </c:pt>
                <c:pt idx="104">
                  <c:v>21.021522244881201</c:v>
                </c:pt>
                <c:pt idx="105">
                  <c:v>21.2287153625639</c:v>
                </c:pt>
                <c:pt idx="106">
                  <c:v>21.459406283636699</c:v>
                </c:pt>
                <c:pt idx="107">
                  <c:v>21.6988092447572</c:v>
                </c:pt>
                <c:pt idx="108">
                  <c:v>21.9290473203944</c:v>
                </c:pt>
                <c:pt idx="109">
                  <c:v>22.149832149033902</c:v>
                </c:pt>
                <c:pt idx="110">
                  <c:v>22.363157094753401</c:v>
                </c:pt>
                <c:pt idx="111">
                  <c:v>22.5702207213075</c:v>
                </c:pt>
                <c:pt idx="112">
                  <c:v>22.773094614174099</c:v>
                </c:pt>
                <c:pt idx="113">
                  <c:v>22.974010548069302</c:v>
                </c:pt>
                <c:pt idx="114">
                  <c:v>23.174980811550402</c:v>
                </c:pt>
                <c:pt idx="115">
                  <c:v>23.378057989444201</c:v>
                </c:pt>
                <c:pt idx="116">
                  <c:v>23.585491840089901</c:v>
                </c:pt>
                <c:pt idx="117">
                  <c:v>23.799919112315401</c:v>
                </c:pt>
                <c:pt idx="118">
                  <c:v>24.024744883289699</c:v>
                </c:pt>
                <c:pt idx="119">
                  <c:v>24.2642965913391</c:v>
                </c:pt>
                <c:pt idx="120">
                  <c:v>24.5196767827873</c:v>
                </c:pt>
                <c:pt idx="121">
                  <c:v>24.797729737504003</c:v>
                </c:pt>
                <c:pt idx="122">
                  <c:v>25.0564581195427</c:v>
                </c:pt>
                <c:pt idx="123">
                  <c:v>25.261912001382999</c:v>
                </c:pt>
                <c:pt idx="124">
                  <c:v>25.454510100781199</c:v>
                </c:pt>
                <c:pt idx="125">
                  <c:v>25.6501454564415</c:v>
                </c:pt>
                <c:pt idx="126">
                  <c:v>25.848620672564099</c:v>
                </c:pt>
                <c:pt idx="127">
                  <c:v>26.048988628736002</c:v>
                </c:pt>
                <c:pt idx="128">
                  <c:v>26.257879922348401</c:v>
                </c:pt>
                <c:pt idx="129">
                  <c:v>26.494348965417799</c:v>
                </c:pt>
                <c:pt idx="130">
                  <c:v>26.734165426751801</c:v>
                </c:pt>
                <c:pt idx="131">
                  <c:v>26.962981069637401</c:v>
                </c:pt>
                <c:pt idx="132">
                  <c:v>27.182854146719901</c:v>
                </c:pt>
                <c:pt idx="133">
                  <c:v>27.395324300673099</c:v>
                </c:pt>
                <c:pt idx="134">
                  <c:v>27.6016609845496</c:v>
                </c:pt>
                <c:pt idx="135">
                  <c:v>27.8041406476889</c:v>
                </c:pt>
                <c:pt idx="136">
                  <c:v>28.004968580753999</c:v>
                </c:pt>
                <c:pt idx="137">
                  <c:v>28.2061434620637</c:v>
                </c:pt>
                <c:pt idx="138">
                  <c:v>28.409750813118702</c:v>
                </c:pt>
                <c:pt idx="139">
                  <c:v>28.618087063734798</c:v>
                </c:pt>
                <c:pt idx="140">
                  <c:v>28.8338785915121</c:v>
                </c:pt>
                <c:pt idx="141">
                  <c:v>29.060699940397598</c:v>
                </c:pt>
                <c:pt idx="142">
                  <c:v>29.302322457242699</c:v>
                </c:pt>
                <c:pt idx="143">
                  <c:v>29.5605560672482</c:v>
                </c:pt>
                <c:pt idx="144">
                  <c:v>29.7802780336241</c:v>
                </c:pt>
                <c:pt idx="145">
                  <c:v>29.999999999999996</c:v>
                </c:pt>
              </c:numCache>
            </c:numRef>
          </c:xVal>
          <c:yVal>
            <c:numRef>
              <c:f>'GIL+TIA_tran'!$T$2:$T$147</c:f>
              <c:numCache>
                <c:formatCode>General</c:formatCode>
                <c:ptCount val="146"/>
                <c:pt idx="0">
                  <c:v>0</c:v>
                </c:pt>
                <c:pt idx="1">
                  <c:v>6.6461168578357799E-4</c:v>
                </c:pt>
                <c:pt idx="2">
                  <c:v>2.3303916831620701E-3</c:v>
                </c:pt>
                <c:pt idx="3">
                  <c:v>5.0779828567948304E-3</c:v>
                </c:pt>
                <c:pt idx="4">
                  <c:v>1.11457308967444E-2</c:v>
                </c:pt>
                <c:pt idx="5">
                  <c:v>2.3575639073227999E-2</c:v>
                </c:pt>
                <c:pt idx="6">
                  <c:v>4.6472004652087402E-2</c:v>
                </c:pt>
                <c:pt idx="7">
                  <c:v>7.2520746584136195E-2</c:v>
                </c:pt>
                <c:pt idx="8">
                  <c:v>0.10216852801465</c:v>
                </c:pt>
                <c:pt idx="9">
                  <c:v>0.13559101880579499</c:v>
                </c:pt>
                <c:pt idx="10">
                  <c:v>0.17228707399760301</c:v>
                </c:pt>
                <c:pt idx="11">
                  <c:v>0.21200335621941199</c:v>
                </c:pt>
                <c:pt idx="12">
                  <c:v>0.25368877819161301</c:v>
                </c:pt>
                <c:pt idx="13">
                  <c:v>0.29583218601917699</c:v>
                </c:pt>
                <c:pt idx="14">
                  <c:v>0.33759451374393801</c:v>
                </c:pt>
                <c:pt idx="15">
                  <c:v>0.37247168362914101</c:v>
                </c:pt>
                <c:pt idx="16">
                  <c:v>0.398435259607966</c:v>
                </c:pt>
                <c:pt idx="17">
                  <c:v>0.41685556380512701</c:v>
                </c:pt>
                <c:pt idx="18">
                  <c:v>0.429191208352872</c:v>
                </c:pt>
                <c:pt idx="19">
                  <c:v>0.43664267049627897</c:v>
                </c:pt>
                <c:pt idx="20">
                  <c:v>0.44011501071642201</c:v>
                </c:pt>
                <c:pt idx="21">
                  <c:v>0.44008677975091998</c:v>
                </c:pt>
                <c:pt idx="22">
                  <c:v>0.43658422289000398</c:v>
                </c:pt>
                <c:pt idx="23">
                  <c:v>0.42917745925731399</c:v>
                </c:pt>
                <c:pt idx="24">
                  <c:v>0.416915208141802</c:v>
                </c:pt>
                <c:pt idx="25">
                  <c:v>0.39838289254193199</c:v>
                </c:pt>
                <c:pt idx="26">
                  <c:v>0.37157844707118698</c:v>
                </c:pt>
                <c:pt idx="27">
                  <c:v>0.333901500707876</c:v>
                </c:pt>
                <c:pt idx="28">
                  <c:v>0.28242705792554701</c:v>
                </c:pt>
                <c:pt idx="29">
                  <c:v>0.21433892014574699</c:v>
                </c:pt>
                <c:pt idx="30">
                  <c:v>0.12706528433582001</c:v>
                </c:pt>
                <c:pt idx="31">
                  <c:v>4.7824493395506297E-2</c:v>
                </c:pt>
                <c:pt idx="32">
                  <c:v>-2.1770234680777299E-2</c:v>
                </c:pt>
                <c:pt idx="33">
                  <c:v>-8.9408803358972305E-2</c:v>
                </c:pt>
                <c:pt idx="34">
                  <c:v>-0.15505982371917201</c:v>
                </c:pt>
                <c:pt idx="35">
                  <c:v>-0.215551418851434</c:v>
                </c:pt>
                <c:pt idx="36">
                  <c:v>-0.26970211839007802</c:v>
                </c:pt>
                <c:pt idx="37">
                  <c:v>-0.317865183074866</c:v>
                </c:pt>
                <c:pt idx="38">
                  <c:v>-0.36021666701230098</c:v>
                </c:pt>
                <c:pt idx="39">
                  <c:v>-0.39096323100802099</c:v>
                </c:pt>
                <c:pt idx="40">
                  <c:v>-0.41183339539168001</c:v>
                </c:pt>
                <c:pt idx="41">
                  <c:v>-0.42556025275727</c:v>
                </c:pt>
                <c:pt idx="42">
                  <c:v>-0.43387151734247098</c:v>
                </c:pt>
                <c:pt idx="43">
                  <c:v>-0.43793941748752702</c:v>
                </c:pt>
                <c:pt idx="44">
                  <c:v>-0.43839208844729</c:v>
                </c:pt>
                <c:pt idx="45">
                  <c:v>-0.435345008465433</c:v>
                </c:pt>
                <c:pt idx="46">
                  <c:v>-0.42843949476383197</c:v>
                </c:pt>
                <c:pt idx="47">
                  <c:v>-0.41679746811024199</c:v>
                </c:pt>
                <c:pt idx="48">
                  <c:v>-0.39890392169452299</c:v>
                </c:pt>
                <c:pt idx="49">
                  <c:v>-0.37242831272143101</c:v>
                </c:pt>
                <c:pt idx="50">
                  <c:v>-0.33402694010102202</c:v>
                </c:pt>
                <c:pt idx="51">
                  <c:v>-0.28005423500533499</c:v>
                </c:pt>
                <c:pt idx="52">
                  <c:v>-0.20748578585222399</c:v>
                </c:pt>
                <c:pt idx="53">
                  <c:v>-0.11355905344820499</c:v>
                </c:pt>
                <c:pt idx="54">
                  <c:v>-3.46014615992822E-2</c:v>
                </c:pt>
                <c:pt idx="55">
                  <c:v>3.4145959439518099E-2</c:v>
                </c:pt>
                <c:pt idx="56">
                  <c:v>0.101181523778143</c:v>
                </c:pt>
                <c:pt idx="57">
                  <c:v>0.16607064663551799</c:v>
                </c:pt>
                <c:pt idx="58">
                  <c:v>0.22549991432108299</c:v>
                </c:pt>
                <c:pt idx="59">
                  <c:v>0.27863166616459101</c:v>
                </c:pt>
                <c:pt idx="60">
                  <c:v>0.32598497340847599</c:v>
                </c:pt>
                <c:pt idx="61">
                  <c:v>0.36644505388155901</c:v>
                </c:pt>
                <c:pt idx="62">
                  <c:v>0.395610596432596</c:v>
                </c:pt>
                <c:pt idx="63">
                  <c:v>0.41524668689501498</c:v>
                </c:pt>
                <c:pt idx="64">
                  <c:v>0.42797799762328698</c:v>
                </c:pt>
                <c:pt idx="65">
                  <c:v>0.435505993393493</c:v>
                </c:pt>
                <c:pt idx="66">
                  <c:v>0.43893223010373</c:v>
                </c:pt>
                <c:pt idx="67">
                  <c:v>0.43880517013793202</c:v>
                </c:pt>
                <c:pt idx="68">
                  <c:v>0.43516521853801099</c:v>
                </c:pt>
                <c:pt idx="69">
                  <c:v>0.42757491609605702</c:v>
                </c:pt>
                <c:pt idx="70">
                  <c:v>0.41506257197120699</c:v>
                </c:pt>
                <c:pt idx="71">
                  <c:v>0.39599376606672099</c:v>
                </c:pt>
                <c:pt idx="72">
                  <c:v>0.36788480659985001</c:v>
                </c:pt>
                <c:pt idx="73">
                  <c:v>0.32720954166368399</c:v>
                </c:pt>
                <c:pt idx="74">
                  <c:v>0.27045756869008902</c:v>
                </c:pt>
                <c:pt idx="75">
                  <c:v>0.194639015632112</c:v>
                </c:pt>
                <c:pt idx="76">
                  <c:v>9.6924626416103402E-2</c:v>
                </c:pt>
                <c:pt idx="77">
                  <c:v>1.9683152960920901E-2</c:v>
                </c:pt>
                <c:pt idx="78">
                  <c:v>-4.8036503894842701E-2</c:v>
                </c:pt>
                <c:pt idx="79">
                  <c:v>-0.114589821120872</c:v>
                </c:pt>
                <c:pt idx="80">
                  <c:v>-0.178428241742423</c:v>
                </c:pt>
                <c:pt idx="81">
                  <c:v>-0.23650604661118399</c:v>
                </c:pt>
                <c:pt idx="82">
                  <c:v>-0.28835124532052397</c:v>
                </c:pt>
                <c:pt idx="83">
                  <c:v>-0.33482811794200001</c:v>
                </c:pt>
                <c:pt idx="84">
                  <c:v>-0.37288408176905802</c:v>
                </c:pt>
                <c:pt idx="85">
                  <c:v>-0.399807318752746</c:v>
                </c:pt>
                <c:pt idx="86">
                  <c:v>-0.41783845277069898</c:v>
                </c:pt>
                <c:pt idx="87">
                  <c:v>-0.42937625930536499</c:v>
                </c:pt>
                <c:pt idx="88">
                  <c:v>-0.43598653438371299</c:v>
                </c:pt>
                <c:pt idx="89">
                  <c:v>-0.43865044173440199</c:v>
                </c:pt>
                <c:pt idx="90">
                  <c:v>-0.43780273488627602</c:v>
                </c:pt>
                <c:pt idx="91">
                  <c:v>-0.43338340491567201</c:v>
                </c:pt>
                <c:pt idx="92">
                  <c:v>-0.42484935600757701</c:v>
                </c:pt>
                <c:pt idx="93">
                  <c:v>-0.411101685819042</c:v>
                </c:pt>
                <c:pt idx="94">
                  <c:v>-0.39034332195190802</c:v>
                </c:pt>
                <c:pt idx="95">
                  <c:v>-0.35988437005009399</c:v>
                </c:pt>
                <c:pt idx="96">
                  <c:v>-0.315963659330254</c:v>
                </c:pt>
                <c:pt idx="97">
                  <c:v>-0.25533928183711302</c:v>
                </c:pt>
                <c:pt idx="98">
                  <c:v>-0.17508330970550801</c:v>
                </c:pt>
                <c:pt idx="99">
                  <c:v>-8.2426231202765196E-2</c:v>
                </c:pt>
                <c:pt idx="100">
                  <c:v>-8.0598442957640001E-3</c:v>
                </c:pt>
                <c:pt idx="101">
                  <c:v>5.9510573031201303E-2</c:v>
                </c:pt>
                <c:pt idx="102">
                  <c:v>0.125739070735429</c:v>
                </c:pt>
                <c:pt idx="103">
                  <c:v>0.18882195841986299</c:v>
                </c:pt>
                <c:pt idx="104">
                  <c:v>0.24586955143561801</c:v>
                </c:pt>
                <c:pt idx="105">
                  <c:v>0.29665355922470599</c:v>
                </c:pt>
                <c:pt idx="106">
                  <c:v>0.34248375337804798</c:v>
                </c:pt>
                <c:pt idx="107">
                  <c:v>0.37862767150559101</c:v>
                </c:pt>
                <c:pt idx="108">
                  <c:v>0.40376919203557199</c:v>
                </c:pt>
                <c:pt idx="109">
                  <c:v>0.42051005672052599</c:v>
                </c:pt>
                <c:pt idx="110">
                  <c:v>0.43107337937971602</c:v>
                </c:pt>
                <c:pt idx="111">
                  <c:v>0.43692253446001</c:v>
                </c:pt>
                <c:pt idx="112">
                  <c:v>0.43894437565682498</c:v>
                </c:pt>
                <c:pt idx="113">
                  <c:v>0.43748234746040199</c:v>
                </c:pt>
                <c:pt idx="114">
                  <c:v>0.43239322141564301</c:v>
                </c:pt>
                <c:pt idx="115">
                  <c:v>0.42304342925571597</c:v>
                </c:pt>
                <c:pt idx="116">
                  <c:v>0.408223327433753</c:v>
                </c:pt>
                <c:pt idx="117">
                  <c:v>0.38599366466352403</c:v>
                </c:pt>
                <c:pt idx="118">
                  <c:v>0.35348618122509601</c:v>
                </c:pt>
                <c:pt idx="119">
                  <c:v>0.30686138387228101</c:v>
                </c:pt>
                <c:pt idx="120">
                  <c:v>0.24299719108685799</c:v>
                </c:pt>
                <c:pt idx="121">
                  <c:v>0.15901765625918701</c:v>
                </c:pt>
                <c:pt idx="122">
                  <c:v>7.1720023178271294E-2</c:v>
                </c:pt>
                <c:pt idx="123">
                  <c:v>-5.5950603529053501E-4</c:v>
                </c:pt>
                <c:pt idx="124">
                  <c:v>-6.8127766474605306E-2</c:v>
                </c:pt>
                <c:pt idx="125">
                  <c:v>-0.134283565288665</c:v>
                </c:pt>
                <c:pt idx="126">
                  <c:v>-0.196657341324804</c:v>
                </c:pt>
                <c:pt idx="127">
                  <c:v>-0.25286243122195801</c:v>
                </c:pt>
                <c:pt idx="128">
                  <c:v>-0.30283505004427702</c:v>
                </c:pt>
                <c:pt idx="129">
                  <c:v>-0.34823522203173102</c:v>
                </c:pt>
                <c:pt idx="130">
                  <c:v>-0.38285557629671002</c:v>
                </c:pt>
                <c:pt idx="131">
                  <c:v>-0.40658526017662999</c:v>
                </c:pt>
                <c:pt idx="132">
                  <c:v>-0.42230215695949103</c:v>
                </c:pt>
                <c:pt idx="133">
                  <c:v>-0.43208314450666302</c:v>
                </c:pt>
                <c:pt idx="134">
                  <c:v>-0.43730967683359001</c:v>
                </c:pt>
                <c:pt idx="135">
                  <c:v>-0.43879084807557101</c:v>
                </c:pt>
                <c:pt idx="136">
                  <c:v>-0.43679342533233201</c:v>
                </c:pt>
                <c:pt idx="137">
                  <c:v>-0.43110201800967901</c:v>
                </c:pt>
                <c:pt idx="138">
                  <c:v>-0.42100192369427802</c:v>
                </c:pt>
                <c:pt idx="139">
                  <c:v>-0.405182613750108</c:v>
                </c:pt>
                <c:pt idx="140">
                  <c:v>-0.38157496895075199</c:v>
                </c:pt>
                <c:pt idx="141">
                  <c:v>-0.34715046057341598</c:v>
                </c:pt>
                <c:pt idx="142">
                  <c:v>-0.29810384234382697</c:v>
                </c:pt>
                <c:pt idx="143">
                  <c:v>-0.231328824787773</c:v>
                </c:pt>
                <c:pt idx="144">
                  <c:v>-0.16441193784213101</c:v>
                </c:pt>
                <c:pt idx="145">
                  <c:v>-9.0963733727357596E-2</c:v>
                </c:pt>
              </c:numCache>
            </c:numRef>
          </c:yVal>
          <c:smooth val="1"/>
          <c:extLst>
            <c:ext xmlns:c16="http://schemas.microsoft.com/office/drawing/2014/chart" uri="{C3380CC4-5D6E-409C-BE32-E72D297353CC}">
              <c16:uniqueId val="{00000000-B443-48AB-910B-F9073797ACAB}"/>
            </c:ext>
          </c:extLst>
        </c:ser>
        <c:dLbls>
          <c:showLegendKey val="0"/>
          <c:showVal val="0"/>
          <c:showCatName val="0"/>
          <c:showSerName val="0"/>
          <c:showPercent val="0"/>
          <c:showBubbleSize val="0"/>
        </c:dLbls>
        <c:axId val="1463581983"/>
        <c:axId val="1463582463"/>
      </c:scatterChart>
      <c:scatterChart>
        <c:scatterStyle val="smoothMarker"/>
        <c:varyColors val="0"/>
        <c:ser>
          <c:idx val="4"/>
          <c:order val="0"/>
          <c:tx>
            <c:strRef>
              <c:f>'GIL+TIA_tran'!$S$1</c:f>
              <c:strCache>
                <c:ptCount val="1"/>
                <c:pt idx="0">
                  <c:v>Vin</c:v>
                </c:pt>
              </c:strCache>
            </c:strRef>
          </c:tx>
          <c:spPr>
            <a:ln w="19050" cap="rnd">
              <a:solidFill>
                <a:schemeClr val="accent5"/>
              </a:solidFill>
              <a:round/>
            </a:ln>
            <a:effectLst/>
          </c:spPr>
          <c:marker>
            <c:symbol val="none"/>
          </c:marker>
          <c:xVal>
            <c:numRef>
              <c:f>'GIL+TIA_tran'!$N$2:$N$147</c:f>
              <c:numCache>
                <c:formatCode>General</c:formatCode>
                <c:ptCount val="146"/>
                <c:pt idx="0">
                  <c:v>0</c:v>
                </c:pt>
                <c:pt idx="1">
                  <c:v>0.03</c:v>
                </c:pt>
                <c:pt idx="2">
                  <c:v>6.0545439254311002E-2</c:v>
                </c:pt>
                <c:pt idx="3">
                  <c:v>9.5106495079366998E-2</c:v>
                </c:pt>
                <c:pt idx="4">
                  <c:v>0.14579159097533498</c:v>
                </c:pt>
                <c:pt idx="5">
                  <c:v>0.218540338431053</c:v>
                </c:pt>
                <c:pt idx="6">
                  <c:v>0.32048851229229103</c:v>
                </c:pt>
                <c:pt idx="7">
                  <c:v>0.41814044646402798</c:v>
                </c:pt>
                <c:pt idx="8">
                  <c:v>0.51986594244816897</c:v>
                </c:pt>
                <c:pt idx="9">
                  <c:v>0.63017727444801497</c:v>
                </c:pt>
                <c:pt idx="10">
                  <c:v>0.75120369718698798</c:v>
                </c:pt>
                <c:pt idx="11">
                  <c:v>0.886809011845763</c:v>
                </c:pt>
                <c:pt idx="12">
                  <c:v>1.0399180627515201</c:v>
                </c:pt>
                <c:pt idx="13">
                  <c:v>1.21402869922942</c:v>
                </c:pt>
                <c:pt idx="14">
                  <c:v>1.4196590921251602</c:v>
                </c:pt>
                <c:pt idx="15">
                  <c:v>1.6375882878715999</c:v>
                </c:pt>
                <c:pt idx="16">
                  <c:v>1.8539122190914501</c:v>
                </c:pt>
                <c:pt idx="17">
                  <c:v>2.0675821348481302</c:v>
                </c:pt>
                <c:pt idx="18">
                  <c:v>2.2780821035787402</c:v>
                </c:pt>
                <c:pt idx="19">
                  <c:v>2.4844160328045302</c:v>
                </c:pt>
                <c:pt idx="20">
                  <c:v>2.6870867284320203</c:v>
                </c:pt>
                <c:pt idx="21">
                  <c:v>2.88766084039848</c:v>
                </c:pt>
                <c:pt idx="22">
                  <c:v>3.0878546885914702</c:v>
                </c:pt>
                <c:pt idx="23">
                  <c:v>3.28947896625023</c:v>
                </c:pt>
                <c:pt idx="24">
                  <c:v>3.49457071876517</c:v>
                </c:pt>
                <c:pt idx="25">
                  <c:v>3.7037107216406597</c:v>
                </c:pt>
                <c:pt idx="26">
                  <c:v>3.9183537210387698</c:v>
                </c:pt>
                <c:pt idx="27">
                  <c:v>4.14084470560298</c:v>
                </c:pt>
                <c:pt idx="28">
                  <c:v>4.3743606237268899</c:v>
                </c:pt>
                <c:pt idx="29">
                  <c:v>4.6238747610744007</c:v>
                </c:pt>
                <c:pt idx="30">
                  <c:v>4.89822604622809</c:v>
                </c:pt>
                <c:pt idx="31">
                  <c:v>5.1278868020252002</c:v>
                </c:pt>
                <c:pt idx="32">
                  <c:v>5.3249216392768499</c:v>
                </c:pt>
                <c:pt idx="33">
                  <c:v>5.5191042935316101</c:v>
                </c:pt>
                <c:pt idx="34">
                  <c:v>5.7169573911734499</c:v>
                </c:pt>
                <c:pt idx="35">
                  <c:v>5.9156729890929798</c:v>
                </c:pt>
                <c:pt idx="36">
                  <c:v>6.1178362342927901</c:v>
                </c:pt>
                <c:pt idx="37">
                  <c:v>6.3323258932988402</c:v>
                </c:pt>
                <c:pt idx="38">
                  <c:v>6.5719947171101101</c:v>
                </c:pt>
                <c:pt idx="39">
                  <c:v>6.8068177443026903</c:v>
                </c:pt>
                <c:pt idx="40">
                  <c:v>7.0307060793081808</c:v>
                </c:pt>
                <c:pt idx="41">
                  <c:v>7.2472669326091701</c:v>
                </c:pt>
                <c:pt idx="42">
                  <c:v>7.4571780548520596</c:v>
                </c:pt>
                <c:pt idx="43">
                  <c:v>7.6618202240685704</c:v>
                </c:pt>
                <c:pt idx="44">
                  <c:v>7.863435948064339</c:v>
                </c:pt>
                <c:pt idx="45">
                  <c:v>8.0640724845174905</c:v>
                </c:pt>
                <c:pt idx="46">
                  <c:v>8.2656938385084704</c:v>
                </c:pt>
                <c:pt idx="47">
                  <c:v>8.4704162836740498</c:v>
                </c:pt>
                <c:pt idx="48">
                  <c:v>8.6806214539673103</c:v>
                </c:pt>
                <c:pt idx="49">
                  <c:v>8.8992235274062406</c:v>
                </c:pt>
                <c:pt idx="50">
                  <c:v>9.130171624310579</c:v>
                </c:pt>
                <c:pt idx="51">
                  <c:v>9.3760946450542288</c:v>
                </c:pt>
                <c:pt idx="52">
                  <c:v>9.6403323074163989</c:v>
                </c:pt>
                <c:pt idx="53">
                  <c:v>9.9327325038277205</c:v>
                </c:pt>
                <c:pt idx="54">
                  <c:v>10.160287968928301</c:v>
                </c:pt>
                <c:pt idx="55">
                  <c:v>10.355058776186901</c:v>
                </c:pt>
                <c:pt idx="56">
                  <c:v>10.548695924153201</c:v>
                </c:pt>
                <c:pt idx="57">
                  <c:v>10.7465960527408</c:v>
                </c:pt>
                <c:pt idx="58">
                  <c:v>10.945416897302</c:v>
                </c:pt>
                <c:pt idx="59">
                  <c:v>11.1488920489326</c:v>
                </c:pt>
                <c:pt idx="60">
                  <c:v>11.3672436662126</c:v>
                </c:pt>
                <c:pt idx="61">
                  <c:v>11.606588609559701</c:v>
                </c:pt>
                <c:pt idx="62">
                  <c:v>11.841246002405299</c:v>
                </c:pt>
                <c:pt idx="63">
                  <c:v>12.065105661964601</c:v>
                </c:pt>
                <c:pt idx="64">
                  <c:v>12.281137810401701</c:v>
                </c:pt>
                <c:pt idx="65">
                  <c:v>12.490434605162099</c:v>
                </c:pt>
                <c:pt idx="66">
                  <c:v>12.694634736519401</c:v>
                </c:pt>
                <c:pt idx="67">
                  <c:v>12.8960504369674</c:v>
                </c:pt>
                <c:pt idx="68">
                  <c:v>13.0967595133719</c:v>
                </c:pt>
                <c:pt idx="69">
                  <c:v>13.2987604865774</c:v>
                </c:pt>
                <c:pt idx="70">
                  <c:v>13.5042126367902</c:v>
                </c:pt>
                <c:pt idx="71">
                  <c:v>13.715569203704099</c:v>
                </c:pt>
                <c:pt idx="72">
                  <c:v>13.935873725916499</c:v>
                </c:pt>
                <c:pt idx="73">
                  <c:v>14.169317628796399</c:v>
                </c:pt>
                <c:pt idx="74">
                  <c:v>14.417858258099701</c:v>
                </c:pt>
                <c:pt idx="75">
                  <c:v>14.6858072186104</c:v>
                </c:pt>
                <c:pt idx="76">
                  <c:v>14.9844497370197</c:v>
                </c:pt>
                <c:pt idx="77">
                  <c:v>15.2054463659787</c:v>
                </c:pt>
                <c:pt idx="78">
                  <c:v>15.397532089971</c:v>
                </c:pt>
                <c:pt idx="79">
                  <c:v>15.591389084159299</c:v>
                </c:pt>
                <c:pt idx="80">
                  <c:v>15.789237153226701</c:v>
                </c:pt>
                <c:pt idx="81">
                  <c:v>15.9883584114139</c:v>
                </c:pt>
                <c:pt idx="82">
                  <c:v>16.193792734220498</c:v>
                </c:pt>
                <c:pt idx="83">
                  <c:v>16.418440898351403</c:v>
                </c:pt>
                <c:pt idx="84">
                  <c:v>16.657590631586</c:v>
                </c:pt>
                <c:pt idx="85">
                  <c:v>16.8896694188367</c:v>
                </c:pt>
                <c:pt idx="86">
                  <c:v>17.1117030719161</c:v>
                </c:pt>
                <c:pt idx="87">
                  <c:v>17.3261533615721</c:v>
                </c:pt>
                <c:pt idx="88">
                  <c:v>17.534159659449102</c:v>
                </c:pt>
                <c:pt idx="89">
                  <c:v>17.737580993074502</c:v>
                </c:pt>
                <c:pt idx="90">
                  <c:v>17.938679970259699</c:v>
                </c:pt>
                <c:pt idx="91">
                  <c:v>18.139494347013599</c:v>
                </c:pt>
                <c:pt idx="92">
                  <c:v>18.342046052501299</c:v>
                </c:pt>
                <c:pt idx="93">
                  <c:v>18.548539092281501</c:v>
                </c:pt>
                <c:pt idx="94">
                  <c:v>18.761520479578401</c:v>
                </c:pt>
                <c:pt idx="95">
                  <c:v>18.9842208030365</c:v>
                </c:pt>
                <c:pt idx="96">
                  <c:v>19.221181840599399</c:v>
                </c:pt>
                <c:pt idx="97">
                  <c:v>19.473412801497201</c:v>
                </c:pt>
                <c:pt idx="98">
                  <c:v>19.746672765693003</c:v>
                </c:pt>
                <c:pt idx="99">
                  <c:v>20.024858775652</c:v>
                </c:pt>
                <c:pt idx="100">
                  <c:v>20.236770905897899</c:v>
                </c:pt>
                <c:pt idx="101">
                  <c:v>20.428921409920701</c:v>
                </c:pt>
                <c:pt idx="102">
                  <c:v>20.623407684486502</c:v>
                </c:pt>
                <c:pt idx="103">
                  <c:v>20.821727180918199</c:v>
                </c:pt>
                <c:pt idx="104">
                  <c:v>21.021522244881201</c:v>
                </c:pt>
                <c:pt idx="105">
                  <c:v>21.2287153625639</c:v>
                </c:pt>
                <c:pt idx="106">
                  <c:v>21.459406283636699</c:v>
                </c:pt>
                <c:pt idx="107">
                  <c:v>21.6988092447572</c:v>
                </c:pt>
                <c:pt idx="108">
                  <c:v>21.9290473203944</c:v>
                </c:pt>
                <c:pt idx="109">
                  <c:v>22.149832149033902</c:v>
                </c:pt>
                <c:pt idx="110">
                  <c:v>22.363157094753401</c:v>
                </c:pt>
                <c:pt idx="111">
                  <c:v>22.5702207213075</c:v>
                </c:pt>
                <c:pt idx="112">
                  <c:v>22.773094614174099</c:v>
                </c:pt>
                <c:pt idx="113">
                  <c:v>22.974010548069302</c:v>
                </c:pt>
                <c:pt idx="114">
                  <c:v>23.174980811550402</c:v>
                </c:pt>
                <c:pt idx="115">
                  <c:v>23.378057989444201</c:v>
                </c:pt>
                <c:pt idx="116">
                  <c:v>23.585491840089901</c:v>
                </c:pt>
                <c:pt idx="117">
                  <c:v>23.799919112315401</c:v>
                </c:pt>
                <c:pt idx="118">
                  <c:v>24.024744883289699</c:v>
                </c:pt>
                <c:pt idx="119">
                  <c:v>24.2642965913391</c:v>
                </c:pt>
                <c:pt idx="120">
                  <c:v>24.5196767827873</c:v>
                </c:pt>
                <c:pt idx="121">
                  <c:v>24.797729737504003</c:v>
                </c:pt>
                <c:pt idx="122">
                  <c:v>25.0564581195427</c:v>
                </c:pt>
                <c:pt idx="123">
                  <c:v>25.261912001382999</c:v>
                </c:pt>
                <c:pt idx="124">
                  <c:v>25.454510100781199</c:v>
                </c:pt>
                <c:pt idx="125">
                  <c:v>25.6501454564415</c:v>
                </c:pt>
                <c:pt idx="126">
                  <c:v>25.848620672564099</c:v>
                </c:pt>
                <c:pt idx="127">
                  <c:v>26.048988628736002</c:v>
                </c:pt>
                <c:pt idx="128">
                  <c:v>26.257879922348401</c:v>
                </c:pt>
                <c:pt idx="129">
                  <c:v>26.494348965417799</c:v>
                </c:pt>
                <c:pt idx="130">
                  <c:v>26.734165426751801</c:v>
                </c:pt>
                <c:pt idx="131">
                  <c:v>26.962981069637401</c:v>
                </c:pt>
                <c:pt idx="132">
                  <c:v>27.182854146719901</c:v>
                </c:pt>
                <c:pt idx="133">
                  <c:v>27.395324300673099</c:v>
                </c:pt>
                <c:pt idx="134">
                  <c:v>27.6016609845496</c:v>
                </c:pt>
                <c:pt idx="135">
                  <c:v>27.8041406476889</c:v>
                </c:pt>
                <c:pt idx="136">
                  <c:v>28.004968580753999</c:v>
                </c:pt>
                <c:pt idx="137">
                  <c:v>28.2061434620637</c:v>
                </c:pt>
                <c:pt idx="138">
                  <c:v>28.409750813118702</c:v>
                </c:pt>
                <c:pt idx="139">
                  <c:v>28.618087063734798</c:v>
                </c:pt>
                <c:pt idx="140">
                  <c:v>28.8338785915121</c:v>
                </c:pt>
                <c:pt idx="141">
                  <c:v>29.060699940397598</c:v>
                </c:pt>
                <c:pt idx="142">
                  <c:v>29.302322457242699</c:v>
                </c:pt>
                <c:pt idx="143">
                  <c:v>29.5605560672482</c:v>
                </c:pt>
                <c:pt idx="144">
                  <c:v>29.7802780336241</c:v>
                </c:pt>
                <c:pt idx="145">
                  <c:v>29.999999999999996</c:v>
                </c:pt>
              </c:numCache>
            </c:numRef>
          </c:xVal>
          <c:yVal>
            <c:numRef>
              <c:f>'GIL+TIA_tran'!$S$2:$S$147</c:f>
              <c:numCache>
                <c:formatCode>General</c:formatCode>
                <c:ptCount val="146"/>
                <c:pt idx="0">
                  <c:v>0</c:v>
                </c:pt>
                <c:pt idx="1">
                  <c:v>1.6021136361898901E-4</c:v>
                </c:pt>
                <c:pt idx="2">
                  <c:v>5.1490295601253002E-4</c:v>
                </c:pt>
                <c:pt idx="3">
                  <c:v>1.07273859833934E-3</c:v>
                </c:pt>
                <c:pt idx="4">
                  <c:v>2.2482401597760898E-3</c:v>
                </c:pt>
                <c:pt idx="5">
                  <c:v>4.5815366200507796E-3</c:v>
                </c:pt>
                <c:pt idx="6">
                  <c:v>8.8076968769201704E-3</c:v>
                </c:pt>
                <c:pt idx="7">
                  <c:v>1.3593374518293601E-2</c:v>
                </c:pt>
                <c:pt idx="8">
                  <c:v>1.9066148329593E-2</c:v>
                </c:pt>
                <c:pt idx="9">
                  <c:v>2.5318244867140498E-2</c:v>
                </c:pt>
                <c:pt idx="10">
                  <c:v>3.2344207394314498E-2</c:v>
                </c:pt>
                <c:pt idx="11">
                  <c:v>4.0226645909613799E-2</c:v>
                </c:pt>
                <c:pt idx="12">
                  <c:v>4.8945694020866702E-2</c:v>
                </c:pt>
                <c:pt idx="13">
                  <c:v>5.84344539939778E-2</c:v>
                </c:pt>
                <c:pt idx="14">
                  <c:v>6.8841128842398597E-2</c:v>
                </c:pt>
                <c:pt idx="15">
                  <c:v>7.8716803330604407E-2</c:v>
                </c:pt>
                <c:pt idx="16">
                  <c:v>8.7157913030926695E-2</c:v>
                </c:pt>
                <c:pt idx="17">
                  <c:v>9.3990001714978996E-2</c:v>
                </c:pt>
                <c:pt idx="18">
                  <c:v>9.9104128698887795E-2</c:v>
                </c:pt>
                <c:pt idx="19">
                  <c:v>0.102436154960829</c:v>
                </c:pt>
                <c:pt idx="20">
                  <c:v>0.104002201981445</c:v>
                </c:pt>
                <c:pt idx="21">
                  <c:v>0.103839003933693</c:v>
                </c:pt>
                <c:pt idx="22">
                  <c:v>0.101967355046771</c:v>
                </c:pt>
                <c:pt idx="23">
                  <c:v>9.8383806145743297E-2</c:v>
                </c:pt>
                <c:pt idx="24">
                  <c:v>9.3052162608837197E-2</c:v>
                </c:pt>
                <c:pt idx="25">
                  <c:v>8.5960738634788703E-2</c:v>
                </c:pt>
                <c:pt idx="26">
                  <c:v>7.7079617867245404E-2</c:v>
                </c:pt>
                <c:pt idx="27">
                  <c:v>6.6345650417803395E-2</c:v>
                </c:pt>
                <c:pt idx="28">
                  <c:v>5.36804949489504E-2</c:v>
                </c:pt>
                <c:pt idx="29">
                  <c:v>3.8972434250921797E-2</c:v>
                </c:pt>
                <c:pt idx="30">
                  <c:v>2.19593822619801E-2</c:v>
                </c:pt>
                <c:pt idx="31">
                  <c:v>7.3936453195704299E-3</c:v>
                </c:pt>
                <c:pt idx="32">
                  <c:v>-5.1544479738840901E-3</c:v>
                </c:pt>
                <c:pt idx="33">
                  <c:v>-1.7432467472571801E-2</c:v>
                </c:pt>
                <c:pt idx="34">
                  <c:v>-2.9707067872400902E-2</c:v>
                </c:pt>
                <c:pt idx="35">
                  <c:v>-4.1631335607392898E-2</c:v>
                </c:pt>
                <c:pt idx="36">
                  <c:v>-5.3152218194023999E-2</c:v>
                </c:pt>
                <c:pt idx="37">
                  <c:v>-6.4491791258813602E-2</c:v>
                </c:pt>
                <c:pt idx="38">
                  <c:v>-7.5847145090950793E-2</c:v>
                </c:pt>
                <c:pt idx="39">
                  <c:v>-8.5407271286442599E-2</c:v>
                </c:pt>
                <c:pt idx="40">
                  <c:v>-9.2882332917069599E-2</c:v>
                </c:pt>
                <c:pt idx="41">
                  <c:v>-9.8416416038586502E-2</c:v>
                </c:pt>
                <c:pt idx="42">
                  <c:v>-0.102051077620161</c:v>
                </c:pt>
                <c:pt idx="43">
                  <c:v>-0.103859833476196</c:v>
                </c:pt>
                <c:pt idx="44">
                  <c:v>-0.103913062429625</c:v>
                </c:pt>
                <c:pt idx="45">
                  <c:v>-0.102248152201068</c:v>
                </c:pt>
                <c:pt idx="46">
                  <c:v>-9.8871160627952398E-2</c:v>
                </c:pt>
                <c:pt idx="47">
                  <c:v>-9.3752263551785994E-2</c:v>
                </c:pt>
                <c:pt idx="48">
                  <c:v>-8.6817944447012699E-2</c:v>
                </c:pt>
                <c:pt idx="49">
                  <c:v>-7.7938082268602202E-2</c:v>
                </c:pt>
                <c:pt idx="50">
                  <c:v>-6.6906819339158194E-2</c:v>
                </c:pt>
                <c:pt idx="51">
                  <c:v>-5.3604329845584303E-2</c:v>
                </c:pt>
                <c:pt idx="52">
                  <c:v>-3.8000792709579498E-2</c:v>
                </c:pt>
                <c:pt idx="53">
                  <c:v>-1.98166025844401E-2</c:v>
                </c:pt>
                <c:pt idx="54">
                  <c:v>-5.36048329890048E-3</c:v>
                </c:pt>
                <c:pt idx="55">
                  <c:v>7.0430846793756397E-3</c:v>
                </c:pt>
                <c:pt idx="56">
                  <c:v>1.9266271945678801E-2</c:v>
                </c:pt>
                <c:pt idx="57">
                  <c:v>3.1498684747921002E-2</c:v>
                </c:pt>
                <c:pt idx="58">
                  <c:v>4.3355962145110498E-2</c:v>
                </c:pt>
                <c:pt idx="59">
                  <c:v>5.4843996094717497E-2</c:v>
                </c:pt>
                <c:pt idx="60">
                  <c:v>6.62298815202291E-2</c:v>
                </c:pt>
                <c:pt idx="61">
                  <c:v>7.7354275688013202E-2</c:v>
                </c:pt>
                <c:pt idx="62">
                  <c:v>8.66655480072131E-2</c:v>
                </c:pt>
                <c:pt idx="63">
                  <c:v>9.3879786269143298E-2</c:v>
                </c:pt>
                <c:pt idx="64">
                  <c:v>9.9126485994100497E-2</c:v>
                </c:pt>
                <c:pt idx="65">
                  <c:v>0.102470383589622</c:v>
                </c:pt>
                <c:pt idx="66">
                  <c:v>0.103993642932315</c:v>
                </c:pt>
                <c:pt idx="67">
                  <c:v>0.103765812400004</c:v>
                </c:pt>
                <c:pt idx="68">
                  <c:v>0.101821172640117</c:v>
                </c:pt>
                <c:pt idx="69">
                  <c:v>9.8161321613996197E-2</c:v>
                </c:pt>
                <c:pt idx="70">
                  <c:v>9.2750538290448103E-2</c:v>
                </c:pt>
                <c:pt idx="71">
                  <c:v>8.5507531899805297E-2</c:v>
                </c:pt>
                <c:pt idx="72">
                  <c:v>7.6291605959155101E-2</c:v>
                </c:pt>
                <c:pt idx="73">
                  <c:v>6.48826070238539E-2</c:v>
                </c:pt>
                <c:pt idx="74">
                  <c:v>5.12084192337523E-2</c:v>
                </c:pt>
                <c:pt idx="75">
                  <c:v>3.5211422312225703E-2</c:v>
                </c:pt>
                <c:pt idx="76">
                  <c:v>1.65385138210019E-2</c:v>
                </c:pt>
                <c:pt idx="77">
                  <c:v>2.4768856760544098E-3</c:v>
                </c:pt>
                <c:pt idx="78">
                  <c:v>-9.7440837310638299E-3</c:v>
                </c:pt>
                <c:pt idx="79">
                  <c:v>-2.1939616525668001E-2</c:v>
                </c:pt>
                <c:pt idx="80">
                  <c:v>-3.4091247766644101E-2</c:v>
                </c:pt>
                <c:pt idx="81">
                  <c:v>-4.5847234852589701E-2</c:v>
                </c:pt>
                <c:pt idx="82">
                  <c:v>-5.72756868680417E-2</c:v>
                </c:pt>
                <c:pt idx="83">
                  <c:v>-6.8737526899283793E-2</c:v>
                </c:pt>
                <c:pt idx="84">
                  <c:v>-7.9518050902077198E-2</c:v>
                </c:pt>
                <c:pt idx="85">
                  <c:v>-8.83660447900671E-2</c:v>
                </c:pt>
                <c:pt idx="86">
                  <c:v>-9.51521149807317E-2</c:v>
                </c:pt>
                <c:pt idx="87">
                  <c:v>-9.9985142334865204E-2</c:v>
                </c:pt>
                <c:pt idx="88">
                  <c:v>-0.102933830805228</c:v>
                </c:pt>
                <c:pt idx="89">
                  <c:v>-0.104080748070894</c:v>
                </c:pt>
                <c:pt idx="90">
                  <c:v>-0.103487469574845</c:v>
                </c:pt>
                <c:pt idx="91">
                  <c:v>-0.101181142573326</c:v>
                </c:pt>
                <c:pt idx="92">
                  <c:v>-9.7155752638056606E-2</c:v>
                </c:pt>
                <c:pt idx="93">
                  <c:v>-9.1366519060988E-2</c:v>
                </c:pt>
                <c:pt idx="94">
                  <c:v>-8.3720654558274002E-2</c:v>
                </c:pt>
                <c:pt idx="95">
                  <c:v>-7.4061997366782206E-2</c:v>
                </c:pt>
                <c:pt idx="96">
                  <c:v>-6.2150461627560903E-2</c:v>
                </c:pt>
                <c:pt idx="97">
                  <c:v>-4.7985248239675399E-2</c:v>
                </c:pt>
                <c:pt idx="98">
                  <c:v>-3.1461918428262202E-2</c:v>
                </c:pt>
                <c:pt idx="99">
                  <c:v>-1.39763244717214E-2</c:v>
                </c:pt>
                <c:pt idx="100">
                  <c:v>-4.8209915845331898E-4</c:v>
                </c:pt>
                <c:pt idx="101">
                  <c:v>1.17285061930656E-2</c:v>
                </c:pt>
                <c:pt idx="102">
                  <c:v>2.3926390814625199E-2</c:v>
                </c:pt>
                <c:pt idx="103">
                  <c:v>3.60427168643822E-2</c:v>
                </c:pt>
                <c:pt idx="104">
                  <c:v>4.7741449528087003E-2</c:v>
                </c:pt>
                <c:pt idx="105">
                  <c:v>5.9130599276251798E-2</c:v>
                </c:pt>
                <c:pt idx="106">
                  <c:v>7.0691612959902603E-2</c:v>
                </c:pt>
                <c:pt idx="107">
                  <c:v>8.1209821259467796E-2</c:v>
                </c:pt>
                <c:pt idx="108">
                  <c:v>8.9694118357503502E-2</c:v>
                </c:pt>
                <c:pt idx="109">
                  <c:v>9.6139839476900399E-2</c:v>
                </c:pt>
                <c:pt idx="110">
                  <c:v>0.10063918416388901</c:v>
                </c:pt>
                <c:pt idx="111">
                  <c:v>0.103265740317922</c:v>
                </c:pt>
                <c:pt idx="112">
                  <c:v>0.104103060067603</c:v>
                </c:pt>
                <c:pt idx="113">
                  <c:v>0.103206800999274</c:v>
                </c:pt>
                <c:pt idx="114">
                  <c:v>0.100598711613321</c:v>
                </c:pt>
                <c:pt idx="115">
                  <c:v>9.6266596231485702E-2</c:v>
                </c:pt>
                <c:pt idx="116">
                  <c:v>9.0158139124641698E-2</c:v>
                </c:pt>
                <c:pt idx="117">
                  <c:v>8.2170814929602501E-2</c:v>
                </c:pt>
                <c:pt idx="118">
                  <c:v>7.2135354179364702E-2</c:v>
                </c:pt>
                <c:pt idx="119">
                  <c:v>5.9823991181910001E-2</c:v>
                </c:pt>
                <c:pt idx="120">
                  <c:v>4.5255088025479603E-2</c:v>
                </c:pt>
                <c:pt idx="121">
                  <c:v>2.8284982946296701E-2</c:v>
                </c:pt>
                <c:pt idx="122">
                  <c:v>1.1962612610315299E-2</c:v>
                </c:pt>
                <c:pt idx="123">
                  <c:v>-1.12569487558977E-3</c:v>
                </c:pt>
                <c:pt idx="124">
                  <c:v>-1.33504630560326E-2</c:v>
                </c:pt>
                <c:pt idx="125">
                  <c:v>-2.55858733809439E-2</c:v>
                </c:pt>
                <c:pt idx="126">
                  <c:v>-3.7653944266809999E-2</c:v>
                </c:pt>
                <c:pt idx="127">
                  <c:v>-4.9300785174565903E-2</c:v>
                </c:pt>
                <c:pt idx="128">
                  <c:v>-6.0663154578936902E-2</c:v>
                </c:pt>
                <c:pt idx="129">
                  <c:v>-7.2325853551936201E-2</c:v>
                </c:pt>
                <c:pt idx="130">
                  <c:v>-8.2620248678980601E-2</c:v>
                </c:pt>
                <c:pt idx="131">
                  <c:v>-9.0794693125416201E-2</c:v>
                </c:pt>
                <c:pt idx="132">
                  <c:v>-9.6948398771046204E-2</c:v>
                </c:pt>
                <c:pt idx="133">
                  <c:v>-0.10115936562675799</c:v>
                </c:pt>
                <c:pt idx="134">
                  <c:v>-0.103506602090013</c:v>
                </c:pt>
                <c:pt idx="135">
                  <c:v>-0.104074547781557</c:v>
                </c:pt>
                <c:pt idx="136">
                  <c:v>-0.10291388491461199</c:v>
                </c:pt>
                <c:pt idx="137">
                  <c:v>-0.100041722740855</c:v>
                </c:pt>
                <c:pt idx="138">
                  <c:v>-9.5440244452827894E-2</c:v>
                </c:pt>
                <c:pt idx="139">
                  <c:v>-8.9050170706997903E-2</c:v>
                </c:pt>
                <c:pt idx="140">
                  <c:v>-8.0759827255595301E-2</c:v>
                </c:pt>
                <c:pt idx="141">
                  <c:v>-7.0387820058178396E-2</c:v>
                </c:pt>
                <c:pt idx="142">
                  <c:v>-5.7739366844502003E-2</c:v>
                </c:pt>
                <c:pt idx="143">
                  <c:v>-4.2820342417933997E-2</c:v>
                </c:pt>
                <c:pt idx="144">
                  <c:v>-2.93599156411334E-2</c:v>
                </c:pt>
                <c:pt idx="145">
                  <c:v>-1.5524908636930601E-2</c:v>
                </c:pt>
              </c:numCache>
            </c:numRef>
          </c:yVal>
          <c:smooth val="1"/>
          <c:extLst>
            <c:ext xmlns:c16="http://schemas.microsoft.com/office/drawing/2014/chart" uri="{C3380CC4-5D6E-409C-BE32-E72D297353CC}">
              <c16:uniqueId val="{00000001-B443-48AB-910B-F9073797ACAB}"/>
            </c:ext>
          </c:extLst>
        </c:ser>
        <c:dLbls>
          <c:showLegendKey val="0"/>
          <c:showVal val="0"/>
          <c:showCatName val="0"/>
          <c:showSerName val="0"/>
          <c:showPercent val="0"/>
          <c:showBubbleSize val="0"/>
        </c:dLbls>
        <c:axId val="1463537823"/>
        <c:axId val="1463562303"/>
      </c:scatterChart>
      <c:valAx>
        <c:axId val="1463581983"/>
        <c:scaling>
          <c:orientation val="minMax"/>
          <c:max val="3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r>
                  <a:rPr lang="ja-JP"/>
                  <a:t>時間 </a:t>
                </a:r>
                <a:r>
                  <a:rPr lang="en-US"/>
                  <a:t>[ns]</a:t>
                </a:r>
                <a:endParaRPr lang="ja-JP"/>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ja-JP"/>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ja-JP"/>
          </a:p>
        </c:txPr>
        <c:crossAx val="1463582463"/>
        <c:crosses val="autoZero"/>
        <c:crossBetween val="midCat"/>
      </c:valAx>
      <c:valAx>
        <c:axId val="146358246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r>
                  <a:rPr lang="ja-JP"/>
                  <a:t>電圧 </a:t>
                </a:r>
                <a:r>
                  <a:rPr lang="en-US"/>
                  <a:t>[V]</a:t>
                </a:r>
                <a:endParaRPr lang="ja-JP"/>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ja-JP"/>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ja-JP"/>
          </a:p>
        </c:txPr>
        <c:crossAx val="1463581983"/>
        <c:crosses val="autoZero"/>
        <c:crossBetween val="midCat"/>
      </c:valAx>
      <c:valAx>
        <c:axId val="1463562303"/>
        <c:scaling>
          <c:orientation val="minMax"/>
        </c:scaling>
        <c:delete val="1"/>
        <c:axPos val="r"/>
        <c:numFmt formatCode="General" sourceLinked="1"/>
        <c:majorTickMark val="out"/>
        <c:minorTickMark val="none"/>
        <c:tickLblPos val="high"/>
        <c:crossAx val="1463537823"/>
        <c:crosses val="max"/>
        <c:crossBetween val="midCat"/>
      </c:valAx>
      <c:valAx>
        <c:axId val="1463537823"/>
        <c:scaling>
          <c:orientation val="minMax"/>
        </c:scaling>
        <c:delete val="1"/>
        <c:axPos val="b"/>
        <c:numFmt formatCode="General" sourceLinked="1"/>
        <c:majorTickMark val="out"/>
        <c:minorTickMark val="none"/>
        <c:tickLblPos val="nextTo"/>
        <c:crossAx val="1463562303"/>
        <c:crosses val="autoZero"/>
        <c:crossBetween val="midCat"/>
      </c:valAx>
      <c:spPr>
        <a:noFill/>
        <a:ln>
          <a:noFill/>
        </a:ln>
        <a:effectLst/>
      </c:spPr>
    </c:plotArea>
    <c:legend>
      <c:legendPos val="b"/>
      <c:layout>
        <c:manualLayout>
          <c:xMode val="edge"/>
          <c:yMode val="edge"/>
          <c:x val="0.66366644794400698"/>
          <c:y val="0.60878062117235354"/>
          <c:w val="0.15044466316710411"/>
          <c:h val="0.12270086030912802"/>
        </c:manualLayout>
      </c:layout>
      <c:overlay val="0"/>
      <c:spPr>
        <a:solidFill>
          <a:schemeClr val="bg1"/>
        </a:solidFill>
        <a:ln>
          <a:solidFill>
            <a:schemeClr val="tx1"/>
          </a:solid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1"/>
          </a:solidFill>
        </a:defRPr>
      </a:pPr>
      <a:endParaRPr lang="ja-JP"/>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3952559055118111"/>
          <c:y val="5.0925925925925923E-2"/>
          <c:w val="0.6444935911727061"/>
          <c:h val="0.7459948116940347"/>
        </c:manualLayout>
      </c:layout>
      <c:scatterChart>
        <c:scatterStyle val="smoothMarker"/>
        <c:varyColors val="0"/>
        <c:ser>
          <c:idx val="2"/>
          <c:order val="0"/>
          <c:tx>
            <c:v>Vcont=0.1</c:v>
          </c:tx>
          <c:spPr>
            <a:ln w="19050" cap="rnd">
              <a:solidFill>
                <a:schemeClr val="accent3"/>
              </a:solidFill>
              <a:round/>
            </a:ln>
            <a:effectLst/>
          </c:spPr>
          <c:marker>
            <c:symbol val="none"/>
          </c:marker>
          <c:xVal>
            <c:numRef>
              <c:f>'GIL_parallel_dc (1)'!$N$2:$N$102</c:f>
              <c:numCache>
                <c:formatCode>General</c:formatCode>
                <c:ptCount val="101"/>
                <c:pt idx="0">
                  <c:v>-0.1</c:v>
                </c:pt>
                <c:pt idx="1">
                  <c:v>-9.8000000000000004E-2</c:v>
                </c:pt>
                <c:pt idx="2">
                  <c:v>-9.6000000000000002E-2</c:v>
                </c:pt>
                <c:pt idx="3">
                  <c:v>-9.4E-2</c:v>
                </c:pt>
                <c:pt idx="4">
                  <c:v>-9.1999999999999998E-2</c:v>
                </c:pt>
                <c:pt idx="5">
                  <c:v>-0.09</c:v>
                </c:pt>
                <c:pt idx="6">
                  <c:v>-8.7999999999999995E-2</c:v>
                </c:pt>
                <c:pt idx="7">
                  <c:v>-8.5999999999999993E-2</c:v>
                </c:pt>
                <c:pt idx="8">
                  <c:v>-8.4000000000000005E-2</c:v>
                </c:pt>
                <c:pt idx="9">
                  <c:v>-8.1999999999999795E-2</c:v>
                </c:pt>
                <c:pt idx="10">
                  <c:v>-7.9999999999999793E-2</c:v>
                </c:pt>
                <c:pt idx="11">
                  <c:v>-7.7999999999999806E-2</c:v>
                </c:pt>
                <c:pt idx="12">
                  <c:v>-7.5999999999999804E-2</c:v>
                </c:pt>
                <c:pt idx="13">
                  <c:v>-7.3999999999999802E-2</c:v>
                </c:pt>
                <c:pt idx="14">
                  <c:v>-7.19999999999998E-2</c:v>
                </c:pt>
                <c:pt idx="15">
                  <c:v>-6.9999999999999798E-2</c:v>
                </c:pt>
                <c:pt idx="16">
                  <c:v>-6.7999999999999797E-2</c:v>
                </c:pt>
                <c:pt idx="17">
                  <c:v>-6.5999999999999795E-2</c:v>
                </c:pt>
                <c:pt idx="18">
                  <c:v>-6.3999999999999793E-2</c:v>
                </c:pt>
                <c:pt idx="19">
                  <c:v>-6.1999999999999798E-2</c:v>
                </c:pt>
                <c:pt idx="20">
                  <c:v>-5.9999999999999797E-2</c:v>
                </c:pt>
                <c:pt idx="21">
                  <c:v>-5.7999999999999802E-2</c:v>
                </c:pt>
                <c:pt idx="22">
                  <c:v>-5.59999999999998E-2</c:v>
                </c:pt>
                <c:pt idx="23">
                  <c:v>-5.3999999999999798E-2</c:v>
                </c:pt>
                <c:pt idx="24">
                  <c:v>-5.1999999999999803E-2</c:v>
                </c:pt>
                <c:pt idx="25">
                  <c:v>-4.9999999999999802E-2</c:v>
                </c:pt>
                <c:pt idx="26">
                  <c:v>-4.79999999999998E-2</c:v>
                </c:pt>
                <c:pt idx="27">
                  <c:v>-4.5999999999999798E-2</c:v>
                </c:pt>
                <c:pt idx="28">
                  <c:v>-4.3999999999999803E-2</c:v>
                </c:pt>
                <c:pt idx="29">
                  <c:v>-4.1999999999999801E-2</c:v>
                </c:pt>
                <c:pt idx="30">
                  <c:v>-3.99999999999998E-2</c:v>
                </c:pt>
                <c:pt idx="31">
                  <c:v>-3.7999999999999798E-2</c:v>
                </c:pt>
                <c:pt idx="32">
                  <c:v>-3.5999999999999803E-2</c:v>
                </c:pt>
                <c:pt idx="33">
                  <c:v>-3.3999999999999801E-2</c:v>
                </c:pt>
                <c:pt idx="34">
                  <c:v>-3.1999999999999799E-2</c:v>
                </c:pt>
                <c:pt idx="35">
                  <c:v>-2.9999999999999801E-2</c:v>
                </c:pt>
                <c:pt idx="36">
                  <c:v>-2.7999999999999799E-2</c:v>
                </c:pt>
                <c:pt idx="37">
                  <c:v>-2.5999999999999801E-2</c:v>
                </c:pt>
                <c:pt idx="38">
                  <c:v>-2.3999999999999799E-2</c:v>
                </c:pt>
                <c:pt idx="39">
                  <c:v>-2.1999999999999801E-2</c:v>
                </c:pt>
                <c:pt idx="40">
                  <c:v>-1.9999999999999921E-2</c:v>
                </c:pt>
                <c:pt idx="41">
                  <c:v>-1.7999999999999919E-2</c:v>
                </c:pt>
                <c:pt idx="42">
                  <c:v>-1.5999999999999921E-2</c:v>
                </c:pt>
                <c:pt idx="43">
                  <c:v>-1.399999999999992E-2</c:v>
                </c:pt>
                <c:pt idx="44">
                  <c:v>-1.199999999999992E-2</c:v>
                </c:pt>
                <c:pt idx="45">
                  <c:v>-9.9999999999999204E-3</c:v>
                </c:pt>
                <c:pt idx="46">
                  <c:v>-7.9999999999999204E-3</c:v>
                </c:pt>
                <c:pt idx="47">
                  <c:v>-5.9999999999999203E-3</c:v>
                </c:pt>
                <c:pt idx="48">
                  <c:v>-3.9999999999999203E-3</c:v>
                </c:pt>
                <c:pt idx="49">
                  <c:v>-1.9999999999999298E-3</c:v>
                </c:pt>
                <c:pt idx="50">
                  <c:v>0</c:v>
                </c:pt>
                <c:pt idx="51">
                  <c:v>2E-3</c:v>
                </c:pt>
                <c:pt idx="52">
                  <c:v>4.0000000000000001E-3</c:v>
                </c:pt>
                <c:pt idx="53">
                  <c:v>6.0000000000000001E-3</c:v>
                </c:pt>
                <c:pt idx="54">
                  <c:v>8.0000000000000002E-3</c:v>
                </c:pt>
                <c:pt idx="55">
                  <c:v>0.01</c:v>
                </c:pt>
                <c:pt idx="56">
                  <c:v>1.2E-2</c:v>
                </c:pt>
                <c:pt idx="57">
                  <c:v>1.4E-2</c:v>
                </c:pt>
                <c:pt idx="58">
                  <c:v>1.6E-2</c:v>
                </c:pt>
                <c:pt idx="59">
                  <c:v>1.7999999999999999E-2</c:v>
                </c:pt>
                <c:pt idx="60">
                  <c:v>0.02</c:v>
                </c:pt>
                <c:pt idx="61">
                  <c:v>2.1999999999999999E-2</c:v>
                </c:pt>
                <c:pt idx="62">
                  <c:v>2.4E-2</c:v>
                </c:pt>
                <c:pt idx="63">
                  <c:v>2.5999999999999999E-2</c:v>
                </c:pt>
                <c:pt idx="64">
                  <c:v>2.8000000000000001E-2</c:v>
                </c:pt>
                <c:pt idx="65">
                  <c:v>0.03</c:v>
                </c:pt>
                <c:pt idx="66">
                  <c:v>3.2000000000000001E-2</c:v>
                </c:pt>
                <c:pt idx="67">
                  <c:v>3.4000000000000002E-2</c:v>
                </c:pt>
                <c:pt idx="68">
                  <c:v>3.5999999999999997E-2</c:v>
                </c:pt>
                <c:pt idx="69">
                  <c:v>3.7999999999999999E-2</c:v>
                </c:pt>
                <c:pt idx="70">
                  <c:v>0.04</c:v>
                </c:pt>
                <c:pt idx="71">
                  <c:v>4.2000000000000003E-2</c:v>
                </c:pt>
                <c:pt idx="72">
                  <c:v>4.3999999999999997E-2</c:v>
                </c:pt>
                <c:pt idx="73">
                  <c:v>4.5999999999999999E-2</c:v>
                </c:pt>
                <c:pt idx="74">
                  <c:v>4.8000000000000001E-2</c:v>
                </c:pt>
                <c:pt idx="75">
                  <c:v>0.05</c:v>
                </c:pt>
                <c:pt idx="76">
                  <c:v>5.1999999999999998E-2</c:v>
                </c:pt>
                <c:pt idx="77">
                  <c:v>5.3999999999999999E-2</c:v>
                </c:pt>
                <c:pt idx="78">
                  <c:v>5.6000000000000001E-2</c:v>
                </c:pt>
                <c:pt idx="79">
                  <c:v>5.8000000000000003E-2</c:v>
                </c:pt>
                <c:pt idx="80">
                  <c:v>0.06</c:v>
                </c:pt>
                <c:pt idx="81">
                  <c:v>6.2E-2</c:v>
                </c:pt>
                <c:pt idx="82">
                  <c:v>6.4000000000000001E-2</c:v>
                </c:pt>
                <c:pt idx="83">
                  <c:v>6.6000000000000003E-2</c:v>
                </c:pt>
                <c:pt idx="84">
                  <c:v>6.8000000000000005E-2</c:v>
                </c:pt>
                <c:pt idx="85">
                  <c:v>7.0000000000000007E-2</c:v>
                </c:pt>
                <c:pt idx="86">
                  <c:v>7.1999999999999995E-2</c:v>
                </c:pt>
                <c:pt idx="87">
                  <c:v>7.3999999999999996E-2</c:v>
                </c:pt>
                <c:pt idx="88">
                  <c:v>7.5999999999999998E-2</c:v>
                </c:pt>
                <c:pt idx="89">
                  <c:v>7.8E-2</c:v>
                </c:pt>
                <c:pt idx="90">
                  <c:v>0.08</c:v>
                </c:pt>
                <c:pt idx="91">
                  <c:v>8.2000000000000003E-2</c:v>
                </c:pt>
                <c:pt idx="92">
                  <c:v>8.4000000000000005E-2</c:v>
                </c:pt>
                <c:pt idx="93">
                  <c:v>8.5999999999999993E-2</c:v>
                </c:pt>
                <c:pt idx="94">
                  <c:v>8.7999999999999995E-2</c:v>
                </c:pt>
                <c:pt idx="95">
                  <c:v>0.09</c:v>
                </c:pt>
                <c:pt idx="96">
                  <c:v>9.1999999999999998E-2</c:v>
                </c:pt>
                <c:pt idx="97">
                  <c:v>9.4E-2</c:v>
                </c:pt>
                <c:pt idx="98">
                  <c:v>9.6000000000000002E-2</c:v>
                </c:pt>
                <c:pt idx="99">
                  <c:v>9.8000000000000004E-2</c:v>
                </c:pt>
                <c:pt idx="100">
                  <c:v>0.1</c:v>
                </c:pt>
              </c:numCache>
            </c:numRef>
          </c:xVal>
          <c:yVal>
            <c:numRef>
              <c:f>'GIL_parallel_dc (1)'!$Q$2:$Q$102</c:f>
              <c:numCache>
                <c:formatCode>General</c:formatCode>
                <c:ptCount val="101"/>
                <c:pt idx="0">
                  <c:v>-0.51307387954351202</c:v>
                </c:pt>
                <c:pt idx="1">
                  <c:v>-0.50958319259167595</c:v>
                </c:pt>
                <c:pt idx="2">
                  <c:v>-0.50587989522805499</c:v>
                </c:pt>
                <c:pt idx="3">
                  <c:v>-0.50195482600247199</c:v>
                </c:pt>
                <c:pt idx="4">
                  <c:v>-0.49779858706642899</c:v>
                </c:pt>
                <c:pt idx="5">
                  <c:v>-0.49340183459400599</c:v>
                </c:pt>
                <c:pt idx="6">
                  <c:v>-0.488755333907826</c:v>
                </c:pt>
                <c:pt idx="7">
                  <c:v>-0.48385001776576902</c:v>
                </c:pt>
                <c:pt idx="8">
                  <c:v>-0.47867704728166999</c:v>
                </c:pt>
                <c:pt idx="9">
                  <c:v>-0.473227874862367</c:v>
                </c:pt>
                <c:pt idx="10">
                  <c:v>-0.46749430846158502</c:v>
                </c:pt>
                <c:pt idx="11">
                  <c:v>-0.46146857638181499</c:v>
                </c:pt>
                <c:pt idx="12">
                  <c:v>-0.45514339180215602</c:v>
                </c:pt>
                <c:pt idx="13">
                  <c:v>-0.44851201617577702</c:v>
                </c:pt>
                <c:pt idx="14">
                  <c:v>-0.44156832062790902</c:v>
                </c:pt>
                <c:pt idx="15">
                  <c:v>-0.43430684449531098</c:v>
                </c:pt>
                <c:pt idx="16">
                  <c:v>-0.42672285018172901</c:v>
                </c:pt>
                <c:pt idx="17">
                  <c:v>-0.41881237356039702</c:v>
                </c:pt>
                <c:pt idx="18">
                  <c:v>-0.41057226923269002</c:v>
                </c:pt>
                <c:pt idx="19">
                  <c:v>-0.40200025004895001</c:v>
                </c:pt>
                <c:pt idx="20">
                  <c:v>-0.39309492041000799</c:v>
                </c:pt>
                <c:pt idx="21">
                  <c:v>-0.38385580299185201</c:v>
                </c:pt>
                <c:pt idx="22">
                  <c:v>-0.374283358666743</c:v>
                </c:pt>
                <c:pt idx="23">
                  <c:v>-0.364378999527041</c:v>
                </c:pt>
                <c:pt idx="24">
                  <c:v>-0.35414509504520802</c:v>
                </c:pt>
                <c:pt idx="25">
                  <c:v>-0.34358497152925299</c:v>
                </c:pt>
                <c:pt idx="26">
                  <c:v>-0.33270290516543</c:v>
                </c:pt>
                <c:pt idx="27">
                  <c:v>-0.32150410900070098</c:v>
                </c:pt>
                <c:pt idx="28">
                  <c:v>-0.30999471432272702</c:v>
                </c:pt>
                <c:pt idx="29">
                  <c:v>-0.29818174695837502</c:v>
                </c:pt>
                <c:pt idx="30">
                  <c:v>-0.28607309905611</c:v>
                </c:pt>
                <c:pt idx="31">
                  <c:v>-0.27367749694558302</c:v>
                </c:pt>
                <c:pt idx="32">
                  <c:v>-0.261004465677938</c:v>
                </c:pt>
                <c:pt idx="33">
                  <c:v>-0.248064290844666</c:v>
                </c:pt>
                <c:pt idx="34">
                  <c:v>-0.23486797825263001</c:v>
                </c:pt>
                <c:pt idx="35">
                  <c:v>-0.221427212000671</c:v>
                </c:pt>
                <c:pt idx="36">
                  <c:v>-0.20775431146111301</c:v>
                </c:pt>
                <c:pt idx="37">
                  <c:v>-0.19386218761978399</c:v>
                </c:pt>
                <c:pt idx="38">
                  <c:v>-0.17976429917331899</c:v>
                </c:pt>
                <c:pt idx="39">
                  <c:v>-0.16547460872445699</c:v>
                </c:pt>
                <c:pt idx="40">
                  <c:v>-0.151007539356629</c:v>
                </c:pt>
                <c:pt idx="41">
                  <c:v>-0.136377931810232</c:v>
                </c:pt>
                <c:pt idx="42">
                  <c:v>-0.121601002425758</c:v>
                </c:pt>
                <c:pt idx="43">
                  <c:v>-0.10669230196455901</c:v>
                </c:pt>
                <c:pt idx="44">
                  <c:v>-9.1667675367415699E-2</c:v>
                </c:pt>
                <c:pt idx="45">
                  <c:v>-7.6543222447617604E-2</c:v>
                </c:pt>
                <c:pt idx="46">
                  <c:v>-6.13352578407593E-2</c:v>
                </c:pt>
                <c:pt idx="47">
                  <c:v>-4.6060271933310297E-2</c:v>
                </c:pt>
                <c:pt idx="48">
                  <c:v>-3.0734896737463602E-2</c:v>
                </c:pt>
                <c:pt idx="49">
                  <c:v>-1.53758701337567E-2</c:v>
                </c:pt>
                <c:pt idx="50" formatCode="0.00E+00">
                  <c:v>-2.9584401595172902E-10</c:v>
                </c:pt>
                <c:pt idx="51">
                  <c:v>1.53758695428238E-2</c:v>
                </c:pt>
                <c:pt idx="52">
                  <c:v>3.0734896148817598E-2</c:v>
                </c:pt>
                <c:pt idx="53">
                  <c:v>4.6060271348516001E-2</c:v>
                </c:pt>
                <c:pt idx="54">
                  <c:v>6.1335257261442899E-2</c:v>
                </c:pt>
                <c:pt idx="55">
                  <c:v>7.65432218754276E-2</c:v>
                </c:pt>
                <c:pt idx="56">
                  <c:v>9.1667674804086302E-2</c:v>
                </c:pt>
                <c:pt idx="57">
                  <c:v>0.106692301412198</c:v>
                </c:pt>
                <c:pt idx="58">
                  <c:v>0.12160100188645501</c:v>
                </c:pt>
                <c:pt idx="59">
                  <c:v>0.13637793128619699</c:v>
                </c:pt>
                <c:pt idx="60">
                  <c:v>0.15100753885019799</c:v>
                </c:pt>
                <c:pt idx="61">
                  <c:v>0.16547460823808599</c:v>
                </c:pt>
                <c:pt idx="62">
                  <c:v>0.17976429870954999</c:v>
                </c:pt>
                <c:pt idx="63">
                  <c:v>0.19386218718124201</c:v>
                </c:pt>
                <c:pt idx="64">
                  <c:v>0.20775431105044001</c:v>
                </c:pt>
                <c:pt idx="65">
                  <c:v>0.221427211620496</c:v>
                </c:pt>
                <c:pt idx="66">
                  <c:v>0.234867977905518</c:v>
                </c:pt>
                <c:pt idx="67">
                  <c:v>0.24806429053305201</c:v>
                </c:pt>
                <c:pt idx="68">
                  <c:v>0.26100446540406302</c:v>
                </c:pt>
                <c:pt idx="69">
                  <c:v>0.27367749671142899</c:v>
                </c:pt>
                <c:pt idx="70">
                  <c:v>0.28607309886333199</c:v>
                </c:pt>
                <c:pt idx="71">
                  <c:v>0.298181746808235</c:v>
                </c:pt>
                <c:pt idx="72">
                  <c:v>0.30999471421604302</c:v>
                </c:pt>
                <c:pt idx="73">
                  <c:v>0.32150410893777798</c:v>
                </c:pt>
                <c:pt idx="74">
                  <c:v>0.33270290514602902</c:v>
                </c:pt>
                <c:pt idx="75">
                  <c:v>0.34358497155256801</c:v>
                </c:pt>
                <c:pt idx="76">
                  <c:v>0.35414509510985998</c:v>
                </c:pt>
                <c:pt idx="77">
                  <c:v>0.36437899963107001</c:v>
                </c:pt>
                <c:pt idx="78">
                  <c:v>0.37428335880765301</c:v>
                </c:pt>
                <c:pt idx="79">
                  <c:v>0.38385580316665302</c:v>
                </c:pt>
                <c:pt idx="80">
                  <c:v>0.39309492061526102</c:v>
                </c:pt>
                <c:pt idx="81">
                  <c:v>0.402000250280872</c:v>
                </c:pt>
                <c:pt idx="82">
                  <c:v>0.41057226948722297</c:v>
                </c:pt>
                <c:pt idx="83">
                  <c:v>0.41881237383331599</c:v>
                </c:pt>
                <c:pt idx="84">
                  <c:v>0.42672285046874397</c:v>
                </c:pt>
                <c:pt idx="85">
                  <c:v>0.43430684479216097</c:v>
                </c:pt>
                <c:pt idx="86">
                  <c:v>0.441568320930465</c:v>
                </c:pt>
                <c:pt idx="87">
                  <c:v>0.448512016480131</c:v>
                </c:pt>
                <c:pt idx="88">
                  <c:v>0.45514339210468902</c:v>
                </c:pt>
                <c:pt idx="89">
                  <c:v>0.461468576679267</c:v>
                </c:pt>
                <c:pt idx="90">
                  <c:v>0.46749430875109299</c:v>
                </c:pt>
                <c:pt idx="91">
                  <c:v>0.473227875141503</c:v>
                </c:pt>
                <c:pt idx="92">
                  <c:v>0.47867704754843998</c:v>
                </c:pt>
                <c:pt idx="93">
                  <c:v>0.48385001801862099</c:v>
                </c:pt>
                <c:pt idx="94">
                  <c:v>0.48875533414563299</c:v>
                </c:pt>
                <c:pt idx="95">
                  <c:v>0.493401834816034</c:v>
                </c:pt>
                <c:pt idx="96">
                  <c:v>0.49779858727230197</c:v>
                </c:pt>
                <c:pt idx="97">
                  <c:v>0.50195482619213805</c:v>
                </c:pt>
                <c:pt idx="98">
                  <c:v>0.50587989540172595</c:v>
                </c:pt>
                <c:pt idx="99">
                  <c:v>0.50958319274974795</c:v>
                </c:pt>
                <c:pt idx="100">
                  <c:v>0.51307411857281304</c:v>
                </c:pt>
              </c:numCache>
            </c:numRef>
          </c:yVal>
          <c:smooth val="1"/>
          <c:extLst>
            <c:ext xmlns:c16="http://schemas.microsoft.com/office/drawing/2014/chart" uri="{C3380CC4-5D6E-409C-BE32-E72D297353CC}">
              <c16:uniqueId val="{00000000-0F32-4FC0-9E57-E525E9F04405}"/>
            </c:ext>
          </c:extLst>
        </c:ser>
        <c:ser>
          <c:idx val="1"/>
          <c:order val="1"/>
          <c:tx>
            <c:v>Vcont=0.06</c:v>
          </c:tx>
          <c:spPr>
            <a:ln w="19050" cap="rnd">
              <a:solidFill>
                <a:schemeClr val="accent2"/>
              </a:solidFill>
              <a:round/>
            </a:ln>
            <a:effectLst/>
          </c:spPr>
          <c:marker>
            <c:symbol val="none"/>
          </c:marker>
          <c:xVal>
            <c:numRef>
              <c:f>'GIL_parallel_dc (1)'!$N$2:$N$102</c:f>
              <c:numCache>
                <c:formatCode>General</c:formatCode>
                <c:ptCount val="101"/>
                <c:pt idx="0">
                  <c:v>-0.1</c:v>
                </c:pt>
                <c:pt idx="1">
                  <c:v>-9.8000000000000004E-2</c:v>
                </c:pt>
                <c:pt idx="2">
                  <c:v>-9.6000000000000002E-2</c:v>
                </c:pt>
                <c:pt idx="3">
                  <c:v>-9.4E-2</c:v>
                </c:pt>
                <c:pt idx="4">
                  <c:v>-9.1999999999999998E-2</c:v>
                </c:pt>
                <c:pt idx="5">
                  <c:v>-0.09</c:v>
                </c:pt>
                <c:pt idx="6">
                  <c:v>-8.7999999999999995E-2</c:v>
                </c:pt>
                <c:pt idx="7">
                  <c:v>-8.5999999999999993E-2</c:v>
                </c:pt>
                <c:pt idx="8">
                  <c:v>-8.4000000000000005E-2</c:v>
                </c:pt>
                <c:pt idx="9">
                  <c:v>-8.1999999999999795E-2</c:v>
                </c:pt>
                <c:pt idx="10">
                  <c:v>-7.9999999999999793E-2</c:v>
                </c:pt>
                <c:pt idx="11">
                  <c:v>-7.7999999999999806E-2</c:v>
                </c:pt>
                <c:pt idx="12">
                  <c:v>-7.5999999999999804E-2</c:v>
                </c:pt>
                <c:pt idx="13">
                  <c:v>-7.3999999999999802E-2</c:v>
                </c:pt>
                <c:pt idx="14">
                  <c:v>-7.19999999999998E-2</c:v>
                </c:pt>
                <c:pt idx="15">
                  <c:v>-6.9999999999999798E-2</c:v>
                </c:pt>
                <c:pt idx="16">
                  <c:v>-6.7999999999999797E-2</c:v>
                </c:pt>
                <c:pt idx="17">
                  <c:v>-6.5999999999999795E-2</c:v>
                </c:pt>
                <c:pt idx="18">
                  <c:v>-6.3999999999999793E-2</c:v>
                </c:pt>
                <c:pt idx="19">
                  <c:v>-6.1999999999999798E-2</c:v>
                </c:pt>
                <c:pt idx="20">
                  <c:v>-5.9999999999999797E-2</c:v>
                </c:pt>
                <c:pt idx="21">
                  <c:v>-5.7999999999999802E-2</c:v>
                </c:pt>
                <c:pt idx="22">
                  <c:v>-5.59999999999998E-2</c:v>
                </c:pt>
                <c:pt idx="23">
                  <c:v>-5.3999999999999798E-2</c:v>
                </c:pt>
                <c:pt idx="24">
                  <c:v>-5.1999999999999803E-2</c:v>
                </c:pt>
                <c:pt idx="25">
                  <c:v>-4.9999999999999802E-2</c:v>
                </c:pt>
                <c:pt idx="26">
                  <c:v>-4.79999999999998E-2</c:v>
                </c:pt>
                <c:pt idx="27">
                  <c:v>-4.5999999999999798E-2</c:v>
                </c:pt>
                <c:pt idx="28">
                  <c:v>-4.3999999999999803E-2</c:v>
                </c:pt>
                <c:pt idx="29">
                  <c:v>-4.1999999999999801E-2</c:v>
                </c:pt>
                <c:pt idx="30">
                  <c:v>-3.99999999999998E-2</c:v>
                </c:pt>
                <c:pt idx="31">
                  <c:v>-3.7999999999999798E-2</c:v>
                </c:pt>
                <c:pt idx="32">
                  <c:v>-3.5999999999999803E-2</c:v>
                </c:pt>
                <c:pt idx="33">
                  <c:v>-3.3999999999999801E-2</c:v>
                </c:pt>
                <c:pt idx="34">
                  <c:v>-3.1999999999999799E-2</c:v>
                </c:pt>
                <c:pt idx="35">
                  <c:v>-2.9999999999999801E-2</c:v>
                </c:pt>
                <c:pt idx="36">
                  <c:v>-2.7999999999999799E-2</c:v>
                </c:pt>
                <c:pt idx="37">
                  <c:v>-2.5999999999999801E-2</c:v>
                </c:pt>
                <c:pt idx="38">
                  <c:v>-2.3999999999999799E-2</c:v>
                </c:pt>
                <c:pt idx="39">
                  <c:v>-2.1999999999999801E-2</c:v>
                </c:pt>
                <c:pt idx="40">
                  <c:v>-1.9999999999999921E-2</c:v>
                </c:pt>
                <c:pt idx="41">
                  <c:v>-1.7999999999999919E-2</c:v>
                </c:pt>
                <c:pt idx="42">
                  <c:v>-1.5999999999999921E-2</c:v>
                </c:pt>
                <c:pt idx="43">
                  <c:v>-1.399999999999992E-2</c:v>
                </c:pt>
                <c:pt idx="44">
                  <c:v>-1.199999999999992E-2</c:v>
                </c:pt>
                <c:pt idx="45">
                  <c:v>-9.9999999999999204E-3</c:v>
                </c:pt>
                <c:pt idx="46">
                  <c:v>-7.9999999999999204E-3</c:v>
                </c:pt>
                <c:pt idx="47">
                  <c:v>-5.9999999999999203E-3</c:v>
                </c:pt>
                <c:pt idx="48">
                  <c:v>-3.9999999999999203E-3</c:v>
                </c:pt>
                <c:pt idx="49">
                  <c:v>-1.9999999999999298E-3</c:v>
                </c:pt>
                <c:pt idx="50">
                  <c:v>0</c:v>
                </c:pt>
                <c:pt idx="51">
                  <c:v>2E-3</c:v>
                </c:pt>
                <c:pt idx="52">
                  <c:v>4.0000000000000001E-3</c:v>
                </c:pt>
                <c:pt idx="53">
                  <c:v>6.0000000000000001E-3</c:v>
                </c:pt>
                <c:pt idx="54">
                  <c:v>8.0000000000000002E-3</c:v>
                </c:pt>
                <c:pt idx="55">
                  <c:v>0.01</c:v>
                </c:pt>
                <c:pt idx="56">
                  <c:v>1.2E-2</c:v>
                </c:pt>
                <c:pt idx="57">
                  <c:v>1.4E-2</c:v>
                </c:pt>
                <c:pt idx="58">
                  <c:v>1.6E-2</c:v>
                </c:pt>
                <c:pt idx="59">
                  <c:v>1.7999999999999999E-2</c:v>
                </c:pt>
                <c:pt idx="60">
                  <c:v>0.02</c:v>
                </c:pt>
                <c:pt idx="61">
                  <c:v>2.1999999999999999E-2</c:v>
                </c:pt>
                <c:pt idx="62">
                  <c:v>2.4E-2</c:v>
                </c:pt>
                <c:pt idx="63">
                  <c:v>2.5999999999999999E-2</c:v>
                </c:pt>
                <c:pt idx="64">
                  <c:v>2.8000000000000001E-2</c:v>
                </c:pt>
                <c:pt idx="65">
                  <c:v>0.03</c:v>
                </c:pt>
                <c:pt idx="66">
                  <c:v>3.2000000000000001E-2</c:v>
                </c:pt>
                <c:pt idx="67">
                  <c:v>3.4000000000000002E-2</c:v>
                </c:pt>
                <c:pt idx="68">
                  <c:v>3.5999999999999997E-2</c:v>
                </c:pt>
                <c:pt idx="69">
                  <c:v>3.7999999999999999E-2</c:v>
                </c:pt>
                <c:pt idx="70">
                  <c:v>0.04</c:v>
                </c:pt>
                <c:pt idx="71">
                  <c:v>4.2000000000000003E-2</c:v>
                </c:pt>
                <c:pt idx="72">
                  <c:v>4.3999999999999997E-2</c:v>
                </c:pt>
                <c:pt idx="73">
                  <c:v>4.5999999999999999E-2</c:v>
                </c:pt>
                <c:pt idx="74">
                  <c:v>4.8000000000000001E-2</c:v>
                </c:pt>
                <c:pt idx="75">
                  <c:v>0.05</c:v>
                </c:pt>
                <c:pt idx="76">
                  <c:v>5.1999999999999998E-2</c:v>
                </c:pt>
                <c:pt idx="77">
                  <c:v>5.3999999999999999E-2</c:v>
                </c:pt>
                <c:pt idx="78">
                  <c:v>5.6000000000000001E-2</c:v>
                </c:pt>
                <c:pt idx="79">
                  <c:v>5.8000000000000003E-2</c:v>
                </c:pt>
                <c:pt idx="80">
                  <c:v>0.06</c:v>
                </c:pt>
                <c:pt idx="81">
                  <c:v>6.2E-2</c:v>
                </c:pt>
                <c:pt idx="82">
                  <c:v>6.4000000000000001E-2</c:v>
                </c:pt>
                <c:pt idx="83">
                  <c:v>6.6000000000000003E-2</c:v>
                </c:pt>
                <c:pt idx="84">
                  <c:v>6.8000000000000005E-2</c:v>
                </c:pt>
                <c:pt idx="85">
                  <c:v>7.0000000000000007E-2</c:v>
                </c:pt>
                <c:pt idx="86">
                  <c:v>7.1999999999999995E-2</c:v>
                </c:pt>
                <c:pt idx="87">
                  <c:v>7.3999999999999996E-2</c:v>
                </c:pt>
                <c:pt idx="88">
                  <c:v>7.5999999999999998E-2</c:v>
                </c:pt>
                <c:pt idx="89">
                  <c:v>7.8E-2</c:v>
                </c:pt>
                <c:pt idx="90">
                  <c:v>0.08</c:v>
                </c:pt>
                <c:pt idx="91">
                  <c:v>8.2000000000000003E-2</c:v>
                </c:pt>
                <c:pt idx="92">
                  <c:v>8.4000000000000005E-2</c:v>
                </c:pt>
                <c:pt idx="93">
                  <c:v>8.5999999999999993E-2</c:v>
                </c:pt>
                <c:pt idx="94">
                  <c:v>8.7999999999999995E-2</c:v>
                </c:pt>
                <c:pt idx="95">
                  <c:v>0.09</c:v>
                </c:pt>
                <c:pt idx="96">
                  <c:v>9.1999999999999998E-2</c:v>
                </c:pt>
                <c:pt idx="97">
                  <c:v>9.4E-2</c:v>
                </c:pt>
                <c:pt idx="98">
                  <c:v>9.6000000000000002E-2</c:v>
                </c:pt>
                <c:pt idx="99">
                  <c:v>9.8000000000000004E-2</c:v>
                </c:pt>
                <c:pt idx="100">
                  <c:v>0.1</c:v>
                </c:pt>
              </c:numCache>
            </c:numRef>
          </c:xVal>
          <c:yVal>
            <c:numRef>
              <c:f>'GIL_parallel_dc (1)'!$P$2:$P$102</c:f>
              <c:numCache>
                <c:formatCode>General</c:formatCode>
                <c:ptCount val="101"/>
                <c:pt idx="0">
                  <c:v>-0.39458421258140902</c:v>
                </c:pt>
                <c:pt idx="1">
                  <c:v>-0.39189256301547398</c:v>
                </c:pt>
                <c:pt idx="2">
                  <c:v>-0.389037587124196</c:v>
                </c:pt>
                <c:pt idx="3">
                  <c:v>-0.38601208682146798</c:v>
                </c:pt>
                <c:pt idx="4">
                  <c:v>-0.38280886596796798</c:v>
                </c:pt>
                <c:pt idx="5">
                  <c:v>-0.379420770904208</c:v>
                </c:pt>
                <c:pt idx="6">
                  <c:v>-0.37584073256307399</c:v>
                </c:pt>
                <c:pt idx="7">
                  <c:v>-0.37206181098042901</c:v>
                </c:pt>
                <c:pt idx="8">
                  <c:v>-0.36807724180331802</c:v>
                </c:pt>
                <c:pt idx="9">
                  <c:v>-0.36388048432676801</c:v>
                </c:pt>
                <c:pt idx="10">
                  <c:v>-0.35946527052838201</c:v>
                </c:pt>
                <c:pt idx="11">
                  <c:v>-0.35482565451777498</c:v>
                </c:pt>
                <c:pt idx="12">
                  <c:v>-0.34995606177759803</c:v>
                </c:pt>
                <c:pt idx="13">
                  <c:v>-0.344851337547249</c:v>
                </c:pt>
                <c:pt idx="14">
                  <c:v>-0.33950679369049203</c:v>
                </c:pt>
                <c:pt idx="15">
                  <c:v>-0.33391825339577802</c:v>
                </c:pt>
                <c:pt idx="16">
                  <c:v>-0.328082093083233</c:v>
                </c:pt>
                <c:pt idx="17">
                  <c:v>-0.32199528093465501</c:v>
                </c:pt>
                <c:pt idx="18">
                  <c:v>-0.31565541152154097</c:v>
                </c:pt>
                <c:pt idx="19">
                  <c:v>-0.30906073607900902</c:v>
                </c:pt>
                <c:pt idx="20">
                  <c:v>-0.30221018805817701</c:v>
                </c:pt>
                <c:pt idx="21">
                  <c:v>-0.29510340368277199</c:v>
                </c:pt>
                <c:pt idx="22">
                  <c:v>-0.28774073733448802</c:v>
                </c:pt>
                <c:pt idx="23">
                  <c:v>-0.28012327169185702</c:v>
                </c:pt>
                <c:pt idx="24">
                  <c:v>-0.27225282264609701</c:v>
                </c:pt>
                <c:pt idx="25">
                  <c:v>-0.26413193911086102</c:v>
                </c:pt>
                <c:pt idx="26">
                  <c:v>-0.25576389792839699</c:v>
                </c:pt>
                <c:pt idx="27">
                  <c:v>-0.247152694149884</c:v>
                </c:pt>
                <c:pt idx="28">
                  <c:v>-0.238303027030624</c:v>
                </c:pt>
                <c:pt idx="29">
                  <c:v>-0.22922028213055501</c:v>
                </c:pt>
                <c:pt idx="30">
                  <c:v>-0.219910509946248</c:v>
                </c:pt>
                <c:pt idx="31">
                  <c:v>-0.21038040152249601</c:v>
                </c:pt>
                <c:pt idx="32">
                  <c:v>-0.20063726150036801</c:v>
                </c:pt>
                <c:pt idx="33">
                  <c:v>-0.19068897905496901</c:v>
                </c:pt>
                <c:pt idx="34">
                  <c:v>-0.18054399716199299</c:v>
                </c:pt>
                <c:pt idx="35">
                  <c:v>-0.17021128068258501</c:v>
                </c:pt>
                <c:pt idx="36">
                  <c:v>-0.15970028362358399</c:v>
                </c:pt>
                <c:pt idx="37">
                  <c:v>-0.14902091560601199</c:v>
                </c:pt>
                <c:pt idx="38">
                  <c:v>-0.138183508228921</c:v>
                </c:pt>
                <c:pt idx="39">
                  <c:v>-0.12719878150153699</c:v>
                </c:pt>
                <c:pt idx="40">
                  <c:v>-0.116077809659952</c:v>
                </c:pt>
                <c:pt idx="41">
                  <c:v>-0.104831986383408</c:v>
                </c:pt>
                <c:pt idx="42">
                  <c:v>-9.34729943812935E-2</c:v>
                </c:pt>
                <c:pt idx="43">
                  <c:v>-8.2012774189687804E-2</c:v>
                </c:pt>
                <c:pt idx="44">
                  <c:v>-7.04634932000269E-2</c:v>
                </c:pt>
                <c:pt idx="45">
                  <c:v>-5.8837515396589803E-2</c:v>
                </c:pt>
                <c:pt idx="46">
                  <c:v>-4.7147371783781103E-2</c:v>
                </c:pt>
                <c:pt idx="47">
                  <c:v>-3.5405731456528103E-2</c:v>
                </c:pt>
                <c:pt idx="48">
                  <c:v>-2.3625373243018E-2</c:v>
                </c:pt>
                <c:pt idx="49">
                  <c:v>-1.18191578291304E-2</c:v>
                </c:pt>
                <c:pt idx="50" formatCode="0.00E+00">
                  <c:v>-2.57981414009123E-10</c:v>
                </c:pt>
                <c:pt idx="51">
                  <c:v>1.1819157313847001E-2</c:v>
                </c:pt>
                <c:pt idx="52">
                  <c:v>2.36253727297819E-2</c:v>
                </c:pt>
                <c:pt idx="53">
                  <c:v>3.5405730946740099E-2</c:v>
                </c:pt>
                <c:pt idx="54">
                  <c:v>4.7147371278907203E-2</c:v>
                </c:pt>
                <c:pt idx="55">
                  <c:v>5.8837514898169602E-2</c:v>
                </c:pt>
                <c:pt idx="56">
                  <c:v>7.0463492709694903E-2</c:v>
                </c:pt>
                <c:pt idx="57">
                  <c:v>8.2012773709187498E-2</c:v>
                </c:pt>
                <c:pt idx="58">
                  <c:v>9.3472993912483995E-2</c:v>
                </c:pt>
                <c:pt idx="59">
                  <c:v>0.104831985928262</c:v>
                </c:pt>
                <c:pt idx="60">
                  <c:v>0.11607780922057701</c:v>
                </c:pt>
                <c:pt idx="61">
                  <c:v>0.12719878108001101</c:v>
                </c:pt>
                <c:pt idx="62">
                  <c:v>0.13818350782752301</c:v>
                </c:pt>
                <c:pt idx="63">
                  <c:v>0.14902091522727801</c:v>
                </c:pt>
                <c:pt idx="64">
                  <c:v>0.15970028326991501</c:v>
                </c:pt>
                <c:pt idx="65">
                  <c:v>0.170211280356376</c:v>
                </c:pt>
                <c:pt idx="66">
                  <c:v>0.18054399686559</c:v>
                </c:pt>
                <c:pt idx="67">
                  <c:v>0.190688978790615</c:v>
                </c:pt>
                <c:pt idx="68">
                  <c:v>0.200637261270146</c:v>
                </c:pt>
                <c:pt idx="69">
                  <c:v>0.21038040132826899</c:v>
                </c:pt>
                <c:pt idx="70">
                  <c:v>0.219910509789603</c:v>
                </c:pt>
                <c:pt idx="71">
                  <c:v>0.229220282012742</c:v>
                </c:pt>
                <c:pt idx="72">
                  <c:v>0.238303026952498</c:v>
                </c:pt>
                <c:pt idx="73">
                  <c:v>0.247152694111862</c:v>
                </c:pt>
                <c:pt idx="74">
                  <c:v>0.25576389793041798</c:v>
                </c:pt>
                <c:pt idx="75">
                  <c:v>0.264131939152354</c:v>
                </c:pt>
                <c:pt idx="76">
                  <c:v>0.27225282272597501</c:v>
                </c:pt>
                <c:pt idx="77">
                  <c:v>0.28012327180851399</c:v>
                </c:pt>
                <c:pt idx="78">
                  <c:v>0.28774073748582002</c:v>
                </c:pt>
                <c:pt idx="79">
                  <c:v>0.29510340386621398</c:v>
                </c:pt>
                <c:pt idx="80">
                  <c:v>0.30221018827074098</c:v>
                </c:pt>
                <c:pt idx="81">
                  <c:v>0.30906073631736403</c:v>
                </c:pt>
                <c:pt idx="82">
                  <c:v>0.31565541178207901</c:v>
                </c:pt>
                <c:pt idx="83">
                  <c:v>0.32199528121357701</c:v>
                </c:pt>
                <c:pt idx="84">
                  <c:v>0.32808209337662902</c:v>
                </c:pt>
                <c:pt idx="85">
                  <c:v>0.33391825369973199</c:v>
                </c:pt>
                <c:pt idx="86">
                  <c:v>0.33950679400116202</c:v>
                </c:pt>
                <c:pt idx="87">
                  <c:v>0.34485133786094502</c:v>
                </c:pt>
                <c:pt idx="88">
                  <c:v>0.349956062090853</c:v>
                </c:pt>
                <c:pt idx="89">
                  <c:v>0.35482565482741701</c:v>
                </c:pt>
                <c:pt idx="90">
                  <c:v>0.35946527083157198</c:v>
                </c:pt>
                <c:pt idx="91">
                  <c:v>0.36388048462103201</c:v>
                </c:pt>
                <c:pt idx="92">
                  <c:v>0.368077242086571</c:v>
                </c:pt>
                <c:pt idx="93">
                  <c:v>0.37206181125097398</c:v>
                </c:pt>
                <c:pt idx="94">
                  <c:v>0.375840732819607</c:v>
                </c:pt>
                <c:pt idx="95">
                  <c:v>0.37942077114579098</c:v>
                </c:pt>
                <c:pt idx="96">
                  <c:v>0.382808866194011</c:v>
                </c:pt>
                <c:pt idx="97">
                  <c:v>0.38601208703168999</c:v>
                </c:pt>
                <c:pt idx="98">
                  <c:v>0.38903758731858801</c:v>
                </c:pt>
                <c:pt idx="99">
                  <c:v>0.39189256319426102</c:v>
                </c:pt>
                <c:pt idx="100">
                  <c:v>0.39458421389154702</c:v>
                </c:pt>
              </c:numCache>
            </c:numRef>
          </c:yVal>
          <c:smooth val="1"/>
          <c:extLst>
            <c:ext xmlns:c16="http://schemas.microsoft.com/office/drawing/2014/chart" uri="{C3380CC4-5D6E-409C-BE32-E72D297353CC}">
              <c16:uniqueId val="{00000001-0F32-4FC0-9E57-E525E9F04405}"/>
            </c:ext>
          </c:extLst>
        </c:ser>
        <c:ser>
          <c:idx val="0"/>
          <c:order val="2"/>
          <c:tx>
            <c:v>Vcont=0.02</c:v>
          </c:tx>
          <c:spPr>
            <a:ln w="19050" cap="rnd">
              <a:solidFill>
                <a:schemeClr val="accent1"/>
              </a:solidFill>
              <a:round/>
            </a:ln>
            <a:effectLst/>
          </c:spPr>
          <c:marker>
            <c:symbol val="none"/>
          </c:marker>
          <c:xVal>
            <c:numRef>
              <c:f>'GIL_parallel_dc (1)'!$N$2:$N$102</c:f>
              <c:numCache>
                <c:formatCode>General</c:formatCode>
                <c:ptCount val="101"/>
                <c:pt idx="0">
                  <c:v>-0.1</c:v>
                </c:pt>
                <c:pt idx="1">
                  <c:v>-9.8000000000000004E-2</c:v>
                </c:pt>
                <c:pt idx="2">
                  <c:v>-9.6000000000000002E-2</c:v>
                </c:pt>
                <c:pt idx="3">
                  <c:v>-9.4E-2</c:v>
                </c:pt>
                <c:pt idx="4">
                  <c:v>-9.1999999999999998E-2</c:v>
                </c:pt>
                <c:pt idx="5">
                  <c:v>-0.09</c:v>
                </c:pt>
                <c:pt idx="6">
                  <c:v>-8.7999999999999995E-2</c:v>
                </c:pt>
                <c:pt idx="7">
                  <c:v>-8.5999999999999993E-2</c:v>
                </c:pt>
                <c:pt idx="8">
                  <c:v>-8.4000000000000005E-2</c:v>
                </c:pt>
                <c:pt idx="9">
                  <c:v>-8.1999999999999795E-2</c:v>
                </c:pt>
                <c:pt idx="10">
                  <c:v>-7.9999999999999793E-2</c:v>
                </c:pt>
                <c:pt idx="11">
                  <c:v>-7.7999999999999806E-2</c:v>
                </c:pt>
                <c:pt idx="12">
                  <c:v>-7.5999999999999804E-2</c:v>
                </c:pt>
                <c:pt idx="13">
                  <c:v>-7.3999999999999802E-2</c:v>
                </c:pt>
                <c:pt idx="14">
                  <c:v>-7.19999999999998E-2</c:v>
                </c:pt>
                <c:pt idx="15">
                  <c:v>-6.9999999999999798E-2</c:v>
                </c:pt>
                <c:pt idx="16">
                  <c:v>-6.7999999999999797E-2</c:v>
                </c:pt>
                <c:pt idx="17">
                  <c:v>-6.5999999999999795E-2</c:v>
                </c:pt>
                <c:pt idx="18">
                  <c:v>-6.3999999999999793E-2</c:v>
                </c:pt>
                <c:pt idx="19">
                  <c:v>-6.1999999999999798E-2</c:v>
                </c:pt>
                <c:pt idx="20">
                  <c:v>-5.9999999999999797E-2</c:v>
                </c:pt>
                <c:pt idx="21">
                  <c:v>-5.7999999999999802E-2</c:v>
                </c:pt>
                <c:pt idx="22">
                  <c:v>-5.59999999999998E-2</c:v>
                </c:pt>
                <c:pt idx="23">
                  <c:v>-5.3999999999999798E-2</c:v>
                </c:pt>
                <c:pt idx="24">
                  <c:v>-5.1999999999999803E-2</c:v>
                </c:pt>
                <c:pt idx="25">
                  <c:v>-4.9999999999999802E-2</c:v>
                </c:pt>
                <c:pt idx="26">
                  <c:v>-4.79999999999998E-2</c:v>
                </c:pt>
                <c:pt idx="27">
                  <c:v>-4.5999999999999798E-2</c:v>
                </c:pt>
                <c:pt idx="28">
                  <c:v>-4.3999999999999803E-2</c:v>
                </c:pt>
                <c:pt idx="29">
                  <c:v>-4.1999999999999801E-2</c:v>
                </c:pt>
                <c:pt idx="30">
                  <c:v>-3.99999999999998E-2</c:v>
                </c:pt>
                <c:pt idx="31">
                  <c:v>-3.7999999999999798E-2</c:v>
                </c:pt>
                <c:pt idx="32">
                  <c:v>-3.5999999999999803E-2</c:v>
                </c:pt>
                <c:pt idx="33">
                  <c:v>-3.3999999999999801E-2</c:v>
                </c:pt>
                <c:pt idx="34">
                  <c:v>-3.1999999999999799E-2</c:v>
                </c:pt>
                <c:pt idx="35">
                  <c:v>-2.9999999999999801E-2</c:v>
                </c:pt>
                <c:pt idx="36">
                  <c:v>-2.7999999999999799E-2</c:v>
                </c:pt>
                <c:pt idx="37">
                  <c:v>-2.5999999999999801E-2</c:v>
                </c:pt>
                <c:pt idx="38">
                  <c:v>-2.3999999999999799E-2</c:v>
                </c:pt>
                <c:pt idx="39">
                  <c:v>-2.1999999999999801E-2</c:v>
                </c:pt>
                <c:pt idx="40">
                  <c:v>-1.9999999999999921E-2</c:v>
                </c:pt>
                <c:pt idx="41">
                  <c:v>-1.7999999999999919E-2</c:v>
                </c:pt>
                <c:pt idx="42">
                  <c:v>-1.5999999999999921E-2</c:v>
                </c:pt>
                <c:pt idx="43">
                  <c:v>-1.399999999999992E-2</c:v>
                </c:pt>
                <c:pt idx="44">
                  <c:v>-1.199999999999992E-2</c:v>
                </c:pt>
                <c:pt idx="45">
                  <c:v>-9.9999999999999204E-3</c:v>
                </c:pt>
                <c:pt idx="46">
                  <c:v>-7.9999999999999204E-3</c:v>
                </c:pt>
                <c:pt idx="47">
                  <c:v>-5.9999999999999203E-3</c:v>
                </c:pt>
                <c:pt idx="48">
                  <c:v>-3.9999999999999203E-3</c:v>
                </c:pt>
                <c:pt idx="49">
                  <c:v>-1.9999999999999298E-3</c:v>
                </c:pt>
                <c:pt idx="50">
                  <c:v>0</c:v>
                </c:pt>
                <c:pt idx="51">
                  <c:v>2E-3</c:v>
                </c:pt>
                <c:pt idx="52">
                  <c:v>4.0000000000000001E-3</c:v>
                </c:pt>
                <c:pt idx="53">
                  <c:v>6.0000000000000001E-3</c:v>
                </c:pt>
                <c:pt idx="54">
                  <c:v>8.0000000000000002E-3</c:v>
                </c:pt>
                <c:pt idx="55">
                  <c:v>0.01</c:v>
                </c:pt>
                <c:pt idx="56">
                  <c:v>1.2E-2</c:v>
                </c:pt>
                <c:pt idx="57">
                  <c:v>1.4E-2</c:v>
                </c:pt>
                <c:pt idx="58">
                  <c:v>1.6E-2</c:v>
                </c:pt>
                <c:pt idx="59">
                  <c:v>1.7999999999999999E-2</c:v>
                </c:pt>
                <c:pt idx="60">
                  <c:v>0.02</c:v>
                </c:pt>
                <c:pt idx="61">
                  <c:v>2.1999999999999999E-2</c:v>
                </c:pt>
                <c:pt idx="62">
                  <c:v>2.4E-2</c:v>
                </c:pt>
                <c:pt idx="63">
                  <c:v>2.5999999999999999E-2</c:v>
                </c:pt>
                <c:pt idx="64">
                  <c:v>2.8000000000000001E-2</c:v>
                </c:pt>
                <c:pt idx="65">
                  <c:v>0.03</c:v>
                </c:pt>
                <c:pt idx="66">
                  <c:v>3.2000000000000001E-2</c:v>
                </c:pt>
                <c:pt idx="67">
                  <c:v>3.4000000000000002E-2</c:v>
                </c:pt>
                <c:pt idx="68">
                  <c:v>3.5999999999999997E-2</c:v>
                </c:pt>
                <c:pt idx="69">
                  <c:v>3.7999999999999999E-2</c:v>
                </c:pt>
                <c:pt idx="70">
                  <c:v>0.04</c:v>
                </c:pt>
                <c:pt idx="71">
                  <c:v>4.2000000000000003E-2</c:v>
                </c:pt>
                <c:pt idx="72">
                  <c:v>4.3999999999999997E-2</c:v>
                </c:pt>
                <c:pt idx="73">
                  <c:v>4.5999999999999999E-2</c:v>
                </c:pt>
                <c:pt idx="74">
                  <c:v>4.8000000000000001E-2</c:v>
                </c:pt>
                <c:pt idx="75">
                  <c:v>0.05</c:v>
                </c:pt>
                <c:pt idx="76">
                  <c:v>5.1999999999999998E-2</c:v>
                </c:pt>
                <c:pt idx="77">
                  <c:v>5.3999999999999999E-2</c:v>
                </c:pt>
                <c:pt idx="78">
                  <c:v>5.6000000000000001E-2</c:v>
                </c:pt>
                <c:pt idx="79">
                  <c:v>5.8000000000000003E-2</c:v>
                </c:pt>
                <c:pt idx="80">
                  <c:v>0.06</c:v>
                </c:pt>
                <c:pt idx="81">
                  <c:v>6.2E-2</c:v>
                </c:pt>
                <c:pt idx="82">
                  <c:v>6.4000000000000001E-2</c:v>
                </c:pt>
                <c:pt idx="83">
                  <c:v>6.6000000000000003E-2</c:v>
                </c:pt>
                <c:pt idx="84">
                  <c:v>6.8000000000000005E-2</c:v>
                </c:pt>
                <c:pt idx="85">
                  <c:v>7.0000000000000007E-2</c:v>
                </c:pt>
                <c:pt idx="86">
                  <c:v>7.1999999999999995E-2</c:v>
                </c:pt>
                <c:pt idx="87">
                  <c:v>7.3999999999999996E-2</c:v>
                </c:pt>
                <c:pt idx="88">
                  <c:v>7.5999999999999998E-2</c:v>
                </c:pt>
                <c:pt idx="89">
                  <c:v>7.8E-2</c:v>
                </c:pt>
                <c:pt idx="90">
                  <c:v>0.08</c:v>
                </c:pt>
                <c:pt idx="91">
                  <c:v>8.2000000000000003E-2</c:v>
                </c:pt>
                <c:pt idx="92">
                  <c:v>8.4000000000000005E-2</c:v>
                </c:pt>
                <c:pt idx="93">
                  <c:v>8.5999999999999993E-2</c:v>
                </c:pt>
                <c:pt idx="94">
                  <c:v>8.7999999999999995E-2</c:v>
                </c:pt>
                <c:pt idx="95">
                  <c:v>0.09</c:v>
                </c:pt>
                <c:pt idx="96">
                  <c:v>9.1999999999999998E-2</c:v>
                </c:pt>
                <c:pt idx="97">
                  <c:v>9.4E-2</c:v>
                </c:pt>
                <c:pt idx="98">
                  <c:v>9.6000000000000002E-2</c:v>
                </c:pt>
                <c:pt idx="99">
                  <c:v>9.8000000000000004E-2</c:v>
                </c:pt>
                <c:pt idx="100">
                  <c:v>0.1</c:v>
                </c:pt>
              </c:numCache>
            </c:numRef>
          </c:xVal>
          <c:yVal>
            <c:numRef>
              <c:f>'GIL_parallel_dc (1)'!$O$2:$O$102</c:f>
              <c:numCache>
                <c:formatCode>General</c:formatCode>
                <c:ptCount val="101"/>
                <c:pt idx="0">
                  <c:v>-0.151533299843432</c:v>
                </c:pt>
                <c:pt idx="1">
                  <c:v>-0.150469854757071</c:v>
                </c:pt>
                <c:pt idx="2">
                  <c:v>-0.149342638334276</c:v>
                </c:pt>
                <c:pt idx="3">
                  <c:v>-0.14814893069092</c:v>
                </c:pt>
                <c:pt idx="4">
                  <c:v>-0.14688602459907499</c:v>
                </c:pt>
                <c:pt idx="5">
                  <c:v>-0.14555124198958</c:v>
                </c:pt>
                <c:pt idx="6">
                  <c:v>-0.14414195088208701</c:v>
                </c:pt>
                <c:pt idx="7">
                  <c:v>-0.142655583132653</c:v>
                </c:pt>
                <c:pt idx="8">
                  <c:v>-0.14108965281929001</c:v>
                </c:pt>
                <c:pt idx="9">
                  <c:v>-0.13944177505903699</c:v>
                </c:pt>
                <c:pt idx="10">
                  <c:v>-0.13770968502699699</c:v>
                </c:pt>
                <c:pt idx="11">
                  <c:v>-0.13589125692888701</c:v>
                </c:pt>
                <c:pt idx="12">
                  <c:v>-0.13398452266538</c:v>
                </c:pt>
                <c:pt idx="13">
                  <c:v>-0.13198769002249899</c:v>
                </c:pt>
                <c:pt idx="14">
                  <c:v>-0.129899160182601</c:v>
                </c:pt>
                <c:pt idx="15">
                  <c:v>-0.12771754365451901</c:v>
                </c:pt>
                <c:pt idx="16">
                  <c:v>-0.12544167500263601</c:v>
                </c:pt>
                <c:pt idx="17">
                  <c:v>-0.123070626061398</c:v>
                </c:pt>
                <c:pt idx="18">
                  <c:v>-0.120603717379651</c:v>
                </c:pt>
                <c:pt idx="19">
                  <c:v>-0.11804052773519801</c:v>
                </c:pt>
                <c:pt idx="20">
                  <c:v>-0.115380901599047</c:v>
                </c:pt>
                <c:pt idx="21">
                  <c:v>-0.11262495447118399</c:v>
                </c:pt>
                <c:pt idx="22">
                  <c:v>-0.109773076053506</c:v>
                </c:pt>
                <c:pt idx="23">
                  <c:v>-0.10682593126933999</c:v>
                </c:pt>
                <c:pt idx="24">
                  <c:v>-0.10378445918132299</c:v>
                </c:pt>
                <c:pt idx="25">
                  <c:v>-0.100649869898627</c:v>
                </c:pt>
                <c:pt idx="26">
                  <c:v>-9.7423639599771406E-2</c:v>
                </c:pt>
                <c:pt idx="27">
                  <c:v>-9.4107503827138297E-2</c:v>
                </c:pt>
                <c:pt idx="28">
                  <c:v>-9.0703449233448197E-2</c:v>
                </c:pt>
                <c:pt idx="29">
                  <c:v>-8.7213703978336707E-2</c:v>
                </c:pt>
                <c:pt idx="30">
                  <c:v>-8.3640726984482897E-2</c:v>
                </c:pt>
                <c:pt idx="31">
                  <c:v>-7.9987196267973903E-2</c:v>
                </c:pt>
                <c:pt idx="32">
                  <c:v>-7.6255996556762795E-2</c:v>
                </c:pt>
                <c:pt idx="33">
                  <c:v>-7.2450206404864395E-2</c:v>
                </c:pt>
                <c:pt idx="34">
                  <c:v>-6.8573084999143205E-2</c:v>
                </c:pt>
                <c:pt idx="35">
                  <c:v>-6.4628058840816696E-2</c:v>
                </c:pt>
                <c:pt idx="36">
                  <c:v>-6.06187083200877E-2</c:v>
                </c:pt>
                <c:pt idx="37">
                  <c:v>-5.6548753798993698E-2</c:v>
                </c:pt>
                <c:pt idx="38">
                  <c:v>-5.2422043273002698E-2</c:v>
                </c:pt>
                <c:pt idx="39">
                  <c:v>-4.8242540316151397E-2</c:v>
                </c:pt>
                <c:pt idx="40">
                  <c:v>-4.4014312172765101E-2</c:v>
                </c:pt>
                <c:pt idx="41">
                  <c:v>-3.9741518384753302E-2</c:v>
                </c:pt>
                <c:pt idx="42">
                  <c:v>-3.5428399988607299E-2</c:v>
                </c:pt>
                <c:pt idx="43">
                  <c:v>-3.10792692955776E-2</c:v>
                </c:pt>
                <c:pt idx="44">
                  <c:v>-2.6698500249857801E-2</c:v>
                </c:pt>
                <c:pt idx="45">
                  <c:v>-2.22905193428844E-2</c:v>
                </c:pt>
                <c:pt idx="46">
                  <c:v>-1.7859797046662702E-2</c:v>
                </c:pt>
                <c:pt idx="47">
                  <c:v>-1.3410839716129601E-2</c:v>
                </c:pt>
                <c:pt idx="48">
                  <c:v>-8.94818189917501E-3</c:v>
                </c:pt>
                <c:pt idx="49">
                  <c:v>-4.4763789838453399E-3</c:v>
                </c:pt>
                <c:pt idx="50" formatCode="0.00E+00">
                  <c:v>-1.04760866648234E-10</c:v>
                </c:pt>
                <c:pt idx="51">
                  <c:v>4.4763787745845099E-3</c:v>
                </c:pt>
                <c:pt idx="52">
                  <c:v>8.9481816906948897E-3</c:v>
                </c:pt>
                <c:pt idx="53">
                  <c:v>1.34108395089693E-2</c:v>
                </c:pt>
                <c:pt idx="54">
                  <c:v>1.7859796841386898E-2</c:v>
                </c:pt>
                <c:pt idx="55">
                  <c:v>2.2290519140095701E-2</c:v>
                </c:pt>
                <c:pt idx="56">
                  <c:v>2.6698500050209701E-2</c:v>
                </c:pt>
                <c:pt idx="57">
                  <c:v>3.1079269099766899E-2</c:v>
                </c:pt>
                <c:pt idx="58">
                  <c:v>3.5428399797398299E-2</c:v>
                </c:pt>
                <c:pt idx="59">
                  <c:v>3.9741518198960803E-2</c:v>
                </c:pt>
                <c:pt idx="60">
                  <c:v>4.4014311993269203E-2</c:v>
                </c:pt>
                <c:pt idx="61">
                  <c:v>4.8242540143878597E-2</c:v>
                </c:pt>
                <c:pt idx="62">
                  <c:v>5.2422043108939199E-2</c:v>
                </c:pt>
                <c:pt idx="63">
                  <c:v>5.6548753644157998E-2</c:v>
                </c:pt>
                <c:pt idx="64">
                  <c:v>6.0618708175525803E-2</c:v>
                </c:pt>
                <c:pt idx="65">
                  <c:v>6.4628058707508096E-2</c:v>
                </c:pt>
                <c:pt idx="66">
                  <c:v>6.8573084878172694E-2</c:v>
                </c:pt>
                <c:pt idx="67">
                  <c:v>7.2450206297293096E-2</c:v>
                </c:pt>
                <c:pt idx="68">
                  <c:v>7.6255996463543599E-2</c:v>
                </c:pt>
                <c:pt idx="69">
                  <c:v>7.9987196189965096E-2</c:v>
                </c:pt>
                <c:pt idx="70">
                  <c:v>8.3640726922434794E-2</c:v>
                </c:pt>
                <c:pt idx="71">
                  <c:v>8.7213703932858405E-2</c:v>
                </c:pt>
                <c:pt idx="72">
                  <c:v>9.0703449204985603E-2</c:v>
                </c:pt>
                <c:pt idx="73">
                  <c:v>9.4107503815942406E-2</c:v>
                </c:pt>
                <c:pt idx="74">
                  <c:v>9.7423639605893605E-2</c:v>
                </c:pt>
                <c:pt idx="75">
                  <c:v>0.100649869921888</c:v>
                </c:pt>
                <c:pt idx="76">
                  <c:v>0.103784459221325</c:v>
                </c:pt>
                <c:pt idx="77">
                  <c:v>0.10682593132545</c:v>
                </c:pt>
                <c:pt idx="78">
                  <c:v>0.10977307612486301</c:v>
                </c:pt>
                <c:pt idx="79">
                  <c:v>0.112624954556722</c:v>
                </c:pt>
                <c:pt idx="80">
                  <c:v>0.115380901697507</c:v>
                </c:pt>
                <c:pt idx="81">
                  <c:v>0.118040527845159</c:v>
                </c:pt>
                <c:pt idx="82">
                  <c:v>0.12060371749956</c:v>
                </c:pt>
                <c:pt idx="83">
                  <c:v>0.1230706261896</c:v>
                </c:pt>
                <c:pt idx="84">
                  <c:v>0.12544167513743101</c:v>
                </c:pt>
                <c:pt idx="85">
                  <c:v>0.12771754379418099</c:v>
                </c:pt>
                <c:pt idx="86">
                  <c:v>0.129899160325431</c:v>
                </c:pt>
                <c:pt idx="87">
                  <c:v>0.131987690166846</c:v>
                </c:pt>
                <c:pt idx="88">
                  <c:v>0.133984522809699</c:v>
                </c:pt>
                <c:pt idx="89">
                  <c:v>0.13589125707174299</c:v>
                </c:pt>
                <c:pt idx="90">
                  <c:v>0.137709685167098</c:v>
                </c:pt>
                <c:pt idx="91">
                  <c:v>0.139441775195253</c:v>
                </c:pt>
                <c:pt idx="92">
                  <c:v>0.14108965295065601</c:v>
                </c:pt>
                <c:pt idx="93">
                  <c:v>0.14265558325837399</c:v>
                </c:pt>
                <c:pt idx="94">
                  <c:v>0.144141951001548</c:v>
                </c:pt>
                <c:pt idx="95">
                  <c:v>0.14555124210232601</c:v>
                </c:pt>
                <c:pt idx="96">
                  <c:v>0.146886024704799</c:v>
                </c:pt>
                <c:pt idx="97">
                  <c:v>0.148148930789473</c:v>
                </c:pt>
                <c:pt idx="98">
                  <c:v>0.14934263842562201</c:v>
                </c:pt>
                <c:pt idx="99">
                  <c:v>0.150469854841282</c:v>
                </c:pt>
                <c:pt idx="100">
                  <c:v>0.15153330046057101</c:v>
                </c:pt>
              </c:numCache>
            </c:numRef>
          </c:yVal>
          <c:smooth val="1"/>
          <c:extLst>
            <c:ext xmlns:c16="http://schemas.microsoft.com/office/drawing/2014/chart" uri="{C3380CC4-5D6E-409C-BE32-E72D297353CC}">
              <c16:uniqueId val="{00000002-0F32-4FC0-9E57-E525E9F04405}"/>
            </c:ext>
          </c:extLst>
        </c:ser>
        <c:ser>
          <c:idx val="3"/>
          <c:order val="3"/>
          <c:tx>
            <c:v>Vcont=-0.02</c:v>
          </c:tx>
          <c:spPr>
            <a:ln w="19050" cap="rnd">
              <a:solidFill>
                <a:schemeClr val="accent4"/>
              </a:solidFill>
              <a:round/>
            </a:ln>
            <a:effectLst/>
          </c:spPr>
          <c:marker>
            <c:symbol val="none"/>
          </c:marker>
          <c:xVal>
            <c:numRef>
              <c:f>'GIL_parallel_dc (1)'!$N$2:$N$102</c:f>
              <c:numCache>
                <c:formatCode>General</c:formatCode>
                <c:ptCount val="101"/>
                <c:pt idx="0">
                  <c:v>-0.1</c:v>
                </c:pt>
                <c:pt idx="1">
                  <c:v>-9.8000000000000004E-2</c:v>
                </c:pt>
                <c:pt idx="2">
                  <c:v>-9.6000000000000002E-2</c:v>
                </c:pt>
                <c:pt idx="3">
                  <c:v>-9.4E-2</c:v>
                </c:pt>
                <c:pt idx="4">
                  <c:v>-9.1999999999999998E-2</c:v>
                </c:pt>
                <c:pt idx="5">
                  <c:v>-0.09</c:v>
                </c:pt>
                <c:pt idx="6">
                  <c:v>-8.7999999999999995E-2</c:v>
                </c:pt>
                <c:pt idx="7">
                  <c:v>-8.5999999999999993E-2</c:v>
                </c:pt>
                <c:pt idx="8">
                  <c:v>-8.4000000000000005E-2</c:v>
                </c:pt>
                <c:pt idx="9">
                  <c:v>-8.1999999999999795E-2</c:v>
                </c:pt>
                <c:pt idx="10">
                  <c:v>-7.9999999999999793E-2</c:v>
                </c:pt>
                <c:pt idx="11">
                  <c:v>-7.7999999999999806E-2</c:v>
                </c:pt>
                <c:pt idx="12">
                  <c:v>-7.5999999999999804E-2</c:v>
                </c:pt>
                <c:pt idx="13">
                  <c:v>-7.3999999999999802E-2</c:v>
                </c:pt>
                <c:pt idx="14">
                  <c:v>-7.19999999999998E-2</c:v>
                </c:pt>
                <c:pt idx="15">
                  <c:v>-6.9999999999999798E-2</c:v>
                </c:pt>
                <c:pt idx="16">
                  <c:v>-6.7999999999999797E-2</c:v>
                </c:pt>
                <c:pt idx="17">
                  <c:v>-6.5999999999999795E-2</c:v>
                </c:pt>
                <c:pt idx="18">
                  <c:v>-6.3999999999999793E-2</c:v>
                </c:pt>
                <c:pt idx="19">
                  <c:v>-6.1999999999999798E-2</c:v>
                </c:pt>
                <c:pt idx="20">
                  <c:v>-5.9999999999999797E-2</c:v>
                </c:pt>
                <c:pt idx="21">
                  <c:v>-5.7999999999999802E-2</c:v>
                </c:pt>
                <c:pt idx="22">
                  <c:v>-5.59999999999998E-2</c:v>
                </c:pt>
                <c:pt idx="23">
                  <c:v>-5.3999999999999798E-2</c:v>
                </c:pt>
                <c:pt idx="24">
                  <c:v>-5.1999999999999803E-2</c:v>
                </c:pt>
                <c:pt idx="25">
                  <c:v>-4.9999999999999802E-2</c:v>
                </c:pt>
                <c:pt idx="26">
                  <c:v>-4.79999999999998E-2</c:v>
                </c:pt>
                <c:pt idx="27">
                  <c:v>-4.5999999999999798E-2</c:v>
                </c:pt>
                <c:pt idx="28">
                  <c:v>-4.3999999999999803E-2</c:v>
                </c:pt>
                <c:pt idx="29">
                  <c:v>-4.1999999999999801E-2</c:v>
                </c:pt>
                <c:pt idx="30">
                  <c:v>-3.99999999999998E-2</c:v>
                </c:pt>
                <c:pt idx="31">
                  <c:v>-3.7999999999999798E-2</c:v>
                </c:pt>
                <c:pt idx="32">
                  <c:v>-3.5999999999999803E-2</c:v>
                </c:pt>
                <c:pt idx="33">
                  <c:v>-3.3999999999999801E-2</c:v>
                </c:pt>
                <c:pt idx="34">
                  <c:v>-3.1999999999999799E-2</c:v>
                </c:pt>
                <c:pt idx="35">
                  <c:v>-2.9999999999999801E-2</c:v>
                </c:pt>
                <c:pt idx="36">
                  <c:v>-2.7999999999999799E-2</c:v>
                </c:pt>
                <c:pt idx="37">
                  <c:v>-2.5999999999999801E-2</c:v>
                </c:pt>
                <c:pt idx="38">
                  <c:v>-2.3999999999999799E-2</c:v>
                </c:pt>
                <c:pt idx="39">
                  <c:v>-2.1999999999999801E-2</c:v>
                </c:pt>
                <c:pt idx="40">
                  <c:v>-1.9999999999999921E-2</c:v>
                </c:pt>
                <c:pt idx="41">
                  <c:v>-1.7999999999999919E-2</c:v>
                </c:pt>
                <c:pt idx="42">
                  <c:v>-1.5999999999999921E-2</c:v>
                </c:pt>
                <c:pt idx="43">
                  <c:v>-1.399999999999992E-2</c:v>
                </c:pt>
                <c:pt idx="44">
                  <c:v>-1.199999999999992E-2</c:v>
                </c:pt>
                <c:pt idx="45">
                  <c:v>-9.9999999999999204E-3</c:v>
                </c:pt>
                <c:pt idx="46">
                  <c:v>-7.9999999999999204E-3</c:v>
                </c:pt>
                <c:pt idx="47">
                  <c:v>-5.9999999999999203E-3</c:v>
                </c:pt>
                <c:pt idx="48">
                  <c:v>-3.9999999999999203E-3</c:v>
                </c:pt>
                <c:pt idx="49">
                  <c:v>-1.9999999999999298E-3</c:v>
                </c:pt>
                <c:pt idx="50">
                  <c:v>0</c:v>
                </c:pt>
                <c:pt idx="51">
                  <c:v>2E-3</c:v>
                </c:pt>
                <c:pt idx="52">
                  <c:v>4.0000000000000001E-3</c:v>
                </c:pt>
                <c:pt idx="53">
                  <c:v>6.0000000000000001E-3</c:v>
                </c:pt>
                <c:pt idx="54">
                  <c:v>8.0000000000000002E-3</c:v>
                </c:pt>
                <c:pt idx="55">
                  <c:v>0.01</c:v>
                </c:pt>
                <c:pt idx="56">
                  <c:v>1.2E-2</c:v>
                </c:pt>
                <c:pt idx="57">
                  <c:v>1.4E-2</c:v>
                </c:pt>
                <c:pt idx="58">
                  <c:v>1.6E-2</c:v>
                </c:pt>
                <c:pt idx="59">
                  <c:v>1.7999999999999999E-2</c:v>
                </c:pt>
                <c:pt idx="60">
                  <c:v>0.02</c:v>
                </c:pt>
                <c:pt idx="61">
                  <c:v>2.1999999999999999E-2</c:v>
                </c:pt>
                <c:pt idx="62">
                  <c:v>2.4E-2</c:v>
                </c:pt>
                <c:pt idx="63">
                  <c:v>2.5999999999999999E-2</c:v>
                </c:pt>
                <c:pt idx="64">
                  <c:v>2.8000000000000001E-2</c:v>
                </c:pt>
                <c:pt idx="65">
                  <c:v>0.03</c:v>
                </c:pt>
                <c:pt idx="66">
                  <c:v>3.2000000000000001E-2</c:v>
                </c:pt>
                <c:pt idx="67">
                  <c:v>3.4000000000000002E-2</c:v>
                </c:pt>
                <c:pt idx="68">
                  <c:v>3.5999999999999997E-2</c:v>
                </c:pt>
                <c:pt idx="69">
                  <c:v>3.7999999999999999E-2</c:v>
                </c:pt>
                <c:pt idx="70">
                  <c:v>0.04</c:v>
                </c:pt>
                <c:pt idx="71">
                  <c:v>4.2000000000000003E-2</c:v>
                </c:pt>
                <c:pt idx="72">
                  <c:v>4.3999999999999997E-2</c:v>
                </c:pt>
                <c:pt idx="73">
                  <c:v>4.5999999999999999E-2</c:v>
                </c:pt>
                <c:pt idx="74">
                  <c:v>4.8000000000000001E-2</c:v>
                </c:pt>
                <c:pt idx="75">
                  <c:v>0.05</c:v>
                </c:pt>
                <c:pt idx="76">
                  <c:v>5.1999999999999998E-2</c:v>
                </c:pt>
                <c:pt idx="77">
                  <c:v>5.3999999999999999E-2</c:v>
                </c:pt>
                <c:pt idx="78">
                  <c:v>5.6000000000000001E-2</c:v>
                </c:pt>
                <c:pt idx="79">
                  <c:v>5.8000000000000003E-2</c:v>
                </c:pt>
                <c:pt idx="80">
                  <c:v>0.06</c:v>
                </c:pt>
                <c:pt idx="81">
                  <c:v>6.2E-2</c:v>
                </c:pt>
                <c:pt idx="82">
                  <c:v>6.4000000000000001E-2</c:v>
                </c:pt>
                <c:pt idx="83">
                  <c:v>6.6000000000000003E-2</c:v>
                </c:pt>
                <c:pt idx="84">
                  <c:v>6.8000000000000005E-2</c:v>
                </c:pt>
                <c:pt idx="85">
                  <c:v>7.0000000000000007E-2</c:v>
                </c:pt>
                <c:pt idx="86">
                  <c:v>7.1999999999999995E-2</c:v>
                </c:pt>
                <c:pt idx="87">
                  <c:v>7.3999999999999996E-2</c:v>
                </c:pt>
                <c:pt idx="88">
                  <c:v>7.5999999999999998E-2</c:v>
                </c:pt>
                <c:pt idx="89">
                  <c:v>7.8E-2</c:v>
                </c:pt>
                <c:pt idx="90">
                  <c:v>0.08</c:v>
                </c:pt>
                <c:pt idx="91">
                  <c:v>8.2000000000000003E-2</c:v>
                </c:pt>
                <c:pt idx="92">
                  <c:v>8.4000000000000005E-2</c:v>
                </c:pt>
                <c:pt idx="93">
                  <c:v>8.5999999999999993E-2</c:v>
                </c:pt>
                <c:pt idx="94">
                  <c:v>8.7999999999999995E-2</c:v>
                </c:pt>
                <c:pt idx="95">
                  <c:v>0.09</c:v>
                </c:pt>
                <c:pt idx="96">
                  <c:v>9.1999999999999998E-2</c:v>
                </c:pt>
                <c:pt idx="97">
                  <c:v>9.4E-2</c:v>
                </c:pt>
                <c:pt idx="98">
                  <c:v>9.6000000000000002E-2</c:v>
                </c:pt>
                <c:pt idx="99">
                  <c:v>9.8000000000000004E-2</c:v>
                </c:pt>
                <c:pt idx="100">
                  <c:v>0.1</c:v>
                </c:pt>
              </c:numCache>
            </c:numRef>
          </c:xVal>
          <c:yVal>
            <c:numRef>
              <c:f>'GIL_parallel_dc (1)'!$R$2:$R$102</c:f>
              <c:numCache>
                <c:formatCode>General</c:formatCode>
                <c:ptCount val="101"/>
                <c:pt idx="0">
                  <c:v>0.151533299843432</c:v>
                </c:pt>
                <c:pt idx="1">
                  <c:v>0.150469854757071</c:v>
                </c:pt>
                <c:pt idx="2">
                  <c:v>0.149342638334276</c:v>
                </c:pt>
                <c:pt idx="3">
                  <c:v>0.148148930690921</c:v>
                </c:pt>
                <c:pt idx="4">
                  <c:v>0.14688602459907499</c:v>
                </c:pt>
                <c:pt idx="5">
                  <c:v>0.14555124198958</c:v>
                </c:pt>
                <c:pt idx="6">
                  <c:v>0.14414195088208701</c:v>
                </c:pt>
                <c:pt idx="7">
                  <c:v>0.142655583132653</c:v>
                </c:pt>
                <c:pt idx="8">
                  <c:v>0.14108965281929001</c:v>
                </c:pt>
                <c:pt idx="9">
                  <c:v>0.13944177505903699</c:v>
                </c:pt>
                <c:pt idx="10">
                  <c:v>0.13770968502699699</c:v>
                </c:pt>
                <c:pt idx="11">
                  <c:v>0.13589125692888701</c:v>
                </c:pt>
                <c:pt idx="12">
                  <c:v>0.13398452266538</c:v>
                </c:pt>
                <c:pt idx="13">
                  <c:v>0.13198769002249899</c:v>
                </c:pt>
                <c:pt idx="14">
                  <c:v>0.129899160182601</c:v>
                </c:pt>
                <c:pt idx="15">
                  <c:v>0.12771754365452001</c:v>
                </c:pt>
                <c:pt idx="16">
                  <c:v>0.12544167500263501</c:v>
                </c:pt>
                <c:pt idx="17">
                  <c:v>0.123070626061398</c:v>
                </c:pt>
                <c:pt idx="18">
                  <c:v>0.120603717379651</c:v>
                </c:pt>
                <c:pt idx="19">
                  <c:v>0.11804052773519801</c:v>
                </c:pt>
                <c:pt idx="20">
                  <c:v>0.115380901599047</c:v>
                </c:pt>
                <c:pt idx="21">
                  <c:v>0.11262495447118399</c:v>
                </c:pt>
                <c:pt idx="22">
                  <c:v>0.109773076053506</c:v>
                </c:pt>
                <c:pt idx="23">
                  <c:v>0.10682593126933999</c:v>
                </c:pt>
                <c:pt idx="24">
                  <c:v>0.10378445918132299</c:v>
                </c:pt>
                <c:pt idx="25">
                  <c:v>0.100649869898627</c:v>
                </c:pt>
                <c:pt idx="26">
                  <c:v>9.7423639599771406E-2</c:v>
                </c:pt>
                <c:pt idx="27">
                  <c:v>9.4107503827138297E-2</c:v>
                </c:pt>
                <c:pt idx="28">
                  <c:v>9.0703449233448405E-2</c:v>
                </c:pt>
                <c:pt idx="29">
                  <c:v>8.7213703978336707E-2</c:v>
                </c:pt>
                <c:pt idx="30">
                  <c:v>8.3640726984483202E-2</c:v>
                </c:pt>
                <c:pt idx="31">
                  <c:v>7.9987196267974306E-2</c:v>
                </c:pt>
                <c:pt idx="32">
                  <c:v>7.6255996556762795E-2</c:v>
                </c:pt>
                <c:pt idx="33">
                  <c:v>7.2450206404864395E-2</c:v>
                </c:pt>
                <c:pt idx="34">
                  <c:v>6.8573084999143205E-2</c:v>
                </c:pt>
                <c:pt idx="35">
                  <c:v>6.4628058840816696E-2</c:v>
                </c:pt>
                <c:pt idx="36">
                  <c:v>6.06187083200877E-2</c:v>
                </c:pt>
                <c:pt idx="37">
                  <c:v>5.6548753798993698E-2</c:v>
                </c:pt>
                <c:pt idx="38">
                  <c:v>5.2422043273002698E-2</c:v>
                </c:pt>
                <c:pt idx="39">
                  <c:v>4.8242540316151397E-2</c:v>
                </c:pt>
                <c:pt idx="40">
                  <c:v>4.4014312172765101E-2</c:v>
                </c:pt>
                <c:pt idx="41">
                  <c:v>3.9741518384753302E-2</c:v>
                </c:pt>
                <c:pt idx="42">
                  <c:v>3.5428399988607299E-2</c:v>
                </c:pt>
                <c:pt idx="43">
                  <c:v>3.10792692955776E-2</c:v>
                </c:pt>
                <c:pt idx="44">
                  <c:v>2.6698500249857801E-2</c:v>
                </c:pt>
                <c:pt idx="45">
                  <c:v>2.22905193428844E-2</c:v>
                </c:pt>
                <c:pt idx="46">
                  <c:v>1.7859797046662899E-2</c:v>
                </c:pt>
                <c:pt idx="47">
                  <c:v>1.34108397161294E-2</c:v>
                </c:pt>
                <c:pt idx="48">
                  <c:v>8.94818189917501E-3</c:v>
                </c:pt>
                <c:pt idx="49">
                  <c:v>4.4763789838453399E-3</c:v>
                </c:pt>
                <c:pt idx="50" formatCode="0.00E+00">
                  <c:v>1.04760866648234E-10</c:v>
                </c:pt>
                <c:pt idx="51">
                  <c:v>-4.4763787745845099E-3</c:v>
                </c:pt>
                <c:pt idx="52">
                  <c:v>-8.94818169069511E-3</c:v>
                </c:pt>
                <c:pt idx="53">
                  <c:v>-1.34108395089693E-2</c:v>
                </c:pt>
                <c:pt idx="54">
                  <c:v>-1.7859796841386898E-2</c:v>
                </c:pt>
                <c:pt idx="55">
                  <c:v>-2.2290519140095701E-2</c:v>
                </c:pt>
                <c:pt idx="56">
                  <c:v>-2.6698500050209701E-2</c:v>
                </c:pt>
                <c:pt idx="57">
                  <c:v>-3.1079269099766899E-2</c:v>
                </c:pt>
                <c:pt idx="58">
                  <c:v>-3.5428399797398299E-2</c:v>
                </c:pt>
                <c:pt idx="59">
                  <c:v>-3.9741518198960803E-2</c:v>
                </c:pt>
                <c:pt idx="60">
                  <c:v>-4.4014311993269398E-2</c:v>
                </c:pt>
                <c:pt idx="61">
                  <c:v>-4.8242540143878597E-2</c:v>
                </c:pt>
                <c:pt idx="62">
                  <c:v>-5.2422043108939199E-2</c:v>
                </c:pt>
                <c:pt idx="63">
                  <c:v>-5.6548753644157998E-2</c:v>
                </c:pt>
                <c:pt idx="64">
                  <c:v>-6.0618708175525803E-2</c:v>
                </c:pt>
                <c:pt idx="65">
                  <c:v>-6.4628058707508096E-2</c:v>
                </c:pt>
                <c:pt idx="66">
                  <c:v>-6.8573084878172694E-2</c:v>
                </c:pt>
                <c:pt idx="67">
                  <c:v>-7.2450206297293096E-2</c:v>
                </c:pt>
                <c:pt idx="68">
                  <c:v>-7.6255996463543599E-2</c:v>
                </c:pt>
                <c:pt idx="69">
                  <c:v>-7.9987196189965096E-2</c:v>
                </c:pt>
                <c:pt idx="70">
                  <c:v>-8.3640726922434794E-2</c:v>
                </c:pt>
                <c:pt idx="71">
                  <c:v>-8.7213703932858405E-2</c:v>
                </c:pt>
                <c:pt idx="72">
                  <c:v>-9.0703449204985603E-2</c:v>
                </c:pt>
                <c:pt idx="73">
                  <c:v>-9.4107503815942406E-2</c:v>
                </c:pt>
                <c:pt idx="74">
                  <c:v>-9.7423639605893605E-2</c:v>
                </c:pt>
                <c:pt idx="75">
                  <c:v>-0.100649869921888</c:v>
                </c:pt>
                <c:pt idx="76">
                  <c:v>-0.103784459221325</c:v>
                </c:pt>
                <c:pt idx="77">
                  <c:v>-0.10682593132545</c:v>
                </c:pt>
                <c:pt idx="78">
                  <c:v>-0.10977307612486301</c:v>
                </c:pt>
                <c:pt idx="79">
                  <c:v>-0.112624954556722</c:v>
                </c:pt>
                <c:pt idx="80">
                  <c:v>-0.115380901697507</c:v>
                </c:pt>
                <c:pt idx="81">
                  <c:v>-0.118040527845159</c:v>
                </c:pt>
                <c:pt idx="82">
                  <c:v>-0.12060371749956</c:v>
                </c:pt>
                <c:pt idx="83">
                  <c:v>-0.1230706261896</c:v>
                </c:pt>
                <c:pt idx="84">
                  <c:v>-0.12544167513743101</c:v>
                </c:pt>
                <c:pt idx="85">
                  <c:v>-0.12771754379418099</c:v>
                </c:pt>
                <c:pt idx="86">
                  <c:v>-0.129899160325431</c:v>
                </c:pt>
                <c:pt idx="87">
                  <c:v>-0.131987690166846</c:v>
                </c:pt>
                <c:pt idx="88">
                  <c:v>-0.133984522809699</c:v>
                </c:pt>
                <c:pt idx="89">
                  <c:v>-0.13589125707174299</c:v>
                </c:pt>
                <c:pt idx="90">
                  <c:v>-0.137709685167098</c:v>
                </c:pt>
                <c:pt idx="91">
                  <c:v>-0.139441775195253</c:v>
                </c:pt>
                <c:pt idx="92">
                  <c:v>-0.14108965295065601</c:v>
                </c:pt>
                <c:pt idx="93">
                  <c:v>-0.14265558325837399</c:v>
                </c:pt>
                <c:pt idx="94">
                  <c:v>-0.144141951001548</c:v>
                </c:pt>
                <c:pt idx="95">
                  <c:v>-0.14555124210232601</c:v>
                </c:pt>
                <c:pt idx="96">
                  <c:v>-0.146886024704799</c:v>
                </c:pt>
                <c:pt idx="97">
                  <c:v>-0.148148930789473</c:v>
                </c:pt>
                <c:pt idx="98">
                  <c:v>-0.14934263842562201</c:v>
                </c:pt>
                <c:pt idx="99">
                  <c:v>-0.150469854841282</c:v>
                </c:pt>
                <c:pt idx="100">
                  <c:v>-0.15153330046057101</c:v>
                </c:pt>
              </c:numCache>
            </c:numRef>
          </c:yVal>
          <c:smooth val="1"/>
          <c:extLst>
            <c:ext xmlns:c16="http://schemas.microsoft.com/office/drawing/2014/chart" uri="{C3380CC4-5D6E-409C-BE32-E72D297353CC}">
              <c16:uniqueId val="{00000003-0F32-4FC0-9E57-E525E9F04405}"/>
            </c:ext>
          </c:extLst>
        </c:ser>
        <c:ser>
          <c:idx val="4"/>
          <c:order val="4"/>
          <c:tx>
            <c:v>Vcont=-0.06</c:v>
          </c:tx>
          <c:spPr>
            <a:ln w="19050" cap="rnd">
              <a:solidFill>
                <a:schemeClr val="accent5"/>
              </a:solidFill>
              <a:round/>
            </a:ln>
            <a:effectLst/>
          </c:spPr>
          <c:marker>
            <c:symbol val="none"/>
          </c:marker>
          <c:xVal>
            <c:numRef>
              <c:f>'GIL_parallel_dc (1)'!$N$2:$N$102</c:f>
              <c:numCache>
                <c:formatCode>General</c:formatCode>
                <c:ptCount val="101"/>
                <c:pt idx="0">
                  <c:v>-0.1</c:v>
                </c:pt>
                <c:pt idx="1">
                  <c:v>-9.8000000000000004E-2</c:v>
                </c:pt>
                <c:pt idx="2">
                  <c:v>-9.6000000000000002E-2</c:v>
                </c:pt>
                <c:pt idx="3">
                  <c:v>-9.4E-2</c:v>
                </c:pt>
                <c:pt idx="4">
                  <c:v>-9.1999999999999998E-2</c:v>
                </c:pt>
                <c:pt idx="5">
                  <c:v>-0.09</c:v>
                </c:pt>
                <c:pt idx="6">
                  <c:v>-8.7999999999999995E-2</c:v>
                </c:pt>
                <c:pt idx="7">
                  <c:v>-8.5999999999999993E-2</c:v>
                </c:pt>
                <c:pt idx="8">
                  <c:v>-8.4000000000000005E-2</c:v>
                </c:pt>
                <c:pt idx="9">
                  <c:v>-8.1999999999999795E-2</c:v>
                </c:pt>
                <c:pt idx="10">
                  <c:v>-7.9999999999999793E-2</c:v>
                </c:pt>
                <c:pt idx="11">
                  <c:v>-7.7999999999999806E-2</c:v>
                </c:pt>
                <c:pt idx="12">
                  <c:v>-7.5999999999999804E-2</c:v>
                </c:pt>
                <c:pt idx="13">
                  <c:v>-7.3999999999999802E-2</c:v>
                </c:pt>
                <c:pt idx="14">
                  <c:v>-7.19999999999998E-2</c:v>
                </c:pt>
                <c:pt idx="15">
                  <c:v>-6.9999999999999798E-2</c:v>
                </c:pt>
                <c:pt idx="16">
                  <c:v>-6.7999999999999797E-2</c:v>
                </c:pt>
                <c:pt idx="17">
                  <c:v>-6.5999999999999795E-2</c:v>
                </c:pt>
                <c:pt idx="18">
                  <c:v>-6.3999999999999793E-2</c:v>
                </c:pt>
                <c:pt idx="19">
                  <c:v>-6.1999999999999798E-2</c:v>
                </c:pt>
                <c:pt idx="20">
                  <c:v>-5.9999999999999797E-2</c:v>
                </c:pt>
                <c:pt idx="21">
                  <c:v>-5.7999999999999802E-2</c:v>
                </c:pt>
                <c:pt idx="22">
                  <c:v>-5.59999999999998E-2</c:v>
                </c:pt>
                <c:pt idx="23">
                  <c:v>-5.3999999999999798E-2</c:v>
                </c:pt>
                <c:pt idx="24">
                  <c:v>-5.1999999999999803E-2</c:v>
                </c:pt>
                <c:pt idx="25">
                  <c:v>-4.9999999999999802E-2</c:v>
                </c:pt>
                <c:pt idx="26">
                  <c:v>-4.79999999999998E-2</c:v>
                </c:pt>
                <c:pt idx="27">
                  <c:v>-4.5999999999999798E-2</c:v>
                </c:pt>
                <c:pt idx="28">
                  <c:v>-4.3999999999999803E-2</c:v>
                </c:pt>
                <c:pt idx="29">
                  <c:v>-4.1999999999999801E-2</c:v>
                </c:pt>
                <c:pt idx="30">
                  <c:v>-3.99999999999998E-2</c:v>
                </c:pt>
                <c:pt idx="31">
                  <c:v>-3.7999999999999798E-2</c:v>
                </c:pt>
                <c:pt idx="32">
                  <c:v>-3.5999999999999803E-2</c:v>
                </c:pt>
                <c:pt idx="33">
                  <c:v>-3.3999999999999801E-2</c:v>
                </c:pt>
                <c:pt idx="34">
                  <c:v>-3.1999999999999799E-2</c:v>
                </c:pt>
                <c:pt idx="35">
                  <c:v>-2.9999999999999801E-2</c:v>
                </c:pt>
                <c:pt idx="36">
                  <c:v>-2.7999999999999799E-2</c:v>
                </c:pt>
                <c:pt idx="37">
                  <c:v>-2.5999999999999801E-2</c:v>
                </c:pt>
                <c:pt idx="38">
                  <c:v>-2.3999999999999799E-2</c:v>
                </c:pt>
                <c:pt idx="39">
                  <c:v>-2.1999999999999801E-2</c:v>
                </c:pt>
                <c:pt idx="40">
                  <c:v>-1.9999999999999921E-2</c:v>
                </c:pt>
                <c:pt idx="41">
                  <c:v>-1.7999999999999919E-2</c:v>
                </c:pt>
                <c:pt idx="42">
                  <c:v>-1.5999999999999921E-2</c:v>
                </c:pt>
                <c:pt idx="43">
                  <c:v>-1.399999999999992E-2</c:v>
                </c:pt>
                <c:pt idx="44">
                  <c:v>-1.199999999999992E-2</c:v>
                </c:pt>
                <c:pt idx="45">
                  <c:v>-9.9999999999999204E-3</c:v>
                </c:pt>
                <c:pt idx="46">
                  <c:v>-7.9999999999999204E-3</c:v>
                </c:pt>
                <c:pt idx="47">
                  <c:v>-5.9999999999999203E-3</c:v>
                </c:pt>
                <c:pt idx="48">
                  <c:v>-3.9999999999999203E-3</c:v>
                </c:pt>
                <c:pt idx="49">
                  <c:v>-1.9999999999999298E-3</c:v>
                </c:pt>
                <c:pt idx="50">
                  <c:v>0</c:v>
                </c:pt>
                <c:pt idx="51">
                  <c:v>2E-3</c:v>
                </c:pt>
                <c:pt idx="52">
                  <c:v>4.0000000000000001E-3</c:v>
                </c:pt>
                <c:pt idx="53">
                  <c:v>6.0000000000000001E-3</c:v>
                </c:pt>
                <c:pt idx="54">
                  <c:v>8.0000000000000002E-3</c:v>
                </c:pt>
                <c:pt idx="55">
                  <c:v>0.01</c:v>
                </c:pt>
                <c:pt idx="56">
                  <c:v>1.2E-2</c:v>
                </c:pt>
                <c:pt idx="57">
                  <c:v>1.4E-2</c:v>
                </c:pt>
                <c:pt idx="58">
                  <c:v>1.6E-2</c:v>
                </c:pt>
                <c:pt idx="59">
                  <c:v>1.7999999999999999E-2</c:v>
                </c:pt>
                <c:pt idx="60">
                  <c:v>0.02</c:v>
                </c:pt>
                <c:pt idx="61">
                  <c:v>2.1999999999999999E-2</c:v>
                </c:pt>
                <c:pt idx="62">
                  <c:v>2.4E-2</c:v>
                </c:pt>
                <c:pt idx="63">
                  <c:v>2.5999999999999999E-2</c:v>
                </c:pt>
                <c:pt idx="64">
                  <c:v>2.8000000000000001E-2</c:v>
                </c:pt>
                <c:pt idx="65">
                  <c:v>0.03</c:v>
                </c:pt>
                <c:pt idx="66">
                  <c:v>3.2000000000000001E-2</c:v>
                </c:pt>
                <c:pt idx="67">
                  <c:v>3.4000000000000002E-2</c:v>
                </c:pt>
                <c:pt idx="68">
                  <c:v>3.5999999999999997E-2</c:v>
                </c:pt>
                <c:pt idx="69">
                  <c:v>3.7999999999999999E-2</c:v>
                </c:pt>
                <c:pt idx="70">
                  <c:v>0.04</c:v>
                </c:pt>
                <c:pt idx="71">
                  <c:v>4.2000000000000003E-2</c:v>
                </c:pt>
                <c:pt idx="72">
                  <c:v>4.3999999999999997E-2</c:v>
                </c:pt>
                <c:pt idx="73">
                  <c:v>4.5999999999999999E-2</c:v>
                </c:pt>
                <c:pt idx="74">
                  <c:v>4.8000000000000001E-2</c:v>
                </c:pt>
                <c:pt idx="75">
                  <c:v>0.05</c:v>
                </c:pt>
                <c:pt idx="76">
                  <c:v>5.1999999999999998E-2</c:v>
                </c:pt>
                <c:pt idx="77">
                  <c:v>5.3999999999999999E-2</c:v>
                </c:pt>
                <c:pt idx="78">
                  <c:v>5.6000000000000001E-2</c:v>
                </c:pt>
                <c:pt idx="79">
                  <c:v>5.8000000000000003E-2</c:v>
                </c:pt>
                <c:pt idx="80">
                  <c:v>0.06</c:v>
                </c:pt>
                <c:pt idx="81">
                  <c:v>6.2E-2</c:v>
                </c:pt>
                <c:pt idx="82">
                  <c:v>6.4000000000000001E-2</c:v>
                </c:pt>
                <c:pt idx="83">
                  <c:v>6.6000000000000003E-2</c:v>
                </c:pt>
                <c:pt idx="84">
                  <c:v>6.8000000000000005E-2</c:v>
                </c:pt>
                <c:pt idx="85">
                  <c:v>7.0000000000000007E-2</c:v>
                </c:pt>
                <c:pt idx="86">
                  <c:v>7.1999999999999995E-2</c:v>
                </c:pt>
                <c:pt idx="87">
                  <c:v>7.3999999999999996E-2</c:v>
                </c:pt>
                <c:pt idx="88">
                  <c:v>7.5999999999999998E-2</c:v>
                </c:pt>
                <c:pt idx="89">
                  <c:v>7.8E-2</c:v>
                </c:pt>
                <c:pt idx="90">
                  <c:v>0.08</c:v>
                </c:pt>
                <c:pt idx="91">
                  <c:v>8.2000000000000003E-2</c:v>
                </c:pt>
                <c:pt idx="92">
                  <c:v>8.4000000000000005E-2</c:v>
                </c:pt>
                <c:pt idx="93">
                  <c:v>8.5999999999999993E-2</c:v>
                </c:pt>
                <c:pt idx="94">
                  <c:v>8.7999999999999995E-2</c:v>
                </c:pt>
                <c:pt idx="95">
                  <c:v>0.09</c:v>
                </c:pt>
                <c:pt idx="96">
                  <c:v>9.1999999999999998E-2</c:v>
                </c:pt>
                <c:pt idx="97">
                  <c:v>9.4E-2</c:v>
                </c:pt>
                <c:pt idx="98">
                  <c:v>9.6000000000000002E-2</c:v>
                </c:pt>
                <c:pt idx="99">
                  <c:v>9.8000000000000004E-2</c:v>
                </c:pt>
                <c:pt idx="100">
                  <c:v>0.1</c:v>
                </c:pt>
              </c:numCache>
            </c:numRef>
          </c:xVal>
          <c:yVal>
            <c:numRef>
              <c:f>'GIL_parallel_dc (1)'!$S$2:$S$102</c:f>
              <c:numCache>
                <c:formatCode>General</c:formatCode>
                <c:ptCount val="101"/>
                <c:pt idx="0">
                  <c:v>0.39458421258140902</c:v>
                </c:pt>
                <c:pt idx="1">
                  <c:v>0.39189256301547398</c:v>
                </c:pt>
                <c:pt idx="2">
                  <c:v>0.389037587124196</c:v>
                </c:pt>
                <c:pt idx="3">
                  <c:v>0.38601208682146798</c:v>
                </c:pt>
                <c:pt idx="4">
                  <c:v>0.38280886596796798</c:v>
                </c:pt>
                <c:pt idx="5">
                  <c:v>0.379420770904208</c:v>
                </c:pt>
                <c:pt idx="6">
                  <c:v>0.37584073256307399</c:v>
                </c:pt>
                <c:pt idx="7">
                  <c:v>0.37206181098042901</c:v>
                </c:pt>
                <c:pt idx="8">
                  <c:v>0.36807724180331802</c:v>
                </c:pt>
                <c:pt idx="9">
                  <c:v>0.36388048432676801</c:v>
                </c:pt>
                <c:pt idx="10">
                  <c:v>0.35946527052838201</c:v>
                </c:pt>
                <c:pt idx="11">
                  <c:v>0.35482565451777498</c:v>
                </c:pt>
                <c:pt idx="12">
                  <c:v>0.34995606177759803</c:v>
                </c:pt>
                <c:pt idx="13">
                  <c:v>0.344851337547249</c:v>
                </c:pt>
                <c:pt idx="14">
                  <c:v>0.33950679369049203</c:v>
                </c:pt>
                <c:pt idx="15">
                  <c:v>0.33391825339577802</c:v>
                </c:pt>
                <c:pt idx="16">
                  <c:v>0.32808209308323399</c:v>
                </c:pt>
                <c:pt idx="17">
                  <c:v>0.32199528093465601</c:v>
                </c:pt>
                <c:pt idx="18">
                  <c:v>0.31565541152154097</c:v>
                </c:pt>
                <c:pt idx="19">
                  <c:v>0.30906073607900902</c:v>
                </c:pt>
                <c:pt idx="20">
                  <c:v>0.30221018805817701</c:v>
                </c:pt>
                <c:pt idx="21">
                  <c:v>0.29510340368277199</c:v>
                </c:pt>
                <c:pt idx="22">
                  <c:v>0.28774073733448802</c:v>
                </c:pt>
                <c:pt idx="23">
                  <c:v>0.28012327169185802</c:v>
                </c:pt>
                <c:pt idx="24">
                  <c:v>0.27225282264609701</c:v>
                </c:pt>
                <c:pt idx="25">
                  <c:v>0.26413193911086102</c:v>
                </c:pt>
                <c:pt idx="26">
                  <c:v>0.25576389792839699</c:v>
                </c:pt>
                <c:pt idx="27">
                  <c:v>0.247152694149884</c:v>
                </c:pt>
                <c:pt idx="28">
                  <c:v>0.238303027030624</c:v>
                </c:pt>
                <c:pt idx="29">
                  <c:v>0.22922028213055501</c:v>
                </c:pt>
                <c:pt idx="30">
                  <c:v>0.219910509946248</c:v>
                </c:pt>
                <c:pt idx="31">
                  <c:v>0.21038040152249601</c:v>
                </c:pt>
                <c:pt idx="32">
                  <c:v>0.20063726150036801</c:v>
                </c:pt>
                <c:pt idx="33">
                  <c:v>0.19068897905496901</c:v>
                </c:pt>
                <c:pt idx="34">
                  <c:v>0.18054399716199299</c:v>
                </c:pt>
                <c:pt idx="35">
                  <c:v>0.17021128068258501</c:v>
                </c:pt>
                <c:pt idx="36">
                  <c:v>0.15970028362358399</c:v>
                </c:pt>
                <c:pt idx="37">
                  <c:v>0.14902091560601199</c:v>
                </c:pt>
                <c:pt idx="38">
                  <c:v>0.138183508228921</c:v>
                </c:pt>
                <c:pt idx="39">
                  <c:v>0.12719878150153699</c:v>
                </c:pt>
                <c:pt idx="40">
                  <c:v>0.116077809659952</c:v>
                </c:pt>
                <c:pt idx="41">
                  <c:v>0.104831986383409</c:v>
                </c:pt>
                <c:pt idx="42">
                  <c:v>9.34729943812935E-2</c:v>
                </c:pt>
                <c:pt idx="43">
                  <c:v>8.2012774189687804E-2</c:v>
                </c:pt>
                <c:pt idx="44">
                  <c:v>7.04634932000269E-2</c:v>
                </c:pt>
                <c:pt idx="45">
                  <c:v>5.8837515396589803E-2</c:v>
                </c:pt>
                <c:pt idx="46">
                  <c:v>4.7147371783781103E-2</c:v>
                </c:pt>
                <c:pt idx="47">
                  <c:v>3.5405731456527902E-2</c:v>
                </c:pt>
                <c:pt idx="48">
                  <c:v>2.3625373243018E-2</c:v>
                </c:pt>
                <c:pt idx="49">
                  <c:v>1.18191578291304E-2</c:v>
                </c:pt>
                <c:pt idx="50" formatCode="0.00E+00">
                  <c:v>2.57981414009123E-10</c:v>
                </c:pt>
                <c:pt idx="51">
                  <c:v>-1.1819157313847001E-2</c:v>
                </c:pt>
                <c:pt idx="52">
                  <c:v>-2.3625372729782101E-2</c:v>
                </c:pt>
                <c:pt idx="53">
                  <c:v>-3.5405730946740099E-2</c:v>
                </c:pt>
                <c:pt idx="54">
                  <c:v>-4.7147371278907203E-2</c:v>
                </c:pt>
                <c:pt idx="55">
                  <c:v>-5.8837514898169602E-2</c:v>
                </c:pt>
                <c:pt idx="56">
                  <c:v>-7.0463492709694903E-2</c:v>
                </c:pt>
                <c:pt idx="57">
                  <c:v>-8.2012773709187498E-2</c:v>
                </c:pt>
                <c:pt idx="58">
                  <c:v>-9.3472993912483995E-2</c:v>
                </c:pt>
                <c:pt idx="59">
                  <c:v>-0.104831985928262</c:v>
                </c:pt>
                <c:pt idx="60">
                  <c:v>-0.11607780922057701</c:v>
                </c:pt>
                <c:pt idx="61">
                  <c:v>-0.12719878108001101</c:v>
                </c:pt>
                <c:pt idx="62">
                  <c:v>-0.138183507827524</c:v>
                </c:pt>
                <c:pt idx="63">
                  <c:v>-0.14902091522727801</c:v>
                </c:pt>
                <c:pt idx="64">
                  <c:v>-0.15970028326991501</c:v>
                </c:pt>
                <c:pt idx="65">
                  <c:v>-0.170211280356376</c:v>
                </c:pt>
                <c:pt idx="66">
                  <c:v>-0.18054399686559</c:v>
                </c:pt>
                <c:pt idx="67">
                  <c:v>-0.190688978790615</c:v>
                </c:pt>
                <c:pt idx="68">
                  <c:v>-0.200637261270146</c:v>
                </c:pt>
                <c:pt idx="69">
                  <c:v>-0.21038040132826899</c:v>
                </c:pt>
                <c:pt idx="70">
                  <c:v>-0.219910509789603</c:v>
                </c:pt>
                <c:pt idx="71">
                  <c:v>-0.229220282012742</c:v>
                </c:pt>
                <c:pt idx="72">
                  <c:v>-0.238303026952498</c:v>
                </c:pt>
                <c:pt idx="73">
                  <c:v>-0.247152694111862</c:v>
                </c:pt>
                <c:pt idx="74">
                  <c:v>-0.25576389793041798</c:v>
                </c:pt>
                <c:pt idx="75">
                  <c:v>-0.264131939152354</c:v>
                </c:pt>
                <c:pt idx="76">
                  <c:v>-0.27225282272597501</c:v>
                </c:pt>
                <c:pt idx="77">
                  <c:v>-0.28012327180851399</c:v>
                </c:pt>
                <c:pt idx="78">
                  <c:v>-0.28774073748582002</c:v>
                </c:pt>
                <c:pt idx="79">
                  <c:v>-0.29510340386621398</c:v>
                </c:pt>
                <c:pt idx="80">
                  <c:v>-0.30221018827074098</c:v>
                </c:pt>
                <c:pt idx="81">
                  <c:v>-0.30906073631736403</c:v>
                </c:pt>
                <c:pt idx="82">
                  <c:v>-0.31565541178207901</c:v>
                </c:pt>
                <c:pt idx="83">
                  <c:v>-0.32199528121357601</c:v>
                </c:pt>
                <c:pt idx="84">
                  <c:v>-0.32808209337662803</c:v>
                </c:pt>
                <c:pt idx="85">
                  <c:v>-0.33391825369973199</c:v>
                </c:pt>
                <c:pt idx="86">
                  <c:v>-0.33950679400116202</c:v>
                </c:pt>
                <c:pt idx="87">
                  <c:v>-0.34485133786094502</c:v>
                </c:pt>
                <c:pt idx="88">
                  <c:v>-0.349956062090852</c:v>
                </c:pt>
                <c:pt idx="89">
                  <c:v>-0.35482565482741701</c:v>
                </c:pt>
                <c:pt idx="90">
                  <c:v>-0.35946527083157198</c:v>
                </c:pt>
                <c:pt idx="91">
                  <c:v>-0.36388048462103201</c:v>
                </c:pt>
                <c:pt idx="92">
                  <c:v>-0.368077242086571</c:v>
                </c:pt>
                <c:pt idx="93">
                  <c:v>-0.37206181125097398</c:v>
                </c:pt>
                <c:pt idx="94">
                  <c:v>-0.375840732819607</c:v>
                </c:pt>
                <c:pt idx="95">
                  <c:v>-0.37942077114579198</c:v>
                </c:pt>
                <c:pt idx="96">
                  <c:v>-0.382808866194011</c:v>
                </c:pt>
                <c:pt idx="97">
                  <c:v>-0.38601208703168999</c:v>
                </c:pt>
                <c:pt idx="98">
                  <c:v>-0.38903758731858801</c:v>
                </c:pt>
                <c:pt idx="99">
                  <c:v>-0.39189256319426102</c:v>
                </c:pt>
                <c:pt idx="100">
                  <c:v>-0.39458421389154702</c:v>
                </c:pt>
              </c:numCache>
            </c:numRef>
          </c:yVal>
          <c:smooth val="1"/>
          <c:extLst>
            <c:ext xmlns:c16="http://schemas.microsoft.com/office/drawing/2014/chart" uri="{C3380CC4-5D6E-409C-BE32-E72D297353CC}">
              <c16:uniqueId val="{00000004-0F32-4FC0-9E57-E525E9F04405}"/>
            </c:ext>
          </c:extLst>
        </c:ser>
        <c:ser>
          <c:idx val="5"/>
          <c:order val="5"/>
          <c:tx>
            <c:v>Vcont=-0.1</c:v>
          </c:tx>
          <c:spPr>
            <a:ln w="19050" cap="rnd">
              <a:solidFill>
                <a:schemeClr val="accent6"/>
              </a:solidFill>
              <a:round/>
            </a:ln>
            <a:effectLst/>
          </c:spPr>
          <c:marker>
            <c:symbol val="none"/>
          </c:marker>
          <c:xVal>
            <c:numRef>
              <c:f>'GIL_parallel_dc (1)'!$N$2:$N$102</c:f>
              <c:numCache>
                <c:formatCode>General</c:formatCode>
                <c:ptCount val="101"/>
                <c:pt idx="0">
                  <c:v>-0.1</c:v>
                </c:pt>
                <c:pt idx="1">
                  <c:v>-9.8000000000000004E-2</c:v>
                </c:pt>
                <c:pt idx="2">
                  <c:v>-9.6000000000000002E-2</c:v>
                </c:pt>
                <c:pt idx="3">
                  <c:v>-9.4E-2</c:v>
                </c:pt>
                <c:pt idx="4">
                  <c:v>-9.1999999999999998E-2</c:v>
                </c:pt>
                <c:pt idx="5">
                  <c:v>-0.09</c:v>
                </c:pt>
                <c:pt idx="6">
                  <c:v>-8.7999999999999995E-2</c:v>
                </c:pt>
                <c:pt idx="7">
                  <c:v>-8.5999999999999993E-2</c:v>
                </c:pt>
                <c:pt idx="8">
                  <c:v>-8.4000000000000005E-2</c:v>
                </c:pt>
                <c:pt idx="9">
                  <c:v>-8.1999999999999795E-2</c:v>
                </c:pt>
                <c:pt idx="10">
                  <c:v>-7.9999999999999793E-2</c:v>
                </c:pt>
                <c:pt idx="11">
                  <c:v>-7.7999999999999806E-2</c:v>
                </c:pt>
                <c:pt idx="12">
                  <c:v>-7.5999999999999804E-2</c:v>
                </c:pt>
                <c:pt idx="13">
                  <c:v>-7.3999999999999802E-2</c:v>
                </c:pt>
                <c:pt idx="14">
                  <c:v>-7.19999999999998E-2</c:v>
                </c:pt>
                <c:pt idx="15">
                  <c:v>-6.9999999999999798E-2</c:v>
                </c:pt>
                <c:pt idx="16">
                  <c:v>-6.7999999999999797E-2</c:v>
                </c:pt>
                <c:pt idx="17">
                  <c:v>-6.5999999999999795E-2</c:v>
                </c:pt>
                <c:pt idx="18">
                  <c:v>-6.3999999999999793E-2</c:v>
                </c:pt>
                <c:pt idx="19">
                  <c:v>-6.1999999999999798E-2</c:v>
                </c:pt>
                <c:pt idx="20">
                  <c:v>-5.9999999999999797E-2</c:v>
                </c:pt>
                <c:pt idx="21">
                  <c:v>-5.7999999999999802E-2</c:v>
                </c:pt>
                <c:pt idx="22">
                  <c:v>-5.59999999999998E-2</c:v>
                </c:pt>
                <c:pt idx="23">
                  <c:v>-5.3999999999999798E-2</c:v>
                </c:pt>
                <c:pt idx="24">
                  <c:v>-5.1999999999999803E-2</c:v>
                </c:pt>
                <c:pt idx="25">
                  <c:v>-4.9999999999999802E-2</c:v>
                </c:pt>
                <c:pt idx="26">
                  <c:v>-4.79999999999998E-2</c:v>
                </c:pt>
                <c:pt idx="27">
                  <c:v>-4.5999999999999798E-2</c:v>
                </c:pt>
                <c:pt idx="28">
                  <c:v>-4.3999999999999803E-2</c:v>
                </c:pt>
                <c:pt idx="29">
                  <c:v>-4.1999999999999801E-2</c:v>
                </c:pt>
                <c:pt idx="30">
                  <c:v>-3.99999999999998E-2</c:v>
                </c:pt>
                <c:pt idx="31">
                  <c:v>-3.7999999999999798E-2</c:v>
                </c:pt>
                <c:pt idx="32">
                  <c:v>-3.5999999999999803E-2</c:v>
                </c:pt>
                <c:pt idx="33">
                  <c:v>-3.3999999999999801E-2</c:v>
                </c:pt>
                <c:pt idx="34">
                  <c:v>-3.1999999999999799E-2</c:v>
                </c:pt>
                <c:pt idx="35">
                  <c:v>-2.9999999999999801E-2</c:v>
                </c:pt>
                <c:pt idx="36">
                  <c:v>-2.7999999999999799E-2</c:v>
                </c:pt>
                <c:pt idx="37">
                  <c:v>-2.5999999999999801E-2</c:v>
                </c:pt>
                <c:pt idx="38">
                  <c:v>-2.3999999999999799E-2</c:v>
                </c:pt>
                <c:pt idx="39">
                  <c:v>-2.1999999999999801E-2</c:v>
                </c:pt>
                <c:pt idx="40">
                  <c:v>-1.9999999999999921E-2</c:v>
                </c:pt>
                <c:pt idx="41">
                  <c:v>-1.7999999999999919E-2</c:v>
                </c:pt>
                <c:pt idx="42">
                  <c:v>-1.5999999999999921E-2</c:v>
                </c:pt>
                <c:pt idx="43">
                  <c:v>-1.399999999999992E-2</c:v>
                </c:pt>
                <c:pt idx="44">
                  <c:v>-1.199999999999992E-2</c:v>
                </c:pt>
                <c:pt idx="45">
                  <c:v>-9.9999999999999204E-3</c:v>
                </c:pt>
                <c:pt idx="46">
                  <c:v>-7.9999999999999204E-3</c:v>
                </c:pt>
                <c:pt idx="47">
                  <c:v>-5.9999999999999203E-3</c:v>
                </c:pt>
                <c:pt idx="48">
                  <c:v>-3.9999999999999203E-3</c:v>
                </c:pt>
                <c:pt idx="49">
                  <c:v>-1.9999999999999298E-3</c:v>
                </c:pt>
                <c:pt idx="50">
                  <c:v>0</c:v>
                </c:pt>
                <c:pt idx="51">
                  <c:v>2E-3</c:v>
                </c:pt>
                <c:pt idx="52">
                  <c:v>4.0000000000000001E-3</c:v>
                </c:pt>
                <c:pt idx="53">
                  <c:v>6.0000000000000001E-3</c:v>
                </c:pt>
                <c:pt idx="54">
                  <c:v>8.0000000000000002E-3</c:v>
                </c:pt>
                <c:pt idx="55">
                  <c:v>0.01</c:v>
                </c:pt>
                <c:pt idx="56">
                  <c:v>1.2E-2</c:v>
                </c:pt>
                <c:pt idx="57">
                  <c:v>1.4E-2</c:v>
                </c:pt>
                <c:pt idx="58">
                  <c:v>1.6E-2</c:v>
                </c:pt>
                <c:pt idx="59">
                  <c:v>1.7999999999999999E-2</c:v>
                </c:pt>
                <c:pt idx="60">
                  <c:v>0.02</c:v>
                </c:pt>
                <c:pt idx="61">
                  <c:v>2.1999999999999999E-2</c:v>
                </c:pt>
                <c:pt idx="62">
                  <c:v>2.4E-2</c:v>
                </c:pt>
                <c:pt idx="63">
                  <c:v>2.5999999999999999E-2</c:v>
                </c:pt>
                <c:pt idx="64">
                  <c:v>2.8000000000000001E-2</c:v>
                </c:pt>
                <c:pt idx="65">
                  <c:v>0.03</c:v>
                </c:pt>
                <c:pt idx="66">
                  <c:v>3.2000000000000001E-2</c:v>
                </c:pt>
                <c:pt idx="67">
                  <c:v>3.4000000000000002E-2</c:v>
                </c:pt>
                <c:pt idx="68">
                  <c:v>3.5999999999999997E-2</c:v>
                </c:pt>
                <c:pt idx="69">
                  <c:v>3.7999999999999999E-2</c:v>
                </c:pt>
                <c:pt idx="70">
                  <c:v>0.04</c:v>
                </c:pt>
                <c:pt idx="71">
                  <c:v>4.2000000000000003E-2</c:v>
                </c:pt>
                <c:pt idx="72">
                  <c:v>4.3999999999999997E-2</c:v>
                </c:pt>
                <c:pt idx="73">
                  <c:v>4.5999999999999999E-2</c:v>
                </c:pt>
                <c:pt idx="74">
                  <c:v>4.8000000000000001E-2</c:v>
                </c:pt>
                <c:pt idx="75">
                  <c:v>0.05</c:v>
                </c:pt>
                <c:pt idx="76">
                  <c:v>5.1999999999999998E-2</c:v>
                </c:pt>
                <c:pt idx="77">
                  <c:v>5.3999999999999999E-2</c:v>
                </c:pt>
                <c:pt idx="78">
                  <c:v>5.6000000000000001E-2</c:v>
                </c:pt>
                <c:pt idx="79">
                  <c:v>5.8000000000000003E-2</c:v>
                </c:pt>
                <c:pt idx="80">
                  <c:v>0.06</c:v>
                </c:pt>
                <c:pt idx="81">
                  <c:v>6.2E-2</c:v>
                </c:pt>
                <c:pt idx="82">
                  <c:v>6.4000000000000001E-2</c:v>
                </c:pt>
                <c:pt idx="83">
                  <c:v>6.6000000000000003E-2</c:v>
                </c:pt>
                <c:pt idx="84">
                  <c:v>6.8000000000000005E-2</c:v>
                </c:pt>
                <c:pt idx="85">
                  <c:v>7.0000000000000007E-2</c:v>
                </c:pt>
                <c:pt idx="86">
                  <c:v>7.1999999999999995E-2</c:v>
                </c:pt>
                <c:pt idx="87">
                  <c:v>7.3999999999999996E-2</c:v>
                </c:pt>
                <c:pt idx="88">
                  <c:v>7.5999999999999998E-2</c:v>
                </c:pt>
                <c:pt idx="89">
                  <c:v>7.8E-2</c:v>
                </c:pt>
                <c:pt idx="90">
                  <c:v>0.08</c:v>
                </c:pt>
                <c:pt idx="91">
                  <c:v>8.2000000000000003E-2</c:v>
                </c:pt>
                <c:pt idx="92">
                  <c:v>8.4000000000000005E-2</c:v>
                </c:pt>
                <c:pt idx="93">
                  <c:v>8.5999999999999993E-2</c:v>
                </c:pt>
                <c:pt idx="94">
                  <c:v>8.7999999999999995E-2</c:v>
                </c:pt>
                <c:pt idx="95">
                  <c:v>0.09</c:v>
                </c:pt>
                <c:pt idx="96">
                  <c:v>9.1999999999999998E-2</c:v>
                </c:pt>
                <c:pt idx="97">
                  <c:v>9.4E-2</c:v>
                </c:pt>
                <c:pt idx="98">
                  <c:v>9.6000000000000002E-2</c:v>
                </c:pt>
                <c:pt idx="99">
                  <c:v>9.8000000000000004E-2</c:v>
                </c:pt>
                <c:pt idx="100">
                  <c:v>0.1</c:v>
                </c:pt>
              </c:numCache>
            </c:numRef>
          </c:xVal>
          <c:yVal>
            <c:numRef>
              <c:f>'GIL_parallel_dc (1)'!$T$2:$T$102</c:f>
              <c:numCache>
                <c:formatCode>General</c:formatCode>
                <c:ptCount val="101"/>
                <c:pt idx="0">
                  <c:v>0.51307388972402401</c:v>
                </c:pt>
                <c:pt idx="1">
                  <c:v>0.50958319259167395</c:v>
                </c:pt>
                <c:pt idx="2">
                  <c:v>0.50587989522805399</c:v>
                </c:pt>
                <c:pt idx="3">
                  <c:v>0.50195482600247199</c:v>
                </c:pt>
                <c:pt idx="4">
                  <c:v>0.49779858706642899</c:v>
                </c:pt>
                <c:pt idx="5">
                  <c:v>0.493401834594005</c:v>
                </c:pt>
                <c:pt idx="6">
                  <c:v>0.488755333907826</c:v>
                </c:pt>
                <c:pt idx="7">
                  <c:v>0.48385001776576902</c:v>
                </c:pt>
                <c:pt idx="8">
                  <c:v>0.47867704728166999</c:v>
                </c:pt>
                <c:pt idx="9">
                  <c:v>0.473227874862368</c:v>
                </c:pt>
                <c:pt idx="10">
                  <c:v>0.46749430846158502</c:v>
                </c:pt>
                <c:pt idx="11">
                  <c:v>0.46146857638181599</c:v>
                </c:pt>
                <c:pt idx="12">
                  <c:v>0.45514339180215602</c:v>
                </c:pt>
                <c:pt idx="13">
                  <c:v>0.44851201617577702</c:v>
                </c:pt>
                <c:pt idx="14">
                  <c:v>0.44156832062790902</c:v>
                </c:pt>
                <c:pt idx="15">
                  <c:v>0.43430684449531098</c:v>
                </c:pt>
                <c:pt idx="16">
                  <c:v>0.42672285018172901</c:v>
                </c:pt>
                <c:pt idx="17">
                  <c:v>0.41881237356039702</c:v>
                </c:pt>
                <c:pt idx="18">
                  <c:v>0.41057226923269002</c:v>
                </c:pt>
                <c:pt idx="19">
                  <c:v>0.40200025004895001</c:v>
                </c:pt>
                <c:pt idx="20">
                  <c:v>0.39309492041000799</c:v>
                </c:pt>
                <c:pt idx="21">
                  <c:v>0.38385580299185201</c:v>
                </c:pt>
                <c:pt idx="22">
                  <c:v>0.374283358666743</c:v>
                </c:pt>
                <c:pt idx="23">
                  <c:v>0.364378999527041</c:v>
                </c:pt>
                <c:pt idx="24">
                  <c:v>0.35414509504520802</c:v>
                </c:pt>
                <c:pt idx="25">
                  <c:v>0.34358497152925299</c:v>
                </c:pt>
                <c:pt idx="26">
                  <c:v>0.33270290516543</c:v>
                </c:pt>
                <c:pt idx="27">
                  <c:v>0.32150410900070098</c:v>
                </c:pt>
                <c:pt idx="28">
                  <c:v>0.30999471432272702</c:v>
                </c:pt>
                <c:pt idx="29">
                  <c:v>0.29818174695837502</c:v>
                </c:pt>
                <c:pt idx="30">
                  <c:v>0.28607309905611</c:v>
                </c:pt>
                <c:pt idx="31">
                  <c:v>0.27367749694558302</c:v>
                </c:pt>
                <c:pt idx="32">
                  <c:v>0.261004465677938</c:v>
                </c:pt>
                <c:pt idx="33">
                  <c:v>0.248064290844666</c:v>
                </c:pt>
                <c:pt idx="34">
                  <c:v>0.23486797825263001</c:v>
                </c:pt>
                <c:pt idx="35">
                  <c:v>0.221427212000671</c:v>
                </c:pt>
                <c:pt idx="36">
                  <c:v>0.20775431146111301</c:v>
                </c:pt>
                <c:pt idx="37">
                  <c:v>0.19386218761978399</c:v>
                </c:pt>
                <c:pt idx="38">
                  <c:v>0.17976429917331899</c:v>
                </c:pt>
                <c:pt idx="39">
                  <c:v>0.16547460872445699</c:v>
                </c:pt>
                <c:pt idx="40">
                  <c:v>0.151007539356629</c:v>
                </c:pt>
                <c:pt idx="41">
                  <c:v>0.136377931810232</c:v>
                </c:pt>
                <c:pt idx="42">
                  <c:v>0.121601002425758</c:v>
                </c:pt>
                <c:pt idx="43">
                  <c:v>0.10669230196455901</c:v>
                </c:pt>
                <c:pt idx="44">
                  <c:v>9.1667675367415699E-2</c:v>
                </c:pt>
                <c:pt idx="45">
                  <c:v>7.6543222447617604E-2</c:v>
                </c:pt>
                <c:pt idx="46">
                  <c:v>6.13352578407593E-2</c:v>
                </c:pt>
                <c:pt idx="47">
                  <c:v>4.6060271933310297E-2</c:v>
                </c:pt>
                <c:pt idx="48">
                  <c:v>3.0734896737463401E-2</c:v>
                </c:pt>
                <c:pt idx="49">
                  <c:v>1.53758701337565E-2</c:v>
                </c:pt>
                <c:pt idx="50" formatCode="0.00E+00">
                  <c:v>2.9584401595172902E-10</c:v>
                </c:pt>
                <c:pt idx="51">
                  <c:v>-1.5375869542823601E-2</c:v>
                </c:pt>
                <c:pt idx="52">
                  <c:v>-3.0734896148817598E-2</c:v>
                </c:pt>
                <c:pt idx="53">
                  <c:v>-4.6060271348515598E-2</c:v>
                </c:pt>
                <c:pt idx="54">
                  <c:v>-6.1335257261442899E-2</c:v>
                </c:pt>
                <c:pt idx="55">
                  <c:v>-7.65432218754276E-2</c:v>
                </c:pt>
                <c:pt idx="56">
                  <c:v>-9.1667674804086302E-2</c:v>
                </c:pt>
                <c:pt idx="57">
                  <c:v>-0.106692301412198</c:v>
                </c:pt>
                <c:pt idx="58">
                  <c:v>-0.12160100188645501</c:v>
                </c:pt>
                <c:pt idx="59">
                  <c:v>-0.13637793128619699</c:v>
                </c:pt>
                <c:pt idx="60">
                  <c:v>-0.15100753885019799</c:v>
                </c:pt>
                <c:pt idx="61">
                  <c:v>-0.16547460823808599</c:v>
                </c:pt>
                <c:pt idx="62">
                  <c:v>-0.17976429870954999</c:v>
                </c:pt>
                <c:pt idx="63">
                  <c:v>-0.19386218718124201</c:v>
                </c:pt>
                <c:pt idx="64">
                  <c:v>-0.20775431105044001</c:v>
                </c:pt>
                <c:pt idx="65">
                  <c:v>-0.221427211620496</c:v>
                </c:pt>
                <c:pt idx="66">
                  <c:v>-0.234867977905518</c:v>
                </c:pt>
                <c:pt idx="67">
                  <c:v>-0.24806429053305201</c:v>
                </c:pt>
                <c:pt idx="68">
                  <c:v>-0.26100446540406302</c:v>
                </c:pt>
                <c:pt idx="69">
                  <c:v>-0.27367749671142899</c:v>
                </c:pt>
                <c:pt idx="70">
                  <c:v>-0.28607309886333199</c:v>
                </c:pt>
                <c:pt idx="71">
                  <c:v>-0.298181746808235</c:v>
                </c:pt>
                <c:pt idx="72">
                  <c:v>-0.30999471421604302</c:v>
                </c:pt>
                <c:pt idx="73">
                  <c:v>-0.32150410893777798</c:v>
                </c:pt>
                <c:pt idx="74">
                  <c:v>-0.33270290514602902</c:v>
                </c:pt>
                <c:pt idx="75">
                  <c:v>-0.34358497155256801</c:v>
                </c:pt>
                <c:pt idx="76">
                  <c:v>-0.35414509510985998</c:v>
                </c:pt>
                <c:pt idx="77">
                  <c:v>-0.36437899963107001</c:v>
                </c:pt>
                <c:pt idx="78">
                  <c:v>-0.37428335880765301</c:v>
                </c:pt>
                <c:pt idx="79">
                  <c:v>-0.38385580316665302</c:v>
                </c:pt>
                <c:pt idx="80">
                  <c:v>-0.39309492061526102</c:v>
                </c:pt>
                <c:pt idx="81">
                  <c:v>-0.402000250280872</c:v>
                </c:pt>
                <c:pt idx="82">
                  <c:v>-0.41057226948722297</c:v>
                </c:pt>
                <c:pt idx="83">
                  <c:v>-0.41881237383331599</c:v>
                </c:pt>
                <c:pt idx="84">
                  <c:v>-0.42672285046874397</c:v>
                </c:pt>
                <c:pt idx="85">
                  <c:v>-0.43430684479216097</c:v>
                </c:pt>
                <c:pt idx="86">
                  <c:v>-0.441568320930465</c:v>
                </c:pt>
                <c:pt idx="87">
                  <c:v>-0.448512016480131</c:v>
                </c:pt>
                <c:pt idx="88">
                  <c:v>-0.45514339210468902</c:v>
                </c:pt>
                <c:pt idx="89">
                  <c:v>-0.461468576679267</c:v>
                </c:pt>
                <c:pt idx="90">
                  <c:v>-0.46749430875109299</c:v>
                </c:pt>
                <c:pt idx="91">
                  <c:v>-0.473227875141503</c:v>
                </c:pt>
                <c:pt idx="92">
                  <c:v>-0.47867704754843998</c:v>
                </c:pt>
                <c:pt idx="93">
                  <c:v>-0.48385001801862099</c:v>
                </c:pt>
                <c:pt idx="94">
                  <c:v>-0.48875533414563299</c:v>
                </c:pt>
                <c:pt idx="95">
                  <c:v>-0.493401834816034</c:v>
                </c:pt>
                <c:pt idx="96">
                  <c:v>-0.49779858727230197</c:v>
                </c:pt>
                <c:pt idx="97">
                  <c:v>-0.50195482619213705</c:v>
                </c:pt>
                <c:pt idx="98">
                  <c:v>-0.50587989540172595</c:v>
                </c:pt>
                <c:pt idx="99">
                  <c:v>-0.50958319274974795</c:v>
                </c:pt>
                <c:pt idx="100">
                  <c:v>-0.51307411857281304</c:v>
                </c:pt>
              </c:numCache>
            </c:numRef>
          </c:yVal>
          <c:smooth val="1"/>
          <c:extLst>
            <c:ext xmlns:c16="http://schemas.microsoft.com/office/drawing/2014/chart" uri="{C3380CC4-5D6E-409C-BE32-E72D297353CC}">
              <c16:uniqueId val="{00000005-0F32-4FC0-9E57-E525E9F04405}"/>
            </c:ext>
          </c:extLst>
        </c:ser>
        <c:dLbls>
          <c:showLegendKey val="0"/>
          <c:showVal val="0"/>
          <c:showCatName val="0"/>
          <c:showSerName val="0"/>
          <c:showPercent val="0"/>
          <c:showBubbleSize val="0"/>
        </c:dLbls>
        <c:axId val="659948879"/>
        <c:axId val="659950799"/>
      </c:scatterChart>
      <c:valAx>
        <c:axId val="659948879"/>
        <c:scaling>
          <c:orientation val="minMax"/>
          <c:max val="0.1"/>
          <c:min val="-0.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r>
                  <a:rPr lang="en-US"/>
                  <a:t>Vin [V]</a:t>
                </a:r>
                <a:endParaRPr lang="ja-JP"/>
              </a:p>
            </c:rich>
          </c:tx>
          <c:overlay val="0"/>
          <c:spPr>
            <a:noFill/>
            <a:ln>
              <a:noFill/>
            </a:ln>
            <a:effectLst/>
          </c:spPr>
          <c:txPr>
            <a:bodyPr rot="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endParaRPr lang="ja-JP"/>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endParaRPr lang="ja-JP"/>
          </a:p>
        </c:txPr>
        <c:crossAx val="659950799"/>
        <c:crosses val="autoZero"/>
        <c:crossBetween val="midCat"/>
      </c:valAx>
      <c:valAx>
        <c:axId val="6599507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r>
                  <a:rPr lang="en-US"/>
                  <a:t>Vout [V]</a:t>
                </a:r>
                <a:endParaRPr lang="ja-JP"/>
              </a:p>
            </c:rich>
          </c:tx>
          <c:overlay val="0"/>
          <c:spPr>
            <a:noFill/>
            <a:ln>
              <a:noFill/>
            </a:ln>
            <a:effectLst/>
          </c:spPr>
          <c:txPr>
            <a:bodyPr rot="-540000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endParaRPr lang="ja-JP"/>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endParaRPr lang="ja-JP"/>
          </a:p>
        </c:txPr>
        <c:crossAx val="659948879"/>
        <c:crosses val="autoZero"/>
        <c:crossBetween val="midCat"/>
      </c:valAx>
      <c:spPr>
        <a:noFill/>
        <a:ln>
          <a:noFill/>
        </a:ln>
        <a:effectLst/>
      </c:spPr>
    </c:plotArea>
    <c:legend>
      <c:legendPos val="b"/>
      <c:layout>
        <c:manualLayout>
          <c:xMode val="edge"/>
          <c:yMode val="edge"/>
          <c:x val="0.77092302625669895"/>
          <c:y val="6.8947185173281911E-2"/>
          <c:w val="0.20995997375328082"/>
          <c:h val="0.68341468477154632"/>
        </c:manualLayout>
      </c:layout>
      <c:overlay val="0"/>
      <c:spPr>
        <a:noFill/>
        <a:ln>
          <a:noFill/>
        </a:ln>
        <a:effectLst/>
      </c:spPr>
      <c:txPr>
        <a:bodyPr rot="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ysClr val="windowText" lastClr="000000"/>
          </a:solidFill>
        </a:defRPr>
      </a:pPr>
      <a:endParaRPr lang="ja-JP"/>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2196436836674174"/>
          <c:y val="5.706000291630213E-2"/>
          <c:w val="0.74777602824218481"/>
          <c:h val="0.77256499606133466"/>
        </c:manualLayout>
      </c:layout>
      <c:scatterChart>
        <c:scatterStyle val="lineMarker"/>
        <c:varyColors val="0"/>
        <c:ser>
          <c:idx val="0"/>
          <c:order val="0"/>
          <c:tx>
            <c:v>利得</c:v>
          </c:tx>
          <c:spPr>
            <a:ln w="19050" cap="rnd">
              <a:solidFill>
                <a:schemeClr val="accent1"/>
              </a:solidFill>
              <a:round/>
            </a:ln>
            <a:effectLst/>
          </c:spPr>
          <c:marker>
            <c:symbol val="none"/>
          </c:marker>
          <c:xVal>
            <c:numRef>
              <c:f>GIL_parallel_ac!$F$2:$F$302</c:f>
              <c:numCache>
                <c:formatCode>General</c:formatCode>
                <c:ptCount val="301"/>
                <c:pt idx="0">
                  <c:v>0.1</c:v>
                </c:pt>
                <c:pt idx="1">
                  <c:v>0.102329299228075</c:v>
                </c:pt>
                <c:pt idx="2">
                  <c:v>0.10471285480508999</c:v>
                </c:pt>
                <c:pt idx="3">
                  <c:v>0.10715193052376</c:v>
                </c:pt>
                <c:pt idx="4">
                  <c:v>0.10964781961431799</c:v>
                </c:pt>
                <c:pt idx="5">
                  <c:v>0.112201845430196</c:v>
                </c:pt>
                <c:pt idx="6">
                  <c:v>0.114815362149688</c:v>
                </c:pt>
                <c:pt idx="7">
                  <c:v>0.11748975549395201</c:v>
                </c:pt>
                <c:pt idx="8">
                  <c:v>0.12022644346174099</c:v>
                </c:pt>
                <c:pt idx="9">
                  <c:v>0.123026877081238</c:v>
                </c:pt>
                <c:pt idx="10">
                  <c:v>0.12589254117941601</c:v>
                </c:pt>
                <c:pt idx="11">
                  <c:v>0.128824955169313</c:v>
                </c:pt>
                <c:pt idx="12">
                  <c:v>0.13182567385564001</c:v>
                </c:pt>
                <c:pt idx="13">
                  <c:v>0.134896288259165</c:v>
                </c:pt>
                <c:pt idx="14">
                  <c:v>0.13803842646028799</c:v>
                </c:pt>
                <c:pt idx="15">
                  <c:v>0.14125375446227501</c:v>
                </c:pt>
                <c:pt idx="16">
                  <c:v>0.14454397707459199</c:v>
                </c:pt>
                <c:pt idx="17">
                  <c:v>0.14791083881681999</c:v>
                </c:pt>
                <c:pt idx="18">
                  <c:v>0.15135612484362002</c:v>
                </c:pt>
                <c:pt idx="19">
                  <c:v>0.154881661891248</c:v>
                </c:pt>
                <c:pt idx="20">
                  <c:v>0.15848931924611101</c:v>
                </c:pt>
                <c:pt idx="21">
                  <c:v>0.162181009735892</c:v>
                </c:pt>
                <c:pt idx="22">
                  <c:v>0.16595869074375502</c:v>
                </c:pt>
                <c:pt idx="23">
                  <c:v>0.169824365246174</c:v>
                </c:pt>
                <c:pt idx="24">
                  <c:v>0.17378008287493699</c:v>
                </c:pt>
                <c:pt idx="25">
                  <c:v>0.17782794100389201</c:v>
                </c:pt>
                <c:pt idx="26">
                  <c:v>0.181970085860998</c:v>
                </c:pt>
                <c:pt idx="27">
                  <c:v>0.186208713666286</c:v>
                </c:pt>
                <c:pt idx="28">
                  <c:v>0.19054607179632402</c:v>
                </c:pt>
                <c:pt idx="29">
                  <c:v>0.19498445997580399</c:v>
                </c:pt>
                <c:pt idx="30">
                  <c:v>0.199526231496887</c:v>
                </c:pt>
                <c:pt idx="31">
                  <c:v>0.204173794466952</c:v>
                </c:pt>
                <c:pt idx="32">
                  <c:v>0.208929613085403</c:v>
                </c:pt>
                <c:pt idx="33">
                  <c:v>0.213796208950223</c:v>
                </c:pt>
                <c:pt idx="34">
                  <c:v>0.21877616239495501</c:v>
                </c:pt>
                <c:pt idx="35">
                  <c:v>0.223872113856833</c:v>
                </c:pt>
                <c:pt idx="36">
                  <c:v>0.22908676527677699</c:v>
                </c:pt>
                <c:pt idx="37">
                  <c:v>0.23442288153199198</c:v>
                </c:pt>
                <c:pt idx="38">
                  <c:v>0.23988329190194801</c:v>
                </c:pt>
                <c:pt idx="39">
                  <c:v>0.24547089156850202</c:v>
                </c:pt>
                <c:pt idx="40">
                  <c:v>0.25118864315095701</c:v>
                </c:pt>
                <c:pt idx="41">
                  <c:v>0.257039578276886</c:v>
                </c:pt>
                <c:pt idx="42">
                  <c:v>0.26302679918953698</c:v>
                </c:pt>
                <c:pt idx="43">
                  <c:v>0.26915348039269099</c:v>
                </c:pt>
                <c:pt idx="44">
                  <c:v>0.27542287033381602</c:v>
                </c:pt>
                <c:pt idx="45">
                  <c:v>0.28183829312644498</c:v>
                </c:pt>
                <c:pt idx="46">
                  <c:v>0.28840315031266001</c:v>
                </c:pt>
                <c:pt idx="47">
                  <c:v>0.29512092266663803</c:v>
                </c:pt>
                <c:pt idx="48">
                  <c:v>0.30199517204020099</c:v>
                </c:pt>
                <c:pt idx="49">
                  <c:v>0.30902954325135795</c:v>
                </c:pt>
                <c:pt idx="50">
                  <c:v>0.316227766016837</c:v>
                </c:pt>
                <c:pt idx="51">
                  <c:v>0.32359365692962699</c:v>
                </c:pt>
                <c:pt idx="52">
                  <c:v>0.33113112148259</c:v>
                </c:pt>
                <c:pt idx="53">
                  <c:v>0.33884415613920199</c:v>
                </c:pt>
                <c:pt idx="54">
                  <c:v>0.346736850452531</c:v>
                </c:pt>
                <c:pt idx="55">
                  <c:v>0.35481338923357497</c:v>
                </c:pt>
                <c:pt idx="56">
                  <c:v>0.36307805477010002</c:v>
                </c:pt>
                <c:pt idx="57">
                  <c:v>0.37153522909717202</c:v>
                </c:pt>
                <c:pt idx="58">
                  <c:v>0.38018939632055998</c:v>
                </c:pt>
                <c:pt idx="59">
                  <c:v>0.38904514499428</c:v>
                </c:pt>
                <c:pt idx="60">
                  <c:v>0.39810717055349598</c:v>
                </c:pt>
                <c:pt idx="61">
                  <c:v>0.40738027780411201</c:v>
                </c:pt>
                <c:pt idx="62">
                  <c:v>0.41686938347033398</c:v>
                </c:pt>
                <c:pt idx="63">
                  <c:v>0.42657951880159201</c:v>
                </c:pt>
                <c:pt idx="64">
                  <c:v>0.43651583224016499</c:v>
                </c:pt>
                <c:pt idx="65">
                  <c:v>0.44668359215096198</c:v>
                </c:pt>
                <c:pt idx="66">
                  <c:v>0.45708818961487402</c:v>
                </c:pt>
                <c:pt idx="67">
                  <c:v>0.46773514128719701</c:v>
                </c:pt>
                <c:pt idx="68">
                  <c:v>0.47863009232263704</c:v>
                </c:pt>
                <c:pt idx="69">
                  <c:v>0.48977881936844497</c:v>
                </c:pt>
                <c:pt idx="70">
                  <c:v>0.50118723362727102</c:v>
                </c:pt>
                <c:pt idx="71">
                  <c:v>0.51286138399136405</c:v>
                </c:pt>
                <c:pt idx="72">
                  <c:v>0.52480746024977099</c:v>
                </c:pt>
                <c:pt idx="73">
                  <c:v>0.53703179637025111</c:v>
                </c:pt>
                <c:pt idx="74">
                  <c:v>0.54954087385762296</c:v>
                </c:pt>
                <c:pt idx="75">
                  <c:v>0.56234132519034807</c:v>
                </c:pt>
                <c:pt idx="76">
                  <c:v>0.57543993733715504</c:v>
                </c:pt>
                <c:pt idx="77">
                  <c:v>0.58884365535558791</c:v>
                </c:pt>
                <c:pt idx="78">
                  <c:v>0.602559586074356</c:v>
                </c:pt>
                <c:pt idx="79">
                  <c:v>0.61659500186148097</c:v>
                </c:pt>
                <c:pt idx="80">
                  <c:v>0.63095734448019192</c:v>
                </c:pt>
                <c:pt idx="81">
                  <c:v>0.64565422903465397</c:v>
                </c:pt>
                <c:pt idx="82">
                  <c:v>0.660693448007594</c:v>
                </c:pt>
                <c:pt idx="83">
                  <c:v>0.67608297539198003</c:v>
                </c:pt>
                <c:pt idx="84">
                  <c:v>0.69183097091893497</c:v>
                </c:pt>
                <c:pt idx="85">
                  <c:v>0.70794578438413591</c:v>
                </c:pt>
                <c:pt idx="86">
                  <c:v>0.72443596007498801</c:v>
                </c:pt>
                <c:pt idx="87">
                  <c:v>0.74131024130091505</c:v>
                </c:pt>
                <c:pt idx="88">
                  <c:v>0.75857757502918199</c:v>
                </c:pt>
                <c:pt idx="89">
                  <c:v>0.77624711662869006</c:v>
                </c:pt>
                <c:pt idx="90">
                  <c:v>0.79432823472427905</c:v>
                </c:pt>
                <c:pt idx="91">
                  <c:v>0.81283051616409696</c:v>
                </c:pt>
                <c:pt idx="92">
                  <c:v>0.83176377110266897</c:v>
                </c:pt>
                <c:pt idx="93">
                  <c:v>0.85113803820237399</c:v>
                </c:pt>
                <c:pt idx="94">
                  <c:v>0.87096358995607803</c:v>
                </c:pt>
                <c:pt idx="95">
                  <c:v>0.89125093813374301</c:v>
                </c:pt>
                <c:pt idx="96">
                  <c:v>0.91201083935590699</c:v>
                </c:pt>
                <c:pt idx="97">
                  <c:v>0.93325430079698801</c:v>
                </c:pt>
                <c:pt idx="98">
                  <c:v>0.954992586021433</c:v>
                </c:pt>
                <c:pt idx="99">
                  <c:v>0.97723722095580801</c:v>
                </c:pt>
                <c:pt idx="100">
                  <c:v>0.999999999999997</c:v>
                </c:pt>
                <c:pt idx="101">
                  <c:v>1.0232929922807501</c:v>
                </c:pt>
                <c:pt idx="102">
                  <c:v>1.0471285480508901</c:v>
                </c:pt>
                <c:pt idx="103">
                  <c:v>1.0715193052376</c:v>
                </c:pt>
                <c:pt idx="104">
                  <c:v>1.09647819614318</c:v>
                </c:pt>
                <c:pt idx="105">
                  <c:v>1.12201845430196</c:v>
                </c:pt>
                <c:pt idx="106">
                  <c:v>1.1481536214968802</c:v>
                </c:pt>
                <c:pt idx="107">
                  <c:v>1.17489755493952</c:v>
                </c:pt>
                <c:pt idx="108">
                  <c:v>1.2022644346173998</c:v>
                </c:pt>
                <c:pt idx="109">
                  <c:v>1.2302687708123701</c:v>
                </c:pt>
                <c:pt idx="110">
                  <c:v>1.25892541179416</c:v>
                </c:pt>
                <c:pt idx="111">
                  <c:v>1.28824955169313</c:v>
                </c:pt>
                <c:pt idx="112">
                  <c:v>1.3182567385564001</c:v>
                </c:pt>
                <c:pt idx="113">
                  <c:v>1.34896288259164</c:v>
                </c:pt>
                <c:pt idx="114">
                  <c:v>1.3803842646028801</c:v>
                </c:pt>
                <c:pt idx="115">
                  <c:v>1.4125375446227499</c:v>
                </c:pt>
                <c:pt idx="116">
                  <c:v>1.4454397707459199</c:v>
                </c:pt>
                <c:pt idx="117">
                  <c:v>1.4791083881682001</c:v>
                </c:pt>
                <c:pt idx="118">
                  <c:v>1.5135612484362</c:v>
                </c:pt>
                <c:pt idx="119">
                  <c:v>1.5488166189124701</c:v>
                </c:pt>
                <c:pt idx="120">
                  <c:v>1.5848931924611001</c:v>
                </c:pt>
                <c:pt idx="121">
                  <c:v>1.62181009735892</c:v>
                </c:pt>
                <c:pt idx="122">
                  <c:v>1.65958690743755</c:v>
                </c:pt>
                <c:pt idx="123">
                  <c:v>1.6982436524617299</c:v>
                </c:pt>
                <c:pt idx="124">
                  <c:v>1.73780082874937</c:v>
                </c:pt>
                <c:pt idx="125">
                  <c:v>1.7782794100389099</c:v>
                </c:pt>
                <c:pt idx="126">
                  <c:v>1.8197008586099701</c:v>
                </c:pt>
                <c:pt idx="127">
                  <c:v>1.86208713666286</c:v>
                </c:pt>
                <c:pt idx="128">
                  <c:v>1.9054607179632399</c:v>
                </c:pt>
                <c:pt idx="129">
                  <c:v>1.94984459975803</c:v>
                </c:pt>
                <c:pt idx="130">
                  <c:v>1.99526231496887</c:v>
                </c:pt>
                <c:pt idx="131">
                  <c:v>2.0417379446695199</c:v>
                </c:pt>
                <c:pt idx="132">
                  <c:v>2.0892961308540299</c:v>
                </c:pt>
                <c:pt idx="133">
                  <c:v>2.1379620895022198</c:v>
                </c:pt>
                <c:pt idx="134">
                  <c:v>2.1877616239495401</c:v>
                </c:pt>
                <c:pt idx="135">
                  <c:v>2.2387211385683297</c:v>
                </c:pt>
                <c:pt idx="136">
                  <c:v>2.2908676527677598</c:v>
                </c:pt>
                <c:pt idx="137">
                  <c:v>2.34422881531991</c:v>
                </c:pt>
                <c:pt idx="138">
                  <c:v>2.3988329190194801</c:v>
                </c:pt>
                <c:pt idx="139">
                  <c:v>2.4547089156850199</c:v>
                </c:pt>
                <c:pt idx="140">
                  <c:v>2.5118864315095699</c:v>
                </c:pt>
                <c:pt idx="141">
                  <c:v>2.5703957827688497</c:v>
                </c:pt>
                <c:pt idx="142">
                  <c:v>2.6302679918953702</c:v>
                </c:pt>
                <c:pt idx="143">
                  <c:v>2.6915348039269</c:v>
                </c:pt>
                <c:pt idx="144">
                  <c:v>2.7542287033381498</c:v>
                </c:pt>
                <c:pt idx="145">
                  <c:v>2.81838293126444</c:v>
                </c:pt>
                <c:pt idx="146">
                  <c:v>2.88403150312659</c:v>
                </c:pt>
                <c:pt idx="147">
                  <c:v>2.9512092266663701</c:v>
                </c:pt>
                <c:pt idx="148">
                  <c:v>3.0199517204020001</c:v>
                </c:pt>
                <c:pt idx="149">
                  <c:v>3.0902954325135696</c:v>
                </c:pt>
                <c:pt idx="150">
                  <c:v>3.1622776601683604</c:v>
                </c:pt>
                <c:pt idx="151">
                  <c:v>3.2359365692962698</c:v>
                </c:pt>
                <c:pt idx="152">
                  <c:v>3.3113112148258899</c:v>
                </c:pt>
                <c:pt idx="153">
                  <c:v>3.38844156139201</c:v>
                </c:pt>
                <c:pt idx="154">
                  <c:v>3.4673685045253002</c:v>
                </c:pt>
                <c:pt idx="155">
                  <c:v>3.5481338923357399</c:v>
                </c:pt>
                <c:pt idx="156">
                  <c:v>3.63078054770099</c:v>
                </c:pt>
                <c:pt idx="157">
                  <c:v>3.71535229097171</c:v>
                </c:pt>
                <c:pt idx="158">
                  <c:v>3.8018939632055897</c:v>
                </c:pt>
                <c:pt idx="159">
                  <c:v>3.8904514499427902</c:v>
                </c:pt>
                <c:pt idx="160">
                  <c:v>3.9810717055349496</c:v>
                </c:pt>
                <c:pt idx="161">
                  <c:v>4.0738027780411104</c:v>
                </c:pt>
                <c:pt idx="162">
                  <c:v>4.1686938347033298</c:v>
                </c:pt>
                <c:pt idx="163">
                  <c:v>4.2657951880159004</c:v>
                </c:pt>
                <c:pt idx="164">
                  <c:v>4.3651583224016397</c:v>
                </c:pt>
                <c:pt idx="165">
                  <c:v>4.4668359215096105</c:v>
                </c:pt>
                <c:pt idx="166">
                  <c:v>4.5708818961487303</c:v>
                </c:pt>
                <c:pt idx="167">
                  <c:v>4.6773514128719595</c:v>
                </c:pt>
                <c:pt idx="168">
                  <c:v>4.78630092322636</c:v>
                </c:pt>
                <c:pt idx="169">
                  <c:v>4.8977881936844394</c:v>
                </c:pt>
                <c:pt idx="170">
                  <c:v>5.0118723362727007</c:v>
                </c:pt>
                <c:pt idx="171">
                  <c:v>5.1286138399136201</c:v>
                </c:pt>
                <c:pt idx="172">
                  <c:v>5.2480746024976996</c:v>
                </c:pt>
                <c:pt idx="173">
                  <c:v>5.3703179637025</c:v>
                </c:pt>
                <c:pt idx="174">
                  <c:v>5.4954087385762191</c:v>
                </c:pt>
                <c:pt idx="175">
                  <c:v>5.6234132519034592</c:v>
                </c:pt>
                <c:pt idx="176">
                  <c:v>5.7543993733715402</c:v>
                </c:pt>
                <c:pt idx="177">
                  <c:v>5.8884365535558594</c:v>
                </c:pt>
                <c:pt idx="178">
                  <c:v>6.0255958607435396</c:v>
                </c:pt>
                <c:pt idx="179">
                  <c:v>6.1659500186147902</c:v>
                </c:pt>
                <c:pt idx="180">
                  <c:v>6.3095734448018996</c:v>
                </c:pt>
                <c:pt idx="181">
                  <c:v>6.4565422903465208</c:v>
                </c:pt>
                <c:pt idx="182">
                  <c:v>6.6069344800759202</c:v>
                </c:pt>
                <c:pt idx="183">
                  <c:v>6.7608297539197801</c:v>
                </c:pt>
                <c:pt idx="184">
                  <c:v>6.9183097091893302</c:v>
                </c:pt>
                <c:pt idx="185">
                  <c:v>7.0794578438413405</c:v>
                </c:pt>
                <c:pt idx="186">
                  <c:v>7.2443596007498599</c:v>
                </c:pt>
                <c:pt idx="187">
                  <c:v>7.4131024130091294</c:v>
                </c:pt>
                <c:pt idx="188">
                  <c:v>7.5857757502917993</c:v>
                </c:pt>
                <c:pt idx="189">
                  <c:v>7.7624711662868702</c:v>
                </c:pt>
                <c:pt idx="190">
                  <c:v>7.9432823472427705</c:v>
                </c:pt>
                <c:pt idx="191">
                  <c:v>8.1283051616409505</c:v>
                </c:pt>
                <c:pt idx="192">
                  <c:v>8.3176377110266593</c:v>
                </c:pt>
                <c:pt idx="193">
                  <c:v>8.5113803820237202</c:v>
                </c:pt>
                <c:pt idx="194">
                  <c:v>8.7096358995607606</c:v>
                </c:pt>
                <c:pt idx="195">
                  <c:v>8.9125093813374008</c:v>
                </c:pt>
                <c:pt idx="196">
                  <c:v>9.1201083935590503</c:v>
                </c:pt>
                <c:pt idx="197">
                  <c:v>9.3325430079698606</c:v>
                </c:pt>
                <c:pt idx="198">
                  <c:v>9.5499258602143104</c:v>
                </c:pt>
                <c:pt idx="199">
                  <c:v>9.7723722095580499</c:v>
                </c:pt>
                <c:pt idx="200">
                  <c:v>9.9999999999999414</c:v>
                </c:pt>
                <c:pt idx="201">
                  <c:v>10.232929922807399</c:v>
                </c:pt>
                <c:pt idx="202">
                  <c:v>10.4712854805089</c:v>
                </c:pt>
                <c:pt idx="203">
                  <c:v>10.715193052376</c:v>
                </c:pt>
                <c:pt idx="204">
                  <c:v>10.964781961431699</c:v>
                </c:pt>
                <c:pt idx="205">
                  <c:v>11.220184543019501</c:v>
                </c:pt>
                <c:pt idx="206">
                  <c:v>11.481536214968701</c:v>
                </c:pt>
                <c:pt idx="207">
                  <c:v>11.748975549395201</c:v>
                </c:pt>
                <c:pt idx="208">
                  <c:v>12.022644346173999</c:v>
                </c:pt>
                <c:pt idx="209">
                  <c:v>12.302687708123699</c:v>
                </c:pt>
                <c:pt idx="210">
                  <c:v>12.5892541179416</c:v>
                </c:pt>
                <c:pt idx="211">
                  <c:v>12.882495516931201</c:v>
                </c:pt>
                <c:pt idx="212">
                  <c:v>13.182567385563999</c:v>
                </c:pt>
                <c:pt idx="213">
                  <c:v>13.489628825916402</c:v>
                </c:pt>
                <c:pt idx="214">
                  <c:v>13.8038426460287</c:v>
                </c:pt>
                <c:pt idx="215">
                  <c:v>14.1253754462274</c:v>
                </c:pt>
                <c:pt idx="216">
                  <c:v>14.454397707459101</c:v>
                </c:pt>
                <c:pt idx="217">
                  <c:v>14.791083881681899</c:v>
                </c:pt>
                <c:pt idx="218">
                  <c:v>15.1356124843619</c:v>
                </c:pt>
                <c:pt idx="219">
                  <c:v>15.488166189124701</c:v>
                </c:pt>
                <c:pt idx="220">
                  <c:v>15.848931924611</c:v>
                </c:pt>
                <c:pt idx="221">
                  <c:v>16.218100973589198</c:v>
                </c:pt>
                <c:pt idx="222">
                  <c:v>16.5958690743755</c:v>
                </c:pt>
                <c:pt idx="223">
                  <c:v>16.982436524617299</c:v>
                </c:pt>
                <c:pt idx="224">
                  <c:v>17.3780082874936</c:v>
                </c:pt>
                <c:pt idx="225">
                  <c:v>17.782794100389101</c:v>
                </c:pt>
                <c:pt idx="226">
                  <c:v>18.197008586099702</c:v>
                </c:pt>
                <c:pt idx="227">
                  <c:v>18.620871366628503</c:v>
                </c:pt>
                <c:pt idx="228">
                  <c:v>19.054607179632303</c:v>
                </c:pt>
                <c:pt idx="229">
                  <c:v>19.498445997580298</c:v>
                </c:pt>
                <c:pt idx="230">
                  <c:v>19.952623149688598</c:v>
                </c:pt>
                <c:pt idx="231">
                  <c:v>20.417379446695097</c:v>
                </c:pt>
                <c:pt idx="232">
                  <c:v>20.892961308540198</c:v>
                </c:pt>
                <c:pt idx="233">
                  <c:v>21.3796208950221</c:v>
                </c:pt>
                <c:pt idx="234">
                  <c:v>21.8776162394953</c:v>
                </c:pt>
                <c:pt idx="235">
                  <c:v>22.387211385683202</c:v>
                </c:pt>
                <c:pt idx="236">
                  <c:v>22.908676527677503</c:v>
                </c:pt>
                <c:pt idx="237">
                  <c:v>23.442288153199001</c:v>
                </c:pt>
                <c:pt idx="238">
                  <c:v>23.988329190194698</c:v>
                </c:pt>
                <c:pt idx="239">
                  <c:v>24.547089156850102</c:v>
                </c:pt>
                <c:pt idx="240">
                  <c:v>25.1188643150956</c:v>
                </c:pt>
                <c:pt idx="241">
                  <c:v>25.703957827688399</c:v>
                </c:pt>
                <c:pt idx="242">
                  <c:v>26.302679918953601</c:v>
                </c:pt>
                <c:pt idx="243">
                  <c:v>26.915348039268903</c:v>
                </c:pt>
                <c:pt idx="244">
                  <c:v>27.542287033381402</c:v>
                </c:pt>
                <c:pt idx="245">
                  <c:v>28.183829312644299</c:v>
                </c:pt>
                <c:pt idx="246">
                  <c:v>28.840315031265799</c:v>
                </c:pt>
                <c:pt idx="247">
                  <c:v>29.512092266663601</c:v>
                </c:pt>
                <c:pt idx="248">
                  <c:v>30.199517204019902</c:v>
                </c:pt>
                <c:pt idx="249">
                  <c:v>30.9029543251356</c:v>
                </c:pt>
                <c:pt idx="250">
                  <c:v>31.622776601683498</c:v>
                </c:pt>
                <c:pt idx="251">
                  <c:v>32.359365692962598</c:v>
                </c:pt>
                <c:pt idx="252">
                  <c:v>33.1131121482588</c:v>
                </c:pt>
                <c:pt idx="253">
                  <c:v>33.884415613919998</c:v>
                </c:pt>
                <c:pt idx="254">
                  <c:v>34.673685045252903</c:v>
                </c:pt>
                <c:pt idx="255">
                  <c:v>35.481338923357299</c:v>
                </c:pt>
                <c:pt idx="256">
                  <c:v>36.307805477009801</c:v>
                </c:pt>
                <c:pt idx="257">
                  <c:v>37.153522909717005</c:v>
                </c:pt>
                <c:pt idx="258">
                  <c:v>38.018939632055805</c:v>
                </c:pt>
                <c:pt idx="259">
                  <c:v>38.904514499427698</c:v>
                </c:pt>
                <c:pt idx="260">
                  <c:v>39.8107170553494</c:v>
                </c:pt>
                <c:pt idx="261">
                  <c:v>40.738027780410896</c:v>
                </c:pt>
                <c:pt idx="262">
                  <c:v>41.686938347033205</c:v>
                </c:pt>
                <c:pt idx="263">
                  <c:v>42.657951880158897</c:v>
                </c:pt>
                <c:pt idx="264">
                  <c:v>43.6515832240162</c:v>
                </c:pt>
                <c:pt idx="265">
                  <c:v>44.668359215095904</c:v>
                </c:pt>
                <c:pt idx="266">
                  <c:v>45.708818961487097</c:v>
                </c:pt>
                <c:pt idx="267">
                  <c:v>46.773514128719398</c:v>
                </c:pt>
                <c:pt idx="268">
                  <c:v>47.863009232263394</c:v>
                </c:pt>
                <c:pt idx="269">
                  <c:v>48.977881936844199</c:v>
                </c:pt>
                <c:pt idx="270">
                  <c:v>50.118723362726797</c:v>
                </c:pt>
                <c:pt idx="271">
                  <c:v>51.2861383991361</c:v>
                </c:pt>
                <c:pt idx="272">
                  <c:v>52.480746024976796</c:v>
                </c:pt>
                <c:pt idx="273">
                  <c:v>53.703179637024803</c:v>
                </c:pt>
                <c:pt idx="274">
                  <c:v>54.954087385762001</c:v>
                </c:pt>
                <c:pt idx="275">
                  <c:v>56.234132519034404</c:v>
                </c:pt>
                <c:pt idx="276">
                  <c:v>57.543993733715205</c:v>
                </c:pt>
                <c:pt idx="277">
                  <c:v>58.884365535558402</c:v>
                </c:pt>
                <c:pt idx="278">
                  <c:v>60.255958607435304</c:v>
                </c:pt>
                <c:pt idx="279">
                  <c:v>61.659500186147696</c:v>
                </c:pt>
                <c:pt idx="280">
                  <c:v>63.095734448018796</c:v>
                </c:pt>
                <c:pt idx="281">
                  <c:v>64.565422903464992</c:v>
                </c:pt>
                <c:pt idx="282">
                  <c:v>66.069344800758998</c:v>
                </c:pt>
                <c:pt idx="283">
                  <c:v>67.608297539197608</c:v>
                </c:pt>
                <c:pt idx="284">
                  <c:v>69.183097091893103</c:v>
                </c:pt>
                <c:pt idx="285">
                  <c:v>70.794578438413197</c:v>
                </c:pt>
                <c:pt idx="286">
                  <c:v>72.4435960074984</c:v>
                </c:pt>
                <c:pt idx="287">
                  <c:v>74.131024130091092</c:v>
                </c:pt>
                <c:pt idx="288">
                  <c:v>75.857757502917693</c:v>
                </c:pt>
                <c:pt idx="289">
                  <c:v>77.624711662868506</c:v>
                </c:pt>
                <c:pt idx="290">
                  <c:v>79.432823472427501</c:v>
                </c:pt>
                <c:pt idx="291">
                  <c:v>81.283051616409196</c:v>
                </c:pt>
                <c:pt idx="292">
                  <c:v>83.176377110266401</c:v>
                </c:pt>
                <c:pt idx="293">
                  <c:v>85.113803820236896</c:v>
                </c:pt>
                <c:pt idx="294">
                  <c:v>87.096358995607304</c:v>
                </c:pt>
                <c:pt idx="295">
                  <c:v>89.125093813373709</c:v>
                </c:pt>
                <c:pt idx="296">
                  <c:v>91.201083935590106</c:v>
                </c:pt>
                <c:pt idx="297">
                  <c:v>93.325430079698307</c:v>
                </c:pt>
                <c:pt idx="298">
                  <c:v>95.499258602142703</c:v>
                </c:pt>
                <c:pt idx="299">
                  <c:v>97.7237220955802</c:v>
                </c:pt>
                <c:pt idx="300">
                  <c:v>100</c:v>
                </c:pt>
              </c:numCache>
            </c:numRef>
          </c:xVal>
          <c:yVal>
            <c:numRef>
              <c:f>GIL_parallel_ac!$G$2:$G$302</c:f>
              <c:numCache>
                <c:formatCode>General</c:formatCode>
                <c:ptCount val="301"/>
                <c:pt idx="0">
                  <c:v>17.584548192473299</c:v>
                </c:pt>
                <c:pt idx="1">
                  <c:v>17.584309309159401</c:v>
                </c:pt>
                <c:pt idx="2">
                  <c:v>17.584079869366501</c:v>
                </c:pt>
                <c:pt idx="3">
                  <c:v>17.5838594859528</c:v>
                </c:pt>
                <c:pt idx="4">
                  <c:v>17.583647782825</c:v>
                </c:pt>
                <c:pt idx="5">
                  <c:v>17.5834443947866</c:v>
                </c:pt>
                <c:pt idx="6">
                  <c:v>17.5832489673606</c:v>
                </c:pt>
                <c:pt idx="7">
                  <c:v>17.583061156589</c:v>
                </c:pt>
                <c:pt idx="8">
                  <c:v>17.582880628815801</c:v>
                </c:pt>
                <c:pt idx="9">
                  <c:v>17.5827070604483</c:v>
                </c:pt>
                <c:pt idx="10">
                  <c:v>17.582540137708399</c:v>
                </c:pt>
                <c:pt idx="11">
                  <c:v>17.5823795563667</c:v>
                </c:pt>
                <c:pt idx="12">
                  <c:v>17.582225021470698</c:v>
                </c:pt>
                <c:pt idx="13">
                  <c:v>17.5820762470575</c:v>
                </c:pt>
                <c:pt idx="14">
                  <c:v>17.581932955863898</c:v>
                </c:pt>
                <c:pt idx="15">
                  <c:v>17.581794879027701</c:v>
                </c:pt>
                <c:pt idx="16">
                  <c:v>17.5816617557836</c:v>
                </c:pt>
                <c:pt idx="17">
                  <c:v>17.5815333331565</c:v>
                </c:pt>
                <c:pt idx="18">
                  <c:v>17.5814093656499</c:v>
                </c:pt>
                <c:pt idx="19">
                  <c:v>17.581289614932</c:v>
                </c:pt>
                <c:pt idx="20">
                  <c:v>17.5811738495239</c:v>
                </c:pt>
                <c:pt idx="21">
                  <c:v>17.581061844479901</c:v>
                </c:pt>
                <c:pt idx="22">
                  <c:v>17.580953381074501</c:v>
                </c:pt>
                <c:pt idx="23">
                  <c:v>17.580848246484699</c:v>
                </c:pt>
                <c:pt idx="24">
                  <c:v>17.580746233474599</c:v>
                </c:pt>
                <c:pt idx="25">
                  <c:v>17.5806471400806</c:v>
                </c:pt>
                <c:pt idx="26">
                  <c:v>17.5805507692966</c:v>
                </c:pt>
                <c:pt idx="27">
                  <c:v>17.580456928761802</c:v>
                </c:pt>
                <c:pt idx="28">
                  <c:v>17.5803654304483</c:v>
                </c:pt>
                <c:pt idx="29">
                  <c:v>17.580276090350299</c:v>
                </c:pt>
                <c:pt idx="30">
                  <c:v>17.580188728174299</c:v>
                </c:pt>
                <c:pt idx="31">
                  <c:v>17.580103167031499</c:v>
                </c:pt>
                <c:pt idx="32">
                  <c:v>17.580019233129999</c:v>
                </c:pt>
                <c:pt idx="33">
                  <c:v>17.579936755467202</c:v>
                </c:pt>
                <c:pt idx="34">
                  <c:v>17.5798555655266</c:v>
                </c:pt>
                <c:pt idx="35">
                  <c:v>17.579775496970001</c:v>
                </c:pt>
                <c:pt idx="36">
                  <c:v>17.579696385333701</c:v>
                </c:pt>
                <c:pt idx="37">
                  <c:v>17.5796180677231</c:v>
                </c:pt>
                <c:pt idx="38">
                  <c:v>17.579540382507599</c:v>
                </c:pt>
                <c:pt idx="39">
                  <c:v>17.579463169013099</c:v>
                </c:pt>
                <c:pt idx="40">
                  <c:v>17.5793862672171</c:v>
                </c:pt>
                <c:pt idx="41">
                  <c:v>17.5793095174384</c:v>
                </c:pt>
                <c:pt idx="42">
                  <c:v>17.5792327600272</c:v>
                </c:pt>
                <c:pt idx="43">
                  <c:v>17.579155835052099</c:v>
                </c:pt>
                <c:pt idx="44">
                  <c:v>17.579078581985499</c:v>
                </c:pt>
                <c:pt idx="45">
                  <c:v>17.579000839383301</c:v>
                </c:pt>
                <c:pt idx="46">
                  <c:v>17.578922444563599</c:v>
                </c:pt>
                <c:pt idx="47">
                  <c:v>17.5788432332801</c:v>
                </c:pt>
                <c:pt idx="48">
                  <c:v>17.578763039390399</c:v>
                </c:pt>
                <c:pt idx="49">
                  <c:v>17.5786816945187</c:v>
                </c:pt>
                <c:pt idx="50">
                  <c:v>17.5785990277131</c:v>
                </c:pt>
                <c:pt idx="51">
                  <c:v>17.5785148650968</c:v>
                </c:pt>
                <c:pt idx="52">
                  <c:v>17.578429029511501</c:v>
                </c:pt>
                <c:pt idx="53">
                  <c:v>17.5783413401514</c:v>
                </c:pt>
                <c:pt idx="54">
                  <c:v>17.5782516121937</c:v>
                </c:pt>
                <c:pt idx="55">
                  <c:v>17.578159656411401</c:v>
                </c:pt>
                <c:pt idx="56">
                  <c:v>17.578065278786202</c:v>
                </c:pt>
                <c:pt idx="57">
                  <c:v>17.577968280102201</c:v>
                </c:pt>
                <c:pt idx="58">
                  <c:v>17.577868455533402</c:v>
                </c:pt>
                <c:pt idx="59">
                  <c:v>17.5777655942141</c:v>
                </c:pt>
                <c:pt idx="60">
                  <c:v>17.5776594788042</c:v>
                </c:pt>
                <c:pt idx="61">
                  <c:v>17.577549885029001</c:v>
                </c:pt>
                <c:pt idx="62">
                  <c:v>17.577436581215402</c:v>
                </c:pt>
                <c:pt idx="63">
                  <c:v>17.5773193278044</c:v>
                </c:pt>
                <c:pt idx="64">
                  <c:v>17.5771978768502</c:v>
                </c:pt>
                <c:pt idx="65">
                  <c:v>17.5770719715007</c:v>
                </c:pt>
                <c:pt idx="66">
                  <c:v>17.576941345459101</c:v>
                </c:pt>
                <c:pt idx="67">
                  <c:v>17.576805722426201</c:v>
                </c:pt>
                <c:pt idx="68">
                  <c:v>17.576664815518999</c:v>
                </c:pt>
                <c:pt idx="69">
                  <c:v>17.576518326671</c:v>
                </c:pt>
                <c:pt idx="70">
                  <c:v>17.576365946005801</c:v>
                </c:pt>
                <c:pt idx="71">
                  <c:v>17.5762073511873</c:v>
                </c:pt>
                <c:pt idx="72">
                  <c:v>17.5760422067425</c:v>
                </c:pt>
                <c:pt idx="73">
                  <c:v>17.5758701633589</c:v>
                </c:pt>
                <c:pt idx="74">
                  <c:v>17.5756908571521</c:v>
                </c:pt>
                <c:pt idx="75">
                  <c:v>17.575503908900998</c:v>
                </c:pt>
                <c:pt idx="76">
                  <c:v>17.575308923255101</c:v>
                </c:pt>
                <c:pt idx="77">
                  <c:v>17.575105487904199</c:v>
                </c:pt>
                <c:pt idx="78">
                  <c:v>17.574893172715299</c:v>
                </c:pt>
                <c:pt idx="79">
                  <c:v>17.574671528832599</c:v>
                </c:pt>
                <c:pt idx="80">
                  <c:v>17.574440087736299</c:v>
                </c:pt>
                <c:pt idx="81">
                  <c:v>17.574198360264401</c:v>
                </c:pt>
                <c:pt idx="82">
                  <c:v>17.573945835589299</c:v>
                </c:pt>
                <c:pt idx="83">
                  <c:v>17.573681980148599</c:v>
                </c:pt>
                <c:pt idx="84">
                  <c:v>17.573406236534201</c:v>
                </c:pt>
                <c:pt idx="85">
                  <c:v>17.573118022327002</c:v>
                </c:pt>
                <c:pt idx="86">
                  <c:v>17.572816728882302</c:v>
                </c:pt>
                <c:pt idx="87">
                  <c:v>17.572501720061901</c:v>
                </c:pt>
                <c:pt idx="88">
                  <c:v>17.5721723309107</c:v>
                </c:pt>
                <c:pt idx="89">
                  <c:v>17.5718278662711</c:v>
                </c:pt>
                <c:pt idx="90">
                  <c:v>17.571467599340298</c:v>
                </c:pt>
                <c:pt idx="91">
                  <c:v>17.5710907701609</c:v>
                </c:pt>
                <c:pt idx="92">
                  <c:v>17.570696584042601</c:v>
                </c:pt>
                <c:pt idx="93">
                  <c:v>17.5702842099181</c:v>
                </c:pt>
                <c:pt idx="94">
                  <c:v>17.569852778620401</c:v>
                </c:pt>
                <c:pt idx="95">
                  <c:v>17.569401381088099</c:v>
                </c:pt>
                <c:pt idx="96">
                  <c:v>17.568929066486501</c:v>
                </c:pt>
                <c:pt idx="97">
                  <c:v>17.568434840247299</c:v>
                </c:pt>
                <c:pt idx="98">
                  <c:v>17.567917662019902</c:v>
                </c:pt>
                <c:pt idx="99">
                  <c:v>17.5673764435323</c:v>
                </c:pt>
                <c:pt idx="100">
                  <c:v>17.566810046355499</c:v>
                </c:pt>
                <c:pt idx="101">
                  <c:v>17.566217279569599</c:v>
                </c:pt>
                <c:pt idx="102">
                  <c:v>17.5655968973245</c:v>
                </c:pt>
                <c:pt idx="103">
                  <c:v>17.564947596296498</c:v>
                </c:pt>
                <c:pt idx="104">
                  <c:v>17.564268013025998</c:v>
                </c:pt>
                <c:pt idx="105">
                  <c:v>17.5635567211427</c:v>
                </c:pt>
                <c:pt idx="106">
                  <c:v>17.562812228467902</c:v>
                </c:pt>
                <c:pt idx="107">
                  <c:v>17.562032973986199</c:v>
                </c:pt>
                <c:pt idx="108">
                  <c:v>17.561217324686801</c:v>
                </c:pt>
                <c:pt idx="109">
                  <c:v>17.560363572266201</c:v>
                </c:pt>
                <c:pt idx="110">
                  <c:v>17.559469929687602</c:v>
                </c:pt>
                <c:pt idx="111">
                  <c:v>17.558534527588201</c:v>
                </c:pt>
                <c:pt idx="112">
                  <c:v>17.557555410533698</c:v>
                </c:pt>
                <c:pt idx="113">
                  <c:v>17.5565305331092</c:v>
                </c:pt>
                <c:pt idx="114">
                  <c:v>17.5554577558426</c:v>
                </c:pt>
                <c:pt idx="115">
                  <c:v>17.554334840952698</c:v>
                </c:pt>
                <c:pt idx="116">
                  <c:v>17.5531594479164</c:v>
                </c:pt>
                <c:pt idx="117">
                  <c:v>17.5519291288476</c:v>
                </c:pt>
                <c:pt idx="118">
                  <c:v>17.550641323680601</c:v>
                </c:pt>
                <c:pt idx="119">
                  <c:v>17.5492933551511</c:v>
                </c:pt>
                <c:pt idx="120">
                  <c:v>17.5478824235669</c:v>
                </c:pt>
                <c:pt idx="121">
                  <c:v>17.546405601362899</c:v>
                </c:pt>
                <c:pt idx="122">
                  <c:v>17.544859827428599</c:v>
                </c:pt>
                <c:pt idx="123">
                  <c:v>17.5432419012051</c:v>
                </c:pt>
                <c:pt idx="124">
                  <c:v>17.5415484765416</c:v>
                </c:pt>
                <c:pt idx="125">
                  <c:v>17.539776055300699</c:v>
                </c:pt>
                <c:pt idx="126">
                  <c:v>17.5379209807118</c:v>
                </c:pt>
                <c:pt idx="127">
                  <c:v>17.535979430455701</c:v>
                </c:pt>
                <c:pt idx="128">
                  <c:v>17.533947409479399</c:v>
                </c:pt>
                <c:pt idx="129">
                  <c:v>17.5318207425297</c:v>
                </c:pt>
                <c:pt idx="130">
                  <c:v>17.529595066397999</c:v>
                </c:pt>
                <c:pt idx="131">
                  <c:v>17.527265821869101</c:v>
                </c:pt>
                <c:pt idx="132">
                  <c:v>17.524828245364802</c:v>
                </c:pt>
                <c:pt idx="133">
                  <c:v>17.522277360276998</c:v>
                </c:pt>
                <c:pt idx="134">
                  <c:v>17.519607967981301</c:v>
                </c:pt>
                <c:pt idx="135">
                  <c:v>17.516814638522298</c:v>
                </c:pt>
                <c:pt idx="136">
                  <c:v>17.513891700969801</c:v>
                </c:pt>
                <c:pt idx="137">
                  <c:v>17.510833233429999</c:v>
                </c:pt>
                <c:pt idx="138">
                  <c:v>17.5076330527178</c:v>
                </c:pt>
                <c:pt idx="139">
                  <c:v>17.504284703671001</c:v>
                </c:pt>
                <c:pt idx="140">
                  <c:v>17.500781448116101</c:v>
                </c:pt>
                <c:pt idx="141">
                  <c:v>17.4971162534701</c:v>
                </c:pt>
                <c:pt idx="142">
                  <c:v>17.493281780981501</c:v>
                </c:pt>
                <c:pt idx="143">
                  <c:v>17.4892703736061</c:v>
                </c:pt>
                <c:pt idx="144">
                  <c:v>17.4850740435189</c:v>
                </c:pt>
                <c:pt idx="145">
                  <c:v>17.480684459258399</c:v>
                </c:pt>
                <c:pt idx="146">
                  <c:v>17.476092932509001</c:v>
                </c:pt>
                <c:pt idx="147">
                  <c:v>17.471290404521699</c:v>
                </c:pt>
                <c:pt idx="148">
                  <c:v>17.466267432178501</c:v>
                </c:pt>
                <c:pt idx="149">
                  <c:v>17.461014173710399</c:v>
                </c:pt>
                <c:pt idx="150">
                  <c:v>17.455520374070201</c:v>
                </c:pt>
                <c:pt idx="151">
                  <c:v>17.449775349979198</c:v>
                </c:pt>
                <c:pt idx="152">
                  <c:v>17.443767974657199</c:v>
                </c:pt>
                <c:pt idx="153">
                  <c:v>17.437486662249899</c:v>
                </c:pt>
                <c:pt idx="154">
                  <c:v>17.430919351977501</c:v>
                </c:pt>
                <c:pt idx="155">
                  <c:v>17.424053492022999</c:v>
                </c:pt>
                <c:pt idx="156">
                  <c:v>17.416876023184098</c:v>
                </c:pt>
                <c:pt idx="157">
                  <c:v>17.4093733623228</c:v>
                </c:pt>
                <c:pt idx="158">
                  <c:v>17.401531385641501</c:v>
                </c:pt>
                <c:pt idx="159">
                  <c:v>17.393335411820601</c:v>
                </c:pt>
                <c:pt idx="160">
                  <c:v>17.384770185065801</c:v>
                </c:pt>
                <c:pt idx="161">
                  <c:v>17.375819858103402</c:v>
                </c:pt>
                <c:pt idx="162">
                  <c:v>17.366467975179301</c:v>
                </c:pt>
                <c:pt idx="163">
                  <c:v>17.356697455113299</c:v>
                </c:pt>
                <c:pt idx="164">
                  <c:v>17.3464905744734</c:v>
                </c:pt>
                <c:pt idx="165">
                  <c:v>17.3358289509355</c:v>
                </c:pt>
                <c:pt idx="166">
                  <c:v>17.324693526901001</c:v>
                </c:pt>
                <c:pt idx="167">
                  <c:v>17.313064553448601</c:v>
                </c:pt>
                <c:pt idx="168">
                  <c:v>17.3009215747085</c:v>
                </c:pt>
                <c:pt idx="169">
                  <c:v>17.288243412745</c:v>
                </c:pt>
                <c:pt idx="170">
                  <c:v>17.275008153050901</c:v>
                </c:pt>
                <c:pt idx="171">
                  <c:v>17.2611931307476</c:v>
                </c:pt>
                <c:pt idx="172">
                  <c:v>17.246774917608999</c:v>
                </c:pt>
                <c:pt idx="173">
                  <c:v>17.2317293100207</c:v>
                </c:pt>
                <c:pt idx="174">
                  <c:v>17.2160313179924</c:v>
                </c:pt>
                <c:pt idx="175">
                  <c:v>17.199655155357998</c:v>
                </c:pt>
                <c:pt idx="176">
                  <c:v>17.182574231287301</c:v>
                </c:pt>
                <c:pt idx="177">
                  <c:v>17.1647611432528</c:v>
                </c:pt>
                <c:pt idx="178">
                  <c:v>17.146187671587999</c:v>
                </c:pt>
                <c:pt idx="179">
                  <c:v>17.126824775782701</c:v>
                </c:pt>
                <c:pt idx="180">
                  <c:v>17.106642592662698</c:v>
                </c:pt>
                <c:pt idx="181">
                  <c:v>17.085610436602298</c:v>
                </c:pt>
                <c:pt idx="182">
                  <c:v>17.0636968019184</c:v>
                </c:pt>
                <c:pt idx="183">
                  <c:v>17.0408693675911</c:v>
                </c:pt>
                <c:pt idx="184">
                  <c:v>17.0170950044641</c:v>
                </c:pt>
                <c:pt idx="185">
                  <c:v>16.9923397850561</c:v>
                </c:pt>
                <c:pt idx="186">
                  <c:v>16.966568996131699</c:v>
                </c:pt>
                <c:pt idx="187">
                  <c:v>16.939747154149501</c:v>
                </c:pt>
                <c:pt idx="188">
                  <c:v>16.911838023714399</c:v>
                </c:pt>
                <c:pt idx="189">
                  <c:v>16.882804639141</c:v>
                </c:pt>
                <c:pt idx="190">
                  <c:v>16.852609329219199</c:v>
                </c:pt>
                <c:pt idx="191">
                  <c:v>16.8212137452667</c:v>
                </c:pt>
                <c:pt idx="192">
                  <c:v>16.788578892524601</c:v>
                </c:pt>
                <c:pt idx="193">
                  <c:v>16.754665164938</c:v>
                </c:pt>
                <c:pt idx="194">
                  <c:v>16.719432383341601</c:v>
                </c:pt>
                <c:pt idx="195">
                  <c:v>16.682839837039499</c:v>
                </c:pt>
                <c:pt idx="196">
                  <c:v>16.6448463287511</c:v>
                </c:pt>
                <c:pt idx="197">
                  <c:v>16.605410222856602</c:v>
                </c:pt>
                <c:pt idx="198">
                  <c:v>16.5644894968522</c:v>
                </c:pt>
                <c:pt idx="199">
                  <c:v>16.522041795893401</c:v>
                </c:pt>
                <c:pt idx="200">
                  <c:v>16.478024490266399</c:v>
                </c:pt>
                <c:pt idx="201">
                  <c:v>16.4323947356026</c:v>
                </c:pt>
                <c:pt idx="202">
                  <c:v>16.385109535613999</c:v>
                </c:pt>
                <c:pt idx="203">
                  <c:v>16.336125807095101</c:v>
                </c:pt>
                <c:pt idx="204">
                  <c:v>16.285400446903399</c:v>
                </c:pt>
                <c:pt idx="205">
                  <c:v>16.232890400606699</c:v>
                </c:pt>
                <c:pt idx="206">
                  <c:v>16.178552732449798</c:v>
                </c:pt>
                <c:pt idx="207">
                  <c:v>16.122344696271401</c:v>
                </c:pt>
                <c:pt idx="208">
                  <c:v>16.0642238069826</c:v>
                </c:pt>
                <c:pt idx="209">
                  <c:v>16.004147912195101</c:v>
                </c:pt>
                <c:pt idx="210">
                  <c:v>15.942075263574701</c:v>
                </c:pt>
                <c:pt idx="211">
                  <c:v>15.8779645874914</c:v>
                </c:pt>
                <c:pt idx="212">
                  <c:v>15.811775154526799</c:v>
                </c:pt>
                <c:pt idx="213">
                  <c:v>15.743466847406101</c:v>
                </c:pt>
                <c:pt idx="214">
                  <c:v>15.673000226928499</c:v>
                </c:pt>
                <c:pt idx="215">
                  <c:v>15.6003365954824</c:v>
                </c:pt>
                <c:pt idx="216">
                  <c:v>15.5254380577517</c:v>
                </c:pt>
                <c:pt idx="217">
                  <c:v>15.4482675782454</c:v>
                </c:pt>
                <c:pt idx="218">
                  <c:v>15.3687890353114</c:v>
                </c:pt>
                <c:pt idx="219">
                  <c:v>15.2869672713312</c:v>
                </c:pt>
                <c:pt idx="220">
                  <c:v>15.202768138832001</c:v>
                </c:pt>
                <c:pt idx="221">
                  <c:v>15.116158542295301</c:v>
                </c:pt>
                <c:pt idx="222">
                  <c:v>15.027106475487599</c:v>
                </c:pt>
                <c:pt idx="223">
                  <c:v>14.935581054186599</c:v>
                </c:pt>
                <c:pt idx="224">
                  <c:v>14.841552544224299</c:v>
                </c:pt>
                <c:pt idx="225">
                  <c:v>14.744992384820399</c:v>
                </c:pt>
                <c:pt idx="226">
                  <c:v>14.645873207225</c:v>
                </c:pt>
                <c:pt idx="227">
                  <c:v>14.544168848739</c:v>
                </c:pt>
                <c:pt idx="228">
                  <c:v>14.4398543622218</c:v>
                </c:pt>
                <c:pt idx="229">
                  <c:v>14.3329060212453</c:v>
                </c:pt>
                <c:pt idx="230">
                  <c:v>14.2233013210761</c:v>
                </c:pt>
                <c:pt idx="231">
                  <c:v>14.111018975719499</c:v>
                </c:pt>
                <c:pt idx="232">
                  <c:v>13.9960389112714</c:v>
                </c:pt>
                <c:pt idx="233">
                  <c:v>13.878342255856699</c:v>
                </c:pt>
                <c:pt idx="234">
                  <c:v>13.757911326449699</c:v>
                </c:pt>
                <c:pt idx="235">
                  <c:v>13.6347296128823</c:v>
                </c:pt>
                <c:pt idx="236">
                  <c:v>13.508781759360099</c:v>
                </c:pt>
                <c:pt idx="237">
                  <c:v>13.3800535438025</c:v>
                </c:pt>
                <c:pt idx="238">
                  <c:v>13.248531855330899</c:v>
                </c:pt>
                <c:pt idx="239">
                  <c:v>13.1142046702185</c:v>
                </c:pt>
                <c:pt idx="240">
                  <c:v>12.977061026608</c:v>
                </c:pt>
                <c:pt idx="241">
                  <c:v>12.8370909982954</c:v>
                </c:pt>
                <c:pt idx="242">
                  <c:v>12.6942856678602</c:v>
                </c:pt>
                <c:pt idx="243">
                  <c:v>12.5486370994051</c:v>
                </c:pt>
                <c:pt idx="244">
                  <c:v>12.400138311153301</c:v>
                </c:pt>
                <c:pt idx="245">
                  <c:v>12.2487832481266</c:v>
                </c:pt>
                <c:pt idx="246">
                  <c:v>12.094566755102999</c:v>
                </c:pt>
                <c:pt idx="247">
                  <c:v>11.937484550031099</c:v>
                </c:pt>
                <c:pt idx="248">
                  <c:v>11.7775331980478</c:v>
                </c:pt>
                <c:pt idx="249">
                  <c:v>11.6147100862154</c:v>
                </c:pt>
                <c:pt idx="250">
                  <c:v>11.4490133990634</c:v>
                </c:pt>
                <c:pt idx="251">
                  <c:v>11.280442094983799</c:v>
                </c:pt>
                <c:pt idx="252">
                  <c:v>11.1089958834883</c:v>
                </c:pt>
                <c:pt idx="253">
                  <c:v>10.934675203298999</c:v>
                </c:pt>
                <c:pt idx="254">
                  <c:v>10.7574812011886</c:v>
                </c:pt>
                <c:pt idx="255">
                  <c:v>10.577415711451</c:v>
                </c:pt>
                <c:pt idx="256">
                  <c:v>10.394481235813799</c:v>
                </c:pt>
                <c:pt idx="257">
                  <c:v>10.2086809235616</c:v>
                </c:pt>
                <c:pt idx="258">
                  <c:v>10.020018551567601</c:v>
                </c:pt>
                <c:pt idx="259">
                  <c:v>9.8284985038739592</c:v>
                </c:pt>
                <c:pt idx="260">
                  <c:v>9.6341257503915791</c:v>
                </c:pt>
                <c:pt idx="261">
                  <c:v>9.4369058242217303</c:v>
                </c:pt>
                <c:pt idx="262">
                  <c:v>9.2368447970325001</c:v>
                </c:pt>
                <c:pt idx="263">
                  <c:v>9.0339492518513698</c:v>
                </c:pt>
                <c:pt idx="264">
                  <c:v>8.8282262525683901</c:v>
                </c:pt>
                <c:pt idx="265">
                  <c:v>8.6196833093722098</c:v>
                </c:pt>
                <c:pt idx="266">
                  <c:v>8.4083283392825301</c:v>
                </c:pt>
                <c:pt idx="267">
                  <c:v>8.1941696208780197</c:v>
                </c:pt>
                <c:pt idx="268">
                  <c:v>7.9772157422691299</c:v>
                </c:pt>
                <c:pt idx="269">
                  <c:v>7.7574755413172296</c:v>
                </c:pt>
                <c:pt idx="270">
                  <c:v>7.5349580370678204</c:v>
                </c:pt>
                <c:pt idx="271">
                  <c:v>7.3096723513369799</c:v>
                </c:pt>
                <c:pt idx="272">
                  <c:v>7.0816276193784802</c:v>
                </c:pt>
                <c:pt idx="273">
                  <c:v>6.8508328885589602</c:v>
                </c:pt>
                <c:pt idx="274">
                  <c:v>6.6172970039807097</c:v>
                </c:pt>
                <c:pt idx="275">
                  <c:v>6.3810284800226098</c:v>
                </c:pt>
                <c:pt idx="276">
                  <c:v>6.1420353568142101</c:v>
                </c:pt>
                <c:pt idx="277">
                  <c:v>5.90032504072117</c:v>
                </c:pt>
                <c:pt idx="278">
                  <c:v>5.65590412799797</c:v>
                </c:pt>
                <c:pt idx="279">
                  <c:v>5.4087782108624198</c:v>
                </c:pt>
                <c:pt idx="280">
                  <c:v>5.1589516653590701</c:v>
                </c:pt>
                <c:pt idx="281">
                  <c:v>4.9064274205106599</c:v>
                </c:pt>
                <c:pt idx="282">
                  <c:v>4.6512067084056197</c:v>
                </c:pt>
                <c:pt idx="283">
                  <c:v>4.3932887950341497</c:v>
                </c:pt>
                <c:pt idx="284">
                  <c:v>4.1326706918675304</c:v>
                </c:pt>
                <c:pt idx="285">
                  <c:v>3.8693468483717002</c:v>
                </c:pt>
                <c:pt idx="286">
                  <c:v>3.6033088258613999</c:v>
                </c:pt>
                <c:pt idx="287">
                  <c:v>3.3345449533254299</c:v>
                </c:pt>
                <c:pt idx="288">
                  <c:v>3.0630399660997099</c:v>
                </c:pt>
                <c:pt idx="289">
                  <c:v>2.7887746285205002</c:v>
                </c:pt>
                <c:pt idx="290">
                  <c:v>2.51172534196238</c:v>
                </c:pt>
                <c:pt idx="291">
                  <c:v>2.2318637399539298</c:v>
                </c:pt>
                <c:pt idx="292">
                  <c:v>1.9491562723648901</c:v>
                </c:pt>
                <c:pt idx="293">
                  <c:v>1.66356378097883</c:v>
                </c:pt>
                <c:pt idx="294">
                  <c:v>1.37504106909931</c:v>
                </c:pt>
                <c:pt idx="295">
                  <c:v>1.0835364681906701</c:v>
                </c:pt>
                <c:pt idx="296">
                  <c:v>0.78899140492443398</c:v>
                </c:pt>
                <c:pt idx="297">
                  <c:v>0.49133997239058602</c:v>
                </c:pt>
                <c:pt idx="298">
                  <c:v>0.190508509640062</c:v>
                </c:pt>
                <c:pt idx="299">
                  <c:v>-0.113584805853597</c:v>
                </c:pt>
                <c:pt idx="300">
                  <c:v>-0.42103034778558102</c:v>
                </c:pt>
              </c:numCache>
            </c:numRef>
          </c:yVal>
          <c:smooth val="0"/>
          <c:extLst>
            <c:ext xmlns:c16="http://schemas.microsoft.com/office/drawing/2014/chart" uri="{C3380CC4-5D6E-409C-BE32-E72D297353CC}">
              <c16:uniqueId val="{00000000-C6E7-49F7-A53D-F33129E81BFC}"/>
            </c:ext>
          </c:extLst>
        </c:ser>
        <c:dLbls>
          <c:showLegendKey val="0"/>
          <c:showVal val="0"/>
          <c:showCatName val="0"/>
          <c:showSerName val="0"/>
          <c:showPercent val="0"/>
          <c:showBubbleSize val="0"/>
        </c:dLbls>
        <c:axId val="524000607"/>
        <c:axId val="524014527"/>
      </c:scatterChart>
      <c:scatterChart>
        <c:scatterStyle val="lineMarker"/>
        <c:varyColors val="0"/>
        <c:ser>
          <c:idx val="1"/>
          <c:order val="1"/>
          <c:tx>
            <c:v>位相</c:v>
          </c:tx>
          <c:spPr>
            <a:ln w="19050" cap="rnd">
              <a:solidFill>
                <a:schemeClr val="accent2"/>
              </a:solidFill>
              <a:round/>
            </a:ln>
            <a:effectLst/>
          </c:spPr>
          <c:marker>
            <c:symbol val="none"/>
          </c:marker>
          <c:xVal>
            <c:numRef>
              <c:f>GIL_parallel_ac!$F$2:$F$302</c:f>
              <c:numCache>
                <c:formatCode>General</c:formatCode>
                <c:ptCount val="301"/>
                <c:pt idx="0">
                  <c:v>0.1</c:v>
                </c:pt>
                <c:pt idx="1">
                  <c:v>0.102329299228075</c:v>
                </c:pt>
                <c:pt idx="2">
                  <c:v>0.10471285480508999</c:v>
                </c:pt>
                <c:pt idx="3">
                  <c:v>0.10715193052376</c:v>
                </c:pt>
                <c:pt idx="4">
                  <c:v>0.10964781961431799</c:v>
                </c:pt>
                <c:pt idx="5">
                  <c:v>0.112201845430196</c:v>
                </c:pt>
                <c:pt idx="6">
                  <c:v>0.114815362149688</c:v>
                </c:pt>
                <c:pt idx="7">
                  <c:v>0.11748975549395201</c:v>
                </c:pt>
                <c:pt idx="8">
                  <c:v>0.12022644346174099</c:v>
                </c:pt>
                <c:pt idx="9">
                  <c:v>0.123026877081238</c:v>
                </c:pt>
                <c:pt idx="10">
                  <c:v>0.12589254117941601</c:v>
                </c:pt>
                <c:pt idx="11">
                  <c:v>0.128824955169313</c:v>
                </c:pt>
                <c:pt idx="12">
                  <c:v>0.13182567385564001</c:v>
                </c:pt>
                <c:pt idx="13">
                  <c:v>0.134896288259165</c:v>
                </c:pt>
                <c:pt idx="14">
                  <c:v>0.13803842646028799</c:v>
                </c:pt>
                <c:pt idx="15">
                  <c:v>0.14125375446227501</c:v>
                </c:pt>
                <c:pt idx="16">
                  <c:v>0.14454397707459199</c:v>
                </c:pt>
                <c:pt idx="17">
                  <c:v>0.14791083881681999</c:v>
                </c:pt>
                <c:pt idx="18">
                  <c:v>0.15135612484362002</c:v>
                </c:pt>
                <c:pt idx="19">
                  <c:v>0.154881661891248</c:v>
                </c:pt>
                <c:pt idx="20">
                  <c:v>0.15848931924611101</c:v>
                </c:pt>
                <c:pt idx="21">
                  <c:v>0.162181009735892</c:v>
                </c:pt>
                <c:pt idx="22">
                  <c:v>0.16595869074375502</c:v>
                </c:pt>
                <c:pt idx="23">
                  <c:v>0.169824365246174</c:v>
                </c:pt>
                <c:pt idx="24">
                  <c:v>0.17378008287493699</c:v>
                </c:pt>
                <c:pt idx="25">
                  <c:v>0.17782794100389201</c:v>
                </c:pt>
                <c:pt idx="26">
                  <c:v>0.181970085860998</c:v>
                </c:pt>
                <c:pt idx="27">
                  <c:v>0.186208713666286</c:v>
                </c:pt>
                <c:pt idx="28">
                  <c:v>0.19054607179632402</c:v>
                </c:pt>
                <c:pt idx="29">
                  <c:v>0.19498445997580399</c:v>
                </c:pt>
                <c:pt idx="30">
                  <c:v>0.199526231496887</c:v>
                </c:pt>
                <c:pt idx="31">
                  <c:v>0.204173794466952</c:v>
                </c:pt>
                <c:pt idx="32">
                  <c:v>0.208929613085403</c:v>
                </c:pt>
                <c:pt idx="33">
                  <c:v>0.213796208950223</c:v>
                </c:pt>
                <c:pt idx="34">
                  <c:v>0.21877616239495501</c:v>
                </c:pt>
                <c:pt idx="35">
                  <c:v>0.223872113856833</c:v>
                </c:pt>
                <c:pt idx="36">
                  <c:v>0.22908676527677699</c:v>
                </c:pt>
                <c:pt idx="37">
                  <c:v>0.23442288153199198</c:v>
                </c:pt>
                <c:pt idx="38">
                  <c:v>0.23988329190194801</c:v>
                </c:pt>
                <c:pt idx="39">
                  <c:v>0.24547089156850202</c:v>
                </c:pt>
                <c:pt idx="40">
                  <c:v>0.25118864315095701</c:v>
                </c:pt>
                <c:pt idx="41">
                  <c:v>0.257039578276886</c:v>
                </c:pt>
                <c:pt idx="42">
                  <c:v>0.26302679918953698</c:v>
                </c:pt>
                <c:pt idx="43">
                  <c:v>0.26915348039269099</c:v>
                </c:pt>
                <c:pt idx="44">
                  <c:v>0.27542287033381602</c:v>
                </c:pt>
                <c:pt idx="45">
                  <c:v>0.28183829312644498</c:v>
                </c:pt>
                <c:pt idx="46">
                  <c:v>0.28840315031266001</c:v>
                </c:pt>
                <c:pt idx="47">
                  <c:v>0.29512092266663803</c:v>
                </c:pt>
                <c:pt idx="48">
                  <c:v>0.30199517204020099</c:v>
                </c:pt>
                <c:pt idx="49">
                  <c:v>0.30902954325135795</c:v>
                </c:pt>
                <c:pt idx="50">
                  <c:v>0.316227766016837</c:v>
                </c:pt>
                <c:pt idx="51">
                  <c:v>0.32359365692962699</c:v>
                </c:pt>
                <c:pt idx="52">
                  <c:v>0.33113112148259</c:v>
                </c:pt>
                <c:pt idx="53">
                  <c:v>0.33884415613920199</c:v>
                </c:pt>
                <c:pt idx="54">
                  <c:v>0.346736850452531</c:v>
                </c:pt>
                <c:pt idx="55">
                  <c:v>0.35481338923357497</c:v>
                </c:pt>
                <c:pt idx="56">
                  <c:v>0.36307805477010002</c:v>
                </c:pt>
                <c:pt idx="57">
                  <c:v>0.37153522909717202</c:v>
                </c:pt>
                <c:pt idx="58">
                  <c:v>0.38018939632055998</c:v>
                </c:pt>
                <c:pt idx="59">
                  <c:v>0.38904514499428</c:v>
                </c:pt>
                <c:pt idx="60">
                  <c:v>0.39810717055349598</c:v>
                </c:pt>
                <c:pt idx="61">
                  <c:v>0.40738027780411201</c:v>
                </c:pt>
                <c:pt idx="62">
                  <c:v>0.41686938347033398</c:v>
                </c:pt>
                <c:pt idx="63">
                  <c:v>0.42657951880159201</c:v>
                </c:pt>
                <c:pt idx="64">
                  <c:v>0.43651583224016499</c:v>
                </c:pt>
                <c:pt idx="65">
                  <c:v>0.44668359215096198</c:v>
                </c:pt>
                <c:pt idx="66">
                  <c:v>0.45708818961487402</c:v>
                </c:pt>
                <c:pt idx="67">
                  <c:v>0.46773514128719701</c:v>
                </c:pt>
                <c:pt idx="68">
                  <c:v>0.47863009232263704</c:v>
                </c:pt>
                <c:pt idx="69">
                  <c:v>0.48977881936844497</c:v>
                </c:pt>
                <c:pt idx="70">
                  <c:v>0.50118723362727102</c:v>
                </c:pt>
                <c:pt idx="71">
                  <c:v>0.51286138399136405</c:v>
                </c:pt>
                <c:pt idx="72">
                  <c:v>0.52480746024977099</c:v>
                </c:pt>
                <c:pt idx="73">
                  <c:v>0.53703179637025111</c:v>
                </c:pt>
                <c:pt idx="74">
                  <c:v>0.54954087385762296</c:v>
                </c:pt>
                <c:pt idx="75">
                  <c:v>0.56234132519034807</c:v>
                </c:pt>
                <c:pt idx="76">
                  <c:v>0.57543993733715504</c:v>
                </c:pt>
                <c:pt idx="77">
                  <c:v>0.58884365535558791</c:v>
                </c:pt>
                <c:pt idx="78">
                  <c:v>0.602559586074356</c:v>
                </c:pt>
                <c:pt idx="79">
                  <c:v>0.61659500186148097</c:v>
                </c:pt>
                <c:pt idx="80">
                  <c:v>0.63095734448019192</c:v>
                </c:pt>
                <c:pt idx="81">
                  <c:v>0.64565422903465397</c:v>
                </c:pt>
                <c:pt idx="82">
                  <c:v>0.660693448007594</c:v>
                </c:pt>
                <c:pt idx="83">
                  <c:v>0.67608297539198003</c:v>
                </c:pt>
                <c:pt idx="84">
                  <c:v>0.69183097091893497</c:v>
                </c:pt>
                <c:pt idx="85">
                  <c:v>0.70794578438413591</c:v>
                </c:pt>
                <c:pt idx="86">
                  <c:v>0.72443596007498801</c:v>
                </c:pt>
                <c:pt idx="87">
                  <c:v>0.74131024130091505</c:v>
                </c:pt>
                <c:pt idx="88">
                  <c:v>0.75857757502918199</c:v>
                </c:pt>
                <c:pt idx="89">
                  <c:v>0.77624711662869006</c:v>
                </c:pt>
                <c:pt idx="90">
                  <c:v>0.79432823472427905</c:v>
                </c:pt>
                <c:pt idx="91">
                  <c:v>0.81283051616409696</c:v>
                </c:pt>
                <c:pt idx="92">
                  <c:v>0.83176377110266897</c:v>
                </c:pt>
                <c:pt idx="93">
                  <c:v>0.85113803820237399</c:v>
                </c:pt>
                <c:pt idx="94">
                  <c:v>0.87096358995607803</c:v>
                </c:pt>
                <c:pt idx="95">
                  <c:v>0.89125093813374301</c:v>
                </c:pt>
                <c:pt idx="96">
                  <c:v>0.91201083935590699</c:v>
                </c:pt>
                <c:pt idx="97">
                  <c:v>0.93325430079698801</c:v>
                </c:pt>
                <c:pt idx="98">
                  <c:v>0.954992586021433</c:v>
                </c:pt>
                <c:pt idx="99">
                  <c:v>0.97723722095580801</c:v>
                </c:pt>
                <c:pt idx="100">
                  <c:v>0.999999999999997</c:v>
                </c:pt>
                <c:pt idx="101">
                  <c:v>1.0232929922807501</c:v>
                </c:pt>
                <c:pt idx="102">
                  <c:v>1.0471285480508901</c:v>
                </c:pt>
                <c:pt idx="103">
                  <c:v>1.0715193052376</c:v>
                </c:pt>
                <c:pt idx="104">
                  <c:v>1.09647819614318</c:v>
                </c:pt>
                <c:pt idx="105">
                  <c:v>1.12201845430196</c:v>
                </c:pt>
                <c:pt idx="106">
                  <c:v>1.1481536214968802</c:v>
                </c:pt>
                <c:pt idx="107">
                  <c:v>1.17489755493952</c:v>
                </c:pt>
                <c:pt idx="108">
                  <c:v>1.2022644346173998</c:v>
                </c:pt>
                <c:pt idx="109">
                  <c:v>1.2302687708123701</c:v>
                </c:pt>
                <c:pt idx="110">
                  <c:v>1.25892541179416</c:v>
                </c:pt>
                <c:pt idx="111">
                  <c:v>1.28824955169313</c:v>
                </c:pt>
                <c:pt idx="112">
                  <c:v>1.3182567385564001</c:v>
                </c:pt>
                <c:pt idx="113">
                  <c:v>1.34896288259164</c:v>
                </c:pt>
                <c:pt idx="114">
                  <c:v>1.3803842646028801</c:v>
                </c:pt>
                <c:pt idx="115">
                  <c:v>1.4125375446227499</c:v>
                </c:pt>
                <c:pt idx="116">
                  <c:v>1.4454397707459199</c:v>
                </c:pt>
                <c:pt idx="117">
                  <c:v>1.4791083881682001</c:v>
                </c:pt>
                <c:pt idx="118">
                  <c:v>1.5135612484362</c:v>
                </c:pt>
                <c:pt idx="119">
                  <c:v>1.5488166189124701</c:v>
                </c:pt>
                <c:pt idx="120">
                  <c:v>1.5848931924611001</c:v>
                </c:pt>
                <c:pt idx="121">
                  <c:v>1.62181009735892</c:v>
                </c:pt>
                <c:pt idx="122">
                  <c:v>1.65958690743755</c:v>
                </c:pt>
                <c:pt idx="123">
                  <c:v>1.6982436524617299</c:v>
                </c:pt>
                <c:pt idx="124">
                  <c:v>1.73780082874937</c:v>
                </c:pt>
                <c:pt idx="125">
                  <c:v>1.7782794100389099</c:v>
                </c:pt>
                <c:pt idx="126">
                  <c:v>1.8197008586099701</c:v>
                </c:pt>
                <c:pt idx="127">
                  <c:v>1.86208713666286</c:v>
                </c:pt>
                <c:pt idx="128">
                  <c:v>1.9054607179632399</c:v>
                </c:pt>
                <c:pt idx="129">
                  <c:v>1.94984459975803</c:v>
                </c:pt>
                <c:pt idx="130">
                  <c:v>1.99526231496887</c:v>
                </c:pt>
                <c:pt idx="131">
                  <c:v>2.0417379446695199</c:v>
                </c:pt>
                <c:pt idx="132">
                  <c:v>2.0892961308540299</c:v>
                </c:pt>
                <c:pt idx="133">
                  <c:v>2.1379620895022198</c:v>
                </c:pt>
                <c:pt idx="134">
                  <c:v>2.1877616239495401</c:v>
                </c:pt>
                <c:pt idx="135">
                  <c:v>2.2387211385683297</c:v>
                </c:pt>
                <c:pt idx="136">
                  <c:v>2.2908676527677598</c:v>
                </c:pt>
                <c:pt idx="137">
                  <c:v>2.34422881531991</c:v>
                </c:pt>
                <c:pt idx="138">
                  <c:v>2.3988329190194801</c:v>
                </c:pt>
                <c:pt idx="139">
                  <c:v>2.4547089156850199</c:v>
                </c:pt>
                <c:pt idx="140">
                  <c:v>2.5118864315095699</c:v>
                </c:pt>
                <c:pt idx="141">
                  <c:v>2.5703957827688497</c:v>
                </c:pt>
                <c:pt idx="142">
                  <c:v>2.6302679918953702</c:v>
                </c:pt>
                <c:pt idx="143">
                  <c:v>2.6915348039269</c:v>
                </c:pt>
                <c:pt idx="144">
                  <c:v>2.7542287033381498</c:v>
                </c:pt>
                <c:pt idx="145">
                  <c:v>2.81838293126444</c:v>
                </c:pt>
                <c:pt idx="146">
                  <c:v>2.88403150312659</c:v>
                </c:pt>
                <c:pt idx="147">
                  <c:v>2.9512092266663701</c:v>
                </c:pt>
                <c:pt idx="148">
                  <c:v>3.0199517204020001</c:v>
                </c:pt>
                <c:pt idx="149">
                  <c:v>3.0902954325135696</c:v>
                </c:pt>
                <c:pt idx="150">
                  <c:v>3.1622776601683604</c:v>
                </c:pt>
                <c:pt idx="151">
                  <c:v>3.2359365692962698</c:v>
                </c:pt>
                <c:pt idx="152">
                  <c:v>3.3113112148258899</c:v>
                </c:pt>
                <c:pt idx="153">
                  <c:v>3.38844156139201</c:v>
                </c:pt>
                <c:pt idx="154">
                  <c:v>3.4673685045253002</c:v>
                </c:pt>
                <c:pt idx="155">
                  <c:v>3.5481338923357399</c:v>
                </c:pt>
                <c:pt idx="156">
                  <c:v>3.63078054770099</c:v>
                </c:pt>
                <c:pt idx="157">
                  <c:v>3.71535229097171</c:v>
                </c:pt>
                <c:pt idx="158">
                  <c:v>3.8018939632055897</c:v>
                </c:pt>
                <c:pt idx="159">
                  <c:v>3.8904514499427902</c:v>
                </c:pt>
                <c:pt idx="160">
                  <c:v>3.9810717055349496</c:v>
                </c:pt>
                <c:pt idx="161">
                  <c:v>4.0738027780411104</c:v>
                </c:pt>
                <c:pt idx="162">
                  <c:v>4.1686938347033298</c:v>
                </c:pt>
                <c:pt idx="163">
                  <c:v>4.2657951880159004</c:v>
                </c:pt>
                <c:pt idx="164">
                  <c:v>4.3651583224016397</c:v>
                </c:pt>
                <c:pt idx="165">
                  <c:v>4.4668359215096105</c:v>
                </c:pt>
                <c:pt idx="166">
                  <c:v>4.5708818961487303</c:v>
                </c:pt>
                <c:pt idx="167">
                  <c:v>4.6773514128719595</c:v>
                </c:pt>
                <c:pt idx="168">
                  <c:v>4.78630092322636</c:v>
                </c:pt>
                <c:pt idx="169">
                  <c:v>4.8977881936844394</c:v>
                </c:pt>
                <c:pt idx="170">
                  <c:v>5.0118723362727007</c:v>
                </c:pt>
                <c:pt idx="171">
                  <c:v>5.1286138399136201</c:v>
                </c:pt>
                <c:pt idx="172">
                  <c:v>5.2480746024976996</c:v>
                </c:pt>
                <c:pt idx="173">
                  <c:v>5.3703179637025</c:v>
                </c:pt>
                <c:pt idx="174">
                  <c:v>5.4954087385762191</c:v>
                </c:pt>
                <c:pt idx="175">
                  <c:v>5.6234132519034592</c:v>
                </c:pt>
                <c:pt idx="176">
                  <c:v>5.7543993733715402</c:v>
                </c:pt>
                <c:pt idx="177">
                  <c:v>5.8884365535558594</c:v>
                </c:pt>
                <c:pt idx="178">
                  <c:v>6.0255958607435396</c:v>
                </c:pt>
                <c:pt idx="179">
                  <c:v>6.1659500186147902</c:v>
                </c:pt>
                <c:pt idx="180">
                  <c:v>6.3095734448018996</c:v>
                </c:pt>
                <c:pt idx="181">
                  <c:v>6.4565422903465208</c:v>
                </c:pt>
                <c:pt idx="182">
                  <c:v>6.6069344800759202</c:v>
                </c:pt>
                <c:pt idx="183">
                  <c:v>6.7608297539197801</c:v>
                </c:pt>
                <c:pt idx="184">
                  <c:v>6.9183097091893302</c:v>
                </c:pt>
                <c:pt idx="185">
                  <c:v>7.0794578438413405</c:v>
                </c:pt>
                <c:pt idx="186">
                  <c:v>7.2443596007498599</c:v>
                </c:pt>
                <c:pt idx="187">
                  <c:v>7.4131024130091294</c:v>
                </c:pt>
                <c:pt idx="188">
                  <c:v>7.5857757502917993</c:v>
                </c:pt>
                <c:pt idx="189">
                  <c:v>7.7624711662868702</c:v>
                </c:pt>
                <c:pt idx="190">
                  <c:v>7.9432823472427705</c:v>
                </c:pt>
                <c:pt idx="191">
                  <c:v>8.1283051616409505</c:v>
                </c:pt>
                <c:pt idx="192">
                  <c:v>8.3176377110266593</c:v>
                </c:pt>
                <c:pt idx="193">
                  <c:v>8.5113803820237202</c:v>
                </c:pt>
                <c:pt idx="194">
                  <c:v>8.7096358995607606</c:v>
                </c:pt>
                <c:pt idx="195">
                  <c:v>8.9125093813374008</c:v>
                </c:pt>
                <c:pt idx="196">
                  <c:v>9.1201083935590503</c:v>
                </c:pt>
                <c:pt idx="197">
                  <c:v>9.3325430079698606</c:v>
                </c:pt>
                <c:pt idx="198">
                  <c:v>9.5499258602143104</c:v>
                </c:pt>
                <c:pt idx="199">
                  <c:v>9.7723722095580499</c:v>
                </c:pt>
                <c:pt idx="200">
                  <c:v>9.9999999999999414</c:v>
                </c:pt>
                <c:pt idx="201">
                  <c:v>10.232929922807399</c:v>
                </c:pt>
                <c:pt idx="202">
                  <c:v>10.4712854805089</c:v>
                </c:pt>
                <c:pt idx="203">
                  <c:v>10.715193052376</c:v>
                </c:pt>
                <c:pt idx="204">
                  <c:v>10.964781961431699</c:v>
                </c:pt>
                <c:pt idx="205">
                  <c:v>11.220184543019501</c:v>
                </c:pt>
                <c:pt idx="206">
                  <c:v>11.481536214968701</c:v>
                </c:pt>
                <c:pt idx="207">
                  <c:v>11.748975549395201</c:v>
                </c:pt>
                <c:pt idx="208">
                  <c:v>12.022644346173999</c:v>
                </c:pt>
                <c:pt idx="209">
                  <c:v>12.302687708123699</c:v>
                </c:pt>
                <c:pt idx="210">
                  <c:v>12.5892541179416</c:v>
                </c:pt>
                <c:pt idx="211">
                  <c:v>12.882495516931201</c:v>
                </c:pt>
                <c:pt idx="212">
                  <c:v>13.182567385563999</c:v>
                </c:pt>
                <c:pt idx="213">
                  <c:v>13.489628825916402</c:v>
                </c:pt>
                <c:pt idx="214">
                  <c:v>13.8038426460287</c:v>
                </c:pt>
                <c:pt idx="215">
                  <c:v>14.1253754462274</c:v>
                </c:pt>
                <c:pt idx="216">
                  <c:v>14.454397707459101</c:v>
                </c:pt>
                <c:pt idx="217">
                  <c:v>14.791083881681899</c:v>
                </c:pt>
                <c:pt idx="218">
                  <c:v>15.1356124843619</c:v>
                </c:pt>
                <c:pt idx="219">
                  <c:v>15.488166189124701</c:v>
                </c:pt>
                <c:pt idx="220">
                  <c:v>15.848931924611</c:v>
                </c:pt>
                <c:pt idx="221">
                  <c:v>16.218100973589198</c:v>
                </c:pt>
                <c:pt idx="222">
                  <c:v>16.5958690743755</c:v>
                </c:pt>
                <c:pt idx="223">
                  <c:v>16.982436524617299</c:v>
                </c:pt>
                <c:pt idx="224">
                  <c:v>17.3780082874936</c:v>
                </c:pt>
                <c:pt idx="225">
                  <c:v>17.782794100389101</c:v>
                </c:pt>
                <c:pt idx="226">
                  <c:v>18.197008586099702</c:v>
                </c:pt>
                <c:pt idx="227">
                  <c:v>18.620871366628503</c:v>
                </c:pt>
                <c:pt idx="228">
                  <c:v>19.054607179632303</c:v>
                </c:pt>
                <c:pt idx="229">
                  <c:v>19.498445997580298</c:v>
                </c:pt>
                <c:pt idx="230">
                  <c:v>19.952623149688598</c:v>
                </c:pt>
                <c:pt idx="231">
                  <c:v>20.417379446695097</c:v>
                </c:pt>
                <c:pt idx="232">
                  <c:v>20.892961308540198</c:v>
                </c:pt>
                <c:pt idx="233">
                  <c:v>21.3796208950221</c:v>
                </c:pt>
                <c:pt idx="234">
                  <c:v>21.8776162394953</c:v>
                </c:pt>
                <c:pt idx="235">
                  <c:v>22.387211385683202</c:v>
                </c:pt>
                <c:pt idx="236">
                  <c:v>22.908676527677503</c:v>
                </c:pt>
                <c:pt idx="237">
                  <c:v>23.442288153199001</c:v>
                </c:pt>
                <c:pt idx="238">
                  <c:v>23.988329190194698</c:v>
                </c:pt>
                <c:pt idx="239">
                  <c:v>24.547089156850102</c:v>
                </c:pt>
                <c:pt idx="240">
                  <c:v>25.1188643150956</c:v>
                </c:pt>
                <c:pt idx="241">
                  <c:v>25.703957827688399</c:v>
                </c:pt>
                <c:pt idx="242">
                  <c:v>26.302679918953601</c:v>
                </c:pt>
                <c:pt idx="243">
                  <c:v>26.915348039268903</c:v>
                </c:pt>
                <c:pt idx="244">
                  <c:v>27.542287033381402</c:v>
                </c:pt>
                <c:pt idx="245">
                  <c:v>28.183829312644299</c:v>
                </c:pt>
                <c:pt idx="246">
                  <c:v>28.840315031265799</c:v>
                </c:pt>
                <c:pt idx="247">
                  <c:v>29.512092266663601</c:v>
                </c:pt>
                <c:pt idx="248">
                  <c:v>30.199517204019902</c:v>
                </c:pt>
                <c:pt idx="249">
                  <c:v>30.9029543251356</c:v>
                </c:pt>
                <c:pt idx="250">
                  <c:v>31.622776601683498</c:v>
                </c:pt>
                <c:pt idx="251">
                  <c:v>32.359365692962598</c:v>
                </c:pt>
                <c:pt idx="252">
                  <c:v>33.1131121482588</c:v>
                </c:pt>
                <c:pt idx="253">
                  <c:v>33.884415613919998</c:v>
                </c:pt>
                <c:pt idx="254">
                  <c:v>34.673685045252903</c:v>
                </c:pt>
                <c:pt idx="255">
                  <c:v>35.481338923357299</c:v>
                </c:pt>
                <c:pt idx="256">
                  <c:v>36.307805477009801</c:v>
                </c:pt>
                <c:pt idx="257">
                  <c:v>37.153522909717005</c:v>
                </c:pt>
                <c:pt idx="258">
                  <c:v>38.018939632055805</c:v>
                </c:pt>
                <c:pt idx="259">
                  <c:v>38.904514499427698</c:v>
                </c:pt>
                <c:pt idx="260">
                  <c:v>39.8107170553494</c:v>
                </c:pt>
                <c:pt idx="261">
                  <c:v>40.738027780410896</c:v>
                </c:pt>
                <c:pt idx="262">
                  <c:v>41.686938347033205</c:v>
                </c:pt>
                <c:pt idx="263">
                  <c:v>42.657951880158897</c:v>
                </c:pt>
                <c:pt idx="264">
                  <c:v>43.6515832240162</c:v>
                </c:pt>
                <c:pt idx="265">
                  <c:v>44.668359215095904</c:v>
                </c:pt>
                <c:pt idx="266">
                  <c:v>45.708818961487097</c:v>
                </c:pt>
                <c:pt idx="267">
                  <c:v>46.773514128719398</c:v>
                </c:pt>
                <c:pt idx="268">
                  <c:v>47.863009232263394</c:v>
                </c:pt>
                <c:pt idx="269">
                  <c:v>48.977881936844199</c:v>
                </c:pt>
                <c:pt idx="270">
                  <c:v>50.118723362726797</c:v>
                </c:pt>
                <c:pt idx="271">
                  <c:v>51.2861383991361</c:v>
                </c:pt>
                <c:pt idx="272">
                  <c:v>52.480746024976796</c:v>
                </c:pt>
                <c:pt idx="273">
                  <c:v>53.703179637024803</c:v>
                </c:pt>
                <c:pt idx="274">
                  <c:v>54.954087385762001</c:v>
                </c:pt>
                <c:pt idx="275">
                  <c:v>56.234132519034404</c:v>
                </c:pt>
                <c:pt idx="276">
                  <c:v>57.543993733715205</c:v>
                </c:pt>
                <c:pt idx="277">
                  <c:v>58.884365535558402</c:v>
                </c:pt>
                <c:pt idx="278">
                  <c:v>60.255958607435304</c:v>
                </c:pt>
                <c:pt idx="279">
                  <c:v>61.659500186147696</c:v>
                </c:pt>
                <c:pt idx="280">
                  <c:v>63.095734448018796</c:v>
                </c:pt>
                <c:pt idx="281">
                  <c:v>64.565422903464992</c:v>
                </c:pt>
                <c:pt idx="282">
                  <c:v>66.069344800758998</c:v>
                </c:pt>
                <c:pt idx="283">
                  <c:v>67.608297539197608</c:v>
                </c:pt>
                <c:pt idx="284">
                  <c:v>69.183097091893103</c:v>
                </c:pt>
                <c:pt idx="285">
                  <c:v>70.794578438413197</c:v>
                </c:pt>
                <c:pt idx="286">
                  <c:v>72.4435960074984</c:v>
                </c:pt>
                <c:pt idx="287">
                  <c:v>74.131024130091092</c:v>
                </c:pt>
                <c:pt idx="288">
                  <c:v>75.857757502917693</c:v>
                </c:pt>
                <c:pt idx="289">
                  <c:v>77.624711662868506</c:v>
                </c:pt>
                <c:pt idx="290">
                  <c:v>79.432823472427501</c:v>
                </c:pt>
                <c:pt idx="291">
                  <c:v>81.283051616409196</c:v>
                </c:pt>
                <c:pt idx="292">
                  <c:v>83.176377110266401</c:v>
                </c:pt>
                <c:pt idx="293">
                  <c:v>85.113803820236896</c:v>
                </c:pt>
                <c:pt idx="294">
                  <c:v>87.096358995607304</c:v>
                </c:pt>
                <c:pt idx="295">
                  <c:v>89.125093813373709</c:v>
                </c:pt>
                <c:pt idx="296">
                  <c:v>91.201083935590106</c:v>
                </c:pt>
                <c:pt idx="297">
                  <c:v>93.325430079698307</c:v>
                </c:pt>
                <c:pt idx="298">
                  <c:v>95.499258602142703</c:v>
                </c:pt>
                <c:pt idx="299">
                  <c:v>97.7237220955802</c:v>
                </c:pt>
                <c:pt idx="300">
                  <c:v>100</c:v>
                </c:pt>
              </c:numCache>
            </c:numRef>
          </c:xVal>
          <c:yVal>
            <c:numRef>
              <c:f>GIL_parallel_ac!$H$2:$H$302</c:f>
              <c:numCache>
                <c:formatCode>General</c:formatCode>
                <c:ptCount val="301"/>
                <c:pt idx="0">
                  <c:v>-0.65860312706303803</c:v>
                </c:pt>
                <c:pt idx="1">
                  <c:v>-0.66611900192729001</c:v>
                </c:pt>
                <c:pt idx="2">
                  <c:v>-0.67396184021741001</c:v>
                </c:pt>
                <c:pt idx="3">
                  <c:v>-0.68213742549324097</c:v>
                </c:pt>
                <c:pt idx="4">
                  <c:v>-0.69065162180338602</c:v>
                </c:pt>
                <c:pt idx="5">
                  <c:v>-0.69951038191298798</c:v>
                </c:pt>
                <c:pt idx="6">
                  <c:v>-0.70871975536058196</c:v>
                </c:pt>
                <c:pt idx="7">
                  <c:v>-0.71828589635110995</c:v>
                </c:pt>
                <c:pt idx="8">
                  <c:v>-0.72821507149332199</c:v>
                </c:pt>
                <c:pt idx="9">
                  <c:v>-0.73851366738967394</c:v>
                </c:pt>
                <c:pt idx="10">
                  <c:v>-0.74918819808813197</c:v>
                </c:pt>
                <c:pt idx="11">
                  <c:v>-0.76024531240486504</c:v>
                </c:pt>
                <c:pt idx="12">
                  <c:v>-0.771691801127803</c:v>
                </c:pt>
                <c:pt idx="13">
                  <c:v>-0.78353460411056897</c:v>
                </c:pt>
                <c:pt idx="14">
                  <c:v>-0.79578081726708405</c:v>
                </c:pt>
                <c:pt idx="15">
                  <c:v>-0.80843769947672095</c:v>
                </c:pt>
                <c:pt idx="16">
                  <c:v>-0.82151267941015804</c:v>
                </c:pt>
                <c:pt idx="17">
                  <c:v>-0.83501336228609502</c:v>
                </c:pt>
                <c:pt idx="18">
                  <c:v>-0.84894753656878896</c:v>
                </c:pt>
                <c:pt idx="19">
                  <c:v>-0.86332318061632096</c:v>
                </c:pt>
                <c:pt idx="20">
                  <c:v>-0.87814846928974999</c:v>
                </c:pt>
                <c:pt idx="21">
                  <c:v>-0.893431780532291</c:v>
                </c:pt>
                <c:pt idx="22">
                  <c:v>-0.90918170192876702</c:v>
                </c:pt>
                <c:pt idx="23">
                  <c:v>-0.92540703725422202</c:v>
                </c:pt>
                <c:pt idx="24">
                  <c:v>-0.942116813021176</c:v>
                </c:pt>
                <c:pt idx="25">
                  <c:v>-0.95932028503456701</c:v>
                </c:pt>
                <c:pt idx="26">
                  <c:v>-0.97702694496314202</c:v>
                </c:pt>
                <c:pt idx="27">
                  <c:v>-0.99524652693615701</c:v>
                </c:pt>
                <c:pt idx="28">
                  <c:v>-1.01398901417372</c:v>
                </c:pt>
                <c:pt idx="29">
                  <c:v>-1.0332646456591901</c:v>
                </c:pt>
                <c:pt idx="30">
                  <c:v>-1.0530839228617099</c:v>
                </c:pt>
                <c:pt idx="31">
                  <c:v>-1.07345761651697</c:v>
                </c:pt>
                <c:pt idx="32">
                  <c:v>-1.0943967734737301</c:v>
                </c:pt>
                <c:pt idx="33">
                  <c:v>-1.1159127236139601</c:v>
                </c:pt>
                <c:pt idx="34">
                  <c:v>-1.1380170868539901</c:v>
                </c:pt>
                <c:pt idx="35">
                  <c:v>-1.1607217802337799</c:v>
                </c:pt>
                <c:pt idx="36">
                  <c:v>-1.18403902510179</c:v>
                </c:pt>
                <c:pt idx="37">
                  <c:v>-1.20798135440219</c:v>
                </c:pt>
                <c:pt idx="38">
                  <c:v>-1.23256162007148</c:v>
                </c:pt>
                <c:pt idx="39">
                  <c:v>-1.2577930005510201</c:v>
                </c:pt>
                <c:pt idx="40">
                  <c:v>-1.28368900842267</c:v>
                </c:pt>
                <c:pt idx="41">
                  <c:v>-1.3102634981733301</c:v>
                </c:pt>
                <c:pt idx="42">
                  <c:v>-1.33753067409543</c:v>
                </c:pt>
                <c:pt idx="43">
                  <c:v>-1.3655050983294399</c:v>
                </c:pt>
                <c:pt idx="44">
                  <c:v>-1.39420169905484</c:v>
                </c:pt>
                <c:pt idx="45">
                  <c:v>-1.4236357788355301</c:v>
                </c:pt>
                <c:pt idx="46">
                  <c:v>-1.4538230231260201</c:v>
                </c:pt>
                <c:pt idx="47">
                  <c:v>-1.4847795089444999</c:v>
                </c:pt>
                <c:pt idx="48">
                  <c:v>-1.51652171371857</c:v>
                </c:pt>
                <c:pt idx="49">
                  <c:v>-1.5490665243098301</c:v>
                </c:pt>
                <c:pt idx="50">
                  <c:v>-1.58243124622321</c:v>
                </c:pt>
                <c:pt idx="51">
                  <c:v>-1.616633613007</c:v>
                </c:pt>
                <c:pt idx="52">
                  <c:v>-1.65169179584939</c:v>
                </c:pt>
                <c:pt idx="53">
                  <c:v>-1.6876244133771801</c:v>
                </c:pt>
                <c:pt idx="54">
                  <c:v>-1.72445054166334</c:v>
                </c:pt>
                <c:pt idx="55">
                  <c:v>-1.7621897244476501</c:v>
                </c:pt>
                <c:pt idx="56">
                  <c:v>-1.8008619835783399</c:v>
                </c:pt>
                <c:pt idx="57">
                  <c:v>-1.8404878296785501</c:v>
                </c:pt>
                <c:pt idx="58">
                  <c:v>-1.8810882730448499</c:v>
                </c:pt>
                <c:pt idx="59">
                  <c:v>-1.9226848347825301</c:v>
                </c:pt>
                <c:pt idx="60">
                  <c:v>-1.9652995581850801</c:v>
                </c:pt>
                <c:pt idx="61">
                  <c:v>-2.0089550203611601</c:v>
                </c:pt>
                <c:pt idx="62">
                  <c:v>-2.05367434411784</c:v>
                </c:pt>
                <c:pt idx="63">
                  <c:v>-2.0994812101034901</c:v>
                </c:pt>
                <c:pt idx="64">
                  <c:v>-2.1463998692175799</c:v>
                </c:pt>
                <c:pt idx="65">
                  <c:v>-2.1944551552928</c:v>
                </c:pt>
                <c:pt idx="66">
                  <c:v>-2.24367249805525</c:v>
                </c:pt>
                <c:pt idx="67">
                  <c:v>-2.2940779363689598</c:v>
                </c:pt>
                <c:pt idx="68">
                  <c:v>-2.34569813176988</c:v>
                </c:pt>
                <c:pt idx="69">
                  <c:v>-2.3985603822962598</c:v>
                </c:pt>
                <c:pt idx="70">
                  <c:v>-2.4526926366202799</c:v>
                </c:pt>
                <c:pt idx="71">
                  <c:v>-2.5081235084874298</c:v>
                </c:pt>
                <c:pt idx="72">
                  <c:v>-2.5648822914690901</c:v>
                </c:pt>
                <c:pt idx="73">
                  <c:v>-2.6229989740345898</c:v>
                </c:pt>
                <c:pt idx="74">
                  <c:v>-2.6825042549482498</c:v>
                </c:pt>
                <c:pt idx="75">
                  <c:v>-2.74342955899691</c:v>
                </c:pt>
                <c:pt idx="76">
                  <c:v>-2.80580705305462</c:v>
                </c:pt>
                <c:pt idx="77">
                  <c:v>-2.8696696624890499</c:v>
                </c:pt>
                <c:pt idx="78">
                  <c:v>-2.93505108791611</c:v>
                </c:pt>
                <c:pt idx="79">
                  <c:v>-3.0019858223080602</c:v>
                </c:pt>
                <c:pt idx="80">
                  <c:v>-3.0705091684603598</c:v>
                </c:pt>
                <c:pt idx="81">
                  <c:v>-3.14065725682326</c:v>
                </c:pt>
                <c:pt idx="82">
                  <c:v>-3.2124670637028898</c:v>
                </c:pt>
                <c:pt idx="83">
                  <c:v>-3.2859764298367802</c:v>
                </c:pt>
                <c:pt idx="84">
                  <c:v>-3.3612240793504</c:v>
                </c:pt>
                <c:pt idx="85">
                  <c:v>-3.4382496390972901</c:v>
                </c:pt>
                <c:pt idx="86">
                  <c:v>-3.5170936583890402</c:v>
                </c:pt>
                <c:pt idx="87">
                  <c:v>-3.5977976291193099</c:v>
                </c:pt>
                <c:pt idx="88">
                  <c:v>-3.6804040062862202</c:v>
                </c:pt>
                <c:pt idx="89">
                  <c:v>-3.7649562289161</c:v>
                </c:pt>
                <c:pt idx="90">
                  <c:v>-3.85149874139409</c:v>
                </c:pt>
                <c:pt idx="91">
                  <c:v>-3.9400770152037401</c:v>
                </c:pt>
                <c:pt idx="92">
                  <c:v>-4.03073757107828</c:v>
                </c:pt>
                <c:pt idx="93">
                  <c:v>-4.1235280015682703</c:v>
                </c:pt>
                <c:pt idx="94">
                  <c:v>-4.2184969940249504</c:v>
                </c:pt>
                <c:pt idx="95">
                  <c:v>-4.3156943540043997</c:v>
                </c:pt>
                <c:pt idx="96">
                  <c:v>-4.4151710290903896</c:v>
                </c:pt>
                <c:pt idx="97">
                  <c:v>-4.5169791331395404</c:v>
                </c:pt>
                <c:pt idx="98">
                  <c:v>-4.6211719709470804</c:v>
                </c:pt>
                <c:pt idx="99">
                  <c:v>-4.7278040633336298</c:v>
                </c:pt>
                <c:pt idx="100">
                  <c:v>-4.8369311726512096</c:v>
                </c:pt>
                <c:pt idx="101">
                  <c:v>-4.9486103287068897</c:v>
                </c:pt>
                <c:pt idx="102">
                  <c:v>-5.0628998551004001</c:v>
                </c:pt>
                <c:pt idx="103">
                  <c:v>-5.1798593959739199</c:v>
                </c:pt>
                <c:pt idx="104">
                  <c:v>-5.2995499431659203</c:v>
                </c:pt>
                <c:pt idx="105">
                  <c:v>-5.4220338637664698</c:v>
                </c:pt>
                <c:pt idx="106">
                  <c:v>-5.5473749280658096</c:v>
                </c:pt>
                <c:pt idx="107">
                  <c:v>-5.6756383378867197</c:v>
                </c:pt>
                <c:pt idx="108">
                  <c:v>-5.8068907552928097</c:v>
                </c:pt>
                <c:pt idx="109">
                  <c:v>-5.9412003316611504</c:v>
                </c:pt>
                <c:pt idx="110">
                  <c:v>-6.0786367371063399</c:v>
                </c:pt>
                <c:pt idx="111">
                  <c:v>-6.2192711902414599</c:v>
                </c:pt>
                <c:pt idx="112">
                  <c:v>-6.3631764882608399</c:v>
                </c:pt>
                <c:pt idx="113">
                  <c:v>-6.5104270373257496</c:v>
                </c:pt>
                <c:pt idx="114">
                  <c:v>-6.6610988832331302</c:v>
                </c:pt>
                <c:pt idx="115">
                  <c:v>-6.8152697423450901</c:v>
                </c:pt>
                <c:pt idx="116">
                  <c:v>-6.9730190327547596</c:v>
                </c:pt>
                <c:pt idx="117">
                  <c:v>-7.1344279056607496</c:v>
                </c:pt>
                <c:pt idx="118">
                  <c:v>-7.2995792769210697</c:v>
                </c:pt>
                <c:pt idx="119">
                  <c:v>-7.46855785875296</c:v>
                </c:pt>
                <c:pt idx="120">
                  <c:v>-7.6414501915429298</c:v>
                </c:pt>
                <c:pt idx="121">
                  <c:v>-7.8183446757292501</c:v>
                </c:pt>
                <c:pt idx="122">
                  <c:v>-7.9993316037115303</c:v>
                </c:pt>
                <c:pt idx="123">
                  <c:v>-8.1845031917440103</c:v>
                </c:pt>
                <c:pt idx="124">
                  <c:v>-8.3739536117614399</c:v>
                </c:pt>
                <c:pt idx="125">
                  <c:v>-8.5677790230808402</c:v>
                </c:pt>
                <c:pt idx="126">
                  <c:v>-8.7660776039257708</c:v>
                </c:pt>
                <c:pt idx="127">
                  <c:v>-8.9689495827036101</c:v>
                </c:pt>
                <c:pt idx="128">
                  <c:v>-9.1764972689722502</c:v>
                </c:pt>
                <c:pt idx="129">
                  <c:v>-9.3888250840205494</c:v>
                </c:pt>
                <c:pt idx="130">
                  <c:v>-9.6060395909843095</c:v>
                </c:pt>
                <c:pt idx="131">
                  <c:v>-9.82824952441287</c:v>
                </c:pt>
                <c:pt idx="132">
                  <c:v>-10.0555658191956</c:v>
                </c:pt>
                <c:pt idx="133">
                  <c:v>-10.2881016387526</c:v>
                </c:pt>
                <c:pt idx="134">
                  <c:v>-10.525972402384101</c:v>
                </c:pt>
                <c:pt idx="135">
                  <c:v>-10.7692958116691</c:v>
                </c:pt>
                <c:pt idx="136">
                  <c:v>-11.0181918757968</c:v>
                </c:pt>
                <c:pt idx="137">
                  <c:v>-11.2727829357018</c:v>
                </c:pt>
                <c:pt idx="138">
                  <c:v>-11.5331936868768</c:v>
                </c:pt>
                <c:pt idx="139">
                  <c:v>-11.799551200711299</c:v>
                </c:pt>
                <c:pt idx="140">
                  <c:v>-12.0719849442205</c:v>
                </c:pt>
                <c:pt idx="141">
                  <c:v>-12.350626797993099</c:v>
                </c:pt>
                <c:pt idx="142">
                  <c:v>-12.6356110722</c:v>
                </c:pt>
                <c:pt idx="143">
                  <c:v>-12.927074520483</c:v>
                </c:pt>
                <c:pt idx="144">
                  <c:v>-13.225156351542299</c:v>
                </c:pt>
                <c:pt idx="145">
                  <c:v>-13.5299982382235</c:v>
                </c:pt>
                <c:pt idx="146">
                  <c:v>-13.8417443239042</c:v>
                </c:pt>
                <c:pt idx="147">
                  <c:v>-14.160541225963</c:v>
                </c:pt>
                <c:pt idx="148">
                  <c:v>-14.4865380361086</c:v>
                </c:pt>
                <c:pt idx="149">
                  <c:v>-14.819886317339501</c:v>
                </c:pt>
                <c:pt idx="150">
                  <c:v>-15.160740097282901</c:v>
                </c:pt>
                <c:pt idx="151">
                  <c:v>-15.5092558576718</c:v>
                </c:pt>
                <c:pt idx="152">
                  <c:v>-15.865592519692701</c:v>
                </c:pt>
                <c:pt idx="153">
                  <c:v>-16.2299114249358</c:v>
                </c:pt>
                <c:pt idx="154">
                  <c:v>-16.6023763116739</c:v>
                </c:pt>
                <c:pt idx="155">
                  <c:v>-16.983153286181899</c:v>
                </c:pt>
                <c:pt idx="156">
                  <c:v>-17.3724107888068</c:v>
                </c:pt>
                <c:pt idx="157">
                  <c:v>-17.770319554493099</c:v>
                </c:pt>
                <c:pt idx="158">
                  <c:v>-18.177052567463601</c:v>
                </c:pt>
                <c:pt idx="159">
                  <c:v>-18.5927850097444</c:v>
                </c:pt>
                <c:pt idx="160">
                  <c:v>-19.017694203242201</c:v>
                </c:pt>
                <c:pt idx="161">
                  <c:v>-19.451959545053601</c:v>
                </c:pt>
                <c:pt idx="162">
                  <c:v>-19.895762435715799</c:v>
                </c:pt>
                <c:pt idx="163">
                  <c:v>-20.349286200089502</c:v>
                </c:pt>
                <c:pt idx="164">
                  <c:v>-20.8127160005909</c:v>
                </c:pt>
                <c:pt idx="165">
                  <c:v>-21.286238742487601</c:v>
                </c:pt>
                <c:pt idx="166">
                  <c:v>-21.770042970988499</c:v>
                </c:pt>
                <c:pt idx="167">
                  <c:v>-22.264318759875099</c:v>
                </c:pt>
                <c:pt idx="168">
                  <c:v>-22.7692575914438</c:v>
                </c:pt>
                <c:pt idx="169">
                  <c:v>-23.285052227544</c:v>
                </c:pt>
                <c:pt idx="170">
                  <c:v>-23.811896571542398</c:v>
                </c:pt>
                <c:pt idx="171">
                  <c:v>-24.349985521050002</c:v>
                </c:pt>
                <c:pt idx="172">
                  <c:v>-24.899514811315399</c:v>
                </c:pt>
                <c:pt idx="173">
                  <c:v>-25.4606808492094</c:v>
                </c:pt>
                <c:pt idx="174">
                  <c:v>-26.033680537780299</c:v>
                </c:pt>
                <c:pt idx="175">
                  <c:v>-26.618711091419101</c:v>
                </c:pt>
                <c:pt idx="176">
                  <c:v>-27.215969841723101</c:v>
                </c:pt>
                <c:pt idx="177">
                  <c:v>-27.825654034222801</c:v>
                </c:pt>
                <c:pt idx="178">
                  <c:v>-28.4479606161959</c:v>
                </c:pt>
                <c:pt idx="179">
                  <c:v>-29.0830860158798</c:v>
                </c:pt>
                <c:pt idx="180">
                  <c:v>-29.731225913472699</c:v>
                </c:pt>
                <c:pt idx="181">
                  <c:v>-30.392575004402701</c:v>
                </c:pt>
                <c:pt idx="182">
                  <c:v>-31.067326755436</c:v>
                </c:pt>
                <c:pt idx="183">
                  <c:v>-31.755673154293198</c:v>
                </c:pt>
                <c:pt idx="184">
                  <c:v>-32.457804453557898</c:v>
                </c:pt>
                <c:pt idx="185">
                  <c:v>-33.173908909738799</c:v>
                </c:pt>
                <c:pt idx="186">
                  <c:v>-33.904172518496999</c:v>
                </c:pt>
                <c:pt idx="187">
                  <c:v>-34.648778747113099</c:v>
                </c:pt>
                <c:pt idx="188">
                  <c:v>-35.4079082654209</c:v>
                </c:pt>
                <c:pt idx="189">
                  <c:v>-36.181738676517703</c:v>
                </c:pt>
                <c:pt idx="190">
                  <c:v>-36.9704442486698</c:v>
                </c:pt>
                <c:pt idx="191">
                  <c:v>-37.774195649953803</c:v>
                </c:pt>
                <c:pt idx="192">
                  <c:v>-38.593159687237801</c:v>
                </c:pt>
                <c:pt idx="193">
                  <c:v>-39.427499051219797</c:v>
                </c:pt>
                <c:pt idx="194">
                  <c:v>-40.277372069311497</c:v>
                </c:pt>
                <c:pt idx="195">
                  <c:v>-41.142932468199703</c:v>
                </c:pt>
                <c:pt idx="196">
                  <c:v>-42.024329148003602</c:v>
                </c:pt>
                <c:pt idx="197">
                  <c:v>-42.921705969938202</c:v>
                </c:pt>
                <c:pt idx="198">
                  <c:v>-43.835201559434601</c:v>
                </c:pt>
                <c:pt idx="199">
                  <c:v>-44.764949126649299</c:v>
                </c:pt>
                <c:pt idx="200">
                  <c:v>-45.711076306252799</c:v>
                </c:pt>
                <c:pt idx="201">
                  <c:v>-46.6737050183485</c:v>
                </c:pt>
                <c:pt idx="202">
                  <c:v>-47.652951352276702</c:v>
                </c:pt>
                <c:pt idx="203">
                  <c:v>-48.648925474951199</c:v>
                </c:pt>
                <c:pt idx="204">
                  <c:v>-49.6617315652313</c:v>
                </c:pt>
                <c:pt idx="205">
                  <c:v>-50.691467775678198</c:v>
                </c:pt>
                <c:pt idx="206">
                  <c:v>-51.738226222840701</c:v>
                </c:pt>
                <c:pt idx="207">
                  <c:v>-52.802093006986702</c:v>
                </c:pt>
                <c:pt idx="208">
                  <c:v>-53.8831482619821</c:v>
                </c:pt>
                <c:pt idx="209">
                  <c:v>-54.981466235715303</c:v>
                </c:pt>
                <c:pt idx="210">
                  <c:v>-56.097115401197698</c:v>
                </c:pt>
                <c:pt idx="211">
                  <c:v>-57.230158598177503</c:v>
                </c:pt>
                <c:pt idx="212">
                  <c:v>-58.3806532047697</c:v>
                </c:pt>
                <c:pt idx="213">
                  <c:v>-59.548651338300701</c:v>
                </c:pt>
                <c:pt idx="214">
                  <c:v>-60.734200084239603</c:v>
                </c:pt>
                <c:pt idx="215">
                  <c:v>-61.937341751772898</c:v>
                </c:pt>
                <c:pt idx="216">
                  <c:v>-63.158114154263401</c:v>
                </c:pt>
                <c:pt idx="217">
                  <c:v>-64.396550912552698</c:v>
                </c:pt>
                <c:pt idx="218">
                  <c:v>-65.652681778782096</c:v>
                </c:pt>
                <c:pt idx="219">
                  <c:v>-66.926532978161603</c:v>
                </c:pt>
                <c:pt idx="220">
                  <c:v>-68.218127565899806</c:v>
                </c:pt>
                <c:pt idx="221">
                  <c:v>-69.527485796324797</c:v>
                </c:pt>
                <c:pt idx="222">
                  <c:v>-70.854625501066707</c:v>
                </c:pt>
                <c:pt idx="223">
                  <c:v>-72.199562473086502</c:v>
                </c:pt>
                <c:pt idx="224">
                  <c:v>-73.5623108532412</c:v>
                </c:pt>
                <c:pt idx="225">
                  <c:v>-74.942883516076606</c:v>
                </c:pt>
                <c:pt idx="226">
                  <c:v>-76.341292451539999</c:v>
                </c:pt>
                <c:pt idx="227">
                  <c:v>-77.757549139367597</c:v>
                </c:pt>
                <c:pt idx="228">
                  <c:v>-79.191664912983001</c:v>
                </c:pt>
                <c:pt idx="229">
                  <c:v>-80.643651309915995</c:v>
                </c:pt>
                <c:pt idx="230">
                  <c:v>-82.113520405826307</c:v>
                </c:pt>
                <c:pt idx="231">
                  <c:v>-83.601285129511396</c:v>
                </c:pt>
                <c:pt idx="232">
                  <c:v>-85.106959556387906</c:v>
                </c:pt>
                <c:pt idx="233">
                  <c:v>-86.630559178229106</c:v>
                </c:pt>
                <c:pt idx="234">
                  <c:v>-88.172101147152006</c:v>
                </c:pt>
                <c:pt idx="235">
                  <c:v>-89.7316044920873</c:v>
                </c:pt>
                <c:pt idx="236">
                  <c:v>-91.3090903062525</c:v>
                </c:pt>
                <c:pt idx="237">
                  <c:v>-92.904581904348802</c:v>
                </c:pt>
                <c:pt idx="238">
                  <c:v>-94.518104948503805</c:v>
                </c:pt>
                <c:pt idx="239">
                  <c:v>-96.149687542197299</c:v>
                </c:pt>
                <c:pt idx="240">
                  <c:v>-97.799360291646096</c:v>
                </c:pt>
                <c:pt idx="241">
                  <c:v>-99.467156334381301</c:v>
                </c:pt>
                <c:pt idx="242">
                  <c:v>-101.15311133494799</c:v>
                </c:pt>
                <c:pt idx="243">
                  <c:v>-102.85726344790299</c:v>
                </c:pt>
                <c:pt idx="244">
                  <c:v>-104.579653248475</c:v>
                </c:pt>
                <c:pt idx="245">
                  <c:v>-106.32032363151001</c:v>
                </c:pt>
                <c:pt idx="246">
                  <c:v>-108.079319679463</c:v>
                </c:pt>
                <c:pt idx="247">
                  <c:v>-109.85668850047701</c:v>
                </c:pt>
                <c:pt idx="248">
                  <c:v>-111.65247903776201</c:v>
                </c:pt>
                <c:pt idx="249">
                  <c:v>-113.466741851693</c:v>
                </c:pt>
                <c:pt idx="250">
                  <c:v>-115.29952887628799</c:v>
                </c:pt>
                <c:pt idx="251">
                  <c:v>-117.150893151907</c:v>
                </c:pt>
                <c:pt idx="252">
                  <c:v>-119.02088853625401</c:v>
                </c:pt>
                <c:pt idx="253">
                  <c:v>-120.90956939598</c:v>
                </c:pt>
                <c:pt idx="254">
                  <c:v>-122.816990281356</c:v>
                </c:pt>
                <c:pt idx="255">
                  <c:v>-124.743205586766</c:v>
                </c:pt>
                <c:pt idx="256">
                  <c:v>-126.68826919988</c:v>
                </c:pt>
                <c:pt idx="257">
                  <c:v>-128.65223414262601</c:v>
                </c:pt>
                <c:pt idx="258">
                  <c:v>-130.63515220718801</c:v>
                </c:pt>
                <c:pt idx="259">
                  <c:v>-132.637073590423</c:v>
                </c:pt>
                <c:pt idx="260">
                  <c:v>-134.65804653021399</c:v>
                </c:pt>
                <c:pt idx="261">
                  <c:v>-136.69811694729799</c:v>
                </c:pt>
                <c:pt idx="262">
                  <c:v>-138.757328096213</c:v>
                </c:pt>
                <c:pt idx="263">
                  <c:v>-140.83572022894799</c:v>
                </c:pt>
                <c:pt idx="264">
                  <c:v>-142.93333027484201</c:v>
                </c:pt>
                <c:pt idx="265">
                  <c:v>-145.05019154016199</c:v>
                </c:pt>
                <c:pt idx="266">
                  <c:v>-147.186333430621</c:v>
                </c:pt>
                <c:pt idx="267">
                  <c:v>-149.34178119988101</c:v>
                </c:pt>
                <c:pt idx="268">
                  <c:v>-151.51655572676901</c:v>
                </c:pt>
                <c:pt idx="269">
                  <c:v>-153.71067332361901</c:v>
                </c:pt>
                <c:pt idx="270">
                  <c:v>-155.92414557772901</c:v>
                </c:pt>
                <c:pt idx="271">
                  <c:v>-158.15697922742601</c:v>
                </c:pt>
                <c:pt idx="272">
                  <c:v>-160.409176073753</c:v>
                </c:pt>
                <c:pt idx="273">
                  <c:v>-162.680732928167</c:v>
                </c:pt>
                <c:pt idx="274">
                  <c:v>-164.971641596014</c:v>
                </c:pt>
                <c:pt idx="275">
                  <c:v>-167.28188889486</c:v>
                </c:pt>
                <c:pt idx="276">
                  <c:v>-169.611456706035</c:v>
                </c:pt>
                <c:pt idx="277">
                  <c:v>-171.960322056954</c:v>
                </c:pt>
                <c:pt idx="278">
                  <c:v>-174.328457231009</c:v>
                </c:pt>
                <c:pt idx="279">
                  <c:v>-176.71582990094501</c:v>
                </c:pt>
                <c:pt idx="280">
                  <c:v>-179.122403280816</c:v>
                </c:pt>
                <c:pt idx="281">
                  <c:v>-181.54813629069699</c:v>
                </c:pt>
                <c:pt idx="282">
                  <c:v>-183.99298372743201</c:v>
                </c:pt>
                <c:pt idx="283">
                  <c:v>-186.45689643381101</c:v>
                </c:pt>
                <c:pt idx="284">
                  <c:v>-188.93982145759901</c:v>
                </c:pt>
                <c:pt idx="285">
                  <c:v>-191.44170219093499</c:v>
                </c:pt>
                <c:pt idx="286">
                  <c:v>-193.96247847970599</c:v>
                </c:pt>
                <c:pt idx="287">
                  <c:v>-196.502086691535</c:v>
                </c:pt>
                <c:pt idx="288">
                  <c:v>-199.06045973015799</c:v>
                </c:pt>
                <c:pt idx="289">
                  <c:v>-201.63752698304299</c:v>
                </c:pt>
                <c:pt idx="290">
                  <c:v>-204.23321418827999</c:v>
                </c:pt>
                <c:pt idx="291">
                  <c:v>-206.84744320593501</c:v>
                </c:pt>
                <c:pt idx="292">
                  <c:v>-209.48013167834799</c:v>
                </c:pt>
                <c:pt idx="293">
                  <c:v>-212.131192563182</c:v>
                </c:pt>
                <c:pt idx="294">
                  <c:v>-214.80053352249101</c:v>
                </c:pt>
                <c:pt idx="295">
                  <c:v>-217.488056150711</c:v>
                </c:pt>
                <c:pt idx="296">
                  <c:v>-220.193655024214</c:v>
                </c:pt>
                <c:pt idx="297">
                  <c:v>-222.91721655515701</c:v>
                </c:pt>
                <c:pt idx="298">
                  <c:v>-225.658617632626</c:v>
                </c:pt>
                <c:pt idx="299">
                  <c:v>-228.417724034743</c:v>
                </c:pt>
                <c:pt idx="300">
                  <c:v>-231.19438859649401</c:v>
                </c:pt>
              </c:numCache>
            </c:numRef>
          </c:yVal>
          <c:smooth val="0"/>
          <c:extLst>
            <c:ext xmlns:c16="http://schemas.microsoft.com/office/drawing/2014/chart" uri="{C3380CC4-5D6E-409C-BE32-E72D297353CC}">
              <c16:uniqueId val="{00000001-C6E7-49F7-A53D-F33129E81BFC}"/>
            </c:ext>
          </c:extLst>
        </c:ser>
        <c:dLbls>
          <c:showLegendKey val="0"/>
          <c:showVal val="0"/>
          <c:showCatName val="0"/>
          <c:showSerName val="0"/>
          <c:showPercent val="0"/>
          <c:showBubbleSize val="0"/>
        </c:dLbls>
        <c:axId val="524012607"/>
        <c:axId val="523995807"/>
      </c:scatterChart>
      <c:valAx>
        <c:axId val="524000607"/>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r>
                  <a:rPr lang="ja-JP"/>
                  <a:t>周波数 </a:t>
                </a:r>
                <a:r>
                  <a:rPr lang="en-US"/>
                  <a:t>[GHz]</a:t>
                </a:r>
                <a:endParaRPr lang="ja-JP"/>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ja-JP"/>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ja-JP"/>
          </a:p>
        </c:txPr>
        <c:crossAx val="524014527"/>
        <c:crosses val="autoZero"/>
        <c:crossBetween val="midCat"/>
      </c:valAx>
      <c:valAx>
        <c:axId val="52401452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r>
                  <a:rPr lang="ja-JP"/>
                  <a:t>利得 </a:t>
                </a:r>
                <a:r>
                  <a:rPr lang="en-US"/>
                  <a:t>[dB]</a:t>
                </a:r>
                <a:endParaRPr lang="ja-JP"/>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ja-JP"/>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ja-JP"/>
          </a:p>
        </c:txPr>
        <c:crossAx val="524000607"/>
        <c:crosses val="autoZero"/>
        <c:crossBetween val="midCat"/>
      </c:valAx>
      <c:valAx>
        <c:axId val="523995807"/>
        <c:scaling>
          <c:orientation val="minMax"/>
        </c:scaling>
        <c:delete val="0"/>
        <c:axPos val="r"/>
        <c:title>
          <c:tx>
            <c:rich>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r>
                  <a:rPr lang="ja-JP"/>
                  <a:t>位相 </a:t>
                </a:r>
                <a:r>
                  <a:rPr lang="en-US"/>
                  <a:t>[deg]</a:t>
                </a:r>
                <a:endParaRPr lang="ja-JP"/>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ja-JP"/>
          </a:p>
        </c:txPr>
        <c:crossAx val="524012607"/>
        <c:crosses val="max"/>
        <c:crossBetween val="midCat"/>
      </c:valAx>
      <c:valAx>
        <c:axId val="524012607"/>
        <c:scaling>
          <c:logBase val="10"/>
          <c:orientation val="minMax"/>
        </c:scaling>
        <c:delete val="1"/>
        <c:axPos val="b"/>
        <c:numFmt formatCode="General" sourceLinked="1"/>
        <c:majorTickMark val="out"/>
        <c:minorTickMark val="none"/>
        <c:tickLblPos val="nextTo"/>
        <c:crossAx val="523995807"/>
        <c:crosses val="autoZero"/>
        <c:crossBetween val="midCat"/>
      </c:valAx>
      <c:spPr>
        <a:noFill/>
        <a:ln>
          <a:noFill/>
        </a:ln>
        <a:effectLst/>
      </c:spPr>
    </c:plotArea>
    <c:legend>
      <c:legendPos val="b"/>
      <c:layout>
        <c:manualLayout>
          <c:xMode val="edge"/>
          <c:yMode val="edge"/>
          <c:x val="0.18777777777777777"/>
          <c:y val="0.57928186060075837"/>
          <c:w val="0.17999999999999997"/>
          <c:h val="0.13368110236220473"/>
        </c:manualLayout>
      </c:layout>
      <c:overlay val="1"/>
      <c:spPr>
        <a:solidFill>
          <a:schemeClr val="bg1"/>
        </a:solidFill>
        <a:ln>
          <a:solidFill>
            <a:schemeClr val="tx1"/>
          </a:solid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1"/>
          </a:solidFill>
        </a:defRPr>
      </a:pPr>
      <a:endParaRPr lang="ja-JP"/>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scatterChart>
        <c:scatterStyle val="smoothMarker"/>
        <c:varyColors val="0"/>
        <c:ser>
          <c:idx val="4"/>
          <c:order val="0"/>
          <c:tx>
            <c:strRef>
              <c:f>GIL_parallel_tran!$S$1</c:f>
              <c:strCache>
                <c:ptCount val="1"/>
                <c:pt idx="0">
                  <c:v>Vout</c:v>
                </c:pt>
              </c:strCache>
            </c:strRef>
          </c:tx>
          <c:spPr>
            <a:ln w="19050" cap="rnd">
              <a:solidFill>
                <a:schemeClr val="accent5"/>
              </a:solidFill>
              <a:round/>
            </a:ln>
            <a:effectLst/>
          </c:spPr>
          <c:marker>
            <c:symbol val="none"/>
          </c:marker>
          <c:xVal>
            <c:numRef>
              <c:f>GIL_parallel_tran!$N$2:$N$129</c:f>
              <c:numCache>
                <c:formatCode>General</c:formatCode>
                <c:ptCount val="128"/>
                <c:pt idx="0">
                  <c:v>0</c:v>
                </c:pt>
                <c:pt idx="1">
                  <c:v>1E-3</c:v>
                </c:pt>
                <c:pt idx="2">
                  <c:v>1.8292111435995501E-3</c:v>
                </c:pt>
                <c:pt idx="3">
                  <c:v>2.61366756893016E-3</c:v>
                </c:pt>
                <c:pt idx="4">
                  <c:v>3.9000822362829503E-3</c:v>
                </c:pt>
                <c:pt idx="5">
                  <c:v>5.4040089124016005E-3</c:v>
                </c:pt>
                <c:pt idx="6">
                  <c:v>6.8765652386102308E-3</c:v>
                </c:pt>
                <c:pt idx="7">
                  <c:v>8.4063921690007287E-3</c:v>
                </c:pt>
                <c:pt idx="8">
                  <c:v>1.01366271003331E-2</c:v>
                </c:pt>
                <c:pt idx="9">
                  <c:v>1.2158732740336299E-2</c:v>
                </c:pt>
                <c:pt idx="10">
                  <c:v>1.3925692415431099E-2</c:v>
                </c:pt>
                <c:pt idx="11">
                  <c:v>1.5680886752307797E-2</c:v>
                </c:pt>
                <c:pt idx="12">
                  <c:v>1.7558160771464403E-2</c:v>
                </c:pt>
                <c:pt idx="13">
                  <c:v>1.96581377602476E-2</c:v>
                </c:pt>
                <c:pt idx="14">
                  <c:v>2.2180884686512699E-2</c:v>
                </c:pt>
                <c:pt idx="15">
                  <c:v>2.5516256634708499E-2</c:v>
                </c:pt>
                <c:pt idx="16">
                  <c:v>3.0036465580561198E-2</c:v>
                </c:pt>
                <c:pt idx="17">
                  <c:v>3.4776910979810401E-2</c:v>
                </c:pt>
                <c:pt idx="18">
                  <c:v>3.8979460592384899E-2</c:v>
                </c:pt>
                <c:pt idx="19">
                  <c:v>4.3119809055266099E-2</c:v>
                </c:pt>
                <c:pt idx="20">
                  <c:v>4.7382058707595098E-2</c:v>
                </c:pt>
                <c:pt idx="21">
                  <c:v>5.19162975469405E-2</c:v>
                </c:pt>
                <c:pt idx="22">
                  <c:v>5.6891981749082797E-2</c:v>
                </c:pt>
                <c:pt idx="23">
                  <c:v>6.2435928709715004E-2</c:v>
                </c:pt>
                <c:pt idx="24">
                  <c:v>6.8648785396713402E-2</c:v>
                </c:pt>
                <c:pt idx="25">
                  <c:v>7.5659743732798601E-2</c:v>
                </c:pt>
                <c:pt idx="26">
                  <c:v>8.3704905696040305E-2</c:v>
                </c:pt>
                <c:pt idx="27">
                  <c:v>9.3324301302929902E-2</c:v>
                </c:pt>
                <c:pt idx="28">
                  <c:v>0.10332430130292901</c:v>
                </c:pt>
                <c:pt idx="29">
                  <c:v>0.11332430130292899</c:v>
                </c:pt>
                <c:pt idx="30">
                  <c:v>0.12332430130292901</c:v>
                </c:pt>
                <c:pt idx="31">
                  <c:v>0.13332430130292899</c:v>
                </c:pt>
                <c:pt idx="32">
                  <c:v>0.143324301302929</c:v>
                </c:pt>
                <c:pt idx="33">
                  <c:v>0.15332430130292901</c:v>
                </c:pt>
                <c:pt idx="34">
                  <c:v>0.162360096615178</c:v>
                </c:pt>
                <c:pt idx="35">
                  <c:v>0.17013737960812</c:v>
                </c:pt>
                <c:pt idx="36">
                  <c:v>0.17748721660924699</c:v>
                </c:pt>
                <c:pt idx="37">
                  <c:v>0.185044411601124</c:v>
                </c:pt>
                <c:pt idx="38">
                  <c:v>0.193757904244342</c:v>
                </c:pt>
                <c:pt idx="39">
                  <c:v>0.20375790424434201</c:v>
                </c:pt>
                <c:pt idx="40">
                  <c:v>0.21375790424434199</c:v>
                </c:pt>
                <c:pt idx="41">
                  <c:v>0.22243335759636701</c:v>
                </c:pt>
                <c:pt idx="42">
                  <c:v>0.23039847443280501</c:v>
                </c:pt>
                <c:pt idx="43">
                  <c:v>0.23828593838384698</c:v>
                </c:pt>
                <c:pt idx="44">
                  <c:v>0.246251452616878</c:v>
                </c:pt>
                <c:pt idx="45">
                  <c:v>0.25502622806360303</c:v>
                </c:pt>
                <c:pt idx="46">
                  <c:v>0.26502622806360299</c:v>
                </c:pt>
                <c:pt idx="47">
                  <c:v>0.275026228063603</c:v>
                </c:pt>
                <c:pt idx="48">
                  <c:v>0.285026228063603</c:v>
                </c:pt>
                <c:pt idx="49">
                  <c:v>0.29502622806360296</c:v>
                </c:pt>
                <c:pt idx="50">
                  <c:v>0.30502622806360302</c:v>
                </c:pt>
                <c:pt idx="51">
                  <c:v>0.31502622806360303</c:v>
                </c:pt>
                <c:pt idx="52">
                  <c:v>0.32502622806360298</c:v>
                </c:pt>
                <c:pt idx="53">
                  <c:v>0.333447324659086</c:v>
                </c:pt>
                <c:pt idx="54">
                  <c:v>0.341017090019616</c:v>
                </c:pt>
                <c:pt idx="55">
                  <c:v>0.34842450154634497</c:v>
                </c:pt>
                <c:pt idx="56">
                  <c:v>0.35639705463447496</c:v>
                </c:pt>
                <c:pt idx="57">
                  <c:v>0.36639705463447497</c:v>
                </c:pt>
                <c:pt idx="58">
                  <c:v>0.37639705463447504</c:v>
                </c:pt>
                <c:pt idx="59">
                  <c:v>0.38558402613874798</c:v>
                </c:pt>
                <c:pt idx="60">
                  <c:v>0.39379436306702703</c:v>
                </c:pt>
                <c:pt idx="61">
                  <c:v>0.40165803348715801</c:v>
                </c:pt>
                <c:pt idx="62">
                  <c:v>0.40951746129056199</c:v>
                </c:pt>
                <c:pt idx="63">
                  <c:v>0.41784257914449202</c:v>
                </c:pt>
                <c:pt idx="64">
                  <c:v>0.42764887211786801</c:v>
                </c:pt>
                <c:pt idx="65">
                  <c:v>0.43764887211786802</c:v>
                </c:pt>
                <c:pt idx="66">
                  <c:v>0.44764887211786797</c:v>
                </c:pt>
                <c:pt idx="67">
                  <c:v>0.45764887211786798</c:v>
                </c:pt>
                <c:pt idx="68">
                  <c:v>0.46764887211786804</c:v>
                </c:pt>
                <c:pt idx="69">
                  <c:v>0.477648872117868</c:v>
                </c:pt>
                <c:pt idx="70">
                  <c:v>0.48764887211786795</c:v>
                </c:pt>
                <c:pt idx="71">
                  <c:v>0.49667280053026697</c:v>
                </c:pt>
                <c:pt idx="72">
                  <c:v>0.50450943648050894</c:v>
                </c:pt>
                <c:pt idx="73">
                  <c:v>0.51192514319691096</c:v>
                </c:pt>
                <c:pt idx="74">
                  <c:v>0.51957736453658609</c:v>
                </c:pt>
                <c:pt idx="75">
                  <c:v>0.528523506259301</c:v>
                </c:pt>
                <c:pt idx="76">
                  <c:v>0.53852350625930001</c:v>
                </c:pt>
                <c:pt idx="77">
                  <c:v>0.54852350625929991</c:v>
                </c:pt>
                <c:pt idx="78">
                  <c:v>0.557059817377898</c:v>
                </c:pt>
                <c:pt idx="79">
                  <c:v>0.56497628099678199</c:v>
                </c:pt>
                <c:pt idx="80">
                  <c:v>0.57287054809136795</c:v>
                </c:pt>
                <c:pt idx="81">
                  <c:v>0.58090781079319809</c:v>
                </c:pt>
                <c:pt idx="82">
                  <c:v>0.58990471443458703</c:v>
                </c:pt>
                <c:pt idx="83">
                  <c:v>0.59990471443458693</c:v>
                </c:pt>
                <c:pt idx="84">
                  <c:v>0.60990471443458705</c:v>
                </c:pt>
                <c:pt idx="85">
                  <c:v>0.61990471443458706</c:v>
                </c:pt>
                <c:pt idx="86">
                  <c:v>0.62990471443458695</c:v>
                </c:pt>
                <c:pt idx="87">
                  <c:v>0.63990471443458707</c:v>
                </c:pt>
                <c:pt idx="88">
                  <c:v>0.64990471443458697</c:v>
                </c:pt>
                <c:pt idx="89">
                  <c:v>0.65990471443458698</c:v>
                </c:pt>
                <c:pt idx="90">
                  <c:v>0.66817242299493995</c:v>
                </c:pt>
                <c:pt idx="91">
                  <c:v>0.67569501710438307</c:v>
                </c:pt>
                <c:pt idx="92">
                  <c:v>0.68314830709472896</c:v>
                </c:pt>
                <c:pt idx="93">
                  <c:v>0.69131416191348594</c:v>
                </c:pt>
                <c:pt idx="94">
                  <c:v>0.70131416191348606</c:v>
                </c:pt>
                <c:pt idx="95">
                  <c:v>0.71131416191348606</c:v>
                </c:pt>
                <c:pt idx="96">
                  <c:v>0.720238587223194</c:v>
                </c:pt>
                <c:pt idx="97">
                  <c:v>0.72833327192752095</c:v>
                </c:pt>
                <c:pt idx="98">
                  <c:v>0.73620487097254306</c:v>
                </c:pt>
                <c:pt idx="99">
                  <c:v>0.74409733741838702</c:v>
                </c:pt>
                <c:pt idx="100">
                  <c:v>0.752581383305715</c:v>
                </c:pt>
                <c:pt idx="101">
                  <c:v>0.76258138330571501</c:v>
                </c:pt>
                <c:pt idx="102">
                  <c:v>0.77258138330571502</c:v>
                </c:pt>
                <c:pt idx="103">
                  <c:v>0.78258138330571492</c:v>
                </c:pt>
                <c:pt idx="104">
                  <c:v>0.79258138330571504</c:v>
                </c:pt>
                <c:pt idx="105">
                  <c:v>0.80258138330571505</c:v>
                </c:pt>
                <c:pt idx="106">
                  <c:v>0.81258138330571494</c:v>
                </c:pt>
                <c:pt idx="107">
                  <c:v>0.82258138330571506</c:v>
                </c:pt>
                <c:pt idx="108">
                  <c:v>0.83134480641502895</c:v>
                </c:pt>
                <c:pt idx="109">
                  <c:v>0.83906709349477004</c:v>
                </c:pt>
                <c:pt idx="110">
                  <c:v>0.84647483849454108</c:v>
                </c:pt>
                <c:pt idx="111">
                  <c:v>0.85423862569126896</c:v>
                </c:pt>
                <c:pt idx="112">
                  <c:v>0.86360108662273405</c:v>
                </c:pt>
                <c:pt idx="113">
                  <c:v>0.87360108662273406</c:v>
                </c:pt>
                <c:pt idx="114">
                  <c:v>0.88334513092009603</c:v>
                </c:pt>
                <c:pt idx="115">
                  <c:v>0.89174657528196399</c:v>
                </c:pt>
                <c:pt idx="116">
                  <c:v>0.89962718329493796</c:v>
                </c:pt>
                <c:pt idx="117">
                  <c:v>0.90749762002599699</c:v>
                </c:pt>
                <c:pt idx="118">
                  <c:v>0.9156289171943881</c:v>
                </c:pt>
                <c:pt idx="119">
                  <c:v>0.92490313589988593</c:v>
                </c:pt>
                <c:pt idx="120">
                  <c:v>0.93490313589988605</c:v>
                </c:pt>
                <c:pt idx="121">
                  <c:v>0.94490313589988595</c:v>
                </c:pt>
                <c:pt idx="122">
                  <c:v>0.95490313589988496</c:v>
                </c:pt>
                <c:pt idx="123">
                  <c:v>0.96490313589988508</c:v>
                </c:pt>
                <c:pt idx="124">
                  <c:v>0.97490313589988509</c:v>
                </c:pt>
                <c:pt idx="125">
                  <c:v>0.98490313589988498</c:v>
                </c:pt>
                <c:pt idx="126">
                  <c:v>0.99245156794994205</c:v>
                </c:pt>
                <c:pt idx="127">
                  <c:v>1</c:v>
                </c:pt>
              </c:numCache>
            </c:numRef>
          </c:xVal>
          <c:yVal>
            <c:numRef>
              <c:f>GIL_parallel_tran!$S$2:$S$129</c:f>
              <c:numCache>
                <c:formatCode>0.00E+00</c:formatCode>
                <c:ptCount val="128"/>
                <c:pt idx="0" formatCode="General">
                  <c:v>0</c:v>
                </c:pt>
                <c:pt idx="1">
                  <c:v>-2.9410546322772199E-5</c:v>
                </c:pt>
                <c:pt idx="2">
                  <c:v>-4.5675970036462802E-5</c:v>
                </c:pt>
                <c:pt idx="3">
                  <c:v>-3.7104873127580201E-5</c:v>
                </c:pt>
                <c:pt idx="4" formatCode="General">
                  <c:v>1.6655913106444699E-4</c:v>
                </c:pt>
                <c:pt idx="5" formatCode="General">
                  <c:v>9.93847589205509E-4</c:v>
                </c:pt>
                <c:pt idx="6" formatCode="General">
                  <c:v>2.68799925510587E-3</c:v>
                </c:pt>
                <c:pt idx="7" formatCode="General">
                  <c:v>5.5471316986379603E-3</c:v>
                </c:pt>
                <c:pt idx="8" formatCode="General">
                  <c:v>1.01599141333217E-2</c:v>
                </c:pt>
                <c:pt idx="9" formatCode="General">
                  <c:v>1.72306783614939E-2</c:v>
                </c:pt>
                <c:pt idx="10" formatCode="General">
                  <c:v>2.4673614629392202E-2</c:v>
                </c:pt>
                <c:pt idx="11" formatCode="General">
                  <c:v>3.3008756404670797E-2</c:v>
                </c:pt>
                <c:pt idx="12" formatCode="General">
                  <c:v>4.2728658369848203E-2</c:v>
                </c:pt>
                <c:pt idx="13" formatCode="General">
                  <c:v>5.4331130587821103E-2</c:v>
                </c:pt>
                <c:pt idx="14" formatCode="General">
                  <c:v>6.8962072911071301E-2</c:v>
                </c:pt>
                <c:pt idx="15" formatCode="General">
                  <c:v>8.8954828859920398E-2</c:v>
                </c:pt>
                <c:pt idx="16" formatCode="General">
                  <c:v>0.116373073048562</c:v>
                </c:pt>
                <c:pt idx="17" formatCode="General">
                  <c:v>0.14470012385077999</c:v>
                </c:pt>
                <c:pt idx="18" formatCode="General">
                  <c:v>0.168926169052175</c:v>
                </c:pt>
                <c:pt idx="19" formatCode="General">
                  <c:v>0.19161532631800399</c:v>
                </c:pt>
                <c:pt idx="20" formatCode="General">
                  <c:v>0.21349172275209599</c:v>
                </c:pt>
                <c:pt idx="21" formatCode="General">
                  <c:v>0.23492220804796399</c:v>
                </c:pt>
                <c:pt idx="22" formatCode="General">
                  <c:v>0.25610953646377299</c:v>
                </c:pt>
                <c:pt idx="23" formatCode="General">
                  <c:v>0.27675096204324401</c:v>
                </c:pt>
                <c:pt idx="24" formatCode="General">
                  <c:v>0.29613743711908602</c:v>
                </c:pt>
                <c:pt idx="25" formatCode="General">
                  <c:v>0.31330928596539998</c:v>
                </c:pt>
                <c:pt idx="26" formatCode="General">
                  <c:v>0.32700513032753098</c:v>
                </c:pt>
                <c:pt idx="27" formatCode="General">
                  <c:v>0.335155977746246</c:v>
                </c:pt>
                <c:pt idx="28" formatCode="General">
                  <c:v>0.33421551811939099</c:v>
                </c:pt>
                <c:pt idx="29" formatCode="General">
                  <c:v>0.323497893061238</c:v>
                </c:pt>
                <c:pt idx="30" formatCode="General">
                  <c:v>0.30257613777050002</c:v>
                </c:pt>
                <c:pt idx="31" formatCode="General">
                  <c:v>0.27098486798682597</c:v>
                </c:pt>
                <c:pt idx="32" formatCode="General">
                  <c:v>0.22858104908934199</c:v>
                </c:pt>
                <c:pt idx="33" formatCode="General">
                  <c:v>0.17595203662971801</c:v>
                </c:pt>
                <c:pt idx="34" formatCode="General">
                  <c:v>0.120877070551618</c:v>
                </c:pt>
                <c:pt idx="35" formatCode="General">
                  <c:v>6.9208756238472793E-2</c:v>
                </c:pt>
                <c:pt idx="36" formatCode="General">
                  <c:v>1.8298229472955198E-2</c:v>
                </c:pt>
                <c:pt idx="37" formatCode="General">
                  <c:v>-3.4448997158902997E-2</c:v>
                </c:pt>
                <c:pt idx="38" formatCode="General">
                  <c:v>-9.3514929228758703E-2</c:v>
                </c:pt>
                <c:pt idx="39" formatCode="General">
                  <c:v>-0.15616555340493099</c:v>
                </c:pt>
                <c:pt idx="40" formatCode="General">
                  <c:v>-0.21093438972492401</c:v>
                </c:pt>
                <c:pt idx="41" formatCode="General">
                  <c:v>-0.25082662265899602</c:v>
                </c:pt>
                <c:pt idx="42" formatCode="General">
                  <c:v>-0.28069443074977801</c:v>
                </c:pt>
                <c:pt idx="43" formatCode="General">
                  <c:v>-0.30378061621021002</c:v>
                </c:pt>
                <c:pt idx="44" formatCode="General">
                  <c:v>-0.32065484686456502</c:v>
                </c:pt>
                <c:pt idx="45" formatCode="General">
                  <c:v>-0.33198173045974999</c:v>
                </c:pt>
                <c:pt idx="46" formatCode="General">
                  <c:v>-0.33582908302340397</c:v>
                </c:pt>
                <c:pt idx="47" formatCode="General">
                  <c:v>-0.33000855679656499</c:v>
                </c:pt>
                <c:pt idx="48" formatCode="General">
                  <c:v>-0.31421283147008999</c:v>
                </c:pt>
                <c:pt idx="49" formatCode="General">
                  <c:v>-0.28796259878769298</c:v>
                </c:pt>
                <c:pt idx="50" formatCode="General">
                  <c:v>-0.25090471111233897</c:v>
                </c:pt>
                <c:pt idx="51" formatCode="General">
                  <c:v>-0.20321601030658501</c:v>
                </c:pt>
                <c:pt idx="52" formatCode="General">
                  <c:v>-0.14597886695009499</c:v>
                </c:pt>
                <c:pt idx="53" formatCode="General">
                  <c:v>-9.1846261485209094E-2</c:v>
                </c:pt>
                <c:pt idx="54" formatCode="General">
                  <c:v>-4.0133155222867999E-2</c:v>
                </c:pt>
                <c:pt idx="55" formatCode="General">
                  <c:v>1.16148657076888E-2</c:v>
                </c:pt>
                <c:pt idx="56" formatCode="General">
                  <c:v>6.6653648656815404E-2</c:v>
                </c:pt>
                <c:pt idx="57" formatCode="General">
                  <c:v>0.131805261771582</c:v>
                </c:pt>
                <c:pt idx="58" formatCode="General">
                  <c:v>0.18999289936484601</c:v>
                </c:pt>
                <c:pt idx="59" formatCode="General">
                  <c:v>0.23562406247805001</c:v>
                </c:pt>
                <c:pt idx="60" formatCode="General">
                  <c:v>0.26928819382487801</c:v>
                </c:pt>
                <c:pt idx="61" formatCode="General">
                  <c:v>0.29497822342850299</c:v>
                </c:pt>
                <c:pt idx="62" formatCode="General">
                  <c:v>0.31428731941624</c:v>
                </c:pt>
                <c:pt idx="63" formatCode="General">
                  <c:v>0.32798966745449798</c:v>
                </c:pt>
                <c:pt idx="64" formatCode="General">
                  <c:v>0.33548501328640501</c:v>
                </c:pt>
                <c:pt idx="65" formatCode="General">
                  <c:v>0.33359525631820502</c:v>
                </c:pt>
                <c:pt idx="66" formatCode="General">
                  <c:v>0.321887446233803</c:v>
                </c:pt>
                <c:pt idx="67" formatCode="General">
                  <c:v>0.299925062751833</c:v>
                </c:pt>
                <c:pt idx="68" formatCode="General">
                  <c:v>0.26725852783700699</c:v>
                </c:pt>
                <c:pt idx="69" formatCode="General">
                  <c:v>0.223799555099335</c:v>
                </c:pt>
                <c:pt idx="70" formatCode="General">
                  <c:v>0.17022718365436301</c:v>
                </c:pt>
                <c:pt idx="71" formatCode="General">
                  <c:v>0.114561450032068</c:v>
                </c:pt>
                <c:pt idx="72" formatCode="General">
                  <c:v>6.2119372055897903E-2</c:v>
                </c:pt>
                <c:pt idx="73" formatCode="General">
                  <c:v>1.0596783981859899E-2</c:v>
                </c:pt>
                <c:pt idx="74" formatCode="General">
                  <c:v>-4.2724940831017501E-2</c:v>
                </c:pt>
                <c:pt idx="75" formatCode="General">
                  <c:v>-0.10287764290786</c:v>
                </c:pt>
                <c:pt idx="76" formatCode="General">
                  <c:v>-0.16454188338013601</c:v>
                </c:pt>
                <c:pt idx="77" formatCode="General">
                  <c:v>-0.21802974718361301</c:v>
                </c:pt>
                <c:pt idx="78" formatCode="General">
                  <c:v>-0.25611715324929701</c:v>
                </c:pt>
                <c:pt idx="79" formatCode="General">
                  <c:v>-0.28475974663795001</c:v>
                </c:pt>
                <c:pt idx="80" formatCode="General">
                  <c:v>-0.30685099511873398</c:v>
                </c:pt>
                <c:pt idx="81" formatCode="General">
                  <c:v>-0.32284118704873999</c:v>
                </c:pt>
                <c:pt idx="82" formatCode="General">
                  <c:v>-0.33320108753710198</c:v>
                </c:pt>
                <c:pt idx="83" formatCode="General">
                  <c:v>-0.33556319109092803</c:v>
                </c:pt>
                <c:pt idx="84" formatCode="General">
                  <c:v>-0.32822832259389401</c:v>
                </c:pt>
                <c:pt idx="85" formatCode="General">
                  <c:v>-0.310849846760405</c:v>
                </c:pt>
                <c:pt idx="86" formatCode="General">
                  <c:v>-0.28294468724469002</c:v>
                </c:pt>
                <c:pt idx="87" formatCode="General">
                  <c:v>-0.24421413235726799</c:v>
                </c:pt>
                <c:pt idx="88" formatCode="General">
                  <c:v>-0.194953295954155</c:v>
                </c:pt>
                <c:pt idx="89" formatCode="General">
                  <c:v>-0.136407980333906</c:v>
                </c:pt>
                <c:pt idx="90" formatCode="General">
                  <c:v>-8.2521420586536304E-2</c:v>
                </c:pt>
                <c:pt idx="91" formatCode="General">
                  <c:v>-3.0791270401429399E-2</c:v>
                </c:pt>
                <c:pt idx="92" formatCode="General">
                  <c:v>2.1304774093021599E-2</c:v>
                </c:pt>
                <c:pt idx="93" formatCode="General">
                  <c:v>7.7329056362389806E-2</c:v>
                </c:pt>
                <c:pt idx="94" formatCode="General">
                  <c:v>0.141559766609784</c:v>
                </c:pt>
                <c:pt idx="95" formatCode="General">
                  <c:v>0.198436877374774</c:v>
                </c:pt>
                <c:pt idx="96" formatCode="General">
                  <c:v>0.24151062327616399</c:v>
                </c:pt>
                <c:pt idx="97" formatCode="General">
                  <c:v>0.27364482624653103</c:v>
                </c:pt>
                <c:pt idx="98" formatCode="General">
                  <c:v>0.29836964276064898</c:v>
                </c:pt>
                <c:pt idx="99" formatCode="General">
                  <c:v>0.31677227614205899</c:v>
                </c:pt>
                <c:pt idx="100" formatCode="General">
                  <c:v>0.32962885504077499</c:v>
                </c:pt>
                <c:pt idx="101" formatCode="General">
                  <c:v>0.335826088910053</c:v>
                </c:pt>
                <c:pt idx="102" formatCode="General">
                  <c:v>0.33238699349553902</c:v>
                </c:pt>
                <c:pt idx="103" formatCode="General">
                  <c:v>0.319072791261588</c:v>
                </c:pt>
                <c:pt idx="104" formatCode="General">
                  <c:v>0.29542466876553702</c:v>
                </c:pt>
                <c:pt idx="105" formatCode="General">
                  <c:v>0.26102318659562501</c:v>
                </c:pt>
                <c:pt idx="106" formatCode="General">
                  <c:v>0.21587675819390101</c:v>
                </c:pt>
                <c:pt idx="107" formatCode="General">
                  <c:v>0.160818797056897</c:v>
                </c:pt>
                <c:pt idx="108" formatCode="General">
                  <c:v>0.105825102298892</c:v>
                </c:pt>
                <c:pt idx="109" formatCode="General">
                  <c:v>5.3694443111470702E-2</c:v>
                </c:pt>
                <c:pt idx="110" formatCode="General">
                  <c:v>2.08421671999281E-3</c:v>
                </c:pt>
                <c:pt idx="111" formatCode="General">
                  <c:v>-5.1861864036618403E-2</c:v>
                </c:pt>
                <c:pt idx="112" formatCode="General">
                  <c:v>-0.114121374315275</c:v>
                </c:pt>
                <c:pt idx="113" formatCode="General">
                  <c:v>-0.17450513899428899</c:v>
                </c:pt>
                <c:pt idx="114" formatCode="General">
                  <c:v>-0.22519416245639801</c:v>
                </c:pt>
                <c:pt idx="115" formatCode="General">
                  <c:v>-0.261475725792161</c:v>
                </c:pt>
                <c:pt idx="116" formatCode="General">
                  <c:v>-0.288893490909643</c:v>
                </c:pt>
                <c:pt idx="117" formatCode="General">
                  <c:v>-0.309861198218634</c:v>
                </c:pt>
                <c:pt idx="118" formatCode="General">
                  <c:v>-0.32495090421874101</c:v>
                </c:pt>
                <c:pt idx="119" formatCode="General">
                  <c:v>-0.33425893336310197</c:v>
                </c:pt>
                <c:pt idx="120" formatCode="General">
                  <c:v>-0.33501872035892299</c:v>
                </c:pt>
                <c:pt idx="121" formatCode="General">
                  <c:v>-0.32604217152401699</c:v>
                </c:pt>
                <c:pt idx="122" formatCode="General">
                  <c:v>-0.306944400146896</c:v>
                </c:pt>
                <c:pt idx="123" formatCode="General">
                  <c:v>-0.27724697100186901</c:v>
                </c:pt>
                <c:pt idx="124" formatCode="General">
                  <c:v>-0.23672105207497501</c:v>
                </c:pt>
                <c:pt idx="125" formatCode="General">
                  <c:v>-0.18579907366143</c:v>
                </c:pt>
                <c:pt idx="126" formatCode="General">
                  <c:v>-0.141201645216327</c:v>
                </c:pt>
                <c:pt idx="127" formatCode="General">
                  <c:v>-9.2434789273265705E-2</c:v>
                </c:pt>
              </c:numCache>
            </c:numRef>
          </c:yVal>
          <c:smooth val="1"/>
          <c:extLst>
            <c:ext xmlns:c16="http://schemas.microsoft.com/office/drawing/2014/chart" uri="{C3380CC4-5D6E-409C-BE32-E72D297353CC}">
              <c16:uniqueId val="{00000000-67FA-4C55-96CA-66283E2F9218}"/>
            </c:ext>
          </c:extLst>
        </c:ser>
        <c:ser>
          <c:idx val="5"/>
          <c:order val="1"/>
          <c:tx>
            <c:strRef>
              <c:f>GIL_parallel_tran!$T$1</c:f>
              <c:strCache>
                <c:ptCount val="1"/>
                <c:pt idx="0">
                  <c:v>Vin</c:v>
                </c:pt>
              </c:strCache>
            </c:strRef>
          </c:tx>
          <c:spPr>
            <a:ln w="19050" cap="rnd">
              <a:solidFill>
                <a:schemeClr val="accent6"/>
              </a:solidFill>
              <a:round/>
            </a:ln>
            <a:effectLst/>
          </c:spPr>
          <c:marker>
            <c:symbol val="none"/>
          </c:marker>
          <c:xVal>
            <c:numRef>
              <c:f>GIL_parallel_tran!$N$2:$N$129</c:f>
              <c:numCache>
                <c:formatCode>General</c:formatCode>
                <c:ptCount val="128"/>
                <c:pt idx="0">
                  <c:v>0</c:v>
                </c:pt>
                <c:pt idx="1">
                  <c:v>1E-3</c:v>
                </c:pt>
                <c:pt idx="2">
                  <c:v>1.8292111435995501E-3</c:v>
                </c:pt>
                <c:pt idx="3">
                  <c:v>2.61366756893016E-3</c:v>
                </c:pt>
                <c:pt idx="4">
                  <c:v>3.9000822362829503E-3</c:v>
                </c:pt>
                <c:pt idx="5">
                  <c:v>5.4040089124016005E-3</c:v>
                </c:pt>
                <c:pt idx="6">
                  <c:v>6.8765652386102308E-3</c:v>
                </c:pt>
                <c:pt idx="7">
                  <c:v>8.4063921690007287E-3</c:v>
                </c:pt>
                <c:pt idx="8">
                  <c:v>1.01366271003331E-2</c:v>
                </c:pt>
                <c:pt idx="9">
                  <c:v>1.2158732740336299E-2</c:v>
                </c:pt>
                <c:pt idx="10">
                  <c:v>1.3925692415431099E-2</c:v>
                </c:pt>
                <c:pt idx="11">
                  <c:v>1.5680886752307797E-2</c:v>
                </c:pt>
                <c:pt idx="12">
                  <c:v>1.7558160771464403E-2</c:v>
                </c:pt>
                <c:pt idx="13">
                  <c:v>1.96581377602476E-2</c:v>
                </c:pt>
                <c:pt idx="14">
                  <c:v>2.2180884686512699E-2</c:v>
                </c:pt>
                <c:pt idx="15">
                  <c:v>2.5516256634708499E-2</c:v>
                </c:pt>
                <c:pt idx="16">
                  <c:v>3.0036465580561198E-2</c:v>
                </c:pt>
                <c:pt idx="17">
                  <c:v>3.4776910979810401E-2</c:v>
                </c:pt>
                <c:pt idx="18">
                  <c:v>3.8979460592384899E-2</c:v>
                </c:pt>
                <c:pt idx="19">
                  <c:v>4.3119809055266099E-2</c:v>
                </c:pt>
                <c:pt idx="20">
                  <c:v>4.7382058707595098E-2</c:v>
                </c:pt>
                <c:pt idx="21">
                  <c:v>5.19162975469405E-2</c:v>
                </c:pt>
                <c:pt idx="22">
                  <c:v>5.6891981749082797E-2</c:v>
                </c:pt>
                <c:pt idx="23">
                  <c:v>6.2435928709715004E-2</c:v>
                </c:pt>
                <c:pt idx="24">
                  <c:v>6.8648785396713402E-2</c:v>
                </c:pt>
                <c:pt idx="25">
                  <c:v>7.5659743732798601E-2</c:v>
                </c:pt>
                <c:pt idx="26">
                  <c:v>8.3704905696040305E-2</c:v>
                </c:pt>
                <c:pt idx="27">
                  <c:v>9.3324301302929902E-2</c:v>
                </c:pt>
                <c:pt idx="28">
                  <c:v>0.10332430130292901</c:v>
                </c:pt>
                <c:pt idx="29">
                  <c:v>0.11332430130292899</c:v>
                </c:pt>
                <c:pt idx="30">
                  <c:v>0.12332430130292901</c:v>
                </c:pt>
                <c:pt idx="31">
                  <c:v>0.13332430130292899</c:v>
                </c:pt>
                <c:pt idx="32">
                  <c:v>0.143324301302929</c:v>
                </c:pt>
                <c:pt idx="33">
                  <c:v>0.15332430130292901</c:v>
                </c:pt>
                <c:pt idx="34">
                  <c:v>0.162360096615178</c:v>
                </c:pt>
                <c:pt idx="35">
                  <c:v>0.17013737960812</c:v>
                </c:pt>
                <c:pt idx="36">
                  <c:v>0.17748721660924699</c:v>
                </c:pt>
                <c:pt idx="37">
                  <c:v>0.185044411601124</c:v>
                </c:pt>
                <c:pt idx="38">
                  <c:v>0.193757904244342</c:v>
                </c:pt>
                <c:pt idx="39">
                  <c:v>0.20375790424434201</c:v>
                </c:pt>
                <c:pt idx="40">
                  <c:v>0.21375790424434199</c:v>
                </c:pt>
                <c:pt idx="41">
                  <c:v>0.22243335759636701</c:v>
                </c:pt>
                <c:pt idx="42">
                  <c:v>0.23039847443280501</c:v>
                </c:pt>
                <c:pt idx="43">
                  <c:v>0.23828593838384698</c:v>
                </c:pt>
                <c:pt idx="44">
                  <c:v>0.246251452616878</c:v>
                </c:pt>
                <c:pt idx="45">
                  <c:v>0.25502622806360303</c:v>
                </c:pt>
                <c:pt idx="46">
                  <c:v>0.26502622806360299</c:v>
                </c:pt>
                <c:pt idx="47">
                  <c:v>0.275026228063603</c:v>
                </c:pt>
                <c:pt idx="48">
                  <c:v>0.285026228063603</c:v>
                </c:pt>
                <c:pt idx="49">
                  <c:v>0.29502622806360296</c:v>
                </c:pt>
                <c:pt idx="50">
                  <c:v>0.30502622806360302</c:v>
                </c:pt>
                <c:pt idx="51">
                  <c:v>0.31502622806360303</c:v>
                </c:pt>
                <c:pt idx="52">
                  <c:v>0.32502622806360298</c:v>
                </c:pt>
                <c:pt idx="53">
                  <c:v>0.333447324659086</c:v>
                </c:pt>
                <c:pt idx="54">
                  <c:v>0.341017090019616</c:v>
                </c:pt>
                <c:pt idx="55">
                  <c:v>0.34842450154634497</c:v>
                </c:pt>
                <c:pt idx="56">
                  <c:v>0.35639705463447496</c:v>
                </c:pt>
                <c:pt idx="57">
                  <c:v>0.36639705463447497</c:v>
                </c:pt>
                <c:pt idx="58">
                  <c:v>0.37639705463447504</c:v>
                </c:pt>
                <c:pt idx="59">
                  <c:v>0.38558402613874798</c:v>
                </c:pt>
                <c:pt idx="60">
                  <c:v>0.39379436306702703</c:v>
                </c:pt>
                <c:pt idx="61">
                  <c:v>0.40165803348715801</c:v>
                </c:pt>
                <c:pt idx="62">
                  <c:v>0.40951746129056199</c:v>
                </c:pt>
                <c:pt idx="63">
                  <c:v>0.41784257914449202</c:v>
                </c:pt>
                <c:pt idx="64">
                  <c:v>0.42764887211786801</c:v>
                </c:pt>
                <c:pt idx="65">
                  <c:v>0.43764887211786802</c:v>
                </c:pt>
                <c:pt idx="66">
                  <c:v>0.44764887211786797</c:v>
                </c:pt>
                <c:pt idx="67">
                  <c:v>0.45764887211786798</c:v>
                </c:pt>
                <c:pt idx="68">
                  <c:v>0.46764887211786804</c:v>
                </c:pt>
                <c:pt idx="69">
                  <c:v>0.477648872117868</c:v>
                </c:pt>
                <c:pt idx="70">
                  <c:v>0.48764887211786795</c:v>
                </c:pt>
                <c:pt idx="71">
                  <c:v>0.49667280053026697</c:v>
                </c:pt>
                <c:pt idx="72">
                  <c:v>0.50450943648050894</c:v>
                </c:pt>
                <c:pt idx="73">
                  <c:v>0.51192514319691096</c:v>
                </c:pt>
                <c:pt idx="74">
                  <c:v>0.51957736453658609</c:v>
                </c:pt>
                <c:pt idx="75">
                  <c:v>0.528523506259301</c:v>
                </c:pt>
                <c:pt idx="76">
                  <c:v>0.53852350625930001</c:v>
                </c:pt>
                <c:pt idx="77">
                  <c:v>0.54852350625929991</c:v>
                </c:pt>
                <c:pt idx="78">
                  <c:v>0.557059817377898</c:v>
                </c:pt>
                <c:pt idx="79">
                  <c:v>0.56497628099678199</c:v>
                </c:pt>
                <c:pt idx="80">
                  <c:v>0.57287054809136795</c:v>
                </c:pt>
                <c:pt idx="81">
                  <c:v>0.58090781079319809</c:v>
                </c:pt>
                <c:pt idx="82">
                  <c:v>0.58990471443458703</c:v>
                </c:pt>
                <c:pt idx="83">
                  <c:v>0.59990471443458693</c:v>
                </c:pt>
                <c:pt idx="84">
                  <c:v>0.60990471443458705</c:v>
                </c:pt>
                <c:pt idx="85">
                  <c:v>0.61990471443458706</c:v>
                </c:pt>
                <c:pt idx="86">
                  <c:v>0.62990471443458695</c:v>
                </c:pt>
                <c:pt idx="87">
                  <c:v>0.63990471443458707</c:v>
                </c:pt>
                <c:pt idx="88">
                  <c:v>0.64990471443458697</c:v>
                </c:pt>
                <c:pt idx="89">
                  <c:v>0.65990471443458698</c:v>
                </c:pt>
                <c:pt idx="90">
                  <c:v>0.66817242299493995</c:v>
                </c:pt>
                <c:pt idx="91">
                  <c:v>0.67569501710438307</c:v>
                </c:pt>
                <c:pt idx="92">
                  <c:v>0.68314830709472896</c:v>
                </c:pt>
                <c:pt idx="93">
                  <c:v>0.69131416191348594</c:v>
                </c:pt>
                <c:pt idx="94">
                  <c:v>0.70131416191348606</c:v>
                </c:pt>
                <c:pt idx="95">
                  <c:v>0.71131416191348606</c:v>
                </c:pt>
                <c:pt idx="96">
                  <c:v>0.720238587223194</c:v>
                </c:pt>
                <c:pt idx="97">
                  <c:v>0.72833327192752095</c:v>
                </c:pt>
                <c:pt idx="98">
                  <c:v>0.73620487097254306</c:v>
                </c:pt>
                <c:pt idx="99">
                  <c:v>0.74409733741838702</c:v>
                </c:pt>
                <c:pt idx="100">
                  <c:v>0.752581383305715</c:v>
                </c:pt>
                <c:pt idx="101">
                  <c:v>0.76258138330571501</c:v>
                </c:pt>
                <c:pt idx="102">
                  <c:v>0.77258138330571502</c:v>
                </c:pt>
                <c:pt idx="103">
                  <c:v>0.78258138330571492</c:v>
                </c:pt>
                <c:pt idx="104">
                  <c:v>0.79258138330571504</c:v>
                </c:pt>
                <c:pt idx="105">
                  <c:v>0.80258138330571505</c:v>
                </c:pt>
                <c:pt idx="106">
                  <c:v>0.81258138330571494</c:v>
                </c:pt>
                <c:pt idx="107">
                  <c:v>0.82258138330571506</c:v>
                </c:pt>
                <c:pt idx="108">
                  <c:v>0.83134480641502895</c:v>
                </c:pt>
                <c:pt idx="109">
                  <c:v>0.83906709349477004</c:v>
                </c:pt>
                <c:pt idx="110">
                  <c:v>0.84647483849454108</c:v>
                </c:pt>
                <c:pt idx="111">
                  <c:v>0.85423862569126896</c:v>
                </c:pt>
                <c:pt idx="112">
                  <c:v>0.86360108662273405</c:v>
                </c:pt>
                <c:pt idx="113">
                  <c:v>0.87360108662273406</c:v>
                </c:pt>
                <c:pt idx="114">
                  <c:v>0.88334513092009603</c:v>
                </c:pt>
                <c:pt idx="115">
                  <c:v>0.89174657528196399</c:v>
                </c:pt>
                <c:pt idx="116">
                  <c:v>0.89962718329493796</c:v>
                </c:pt>
                <c:pt idx="117">
                  <c:v>0.90749762002599699</c:v>
                </c:pt>
                <c:pt idx="118">
                  <c:v>0.9156289171943881</c:v>
                </c:pt>
                <c:pt idx="119">
                  <c:v>0.92490313589988593</c:v>
                </c:pt>
                <c:pt idx="120">
                  <c:v>0.93490313589988605</c:v>
                </c:pt>
                <c:pt idx="121">
                  <c:v>0.94490313589988595</c:v>
                </c:pt>
                <c:pt idx="122">
                  <c:v>0.95490313589988496</c:v>
                </c:pt>
                <c:pt idx="123">
                  <c:v>0.96490313589988508</c:v>
                </c:pt>
                <c:pt idx="124">
                  <c:v>0.97490313589988509</c:v>
                </c:pt>
                <c:pt idx="125">
                  <c:v>0.98490313589988498</c:v>
                </c:pt>
                <c:pt idx="126">
                  <c:v>0.99245156794994205</c:v>
                </c:pt>
                <c:pt idx="127">
                  <c:v>1</c:v>
                </c:pt>
              </c:numCache>
            </c:numRef>
          </c:xVal>
          <c:yVal>
            <c:numRef>
              <c:f>GIL_parallel_tran!$T$2:$T$129</c:f>
              <c:numCache>
                <c:formatCode>General</c:formatCode>
                <c:ptCount val="128"/>
                <c:pt idx="0">
                  <c:v>0</c:v>
                </c:pt>
                <c:pt idx="1">
                  <c:v>9.4242198577054704E-4</c:v>
                </c:pt>
                <c:pt idx="2">
                  <c:v>1.72364931080615E-3</c:v>
                </c:pt>
                <c:pt idx="3">
                  <c:v>2.4623272804520299E-3</c:v>
                </c:pt>
                <c:pt idx="4">
                  <c:v>3.67243092530555E-3</c:v>
                </c:pt>
                <c:pt idx="5">
                  <c:v>5.0843551204047197E-3</c:v>
                </c:pt>
                <c:pt idx="6">
                  <c:v>6.46287695382863E-3</c:v>
                </c:pt>
                <c:pt idx="7">
                  <c:v>7.8897244083906398E-3</c:v>
                </c:pt>
                <c:pt idx="8">
                  <c:v>9.4955216923717708E-3</c:v>
                </c:pt>
                <c:pt idx="9">
                  <c:v>1.13592788868039E-2</c:v>
                </c:pt>
                <c:pt idx="10">
                  <c:v>1.2974453730980599E-2</c:v>
                </c:pt>
                <c:pt idx="11">
                  <c:v>1.4564629783423599E-2</c:v>
                </c:pt>
                <c:pt idx="12">
                  <c:v>1.6247721058684599E-2</c:v>
                </c:pt>
                <c:pt idx="13">
                  <c:v>1.81062758293641E-2</c:v>
                </c:pt>
                <c:pt idx="14">
                  <c:v>2.0301234518011999E-2</c:v>
                </c:pt>
                <c:pt idx="15">
                  <c:v>2.3131971875840401E-2</c:v>
                </c:pt>
                <c:pt idx="16">
                  <c:v>2.6820351279840102E-2</c:v>
                </c:pt>
                <c:pt idx="17">
                  <c:v>3.0478947033781598E-2</c:v>
                </c:pt>
                <c:pt idx="18">
                  <c:v>3.3519917724452002E-2</c:v>
                </c:pt>
                <c:pt idx="19">
                  <c:v>3.6310376969435003E-2</c:v>
                </c:pt>
                <c:pt idx="20">
                  <c:v>3.8951923866290497E-2</c:v>
                </c:pt>
                <c:pt idx="21">
                  <c:v>4.1485812649291999E-2</c:v>
                </c:pt>
                <c:pt idx="22">
                  <c:v>4.3917241072265599E-2</c:v>
                </c:pt>
                <c:pt idx="23">
                  <c:v>4.6170834309323401E-2</c:v>
                </c:pt>
                <c:pt idx="24">
                  <c:v>4.8096780870047401E-2</c:v>
                </c:pt>
                <c:pt idx="25">
                  <c:v>4.9477865880051597E-2</c:v>
                </c:pt>
                <c:pt idx="26">
                  <c:v>4.9998773613708102E-2</c:v>
                </c:pt>
                <c:pt idx="27">
                  <c:v>4.9115956905849599E-2</c:v>
                </c:pt>
                <c:pt idx="28">
                  <c:v>4.6491957276535802E-2</c:v>
                </c:pt>
                <c:pt idx="29">
                  <c:v>4.2220956882478497E-2</c:v>
                </c:pt>
                <c:pt idx="30">
                  <c:v>3.6454258041913101E-2</c:v>
                </c:pt>
                <c:pt idx="31">
                  <c:v>2.9396148936211099E-2</c:v>
                </c:pt>
                <c:pt idx="32">
                  <c:v>2.1296666599210898E-2</c:v>
                </c:pt>
                <c:pt idx="33">
                  <c:v>1.2442739230637601E-2</c:v>
                </c:pt>
                <c:pt idx="34">
                  <c:v>4.0543903594341098E-3</c:v>
                </c:pt>
                <c:pt idx="35">
                  <c:v>-3.2687370421751101E-3</c:v>
                </c:pt>
                <c:pt idx="36">
                  <c:v>-1.01275667365041E-2</c:v>
                </c:pt>
                <c:pt idx="37">
                  <c:v>-1.6976272470333901E-2</c:v>
                </c:pt>
                <c:pt idx="38">
                  <c:v>-2.4437561527914601E-2</c:v>
                </c:pt>
                <c:pt idx="39">
                  <c:v>-3.2178495404022199E-2</c:v>
                </c:pt>
                <c:pt idx="40">
                  <c:v>-3.8779490038091301E-2</c:v>
                </c:pt>
                <c:pt idx="41">
                  <c:v>-4.3400422206436098E-2</c:v>
                </c:pt>
                <c:pt idx="42">
                  <c:v>-4.6625762033744599E-2</c:v>
                </c:pt>
                <c:pt idx="43">
                  <c:v>-4.8786074453560799E-2</c:v>
                </c:pt>
                <c:pt idx="44">
                  <c:v>-4.9875236494638597E-2</c:v>
                </c:pt>
                <c:pt idx="45">
                  <c:v>-4.9775765848906799E-2</c:v>
                </c:pt>
                <c:pt idx="46">
                  <c:v>-4.8007781932579201E-2</c:v>
                </c:pt>
                <c:pt idx="47">
                  <c:v>-4.4539098407364801E-2</c:v>
                </c:pt>
                <c:pt idx="48">
                  <c:v>-3.9492595116430398E-2</c:v>
                </c:pt>
                <c:pt idx="49">
                  <c:v>-3.3047046954754501E-2</c:v>
                </c:pt>
                <c:pt idx="50">
                  <c:v>-2.54307906793447E-2</c:v>
                </c:pt>
                <c:pt idx="51">
                  <c:v>-1.6913635965786399E-2</c:v>
                </c:pt>
                <c:pt idx="52">
                  <c:v>-7.7973072659713802E-3</c:v>
                </c:pt>
                <c:pt idx="53">
                  <c:v>1.0743421079961699E-4</c:v>
                </c:pt>
                <c:pt idx="54">
                  <c:v>7.2164778206644797E-3</c:v>
                </c:pt>
                <c:pt idx="55">
                  <c:v>1.4032046954084E-2</c:v>
                </c:pt>
                <c:pt idx="56">
                  <c:v>2.10587710604586E-2</c:v>
                </c:pt>
                <c:pt idx="57">
                  <c:v>2.9183310044511999E-2</c:v>
                </c:pt>
                <c:pt idx="58">
                  <c:v>3.6274015721114702E-2</c:v>
                </c:pt>
                <c:pt idx="59">
                  <c:v>4.16609051336767E-2</c:v>
                </c:pt>
                <c:pt idx="60">
                  <c:v>4.5424647481644403E-2</c:v>
                </c:pt>
                <c:pt idx="61">
                  <c:v>4.8012413614652603E-2</c:v>
                </c:pt>
                <c:pt idx="62">
                  <c:v>4.9546684606791999E-2</c:v>
                </c:pt>
                <c:pt idx="63">
                  <c:v>4.9987717847899099E-2</c:v>
                </c:pt>
                <c:pt idx="64">
                  <c:v>4.8932494978845602E-2</c:v>
                </c:pt>
                <c:pt idx="65">
                  <c:v>4.6140101014687497E-2</c:v>
                </c:pt>
                <c:pt idx="66">
                  <c:v>4.1713170969277499E-2</c:v>
                </c:pt>
                <c:pt idx="67">
                  <c:v>3.5808531046486597E-2</c:v>
                </c:pt>
                <c:pt idx="68">
                  <c:v>2.8635356059295299E-2</c:v>
                </c:pt>
                <c:pt idx="69">
                  <c:v>2.0447759307757801E-2</c:v>
                </c:pt>
                <c:pt idx="70">
                  <c:v>1.15357904886637E-2</c:v>
                </c:pt>
                <c:pt idx="71">
                  <c:v>3.1337563327888899E-3</c:v>
                </c:pt>
                <c:pt idx="72">
                  <c:v>-4.2449277378460099E-3</c:v>
                </c:pt>
                <c:pt idx="73">
                  <c:v>-1.11447731839868E-2</c:v>
                </c:pt>
                <c:pt idx="74">
                  <c:v>-1.8035294688181599E-2</c:v>
                </c:pt>
                <c:pt idx="75">
                  <c:v>-2.5606180959067502E-2</c:v>
                </c:pt>
                <c:pt idx="76">
                  <c:v>-3.3199825761285301E-2</c:v>
                </c:pt>
                <c:pt idx="77">
                  <c:v>-3.96173501843812E-2</c:v>
                </c:pt>
                <c:pt idx="78">
                  <c:v>-4.3992636223529599E-2</c:v>
                </c:pt>
                <c:pt idx="79">
                  <c:v>-4.7036461383915797E-2</c:v>
                </c:pt>
                <c:pt idx="80">
                  <c:v>-4.9030765747661402E-2</c:v>
                </c:pt>
                <c:pt idx="81">
                  <c:v>-4.9947751090337403E-2</c:v>
                </c:pt>
                <c:pt idx="82">
                  <c:v>-4.9616910539190602E-2</c:v>
                </c:pt>
                <c:pt idx="83">
                  <c:v>-4.7580500224387597E-2</c:v>
                </c:pt>
                <c:pt idx="84">
                  <c:v>-4.38585269682287E-2</c:v>
                </c:pt>
                <c:pt idx="85">
                  <c:v>-3.8582843528875498E-2</c:v>
                </c:pt>
                <c:pt idx="86">
                  <c:v>-3.1940343622319498E-2</c:v>
                </c:pt>
                <c:pt idx="87">
                  <c:v>-2.4166341119319999E-2</c:v>
                </c:pt>
                <c:pt idx="88">
                  <c:v>-1.55362339342177E-2</c:v>
                </c:pt>
                <c:pt idx="89">
                  <c:v>-6.3557479165208203E-3</c:v>
                </c:pt>
                <c:pt idx="90">
                  <c:v>1.4189513733517899E-3</c:v>
                </c:pt>
                <c:pt idx="91">
                  <c:v>8.4680071155616102E-3</c:v>
                </c:pt>
                <c:pt idx="92">
                  <c:v>1.52849078805199E-2</c:v>
                </c:pt>
                <c:pt idx="93">
                  <c:v>2.2403008844293401E-2</c:v>
                </c:pt>
                <c:pt idx="94">
                  <c:v>3.0382166575586501E-2</c:v>
                </c:pt>
                <c:pt idx="95">
                  <c:v>3.7285020909135103E-2</c:v>
                </c:pt>
                <c:pt idx="96">
                  <c:v>4.2336456654904202E-2</c:v>
                </c:pt>
                <c:pt idx="97">
                  <c:v>4.58877082997841E-2</c:v>
                </c:pt>
                <c:pt idx="98">
                  <c:v>4.8319086832575499E-2</c:v>
                </c:pt>
                <c:pt idx="99">
                  <c:v>4.9690835157786002E-2</c:v>
                </c:pt>
                <c:pt idx="100">
                  <c:v>4.99408218259009E-2</c:v>
                </c:pt>
                <c:pt idx="101">
                  <c:v>4.8600533103907599E-2</c:v>
                </c:pt>
                <c:pt idx="102">
                  <c:v>4.5538546267271503E-2</c:v>
                </c:pt>
                <c:pt idx="103">
                  <c:v>4.0863333726210899E-2</c:v>
                </c:pt>
                <c:pt idx="104">
                  <c:v>3.4740517215785499E-2</c:v>
                </c:pt>
                <c:pt idx="105">
                  <c:v>2.7387000563362698E-2</c:v>
                </c:pt>
                <c:pt idx="106">
                  <c:v>1.90632857623955E-2</c:v>
                </c:pt>
                <c:pt idx="107">
                  <c:v>1.00642445594352E-2</c:v>
                </c:pt>
                <c:pt idx="108">
                  <c:v>1.87370364778205E-3</c:v>
                </c:pt>
                <c:pt idx="109">
                  <c:v>-5.3934271786242301E-3</c:v>
                </c:pt>
                <c:pt idx="110">
                  <c:v>-1.2259299628730499E-2</c:v>
                </c:pt>
                <c:pt idx="111">
                  <c:v>-1.9196811306766599E-2</c:v>
                </c:pt>
                <c:pt idx="112">
                  <c:v>-2.7004065067569801E-2</c:v>
                </c:pt>
                <c:pt idx="113">
                  <c:v>-3.4410874936444E-2</c:v>
                </c:pt>
                <c:pt idx="114">
                  <c:v>-4.0457384281302702E-2</c:v>
                </c:pt>
                <c:pt idx="115">
                  <c:v>-4.4584466635328501E-2</c:v>
                </c:pt>
                <c:pt idx="116">
                  <c:v>-4.7443072766273298E-2</c:v>
                </c:pt>
                <c:pt idx="117">
                  <c:v>-4.9255080608711303E-2</c:v>
                </c:pt>
                <c:pt idx="118">
                  <c:v>-4.9990434372845803E-2</c:v>
                </c:pt>
                <c:pt idx="119">
                  <c:v>-4.9398615961576402E-2</c:v>
                </c:pt>
                <c:pt idx="120">
                  <c:v>-4.7074884166442101E-2</c:v>
                </c:pt>
                <c:pt idx="121">
                  <c:v>-4.3083501130875598E-2</c:v>
                </c:pt>
                <c:pt idx="122">
                  <c:v>-3.7565863588786101E-2</c:v>
                </c:pt>
                <c:pt idx="123">
                  <c:v>-3.0717436600879999E-2</c:v>
                </c:pt>
                <c:pt idx="124">
                  <c:v>-2.2780829107436E-2</c:v>
                </c:pt>
                <c:pt idx="125">
                  <c:v>-1.4037199385646701E-2</c:v>
                </c:pt>
                <c:pt idx="126">
                  <c:v>-7.0902494051900897E-3</c:v>
                </c:pt>
                <c:pt idx="127">
                  <c:v>0</c:v>
                </c:pt>
              </c:numCache>
            </c:numRef>
          </c:yVal>
          <c:smooth val="1"/>
          <c:extLst>
            <c:ext xmlns:c16="http://schemas.microsoft.com/office/drawing/2014/chart" uri="{C3380CC4-5D6E-409C-BE32-E72D297353CC}">
              <c16:uniqueId val="{00000001-67FA-4C55-96CA-66283E2F9218}"/>
            </c:ext>
          </c:extLst>
        </c:ser>
        <c:dLbls>
          <c:showLegendKey val="0"/>
          <c:showVal val="0"/>
          <c:showCatName val="0"/>
          <c:showSerName val="0"/>
          <c:showPercent val="0"/>
          <c:showBubbleSize val="0"/>
        </c:dLbls>
        <c:axId val="316400351"/>
        <c:axId val="316404191"/>
      </c:scatterChart>
      <c:valAx>
        <c:axId val="316400351"/>
        <c:scaling>
          <c:orientation val="minMax"/>
          <c:max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時間</a:t>
                </a:r>
                <a:r>
                  <a:rPr lang="ja-JP" altLang="en-US" baseline="0"/>
                  <a:t> </a:t>
                </a:r>
                <a:r>
                  <a:rPr lang="en-US" altLang="ja-JP" baseline="0"/>
                  <a:t>[ns]</a:t>
                </a:r>
                <a:endParaRPr lang="en-US" altLang="ja-JP"/>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16404191"/>
        <c:crosses val="autoZero"/>
        <c:crossBetween val="midCat"/>
      </c:valAx>
      <c:valAx>
        <c:axId val="31640419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電圧 </a:t>
                </a:r>
                <a:r>
                  <a:rPr lang="en-US" altLang="ja-JP"/>
                  <a:t>[V]</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16400351"/>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D0B0D7-8EAE-469D-87FD-46A83EDC3ABB}" type="datetimeFigureOut">
              <a:rPr kumimoji="1" lang="ja-JP" altLang="en-US" smtClean="0"/>
              <a:t>2024/5/9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90A9ED-2C1C-4D57-8A76-00283A8BAEDF}" type="slidenum">
              <a:rPr kumimoji="1" lang="ja-JP" altLang="en-US" smtClean="0"/>
              <a:t>‹#›</a:t>
            </a:fld>
            <a:endParaRPr kumimoji="1" lang="ja-JP" altLang="en-US"/>
          </a:p>
        </p:txBody>
      </p:sp>
    </p:spTree>
    <p:extLst>
      <p:ext uri="{BB962C8B-B14F-4D97-AF65-F5344CB8AC3E}">
        <p14:creationId xmlns:p14="http://schemas.microsoft.com/office/powerpoint/2010/main" val="317407865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E890A9ED-2C1C-4D57-8A76-00283A8BAEDF}" type="slidenum">
              <a:rPr kumimoji="1" lang="ja-JP" altLang="en-US" smtClean="0"/>
              <a:t>3</a:t>
            </a:fld>
            <a:endParaRPr kumimoji="1" lang="ja-JP" altLang="en-US"/>
          </a:p>
        </p:txBody>
      </p:sp>
    </p:spTree>
    <p:extLst>
      <p:ext uri="{BB962C8B-B14F-4D97-AF65-F5344CB8AC3E}">
        <p14:creationId xmlns:p14="http://schemas.microsoft.com/office/powerpoint/2010/main" val="3957504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914400" y="2130426"/>
            <a:ext cx="10363200" cy="1470025"/>
          </a:xfrm>
        </p:spPr>
        <p:txBody>
          <a:bodyPr/>
          <a:lstStyle/>
          <a:p>
            <a:r>
              <a:rPr lang="ja-JP" altLang="en-US"/>
              <a:t>マスター タイトルの書式設定</a:t>
            </a:r>
          </a:p>
        </p:txBody>
      </p:sp>
      <p:sp>
        <p:nvSpPr>
          <p:cNvPr id="3" name="サブタイトル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a:t>マスター サブタイトルの書式設定</a:t>
            </a:r>
          </a:p>
        </p:txBody>
      </p:sp>
    </p:spTree>
    <p:extLst>
      <p:ext uri="{BB962C8B-B14F-4D97-AF65-F5344CB8AC3E}">
        <p14:creationId xmlns:p14="http://schemas.microsoft.com/office/powerpoint/2010/main" val="28429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320076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642351" y="304801"/>
            <a:ext cx="2607733" cy="5770563"/>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812801" y="304801"/>
            <a:ext cx="7626351" cy="5770563"/>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4571071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a:xfrm>
            <a:off x="812801" y="304801"/>
            <a:ext cx="10335684" cy="969963"/>
          </a:xfrm>
        </p:spPr>
        <p:txBody>
          <a:bodyPr/>
          <a:lstStyle/>
          <a:p>
            <a:r>
              <a:rPr lang="ja-JP" altLang="en-US"/>
              <a:t>マスター タイトルの書式設定</a:t>
            </a:r>
          </a:p>
        </p:txBody>
      </p:sp>
    </p:spTree>
    <p:extLst>
      <p:ext uri="{BB962C8B-B14F-4D97-AF65-F5344CB8AC3E}">
        <p14:creationId xmlns:p14="http://schemas.microsoft.com/office/powerpoint/2010/main" val="4020109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911425" y="260649"/>
            <a:ext cx="10335684" cy="969963"/>
          </a:xfrm>
        </p:spPr>
        <p:txBody>
          <a:bodyPr/>
          <a:lstStyle/>
          <a:p>
            <a:r>
              <a:rPr lang="ja-JP" altLang="en-US"/>
              <a:t>マスター タイトルの書式設定</a:t>
            </a:r>
          </a:p>
        </p:txBody>
      </p:sp>
      <p:sp>
        <p:nvSpPr>
          <p:cNvPr id="3" name="コンテンツ プレースホルダー 2"/>
          <p:cNvSpPr>
            <a:spLocks noGrp="1"/>
          </p:cNvSpPr>
          <p:nvPr>
            <p:ph idx="1"/>
          </p:nvPr>
        </p:nvSpPr>
        <p:spPr/>
        <p:txBody>
          <a:bodyPr/>
          <a:lstStyle>
            <a:lvl1pPr marL="0" indent="0">
              <a:defRPr/>
            </a:lvl1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spTree>
    <p:extLst>
      <p:ext uri="{BB962C8B-B14F-4D97-AF65-F5344CB8AC3E}">
        <p14:creationId xmlns:p14="http://schemas.microsoft.com/office/powerpoint/2010/main" val="856979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4406901"/>
            <a:ext cx="10363200" cy="1362075"/>
          </a:xfrm>
        </p:spPr>
        <p:txBody>
          <a:bodyPr anchor="t"/>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Tree>
    <p:extLst>
      <p:ext uri="{BB962C8B-B14F-4D97-AF65-F5344CB8AC3E}">
        <p14:creationId xmlns:p14="http://schemas.microsoft.com/office/powerpoint/2010/main" val="862995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812800" y="1295401"/>
            <a:ext cx="5115984" cy="4779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6131985" y="1295401"/>
            <a:ext cx="5118100" cy="4779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329206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274638"/>
            <a:ext cx="10972800" cy="1143000"/>
          </a:xfrm>
        </p:spPr>
        <p:txBody>
          <a:bodyPr/>
          <a:lstStyle>
            <a:lvl1pPr>
              <a:defRPr/>
            </a:lvl1pPr>
          </a:lstStyle>
          <a:p>
            <a:r>
              <a:rPr lang="ja-JP" altLang="en-US"/>
              <a:t>マスター タイトルの書式設定</a:t>
            </a:r>
          </a:p>
        </p:txBody>
      </p:sp>
      <p:sp>
        <p:nvSpPr>
          <p:cNvPr id="3" name="テキスト プレースホルダー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4138269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Tree>
    <p:extLst>
      <p:ext uri="{BB962C8B-B14F-4D97-AF65-F5344CB8AC3E}">
        <p14:creationId xmlns:p14="http://schemas.microsoft.com/office/powerpoint/2010/main" val="4165746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2600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1" y="273050"/>
            <a:ext cx="4011084" cy="1162050"/>
          </a:xfrm>
        </p:spPr>
        <p:txBody>
          <a:bodyPr anchor="b"/>
          <a:lstStyle>
            <a:lvl1pPr algn="l">
              <a:defRPr sz="2000" b="1"/>
            </a:lvl1pPr>
          </a:lstStyle>
          <a:p>
            <a:r>
              <a:rPr lang="ja-JP" altLang="en-US"/>
              <a:t>マスター タイトルの書式設定</a:t>
            </a:r>
          </a:p>
        </p:txBody>
      </p:sp>
      <p:sp>
        <p:nvSpPr>
          <p:cNvPr id="3" name="コンテンツ プレースホルダー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Tree>
    <p:extLst>
      <p:ext uri="{BB962C8B-B14F-4D97-AF65-F5344CB8AC3E}">
        <p14:creationId xmlns:p14="http://schemas.microsoft.com/office/powerpoint/2010/main" val="3150368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389717" y="4800600"/>
            <a:ext cx="7315200" cy="566738"/>
          </a:xfrm>
        </p:spPr>
        <p:txBody>
          <a:bodyPr anchor="b"/>
          <a:lstStyle>
            <a:lvl1pPr algn="l">
              <a:defRPr sz="2000" b="1"/>
            </a:lvl1pPr>
          </a:lstStyle>
          <a:p>
            <a:r>
              <a:rPr lang="ja-JP" altLang="en-US"/>
              <a:t>マスター タイトルの書式設定</a:t>
            </a:r>
          </a:p>
        </p:txBody>
      </p:sp>
      <p:sp>
        <p:nvSpPr>
          <p:cNvPr id="3" name="図プレースホルダー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a:t>アイコンをクリックして図を追加</a:t>
            </a:r>
          </a:p>
        </p:txBody>
      </p:sp>
      <p:sp>
        <p:nvSpPr>
          <p:cNvPr id="4" name="テキスト プレースホルダー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Tree>
    <p:extLst>
      <p:ext uri="{BB962C8B-B14F-4D97-AF65-F5344CB8AC3E}">
        <p14:creationId xmlns:p14="http://schemas.microsoft.com/office/powerpoint/2010/main" val="3008789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812801" y="304801"/>
            <a:ext cx="10335684" cy="969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ja-JP" altLang="en-GB"/>
              <a:t>タイトルテキストの書式を編集するにはクリックします。</a:t>
            </a:r>
          </a:p>
        </p:txBody>
      </p:sp>
      <p:sp>
        <p:nvSpPr>
          <p:cNvPr id="1027" name="Rectangle 2"/>
          <p:cNvSpPr>
            <a:spLocks noGrp="1" noChangeArrowheads="1"/>
          </p:cNvSpPr>
          <p:nvPr>
            <p:ph type="body" idx="1"/>
          </p:nvPr>
        </p:nvSpPr>
        <p:spPr bwMode="auto">
          <a:xfrm>
            <a:off x="812801" y="1295401"/>
            <a:ext cx="10437284" cy="4779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ja-JP" altLang="en-GB"/>
              <a:t>アウトラインテキストの書式を編集するにはクリックします。</a:t>
            </a:r>
          </a:p>
          <a:p>
            <a:pPr lvl="1"/>
            <a:r>
              <a:rPr lang="en-GB" altLang="ja-JP"/>
              <a:t>2</a:t>
            </a:r>
            <a:r>
              <a:rPr lang="ja-JP" altLang="en-GB"/>
              <a:t>レベル目のアウトライン</a:t>
            </a:r>
          </a:p>
          <a:p>
            <a:pPr lvl="2"/>
            <a:r>
              <a:rPr lang="en-GB" altLang="ja-JP"/>
              <a:t>3</a:t>
            </a:r>
            <a:r>
              <a:rPr lang="ja-JP" altLang="en-GB"/>
              <a:t>レベル目のアウトライン</a:t>
            </a:r>
          </a:p>
          <a:p>
            <a:pPr lvl="3"/>
            <a:r>
              <a:rPr lang="en-GB" altLang="ja-JP"/>
              <a:t>4</a:t>
            </a:r>
            <a:r>
              <a:rPr lang="ja-JP" altLang="en-GB"/>
              <a:t>レベル目のアウトライン</a:t>
            </a:r>
          </a:p>
          <a:p>
            <a:pPr lvl="4"/>
            <a:r>
              <a:rPr lang="en-GB" altLang="ja-JP"/>
              <a:t>5</a:t>
            </a:r>
            <a:r>
              <a:rPr lang="ja-JP" altLang="en-GB"/>
              <a:t>レベル目のアウトライン</a:t>
            </a:r>
          </a:p>
          <a:p>
            <a:pPr lvl="4"/>
            <a:r>
              <a:rPr lang="en-GB" altLang="ja-JP"/>
              <a:t>6</a:t>
            </a:r>
            <a:r>
              <a:rPr lang="ja-JP" altLang="en-GB"/>
              <a:t>レベル目のアウトライン</a:t>
            </a:r>
          </a:p>
          <a:p>
            <a:pPr lvl="4"/>
            <a:r>
              <a:rPr lang="en-GB" altLang="ja-JP"/>
              <a:t>7</a:t>
            </a:r>
            <a:r>
              <a:rPr lang="ja-JP" altLang="en-GB"/>
              <a:t>レベル目のアウトライン</a:t>
            </a:r>
          </a:p>
          <a:p>
            <a:pPr lvl="4"/>
            <a:r>
              <a:rPr lang="en-GB" altLang="ja-JP"/>
              <a:t>8</a:t>
            </a:r>
            <a:r>
              <a:rPr lang="ja-JP" altLang="en-GB"/>
              <a:t>レベル目のアウトライン</a:t>
            </a:r>
          </a:p>
          <a:p>
            <a:pPr lvl="4"/>
            <a:r>
              <a:rPr lang="en-GB" altLang="ja-JP"/>
              <a:t>9</a:t>
            </a:r>
            <a:r>
              <a:rPr lang="ja-JP" altLang="en-GB"/>
              <a:t>レベル目のアウトライン</a:t>
            </a:r>
          </a:p>
        </p:txBody>
      </p:sp>
      <p:sp>
        <p:nvSpPr>
          <p:cNvPr id="1028" name="Text Box 3"/>
          <p:cNvSpPr txBox="1">
            <a:spLocks noChangeArrowheads="1"/>
          </p:cNvSpPr>
          <p:nvPr/>
        </p:nvSpPr>
        <p:spPr bwMode="auto">
          <a:xfrm>
            <a:off x="914400" y="6284914"/>
            <a:ext cx="25400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sz="1800">
              <a:solidFill>
                <a:srgbClr val="000000"/>
              </a:solidFill>
            </a:endParaRPr>
          </a:p>
        </p:txBody>
      </p:sp>
      <p:sp>
        <p:nvSpPr>
          <p:cNvPr id="1029" name="Text Box 4"/>
          <p:cNvSpPr txBox="1">
            <a:spLocks noChangeArrowheads="1"/>
          </p:cNvSpPr>
          <p:nvPr/>
        </p:nvSpPr>
        <p:spPr bwMode="auto">
          <a:xfrm>
            <a:off x="4165600" y="6284914"/>
            <a:ext cx="3860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sz="1800">
              <a:solidFill>
                <a:srgbClr val="000000"/>
              </a:solidFill>
            </a:endParaRPr>
          </a:p>
        </p:txBody>
      </p:sp>
      <p:sp>
        <p:nvSpPr>
          <p:cNvPr id="1030" name="AutoShape 5"/>
          <p:cNvSpPr>
            <a:spLocks noChangeArrowheads="1"/>
          </p:cNvSpPr>
          <p:nvPr/>
        </p:nvSpPr>
        <p:spPr bwMode="auto">
          <a:xfrm>
            <a:off x="814918" y="1125538"/>
            <a:ext cx="10545233" cy="76200"/>
          </a:xfrm>
          <a:prstGeom prst="homePlate">
            <a:avLst>
              <a:gd name="adj" fmla="val 168661"/>
            </a:avLst>
          </a:prstGeom>
          <a:gradFill rotWithShape="0">
            <a:gsLst>
              <a:gs pos="0">
                <a:srgbClr val="B2B2B2"/>
              </a:gs>
              <a:gs pos="100000">
                <a:srgbClr val="21499C"/>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sz="1800">
              <a:solidFill>
                <a:srgbClr val="000000"/>
              </a:solidFill>
            </a:endParaRPr>
          </a:p>
        </p:txBody>
      </p:sp>
      <p:pic>
        <p:nvPicPr>
          <p:cNvPr id="1031" name="Picture 6"/>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0555818" y="7938"/>
            <a:ext cx="1631949" cy="9080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32" name="AutoShape 7"/>
          <p:cNvSpPr>
            <a:spLocks noChangeArrowheads="1"/>
          </p:cNvSpPr>
          <p:nvPr/>
        </p:nvSpPr>
        <p:spPr bwMode="auto">
          <a:xfrm>
            <a:off x="-16933" y="6515100"/>
            <a:ext cx="12240684" cy="342900"/>
          </a:xfrm>
          <a:prstGeom prst="homePlate">
            <a:avLst>
              <a:gd name="adj" fmla="val 0"/>
            </a:avLst>
          </a:prstGeom>
          <a:gradFill rotWithShape="0">
            <a:gsLst>
              <a:gs pos="0">
                <a:srgbClr val="40325A"/>
              </a:gs>
              <a:gs pos="100000">
                <a:srgbClr val="191919"/>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nchorCtr="1"/>
          <a:lstStyle/>
          <a:p>
            <a:pPr algn="ctr">
              <a:tabLst>
                <a:tab pos="0" algn="l"/>
                <a:tab pos="434975" algn="l"/>
                <a:tab pos="884238" algn="l"/>
                <a:tab pos="1333500" algn="l"/>
                <a:tab pos="1782763" algn="l"/>
                <a:tab pos="2232025" algn="l"/>
                <a:tab pos="2681288" algn="l"/>
                <a:tab pos="3130550" algn="l"/>
                <a:tab pos="3579813" algn="l"/>
                <a:tab pos="4029075" algn="l"/>
                <a:tab pos="4478338" algn="l"/>
                <a:tab pos="4927600" algn="l"/>
                <a:tab pos="5389563" algn="l"/>
                <a:tab pos="5826125" algn="l"/>
                <a:tab pos="6275388" algn="l"/>
                <a:tab pos="6724650" algn="l"/>
                <a:tab pos="7173913" algn="l"/>
                <a:tab pos="7623175" algn="l"/>
                <a:tab pos="8072438" algn="l"/>
                <a:tab pos="8521700" algn="l"/>
                <a:tab pos="8970963" algn="l"/>
                <a:tab pos="8972550" algn="l"/>
                <a:tab pos="9421813" algn="l"/>
                <a:tab pos="9871075" algn="l"/>
                <a:tab pos="10321925" algn="l"/>
                <a:tab pos="10779125" algn="l"/>
                <a:tab pos="10780713" algn="l"/>
              </a:tabLst>
            </a:pPr>
            <a:r>
              <a:rPr lang="en-US" altLang="ja-JP" sz="1800">
                <a:solidFill>
                  <a:srgbClr val="FFFFFF"/>
                </a:solidFill>
              </a:rPr>
              <a:t>Meiji University	Integrated Circuit System Laboratory</a:t>
            </a:r>
          </a:p>
        </p:txBody>
      </p:sp>
      <p:sp>
        <p:nvSpPr>
          <p:cNvPr id="2" name="Text Box 8"/>
          <p:cNvSpPr txBox="1">
            <a:spLocks noChangeArrowheads="1"/>
          </p:cNvSpPr>
          <p:nvPr/>
        </p:nvSpPr>
        <p:spPr bwMode="auto">
          <a:xfrm>
            <a:off x="8917518" y="6542088"/>
            <a:ext cx="3130549"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9pPr>
          </a:lstStyle>
          <a:p>
            <a:pPr algn="r">
              <a:defRPr/>
            </a:pPr>
            <a:fld id="{07904F1A-5AC7-4F54-9FC5-F69F477A59CE}" type="slidenum">
              <a:rPr lang="en-US" sz="1800" smtClean="0">
                <a:solidFill>
                  <a:srgbClr val="FFFFFF"/>
                </a:solidFill>
              </a:rPr>
              <a:pPr algn="r">
                <a:defRPr/>
              </a:pPr>
              <a:t>‹#›</a:t>
            </a:fld>
            <a:endParaRPr lang="en-US" sz="1800" dirty="0">
              <a:solidFill>
                <a:srgbClr val="FFFFFF"/>
              </a:solidFill>
            </a:endParaRPr>
          </a:p>
        </p:txBody>
      </p:sp>
    </p:spTree>
    <p:extLst>
      <p:ext uri="{BB962C8B-B14F-4D97-AF65-F5344CB8AC3E}">
        <p14:creationId xmlns:p14="http://schemas.microsoft.com/office/powerpoint/2010/main" val="22954145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449263" rtl="0" eaLnBrk="1" fontAlgn="base" hangingPunct="1">
        <a:spcBef>
          <a:spcPct val="0"/>
        </a:spcBef>
        <a:spcAft>
          <a:spcPct val="0"/>
        </a:spcAft>
        <a:buClr>
          <a:srgbClr val="000000"/>
        </a:buClr>
        <a:buSzPct val="100000"/>
        <a:buFont typeface="Times New Roman" pitchFamily="18" charset="0"/>
        <a:defRPr kumimoji="1" sz="2800">
          <a:solidFill>
            <a:srgbClr val="000000"/>
          </a:solidFill>
          <a:latin typeface="+mj-lt"/>
          <a:ea typeface="+mj-ea"/>
          <a:cs typeface="+mj-cs"/>
        </a:defRPr>
      </a:lvl1pPr>
      <a:lvl2pPr algn="l" defTabSz="449263" rtl="0" eaLnBrk="1" fontAlgn="base" hangingPunct="1">
        <a:spcBef>
          <a:spcPct val="0"/>
        </a:spcBef>
        <a:spcAft>
          <a:spcPct val="0"/>
        </a:spcAft>
        <a:buClr>
          <a:srgbClr val="000000"/>
        </a:buClr>
        <a:buSzPct val="100000"/>
        <a:buFont typeface="Times New Roman" pitchFamily="18" charset="0"/>
        <a:defRPr kumimoji="1" sz="2800">
          <a:solidFill>
            <a:srgbClr val="000000"/>
          </a:solidFill>
          <a:latin typeface="Times New Roman" pitchFamily="16" charset="0"/>
          <a:ea typeface="ＭＳ Ｐゴシック" charset="-128"/>
        </a:defRPr>
      </a:lvl2pPr>
      <a:lvl3pPr algn="l" defTabSz="449263" rtl="0" eaLnBrk="1" fontAlgn="base" hangingPunct="1">
        <a:spcBef>
          <a:spcPct val="0"/>
        </a:spcBef>
        <a:spcAft>
          <a:spcPct val="0"/>
        </a:spcAft>
        <a:buClr>
          <a:srgbClr val="000000"/>
        </a:buClr>
        <a:buSzPct val="100000"/>
        <a:buFont typeface="Times New Roman" pitchFamily="18" charset="0"/>
        <a:defRPr kumimoji="1" sz="2800">
          <a:solidFill>
            <a:srgbClr val="000000"/>
          </a:solidFill>
          <a:latin typeface="Times New Roman" pitchFamily="16" charset="0"/>
          <a:ea typeface="ＭＳ Ｐゴシック" charset="-128"/>
        </a:defRPr>
      </a:lvl3pPr>
      <a:lvl4pPr algn="l" defTabSz="449263" rtl="0" eaLnBrk="1" fontAlgn="base" hangingPunct="1">
        <a:spcBef>
          <a:spcPct val="0"/>
        </a:spcBef>
        <a:spcAft>
          <a:spcPct val="0"/>
        </a:spcAft>
        <a:buClr>
          <a:srgbClr val="000000"/>
        </a:buClr>
        <a:buSzPct val="100000"/>
        <a:buFont typeface="Times New Roman" pitchFamily="18" charset="0"/>
        <a:defRPr kumimoji="1" sz="2800">
          <a:solidFill>
            <a:srgbClr val="000000"/>
          </a:solidFill>
          <a:latin typeface="Times New Roman" pitchFamily="16" charset="0"/>
          <a:ea typeface="ＭＳ Ｐゴシック" charset="-128"/>
        </a:defRPr>
      </a:lvl4pPr>
      <a:lvl5pPr algn="l" defTabSz="449263" rtl="0" eaLnBrk="1" fontAlgn="base" hangingPunct="1">
        <a:spcBef>
          <a:spcPct val="0"/>
        </a:spcBef>
        <a:spcAft>
          <a:spcPct val="0"/>
        </a:spcAft>
        <a:buClr>
          <a:srgbClr val="000000"/>
        </a:buClr>
        <a:buSzPct val="100000"/>
        <a:buFont typeface="Times New Roman" pitchFamily="18" charset="0"/>
        <a:defRPr kumimoji="1" sz="2800">
          <a:solidFill>
            <a:srgbClr val="000000"/>
          </a:solidFill>
          <a:latin typeface="Times New Roman" pitchFamily="16" charset="0"/>
          <a:ea typeface="ＭＳ Ｐゴシック" charset="-128"/>
        </a:defRPr>
      </a:lvl5pPr>
      <a:lvl6pPr marL="2514600" indent="-228600" algn="l" defTabSz="449263" rtl="0" eaLnBrk="1" fontAlgn="base" hangingPunct="1">
        <a:spcBef>
          <a:spcPct val="0"/>
        </a:spcBef>
        <a:spcAft>
          <a:spcPct val="0"/>
        </a:spcAft>
        <a:buClr>
          <a:srgbClr val="000000"/>
        </a:buClr>
        <a:buSzPct val="100000"/>
        <a:buFont typeface="Times New Roman" pitchFamily="16" charset="0"/>
        <a:defRPr kumimoji="1" sz="2800">
          <a:solidFill>
            <a:srgbClr val="000000"/>
          </a:solidFill>
          <a:latin typeface="Times New Roman" pitchFamily="16" charset="0"/>
          <a:ea typeface="ＭＳ Ｐゴシック" charset="-128"/>
        </a:defRPr>
      </a:lvl6pPr>
      <a:lvl7pPr marL="2971800" indent="-228600" algn="l" defTabSz="449263" rtl="0" eaLnBrk="1" fontAlgn="base" hangingPunct="1">
        <a:spcBef>
          <a:spcPct val="0"/>
        </a:spcBef>
        <a:spcAft>
          <a:spcPct val="0"/>
        </a:spcAft>
        <a:buClr>
          <a:srgbClr val="000000"/>
        </a:buClr>
        <a:buSzPct val="100000"/>
        <a:buFont typeface="Times New Roman" pitchFamily="16" charset="0"/>
        <a:defRPr kumimoji="1" sz="2800">
          <a:solidFill>
            <a:srgbClr val="000000"/>
          </a:solidFill>
          <a:latin typeface="Times New Roman" pitchFamily="16" charset="0"/>
          <a:ea typeface="ＭＳ Ｐゴシック" charset="-128"/>
        </a:defRPr>
      </a:lvl7pPr>
      <a:lvl8pPr marL="3429000" indent="-228600" algn="l" defTabSz="449263" rtl="0" eaLnBrk="1" fontAlgn="base" hangingPunct="1">
        <a:spcBef>
          <a:spcPct val="0"/>
        </a:spcBef>
        <a:spcAft>
          <a:spcPct val="0"/>
        </a:spcAft>
        <a:buClr>
          <a:srgbClr val="000000"/>
        </a:buClr>
        <a:buSzPct val="100000"/>
        <a:buFont typeface="Times New Roman" pitchFamily="16" charset="0"/>
        <a:defRPr kumimoji="1" sz="2800">
          <a:solidFill>
            <a:srgbClr val="000000"/>
          </a:solidFill>
          <a:latin typeface="Times New Roman" pitchFamily="16" charset="0"/>
          <a:ea typeface="ＭＳ Ｐゴシック" charset="-128"/>
        </a:defRPr>
      </a:lvl8pPr>
      <a:lvl9pPr marL="3886200" indent="-228600" algn="l" defTabSz="449263" rtl="0" eaLnBrk="1" fontAlgn="base" hangingPunct="1">
        <a:spcBef>
          <a:spcPct val="0"/>
        </a:spcBef>
        <a:spcAft>
          <a:spcPct val="0"/>
        </a:spcAft>
        <a:buClr>
          <a:srgbClr val="000000"/>
        </a:buClr>
        <a:buSzPct val="100000"/>
        <a:buFont typeface="Times New Roman" pitchFamily="16" charset="0"/>
        <a:defRPr kumimoji="1" sz="2800">
          <a:solidFill>
            <a:srgbClr val="000000"/>
          </a:solidFill>
          <a:latin typeface="Times New Roman" pitchFamily="16" charset="0"/>
          <a:ea typeface="ＭＳ Ｐゴシック" charset="-128"/>
        </a:defRPr>
      </a:lvl9pPr>
    </p:titleStyle>
    <p:bodyStyle>
      <a:lvl1pPr marL="342900" indent="-34290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E70126-92BA-C21D-4523-56C79BF0B75D}"/>
              </a:ext>
            </a:extLst>
          </p:cNvPr>
          <p:cNvSpPr>
            <a:spLocks noGrp="1"/>
          </p:cNvSpPr>
          <p:nvPr>
            <p:ph type="ctrTitle"/>
          </p:nvPr>
        </p:nvSpPr>
        <p:spPr/>
        <p:txBody>
          <a:bodyPr/>
          <a:lstStyle/>
          <a:p>
            <a:pPr algn="ctr"/>
            <a:r>
              <a:rPr kumimoji="1" lang="ja-JP" altLang="en-US" dirty="0"/>
              <a:t>並列化したギルバートセルと</a:t>
            </a:r>
            <a:r>
              <a:rPr kumimoji="1" lang="en-US" altLang="ja-JP" dirty="0"/>
              <a:t>TIA</a:t>
            </a:r>
            <a:r>
              <a:rPr kumimoji="1" lang="ja-JP" altLang="en-US" dirty="0"/>
              <a:t>を接続したギルバートセルの評価</a:t>
            </a:r>
          </a:p>
        </p:txBody>
      </p:sp>
      <p:sp>
        <p:nvSpPr>
          <p:cNvPr id="3" name="字幕 2">
            <a:extLst>
              <a:ext uri="{FF2B5EF4-FFF2-40B4-BE49-F238E27FC236}">
                <a16:creationId xmlns:a16="http://schemas.microsoft.com/office/drawing/2014/main" id="{0ADA0D22-013F-E103-0E0E-1B9A8556F820}"/>
              </a:ext>
            </a:extLst>
          </p:cNvPr>
          <p:cNvSpPr>
            <a:spLocks noGrp="1"/>
          </p:cNvSpPr>
          <p:nvPr>
            <p:ph type="subTitle" idx="1"/>
          </p:nvPr>
        </p:nvSpPr>
        <p:spPr/>
        <p:txBody>
          <a:bodyPr/>
          <a:lstStyle/>
          <a:p>
            <a:r>
              <a:rPr kumimoji="1" lang="en-US" altLang="ja-JP" dirty="0"/>
              <a:t>M1</a:t>
            </a:r>
            <a:r>
              <a:rPr kumimoji="1" lang="ja-JP" altLang="en-US" dirty="0"/>
              <a:t>　緒方敦洋</a:t>
            </a:r>
          </a:p>
        </p:txBody>
      </p:sp>
    </p:spTree>
    <p:extLst>
      <p:ext uri="{BB962C8B-B14F-4D97-AF65-F5344CB8AC3E}">
        <p14:creationId xmlns:p14="http://schemas.microsoft.com/office/powerpoint/2010/main" val="1330295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9D638B-9BA3-B5E4-8D55-71709D60BA94}"/>
              </a:ext>
            </a:extLst>
          </p:cNvPr>
          <p:cNvSpPr>
            <a:spLocks noGrp="1"/>
          </p:cNvSpPr>
          <p:nvPr>
            <p:ph type="title"/>
          </p:nvPr>
        </p:nvSpPr>
        <p:spPr/>
        <p:txBody>
          <a:bodyPr/>
          <a:lstStyle/>
          <a:p>
            <a:r>
              <a:rPr kumimoji="1" lang="ja-JP" altLang="en-US" dirty="0"/>
              <a:t>並列化ギルバートセル</a:t>
            </a:r>
          </a:p>
        </p:txBody>
      </p:sp>
      <p:sp>
        <p:nvSpPr>
          <p:cNvPr id="3" name="コンテンツ プレースホルダー 2">
            <a:extLst>
              <a:ext uri="{FF2B5EF4-FFF2-40B4-BE49-F238E27FC236}">
                <a16:creationId xmlns:a16="http://schemas.microsoft.com/office/drawing/2014/main" id="{0BE22F77-2B7D-99AE-4330-7FE987CE096D}"/>
              </a:ext>
            </a:extLst>
          </p:cNvPr>
          <p:cNvSpPr>
            <a:spLocks noGrp="1"/>
          </p:cNvSpPr>
          <p:nvPr>
            <p:ph idx="1"/>
          </p:nvPr>
        </p:nvSpPr>
        <p:spPr>
          <a:xfrm>
            <a:off x="812801" y="1295402"/>
            <a:ext cx="10437284" cy="969962"/>
          </a:xfrm>
        </p:spPr>
        <p:txBody>
          <a:bodyPr/>
          <a:lstStyle/>
          <a:p>
            <a:r>
              <a:rPr lang="en-US" altLang="ja-JP" dirty="0"/>
              <a:t>d</a:t>
            </a:r>
            <a:r>
              <a:rPr kumimoji="1" lang="en-US" altLang="ja-JP" dirty="0"/>
              <a:t>c</a:t>
            </a:r>
            <a:r>
              <a:rPr kumimoji="1" lang="ja-JP" altLang="en-US" dirty="0"/>
              <a:t>解析</a:t>
            </a:r>
            <a:endParaRPr kumimoji="1" lang="en-US" altLang="ja-JP" dirty="0"/>
          </a:p>
        </p:txBody>
      </p:sp>
      <p:graphicFrame>
        <p:nvGraphicFramePr>
          <p:cNvPr id="5" name="グラフ 4">
            <a:extLst>
              <a:ext uri="{FF2B5EF4-FFF2-40B4-BE49-F238E27FC236}">
                <a16:creationId xmlns:a16="http://schemas.microsoft.com/office/drawing/2014/main" id="{2D3FD898-230F-64C0-1BD7-6E80BB758FEE}"/>
              </a:ext>
            </a:extLst>
          </p:cNvPr>
          <p:cNvGraphicFramePr>
            <a:graphicFrameLocks/>
          </p:cNvGraphicFramePr>
          <p:nvPr>
            <p:extLst>
              <p:ext uri="{D42A27DB-BD31-4B8C-83A1-F6EECF244321}">
                <p14:modId xmlns:p14="http://schemas.microsoft.com/office/powerpoint/2010/main" val="2355422627"/>
              </p:ext>
            </p:extLst>
          </p:nvPr>
        </p:nvGraphicFramePr>
        <p:xfrm>
          <a:off x="2476227" y="2133284"/>
          <a:ext cx="7239546" cy="408919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60461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22BF83-A0CA-B260-ED81-2B6696DFACDE}"/>
              </a:ext>
            </a:extLst>
          </p:cNvPr>
          <p:cNvSpPr>
            <a:spLocks noGrp="1"/>
          </p:cNvSpPr>
          <p:nvPr>
            <p:ph type="title"/>
          </p:nvPr>
        </p:nvSpPr>
        <p:spPr/>
        <p:txBody>
          <a:bodyPr/>
          <a:lstStyle/>
          <a:p>
            <a:r>
              <a:rPr kumimoji="1" lang="ja-JP" altLang="en-US" dirty="0"/>
              <a:t>並列化ギルバートセル</a:t>
            </a:r>
          </a:p>
        </p:txBody>
      </p:sp>
      <p:sp>
        <p:nvSpPr>
          <p:cNvPr id="3" name="コンテンツ プレースホルダー 2">
            <a:extLst>
              <a:ext uri="{FF2B5EF4-FFF2-40B4-BE49-F238E27FC236}">
                <a16:creationId xmlns:a16="http://schemas.microsoft.com/office/drawing/2014/main" id="{27AB22D1-DD55-3DC7-FD09-572CCA0BFA74}"/>
              </a:ext>
            </a:extLst>
          </p:cNvPr>
          <p:cNvSpPr>
            <a:spLocks noGrp="1"/>
          </p:cNvSpPr>
          <p:nvPr>
            <p:ph idx="1"/>
          </p:nvPr>
        </p:nvSpPr>
        <p:spPr>
          <a:xfrm>
            <a:off x="812801" y="1295402"/>
            <a:ext cx="10437284" cy="969962"/>
          </a:xfrm>
        </p:spPr>
        <p:txBody>
          <a:bodyPr/>
          <a:lstStyle/>
          <a:p>
            <a:r>
              <a:rPr lang="en-US" altLang="ja-JP" dirty="0"/>
              <a:t>a</a:t>
            </a:r>
            <a:r>
              <a:rPr kumimoji="1" lang="en-US" altLang="ja-JP" dirty="0"/>
              <a:t>c</a:t>
            </a:r>
            <a:r>
              <a:rPr kumimoji="1" lang="ja-JP" altLang="en-US" dirty="0"/>
              <a:t>解析</a:t>
            </a:r>
            <a:endParaRPr kumimoji="1" lang="en-US" altLang="ja-JP" dirty="0"/>
          </a:p>
          <a:p>
            <a:r>
              <a:rPr kumimoji="1" lang="ja-JP" altLang="en-US" dirty="0"/>
              <a:t>遮断周波数は</a:t>
            </a:r>
            <a:r>
              <a:rPr kumimoji="1" lang="en-US" altLang="ja-JP" dirty="0"/>
              <a:t>18.6 GHz</a:t>
            </a:r>
            <a:endParaRPr kumimoji="1" lang="ja-JP" altLang="en-US" dirty="0"/>
          </a:p>
        </p:txBody>
      </p:sp>
      <p:graphicFrame>
        <p:nvGraphicFramePr>
          <p:cNvPr id="4" name="グラフ 3">
            <a:extLst>
              <a:ext uri="{FF2B5EF4-FFF2-40B4-BE49-F238E27FC236}">
                <a16:creationId xmlns:a16="http://schemas.microsoft.com/office/drawing/2014/main" id="{A22778B2-A860-4331-173A-D3D6913DEDEE}"/>
              </a:ext>
            </a:extLst>
          </p:cNvPr>
          <p:cNvGraphicFramePr>
            <a:graphicFrameLocks/>
          </p:cNvGraphicFramePr>
          <p:nvPr>
            <p:extLst>
              <p:ext uri="{D42A27DB-BD31-4B8C-83A1-F6EECF244321}">
                <p14:modId xmlns:p14="http://schemas.microsoft.com/office/powerpoint/2010/main" val="1419995551"/>
              </p:ext>
            </p:extLst>
          </p:nvPr>
        </p:nvGraphicFramePr>
        <p:xfrm>
          <a:off x="2456621" y="2067340"/>
          <a:ext cx="7278757" cy="433014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67053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F82404-C098-3583-E698-0E1468D66C47}"/>
              </a:ext>
            </a:extLst>
          </p:cNvPr>
          <p:cNvSpPr>
            <a:spLocks noGrp="1"/>
          </p:cNvSpPr>
          <p:nvPr>
            <p:ph type="title"/>
          </p:nvPr>
        </p:nvSpPr>
        <p:spPr/>
        <p:txBody>
          <a:bodyPr/>
          <a:lstStyle/>
          <a:p>
            <a:r>
              <a:rPr kumimoji="1" lang="ja-JP" altLang="en-US" dirty="0"/>
              <a:t>並列化ギルバートセル</a:t>
            </a:r>
          </a:p>
        </p:txBody>
      </p:sp>
      <p:sp>
        <p:nvSpPr>
          <p:cNvPr id="3" name="コンテンツ プレースホルダー 2">
            <a:extLst>
              <a:ext uri="{FF2B5EF4-FFF2-40B4-BE49-F238E27FC236}">
                <a16:creationId xmlns:a16="http://schemas.microsoft.com/office/drawing/2014/main" id="{37959E31-F175-9E05-DBE4-DC43033BBFE4}"/>
              </a:ext>
            </a:extLst>
          </p:cNvPr>
          <p:cNvSpPr>
            <a:spLocks noGrp="1"/>
          </p:cNvSpPr>
          <p:nvPr>
            <p:ph idx="1"/>
          </p:nvPr>
        </p:nvSpPr>
        <p:spPr>
          <a:xfrm>
            <a:off x="812801" y="1295402"/>
            <a:ext cx="10437284" cy="827596"/>
          </a:xfrm>
        </p:spPr>
        <p:txBody>
          <a:bodyPr/>
          <a:lstStyle/>
          <a:p>
            <a:r>
              <a:rPr lang="en-US" altLang="ja-JP" dirty="0" err="1"/>
              <a:t>t</a:t>
            </a:r>
            <a:r>
              <a:rPr kumimoji="1" lang="en-US" altLang="ja-JP" dirty="0" err="1"/>
              <a:t>ran</a:t>
            </a:r>
            <a:r>
              <a:rPr kumimoji="1" lang="ja-JP" altLang="en-US" dirty="0"/>
              <a:t>解析</a:t>
            </a:r>
            <a:endParaRPr kumimoji="1" lang="en-US" altLang="ja-JP" dirty="0"/>
          </a:p>
          <a:p>
            <a:r>
              <a:rPr kumimoji="1" lang="ja-JP" altLang="en-US" dirty="0"/>
              <a:t>入力振幅</a:t>
            </a:r>
            <a:r>
              <a:rPr kumimoji="1" lang="en-US" altLang="ja-JP" dirty="0"/>
              <a:t>50 mV</a:t>
            </a:r>
            <a:r>
              <a:rPr kumimoji="1" lang="ja-JP" altLang="en-US" dirty="0"/>
              <a:t>　入力周波数　</a:t>
            </a:r>
            <a:r>
              <a:rPr lang="en-US" altLang="ja-JP" dirty="0"/>
              <a:t>3</a:t>
            </a:r>
            <a:r>
              <a:rPr kumimoji="1" lang="en-US" altLang="ja-JP" dirty="0"/>
              <a:t> GHz</a:t>
            </a:r>
          </a:p>
          <a:p>
            <a:endParaRPr kumimoji="1" lang="ja-JP" altLang="en-US" dirty="0"/>
          </a:p>
        </p:txBody>
      </p:sp>
      <p:graphicFrame>
        <p:nvGraphicFramePr>
          <p:cNvPr id="4" name="グラフ 3">
            <a:extLst>
              <a:ext uri="{FF2B5EF4-FFF2-40B4-BE49-F238E27FC236}">
                <a16:creationId xmlns:a16="http://schemas.microsoft.com/office/drawing/2014/main" id="{CC27C9E1-8FE2-4524-A5AA-9D66E8A44994}"/>
              </a:ext>
            </a:extLst>
          </p:cNvPr>
          <p:cNvGraphicFramePr>
            <a:graphicFrameLocks/>
          </p:cNvGraphicFramePr>
          <p:nvPr>
            <p:extLst>
              <p:ext uri="{D42A27DB-BD31-4B8C-83A1-F6EECF244321}">
                <p14:modId xmlns:p14="http://schemas.microsoft.com/office/powerpoint/2010/main" val="3988265802"/>
              </p:ext>
            </p:extLst>
          </p:nvPr>
        </p:nvGraphicFramePr>
        <p:xfrm>
          <a:off x="2738063" y="2122998"/>
          <a:ext cx="6682408" cy="400944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9916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A19657-21E5-E84F-32DA-EBBD5C1C795B}"/>
              </a:ext>
            </a:extLst>
          </p:cNvPr>
          <p:cNvSpPr>
            <a:spLocks noGrp="1"/>
          </p:cNvSpPr>
          <p:nvPr>
            <p:ph type="title"/>
          </p:nvPr>
        </p:nvSpPr>
        <p:spPr/>
        <p:txBody>
          <a:bodyPr/>
          <a:lstStyle/>
          <a:p>
            <a:r>
              <a:rPr kumimoji="1" lang="ja-JP" altLang="en-US" dirty="0"/>
              <a:t>今後の課題</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2E90953F-BC0B-AE43-85F8-F6EBFAB19F5E}"/>
                  </a:ext>
                </a:extLst>
              </p:cNvPr>
              <p:cNvSpPr>
                <a:spLocks noGrp="1"/>
              </p:cNvSpPr>
              <p:nvPr>
                <p:ph idx="1"/>
              </p:nvPr>
            </p:nvSpPr>
            <p:spPr/>
            <p:txBody>
              <a:bodyPr/>
              <a:lstStyle/>
              <a:p>
                <a:r>
                  <a:rPr lang="en-US" altLang="ja-JP" dirty="0"/>
                  <a:t>TIA+</a:t>
                </a:r>
                <a:r>
                  <a:rPr lang="ja-JP" altLang="en-US" dirty="0"/>
                  <a:t>ギルバートセルの伝達インピーダンスが</a:t>
                </a:r>
                <a14:m>
                  <m:oMath xmlns:m="http://schemas.openxmlformats.org/officeDocument/2006/math">
                    <m:r>
                      <a:rPr lang="en-US" altLang="ja-JP" i="1">
                        <a:latin typeface="Cambria Math" panose="02040503050406030204" pitchFamily="18" charset="0"/>
                      </a:rPr>
                      <m:t>1/</m:t>
                    </m:r>
                    <m:rad>
                      <m:radPr>
                        <m:degHide m:val="on"/>
                        <m:ctrlPr>
                          <a:rPr lang="en-US" altLang="ja-JP" i="1">
                            <a:latin typeface="Cambria Math" panose="02040503050406030204" pitchFamily="18" charset="0"/>
                          </a:rPr>
                        </m:ctrlPr>
                      </m:radPr>
                      <m:deg/>
                      <m:e>
                        <m:r>
                          <a:rPr lang="en-US" altLang="ja-JP" i="1">
                            <a:latin typeface="Cambria Math" panose="02040503050406030204" pitchFamily="18" charset="0"/>
                          </a:rPr>
                          <m:t>2</m:t>
                        </m:r>
                      </m:e>
                    </m:rad>
                  </m:oMath>
                </a14:m>
                <a:r>
                  <a:rPr lang="ja-JP" altLang="en-US" dirty="0"/>
                  <a:t>となる点を設計値を変えて</a:t>
                </a:r>
                <a:r>
                  <a:rPr kumimoji="1" lang="ja-JP" altLang="en-US" dirty="0"/>
                  <a:t>シミュレーションから求める。</a:t>
                </a:r>
                <a:endParaRPr kumimoji="1" lang="en-US" altLang="ja-JP" dirty="0"/>
              </a:p>
              <a:p>
                <a:endParaRPr lang="en-US" altLang="ja-JP" dirty="0"/>
              </a:p>
              <a:p>
                <a:r>
                  <a:rPr kumimoji="1" lang="ja-JP" altLang="en-US" dirty="0"/>
                  <a:t>並列化したギルバートセルと同じ</a:t>
                </a:r>
                <a:r>
                  <a:rPr kumimoji="1" lang="en-US" altLang="ja-JP" dirty="0"/>
                  <a:t>gm</a:t>
                </a:r>
                <a:r>
                  <a:rPr kumimoji="1" lang="ja-JP" altLang="en-US" dirty="0"/>
                  <a:t>で通常のギルバートセルを設計し、比較する。</a:t>
                </a:r>
              </a:p>
            </p:txBody>
          </p:sp>
        </mc:Choice>
        <mc:Fallback>
          <p:sp>
            <p:nvSpPr>
              <p:cNvPr id="3" name="コンテンツ プレースホルダー 2">
                <a:extLst>
                  <a:ext uri="{FF2B5EF4-FFF2-40B4-BE49-F238E27FC236}">
                    <a16:creationId xmlns:a16="http://schemas.microsoft.com/office/drawing/2014/main" id="{2E90953F-BC0B-AE43-85F8-F6EBFAB19F5E}"/>
                  </a:ext>
                </a:extLst>
              </p:cNvPr>
              <p:cNvSpPr>
                <a:spLocks noGrp="1" noRot="1" noChangeAspect="1" noMove="1" noResize="1" noEditPoints="1" noAdjustHandles="1" noChangeArrowheads="1" noChangeShapeType="1" noTextEdit="1"/>
              </p:cNvSpPr>
              <p:nvPr>
                <p:ph idx="1"/>
              </p:nvPr>
            </p:nvSpPr>
            <p:spPr>
              <a:blipFill>
                <a:blip r:embed="rId2"/>
                <a:stretch>
                  <a:fillRect l="-876" t="-765" r="-251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46781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1CBF2D-DBB6-9BA4-E921-AB685450ED85}"/>
              </a:ext>
            </a:extLst>
          </p:cNvPr>
          <p:cNvSpPr>
            <a:spLocks noGrp="1"/>
          </p:cNvSpPr>
          <p:nvPr>
            <p:ph type="title"/>
          </p:nvPr>
        </p:nvSpPr>
        <p:spPr/>
        <p:txBody>
          <a:bodyPr/>
          <a:lstStyle/>
          <a:p>
            <a:r>
              <a:rPr kumimoji="1" lang="en-US" altLang="ja-JP" dirty="0"/>
              <a:t>TIA</a:t>
            </a:r>
            <a:r>
              <a:rPr lang="ja-JP" altLang="en-US" dirty="0"/>
              <a:t>＋</a:t>
            </a:r>
            <a:r>
              <a:rPr kumimoji="1" lang="ja-JP" altLang="en-US" dirty="0"/>
              <a:t>ギルバートセル</a:t>
            </a:r>
          </a:p>
        </p:txBody>
      </p:sp>
      <p:sp>
        <p:nvSpPr>
          <p:cNvPr id="3" name="コンテンツ プレースホルダー 2">
            <a:extLst>
              <a:ext uri="{FF2B5EF4-FFF2-40B4-BE49-F238E27FC236}">
                <a16:creationId xmlns:a16="http://schemas.microsoft.com/office/drawing/2014/main" id="{F74CADE7-B199-72F4-E2F7-38AD518B1AF4}"/>
              </a:ext>
            </a:extLst>
          </p:cNvPr>
          <p:cNvSpPr>
            <a:spLocks noGrp="1"/>
          </p:cNvSpPr>
          <p:nvPr>
            <p:ph idx="1"/>
          </p:nvPr>
        </p:nvSpPr>
        <p:spPr>
          <a:xfrm>
            <a:off x="812801" y="1295402"/>
            <a:ext cx="10437284" cy="552100"/>
          </a:xfrm>
        </p:spPr>
        <p:txBody>
          <a:bodyPr/>
          <a:lstStyle/>
          <a:p>
            <a:r>
              <a:rPr kumimoji="1" lang="en-US" altLang="ja-JP" dirty="0"/>
              <a:t>TIA</a:t>
            </a:r>
            <a:r>
              <a:rPr kumimoji="1" lang="ja-JP" altLang="en-US" dirty="0"/>
              <a:t>とギルバートセルを接続してシミュレーションを行った。</a:t>
            </a:r>
            <a:endParaRPr kumimoji="1" lang="en-US" altLang="ja-JP" dirty="0"/>
          </a:p>
        </p:txBody>
      </p:sp>
      <p:pic>
        <p:nvPicPr>
          <p:cNvPr id="5" name="図 4">
            <a:extLst>
              <a:ext uri="{FF2B5EF4-FFF2-40B4-BE49-F238E27FC236}">
                <a16:creationId xmlns:a16="http://schemas.microsoft.com/office/drawing/2014/main" id="{5B550D11-4099-7D49-E1D9-B06502ECB538}"/>
              </a:ext>
            </a:extLst>
          </p:cNvPr>
          <p:cNvPicPr>
            <a:picLocks noChangeAspect="1"/>
          </p:cNvPicPr>
          <p:nvPr/>
        </p:nvPicPr>
        <p:blipFill>
          <a:blip r:embed="rId2"/>
          <a:stretch>
            <a:fillRect/>
          </a:stretch>
        </p:blipFill>
        <p:spPr>
          <a:xfrm>
            <a:off x="2956425" y="1912292"/>
            <a:ext cx="6279149" cy="4018836"/>
          </a:xfrm>
          <a:prstGeom prst="rect">
            <a:avLst/>
          </a:prstGeom>
        </p:spPr>
      </p:pic>
    </p:spTree>
    <p:extLst>
      <p:ext uri="{BB962C8B-B14F-4D97-AF65-F5344CB8AC3E}">
        <p14:creationId xmlns:p14="http://schemas.microsoft.com/office/powerpoint/2010/main" val="3988502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1418A8-5C0D-AB3E-728C-8039B07F593C}"/>
              </a:ext>
            </a:extLst>
          </p:cNvPr>
          <p:cNvSpPr>
            <a:spLocks noGrp="1"/>
          </p:cNvSpPr>
          <p:nvPr>
            <p:ph type="title"/>
          </p:nvPr>
        </p:nvSpPr>
        <p:spPr/>
        <p:txBody>
          <a:bodyPr/>
          <a:lstStyle/>
          <a:p>
            <a:r>
              <a:rPr lang="en-US" altLang="ja-JP" dirty="0"/>
              <a:t>TIA+</a:t>
            </a:r>
            <a:r>
              <a:rPr lang="ja-JP" altLang="en-US" dirty="0"/>
              <a:t>ギルバートセル</a:t>
            </a:r>
            <a:endParaRPr kumimoji="1" lang="ja-JP" altLang="en-US" dirty="0"/>
          </a:p>
        </p:txBody>
      </p:sp>
      <mc:AlternateContent xmlns:mc="http://schemas.openxmlformats.org/markup-compatibility/2006" xmlns:a14="http://schemas.microsoft.com/office/drawing/2010/main">
        <mc:Choice Requires="a14">
          <p:graphicFrame>
            <p:nvGraphicFramePr>
              <p:cNvPr id="137" name="コンテンツ プレースホルダー 3">
                <a:extLst>
                  <a:ext uri="{FF2B5EF4-FFF2-40B4-BE49-F238E27FC236}">
                    <a16:creationId xmlns:a16="http://schemas.microsoft.com/office/drawing/2014/main" id="{C3D5B361-4C8F-CDDC-0EFC-CF70FA410F6B}"/>
                  </a:ext>
                </a:extLst>
              </p:cNvPr>
              <p:cNvGraphicFramePr>
                <a:graphicFrameLocks noGrp="1"/>
              </p:cNvGraphicFramePr>
              <p:nvPr>
                <p:ph idx="1"/>
                <p:extLst>
                  <p:ext uri="{D42A27DB-BD31-4B8C-83A1-F6EECF244321}">
                    <p14:modId xmlns:p14="http://schemas.microsoft.com/office/powerpoint/2010/main" val="792022309"/>
                  </p:ext>
                </p:extLst>
              </p:nvPr>
            </p:nvGraphicFramePr>
            <p:xfrm>
              <a:off x="6797705" y="2683918"/>
              <a:ext cx="4188744" cy="2665481"/>
            </p:xfrm>
            <a:graphic>
              <a:graphicData uri="http://schemas.openxmlformats.org/drawingml/2006/table">
                <a:tbl>
                  <a:tblPr firstRow="1" bandRow="1">
                    <a:tableStyleId>{5940675A-B579-460E-94D1-54222C63F5DA}</a:tableStyleId>
                  </a:tblPr>
                  <a:tblGrid>
                    <a:gridCol w="2094372">
                      <a:extLst>
                        <a:ext uri="{9D8B030D-6E8A-4147-A177-3AD203B41FA5}">
                          <a16:colId xmlns:a16="http://schemas.microsoft.com/office/drawing/2014/main" val="1067325239"/>
                        </a:ext>
                      </a:extLst>
                    </a:gridCol>
                    <a:gridCol w="2094372">
                      <a:extLst>
                        <a:ext uri="{9D8B030D-6E8A-4147-A177-3AD203B41FA5}">
                          <a16:colId xmlns:a16="http://schemas.microsoft.com/office/drawing/2014/main" val="3874380494"/>
                        </a:ext>
                      </a:extLst>
                    </a:gridCol>
                  </a:tblGrid>
                  <a:tr h="380783">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smtClean="0">
                                        <a:latin typeface="Cambria Math" panose="02040503050406030204" pitchFamily="18" charset="0"/>
                                      </a:rPr>
                                      <m:t>𝑉</m:t>
                                    </m:r>
                                  </m:e>
                                  <m:sub>
                                    <m:r>
                                      <a:rPr kumimoji="1" lang="en-US" altLang="ja-JP" b="0" i="1" smtClean="0">
                                        <a:latin typeface="Cambria Math" panose="02040503050406030204" pitchFamily="18" charset="0"/>
                                      </a:rPr>
                                      <m:t>𝐷𝐷</m:t>
                                    </m:r>
                                  </m:sub>
                                </m:sSub>
                              </m:oMath>
                            </m:oMathPara>
                          </a14:m>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1.8 V</a:t>
                          </a:r>
                          <a:endParaRPr kumimoji="1" lang="ja-JP" altLang="en-US" dirty="0"/>
                        </a:p>
                      </a:txBody>
                      <a:tcPr/>
                    </a:tc>
                    <a:extLst>
                      <a:ext uri="{0D108BD9-81ED-4DB2-BD59-A6C34878D82A}">
                        <a16:rowId xmlns:a16="http://schemas.microsoft.com/office/drawing/2014/main" val="3653780380"/>
                      </a:ext>
                    </a:extLst>
                  </a:tr>
                  <a:tr h="380783">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smtClean="0">
                                        <a:latin typeface="Cambria Math" panose="02040503050406030204" pitchFamily="18" charset="0"/>
                                      </a:rPr>
                                      <m:t>𝑉</m:t>
                                    </m:r>
                                  </m:e>
                                  <m:sub>
                                    <m:r>
                                      <a:rPr kumimoji="1" lang="en-US" altLang="ja-JP" b="0" smtClean="0">
                                        <a:latin typeface="Cambria Math" panose="02040503050406030204" pitchFamily="18" charset="0"/>
                                      </a:rPr>
                                      <m:t>𝐵</m:t>
                                    </m:r>
                                  </m:sub>
                                </m:sSub>
                              </m:oMath>
                            </m:oMathPara>
                          </a14:m>
                          <a:endParaRPr kumimoji="1" lang="ja-JP" altLang="en-US" dirty="0"/>
                        </a:p>
                      </a:txBody>
                      <a:tcPr/>
                    </a:tc>
                    <a:tc>
                      <a:txBody>
                        <a:bodyPr/>
                        <a:lstStyle/>
                        <a:p>
                          <a:pPr algn="ctr"/>
                          <a:r>
                            <a:rPr kumimoji="1" lang="en-US" altLang="ja-JP" dirty="0"/>
                            <a:t>0.805 V</a:t>
                          </a:r>
                          <a:endParaRPr kumimoji="1" lang="ja-JP" altLang="en-US" dirty="0"/>
                        </a:p>
                      </a:txBody>
                      <a:tcPr/>
                    </a:tc>
                    <a:extLst>
                      <a:ext uri="{0D108BD9-81ED-4DB2-BD59-A6C34878D82A}">
                        <a16:rowId xmlns:a16="http://schemas.microsoft.com/office/drawing/2014/main" val="1096880040"/>
                      </a:ext>
                    </a:extLst>
                  </a:tr>
                  <a:tr h="380783">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smtClean="0">
                                        <a:latin typeface="Cambria Math" panose="02040503050406030204" pitchFamily="18" charset="0"/>
                                      </a:rPr>
                                      <m:t>𝐶</m:t>
                                    </m:r>
                                  </m:e>
                                  <m:sub>
                                    <m:r>
                                      <a:rPr kumimoji="1" lang="en-US" altLang="ja-JP" b="0" smtClean="0">
                                        <a:latin typeface="Cambria Math" panose="02040503050406030204" pitchFamily="18" charset="0"/>
                                      </a:rPr>
                                      <m:t>𝐵</m:t>
                                    </m:r>
                                  </m:sub>
                                </m:sSub>
                              </m:oMath>
                            </m:oMathPara>
                          </a14:m>
                          <a:endParaRPr kumimoji="1" lang="ja-JP" altLang="en-US" dirty="0"/>
                        </a:p>
                      </a:txBody>
                      <a:tcPr/>
                    </a:tc>
                    <a:tc>
                      <a:txBody>
                        <a:bodyPr/>
                        <a:lstStyle/>
                        <a:p>
                          <a:pPr algn="ctr"/>
                          <a:r>
                            <a:rPr kumimoji="1" lang="en-US" altLang="ja-JP" dirty="0"/>
                            <a:t>1 </a:t>
                          </a:r>
                          <a:r>
                            <a:rPr kumimoji="1" lang="en-US" altLang="ja-JP" dirty="0" err="1"/>
                            <a:t>nF</a:t>
                          </a:r>
                          <a:endParaRPr kumimoji="1" lang="ja-JP" altLang="en-US" dirty="0"/>
                        </a:p>
                      </a:txBody>
                      <a:tcPr/>
                    </a:tc>
                    <a:extLst>
                      <a:ext uri="{0D108BD9-81ED-4DB2-BD59-A6C34878D82A}">
                        <a16:rowId xmlns:a16="http://schemas.microsoft.com/office/drawing/2014/main" val="3208035543"/>
                      </a:ext>
                    </a:extLst>
                  </a:tr>
                  <a:tr h="380783">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smtClean="0">
                                        <a:latin typeface="Cambria Math" panose="02040503050406030204" pitchFamily="18" charset="0"/>
                                      </a:rPr>
                                      <m:t>𝑅</m:t>
                                    </m:r>
                                  </m:e>
                                  <m:sub>
                                    <m:r>
                                      <a:rPr kumimoji="1" lang="en-US" altLang="ja-JP" b="0" smtClean="0">
                                        <a:latin typeface="Cambria Math" panose="02040503050406030204" pitchFamily="18" charset="0"/>
                                      </a:rPr>
                                      <m:t>𝐸</m:t>
                                    </m:r>
                                  </m:sub>
                                </m:sSub>
                              </m:oMath>
                            </m:oMathPara>
                          </a14:m>
                          <a:endParaRPr kumimoji="1" lang="ja-JP" altLang="en-US" dirty="0"/>
                        </a:p>
                      </a:txBody>
                      <a:tcPr/>
                    </a:tc>
                    <a:tc>
                      <a:txBody>
                        <a:bodyPr/>
                        <a:lstStyle/>
                        <a:p>
                          <a:pPr algn="ctr"/>
                          <a:r>
                            <a:rPr kumimoji="1" lang="en-US" altLang="ja-JP" dirty="0"/>
                            <a:t>1 </a:t>
                          </a:r>
                          <a:r>
                            <a:rPr kumimoji="1" lang="en-US" altLang="ja-JP" dirty="0" err="1"/>
                            <a:t>kΩ</a:t>
                          </a:r>
                          <a:endParaRPr kumimoji="1" lang="ja-JP" altLang="en-US" dirty="0"/>
                        </a:p>
                      </a:txBody>
                      <a:tcPr/>
                    </a:tc>
                    <a:extLst>
                      <a:ext uri="{0D108BD9-81ED-4DB2-BD59-A6C34878D82A}">
                        <a16:rowId xmlns:a16="http://schemas.microsoft.com/office/drawing/2014/main" val="1639298411"/>
                      </a:ext>
                    </a:extLst>
                  </a:tr>
                  <a:tr h="380783">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smtClean="0">
                                        <a:latin typeface="Cambria Math" panose="02040503050406030204" pitchFamily="18" charset="0"/>
                                      </a:rPr>
                                      <m:t>𝑅</m:t>
                                    </m:r>
                                  </m:e>
                                  <m:sub>
                                    <m:r>
                                      <a:rPr kumimoji="1" lang="en-US" altLang="ja-JP" b="0" smtClean="0">
                                        <a:latin typeface="Cambria Math" panose="02040503050406030204" pitchFamily="18" charset="0"/>
                                      </a:rPr>
                                      <m:t>𝐿</m:t>
                                    </m:r>
                                    <m:r>
                                      <m:rPr>
                                        <m:sty m:val="p"/>
                                      </m:rPr>
                                      <a:rPr kumimoji="1" lang="en-US" altLang="ja-JP" b="0" i="0" smtClean="0">
                                        <a:latin typeface="Cambria Math" panose="02040503050406030204" pitchFamily="18" charset="0"/>
                                      </a:rPr>
                                      <m:t>T</m:t>
                                    </m:r>
                                  </m:sub>
                                </m:sSub>
                              </m:oMath>
                            </m:oMathPara>
                          </a14:m>
                          <a:endParaRPr kumimoji="1" lang="ja-JP" altLang="en-US" dirty="0"/>
                        </a:p>
                      </a:txBody>
                      <a:tcPr/>
                    </a:tc>
                    <a:tc>
                      <a:txBody>
                        <a:bodyPr/>
                        <a:lstStyle/>
                        <a:p>
                          <a:pPr algn="ctr"/>
                          <a:r>
                            <a:rPr kumimoji="1" lang="en-US" altLang="ja-JP" dirty="0"/>
                            <a:t>15 </a:t>
                          </a:r>
                          <a:r>
                            <a:rPr kumimoji="1" lang="en-US" altLang="ja-JP" dirty="0" err="1"/>
                            <a:t>kΩ</a:t>
                          </a:r>
                          <a:endParaRPr kumimoji="1" lang="ja-JP" altLang="en-US" dirty="0"/>
                        </a:p>
                      </a:txBody>
                      <a:tcPr/>
                    </a:tc>
                    <a:extLst>
                      <a:ext uri="{0D108BD9-81ED-4DB2-BD59-A6C34878D82A}">
                        <a16:rowId xmlns:a16="http://schemas.microsoft.com/office/drawing/2014/main" val="2288145695"/>
                      </a:ext>
                    </a:extLst>
                  </a:tr>
                  <a:tr h="380783">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𝐶</m:t>
                                    </m:r>
                                  </m:sub>
                                </m:sSub>
                              </m:oMath>
                            </m:oMathPara>
                          </a14:m>
                          <a:endParaRPr kumimoji="1" lang="ja-JP" altLang="en-US" dirty="0"/>
                        </a:p>
                      </a:txBody>
                      <a:tcPr/>
                    </a:tc>
                    <a:tc>
                      <a:txBody>
                        <a:bodyPr/>
                        <a:lstStyle/>
                        <a:p>
                          <a:pPr algn="ctr"/>
                          <a:r>
                            <a:rPr kumimoji="1" lang="en-US" altLang="ja-JP" dirty="0"/>
                            <a:t>1.4 V</a:t>
                          </a:r>
                          <a:endParaRPr kumimoji="1" lang="ja-JP" altLang="en-US" dirty="0"/>
                        </a:p>
                      </a:txBody>
                      <a:tcPr/>
                    </a:tc>
                    <a:extLst>
                      <a:ext uri="{0D108BD9-81ED-4DB2-BD59-A6C34878D82A}">
                        <a16:rowId xmlns:a16="http://schemas.microsoft.com/office/drawing/2014/main" val="1740005845"/>
                      </a:ext>
                    </a:extLst>
                  </a:tr>
                  <a:tr h="380783">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𝐶</m:t>
                                    </m:r>
                                  </m:sub>
                                </m:sSub>
                              </m:oMath>
                            </m:oMathPara>
                          </a14:m>
                          <a:endParaRPr kumimoji="1" lang="ja-JP" altLang="en-US" dirty="0"/>
                        </a:p>
                      </a:txBody>
                      <a:tcPr/>
                    </a:tc>
                    <a:tc>
                      <a:txBody>
                        <a:bodyPr/>
                        <a:lstStyle/>
                        <a:p>
                          <a:pPr algn="ctr"/>
                          <a:r>
                            <a:rPr kumimoji="1" lang="en-US" altLang="ja-JP" dirty="0"/>
                            <a:t>26 µA</a:t>
                          </a:r>
                          <a:endParaRPr kumimoji="1" lang="ja-JP" altLang="en-US" dirty="0"/>
                        </a:p>
                      </a:txBody>
                      <a:tcPr/>
                    </a:tc>
                    <a:extLst>
                      <a:ext uri="{0D108BD9-81ED-4DB2-BD59-A6C34878D82A}">
                        <a16:rowId xmlns:a16="http://schemas.microsoft.com/office/drawing/2014/main" val="1422263099"/>
                      </a:ext>
                    </a:extLst>
                  </a:tr>
                </a:tbl>
              </a:graphicData>
            </a:graphic>
          </p:graphicFrame>
        </mc:Choice>
        <mc:Fallback xmlns="">
          <p:graphicFrame>
            <p:nvGraphicFramePr>
              <p:cNvPr id="137" name="コンテンツ プレースホルダー 3">
                <a:extLst>
                  <a:ext uri="{FF2B5EF4-FFF2-40B4-BE49-F238E27FC236}">
                    <a16:creationId xmlns:a16="http://schemas.microsoft.com/office/drawing/2014/main" id="{C3D5B361-4C8F-CDDC-0EFC-CF70FA410F6B}"/>
                  </a:ext>
                </a:extLst>
              </p:cNvPr>
              <p:cNvGraphicFramePr>
                <a:graphicFrameLocks noGrp="1"/>
              </p:cNvGraphicFramePr>
              <p:nvPr>
                <p:ph idx="1"/>
                <p:extLst>
                  <p:ext uri="{D42A27DB-BD31-4B8C-83A1-F6EECF244321}">
                    <p14:modId xmlns:p14="http://schemas.microsoft.com/office/powerpoint/2010/main" val="792022309"/>
                  </p:ext>
                </p:extLst>
              </p:nvPr>
            </p:nvGraphicFramePr>
            <p:xfrm>
              <a:off x="6797705" y="2683918"/>
              <a:ext cx="4188744" cy="2665481"/>
            </p:xfrm>
            <a:graphic>
              <a:graphicData uri="http://schemas.openxmlformats.org/drawingml/2006/table">
                <a:tbl>
                  <a:tblPr firstRow="1" bandRow="1">
                    <a:tableStyleId>{5940675A-B579-460E-94D1-54222C63F5DA}</a:tableStyleId>
                  </a:tblPr>
                  <a:tblGrid>
                    <a:gridCol w="2094372">
                      <a:extLst>
                        <a:ext uri="{9D8B030D-6E8A-4147-A177-3AD203B41FA5}">
                          <a16:colId xmlns:a16="http://schemas.microsoft.com/office/drawing/2014/main" val="1067325239"/>
                        </a:ext>
                      </a:extLst>
                    </a:gridCol>
                    <a:gridCol w="2094372">
                      <a:extLst>
                        <a:ext uri="{9D8B030D-6E8A-4147-A177-3AD203B41FA5}">
                          <a16:colId xmlns:a16="http://schemas.microsoft.com/office/drawing/2014/main" val="3874380494"/>
                        </a:ext>
                      </a:extLst>
                    </a:gridCol>
                  </a:tblGrid>
                  <a:tr h="380783">
                    <a:tc>
                      <a:txBody>
                        <a:bodyPr/>
                        <a:lstStyle/>
                        <a:p>
                          <a:endParaRPr lang="ja-JP"/>
                        </a:p>
                      </a:txBody>
                      <a:tcPr>
                        <a:blipFill>
                          <a:blip r:embed="rId3"/>
                          <a:stretch>
                            <a:fillRect l="-291" t="-7937" r="-100581" b="-615873"/>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1.8 V</a:t>
                          </a:r>
                          <a:endParaRPr kumimoji="1" lang="ja-JP" altLang="en-US" dirty="0"/>
                        </a:p>
                      </a:txBody>
                      <a:tcPr/>
                    </a:tc>
                    <a:extLst>
                      <a:ext uri="{0D108BD9-81ED-4DB2-BD59-A6C34878D82A}">
                        <a16:rowId xmlns:a16="http://schemas.microsoft.com/office/drawing/2014/main" val="3653780380"/>
                      </a:ext>
                    </a:extLst>
                  </a:tr>
                  <a:tr h="380783">
                    <a:tc>
                      <a:txBody>
                        <a:bodyPr/>
                        <a:lstStyle/>
                        <a:p>
                          <a:endParaRPr lang="ja-JP"/>
                        </a:p>
                      </a:txBody>
                      <a:tcPr>
                        <a:blipFill>
                          <a:blip r:embed="rId3"/>
                          <a:stretch>
                            <a:fillRect l="-291" t="-109677" r="-100581" b="-525806"/>
                          </a:stretch>
                        </a:blipFill>
                      </a:tcPr>
                    </a:tc>
                    <a:tc>
                      <a:txBody>
                        <a:bodyPr/>
                        <a:lstStyle/>
                        <a:p>
                          <a:pPr algn="ctr"/>
                          <a:r>
                            <a:rPr kumimoji="1" lang="en-US" altLang="ja-JP" dirty="0"/>
                            <a:t>0.805 V</a:t>
                          </a:r>
                          <a:endParaRPr kumimoji="1" lang="ja-JP" altLang="en-US" dirty="0"/>
                        </a:p>
                      </a:txBody>
                      <a:tcPr/>
                    </a:tc>
                    <a:extLst>
                      <a:ext uri="{0D108BD9-81ED-4DB2-BD59-A6C34878D82A}">
                        <a16:rowId xmlns:a16="http://schemas.microsoft.com/office/drawing/2014/main" val="1096880040"/>
                      </a:ext>
                    </a:extLst>
                  </a:tr>
                  <a:tr h="380783">
                    <a:tc>
                      <a:txBody>
                        <a:bodyPr/>
                        <a:lstStyle/>
                        <a:p>
                          <a:endParaRPr lang="ja-JP"/>
                        </a:p>
                      </a:txBody>
                      <a:tcPr>
                        <a:blipFill>
                          <a:blip r:embed="rId3"/>
                          <a:stretch>
                            <a:fillRect l="-291" t="-206349" r="-100581" b="-417460"/>
                          </a:stretch>
                        </a:blipFill>
                      </a:tcPr>
                    </a:tc>
                    <a:tc>
                      <a:txBody>
                        <a:bodyPr/>
                        <a:lstStyle/>
                        <a:p>
                          <a:pPr algn="ctr"/>
                          <a:r>
                            <a:rPr kumimoji="1" lang="en-US" altLang="ja-JP" dirty="0"/>
                            <a:t>1 </a:t>
                          </a:r>
                          <a:r>
                            <a:rPr kumimoji="1" lang="en-US" altLang="ja-JP" dirty="0" err="1"/>
                            <a:t>nF</a:t>
                          </a:r>
                          <a:endParaRPr kumimoji="1" lang="ja-JP" altLang="en-US" dirty="0"/>
                        </a:p>
                      </a:txBody>
                      <a:tcPr/>
                    </a:tc>
                    <a:extLst>
                      <a:ext uri="{0D108BD9-81ED-4DB2-BD59-A6C34878D82A}">
                        <a16:rowId xmlns:a16="http://schemas.microsoft.com/office/drawing/2014/main" val="3208035543"/>
                      </a:ext>
                    </a:extLst>
                  </a:tr>
                  <a:tr h="380783">
                    <a:tc>
                      <a:txBody>
                        <a:bodyPr/>
                        <a:lstStyle/>
                        <a:p>
                          <a:endParaRPr lang="ja-JP"/>
                        </a:p>
                      </a:txBody>
                      <a:tcPr>
                        <a:blipFill>
                          <a:blip r:embed="rId3"/>
                          <a:stretch>
                            <a:fillRect l="-291" t="-311290" r="-100581" b="-324194"/>
                          </a:stretch>
                        </a:blipFill>
                      </a:tcPr>
                    </a:tc>
                    <a:tc>
                      <a:txBody>
                        <a:bodyPr/>
                        <a:lstStyle/>
                        <a:p>
                          <a:pPr algn="ctr"/>
                          <a:r>
                            <a:rPr kumimoji="1" lang="en-US" altLang="ja-JP" dirty="0"/>
                            <a:t>1 </a:t>
                          </a:r>
                          <a:r>
                            <a:rPr kumimoji="1" lang="en-US" altLang="ja-JP" dirty="0" err="1"/>
                            <a:t>kΩ</a:t>
                          </a:r>
                          <a:endParaRPr kumimoji="1" lang="ja-JP" altLang="en-US" dirty="0"/>
                        </a:p>
                      </a:txBody>
                      <a:tcPr/>
                    </a:tc>
                    <a:extLst>
                      <a:ext uri="{0D108BD9-81ED-4DB2-BD59-A6C34878D82A}">
                        <a16:rowId xmlns:a16="http://schemas.microsoft.com/office/drawing/2014/main" val="1639298411"/>
                      </a:ext>
                    </a:extLst>
                  </a:tr>
                  <a:tr h="380783">
                    <a:tc>
                      <a:txBody>
                        <a:bodyPr/>
                        <a:lstStyle/>
                        <a:p>
                          <a:endParaRPr lang="ja-JP"/>
                        </a:p>
                      </a:txBody>
                      <a:tcPr>
                        <a:blipFill>
                          <a:blip r:embed="rId3"/>
                          <a:stretch>
                            <a:fillRect l="-291" t="-404762" r="-100581" b="-219048"/>
                          </a:stretch>
                        </a:blipFill>
                      </a:tcPr>
                    </a:tc>
                    <a:tc>
                      <a:txBody>
                        <a:bodyPr/>
                        <a:lstStyle/>
                        <a:p>
                          <a:pPr algn="ctr"/>
                          <a:r>
                            <a:rPr kumimoji="1" lang="en-US" altLang="ja-JP" dirty="0"/>
                            <a:t>15 </a:t>
                          </a:r>
                          <a:r>
                            <a:rPr kumimoji="1" lang="en-US" altLang="ja-JP" dirty="0" err="1"/>
                            <a:t>kΩ</a:t>
                          </a:r>
                          <a:endParaRPr kumimoji="1" lang="ja-JP" altLang="en-US" dirty="0"/>
                        </a:p>
                      </a:txBody>
                      <a:tcPr/>
                    </a:tc>
                    <a:extLst>
                      <a:ext uri="{0D108BD9-81ED-4DB2-BD59-A6C34878D82A}">
                        <a16:rowId xmlns:a16="http://schemas.microsoft.com/office/drawing/2014/main" val="2288145695"/>
                      </a:ext>
                    </a:extLst>
                  </a:tr>
                  <a:tr h="380783">
                    <a:tc>
                      <a:txBody>
                        <a:bodyPr/>
                        <a:lstStyle/>
                        <a:p>
                          <a:endParaRPr lang="ja-JP"/>
                        </a:p>
                      </a:txBody>
                      <a:tcPr>
                        <a:blipFill>
                          <a:blip r:embed="rId3"/>
                          <a:stretch>
                            <a:fillRect l="-291" t="-512903" r="-100581" b="-122581"/>
                          </a:stretch>
                        </a:blipFill>
                      </a:tcPr>
                    </a:tc>
                    <a:tc>
                      <a:txBody>
                        <a:bodyPr/>
                        <a:lstStyle/>
                        <a:p>
                          <a:pPr algn="ctr"/>
                          <a:r>
                            <a:rPr kumimoji="1" lang="en-US" altLang="ja-JP" dirty="0"/>
                            <a:t>1.4 V</a:t>
                          </a:r>
                          <a:endParaRPr kumimoji="1" lang="ja-JP" altLang="en-US" dirty="0"/>
                        </a:p>
                      </a:txBody>
                      <a:tcPr/>
                    </a:tc>
                    <a:extLst>
                      <a:ext uri="{0D108BD9-81ED-4DB2-BD59-A6C34878D82A}">
                        <a16:rowId xmlns:a16="http://schemas.microsoft.com/office/drawing/2014/main" val="1740005845"/>
                      </a:ext>
                    </a:extLst>
                  </a:tr>
                  <a:tr h="380783">
                    <a:tc>
                      <a:txBody>
                        <a:bodyPr/>
                        <a:lstStyle/>
                        <a:p>
                          <a:endParaRPr lang="ja-JP"/>
                        </a:p>
                      </a:txBody>
                      <a:tcPr>
                        <a:blipFill>
                          <a:blip r:embed="rId3"/>
                          <a:stretch>
                            <a:fillRect l="-291" t="-603175" r="-100581" b="-20635"/>
                          </a:stretch>
                        </a:blipFill>
                      </a:tcPr>
                    </a:tc>
                    <a:tc>
                      <a:txBody>
                        <a:bodyPr/>
                        <a:lstStyle/>
                        <a:p>
                          <a:pPr algn="ctr"/>
                          <a:r>
                            <a:rPr kumimoji="1" lang="en-US" altLang="ja-JP" dirty="0"/>
                            <a:t>26 µA</a:t>
                          </a:r>
                          <a:endParaRPr kumimoji="1" lang="ja-JP" altLang="en-US" dirty="0"/>
                        </a:p>
                      </a:txBody>
                      <a:tcPr/>
                    </a:tc>
                    <a:extLst>
                      <a:ext uri="{0D108BD9-81ED-4DB2-BD59-A6C34878D82A}">
                        <a16:rowId xmlns:a16="http://schemas.microsoft.com/office/drawing/2014/main" val="1422263099"/>
                      </a:ext>
                    </a:extLst>
                  </a:tr>
                </a:tbl>
              </a:graphicData>
            </a:graphic>
          </p:graphicFrame>
        </mc:Fallback>
      </mc:AlternateContent>
      <p:grpSp>
        <p:nvGrpSpPr>
          <p:cNvPr id="4" name="グループ化 3">
            <a:extLst>
              <a:ext uri="{FF2B5EF4-FFF2-40B4-BE49-F238E27FC236}">
                <a16:creationId xmlns:a16="http://schemas.microsoft.com/office/drawing/2014/main" id="{930E9A09-6E79-160B-B3A8-BD8B63C6D95E}"/>
              </a:ext>
            </a:extLst>
          </p:cNvPr>
          <p:cNvGrpSpPr/>
          <p:nvPr/>
        </p:nvGrpSpPr>
        <p:grpSpPr>
          <a:xfrm>
            <a:off x="500095" y="5173198"/>
            <a:ext cx="317187" cy="142725"/>
            <a:chOff x="2987919" y="4044462"/>
            <a:chExt cx="389792" cy="164117"/>
          </a:xfrm>
        </p:grpSpPr>
        <p:cxnSp>
          <p:nvCxnSpPr>
            <p:cNvPr id="5" name="直線コネクタ 4">
              <a:extLst>
                <a:ext uri="{FF2B5EF4-FFF2-40B4-BE49-F238E27FC236}">
                  <a16:creationId xmlns:a16="http://schemas.microsoft.com/office/drawing/2014/main" id="{3F49E3A6-1FCA-D7D9-D9C3-4D47C4B74686}"/>
                </a:ext>
              </a:extLst>
            </p:cNvPr>
            <p:cNvCxnSpPr/>
            <p:nvPr/>
          </p:nvCxnSpPr>
          <p:spPr>
            <a:xfrm>
              <a:off x="2987919" y="4044462"/>
              <a:ext cx="389792" cy="0"/>
            </a:xfrm>
            <a:prstGeom prst="line">
              <a:avLst/>
            </a:prstGeom>
            <a:noFill/>
            <a:ln w="19050" cap="flat" cmpd="sng" algn="ctr">
              <a:solidFill>
                <a:sysClr val="windowText" lastClr="000000"/>
              </a:solidFill>
              <a:prstDash val="solid"/>
              <a:miter lim="800000"/>
            </a:ln>
            <a:effectLst/>
          </p:spPr>
        </p:cxnSp>
        <p:cxnSp>
          <p:nvCxnSpPr>
            <p:cNvPr id="6" name="直線コネクタ 5">
              <a:extLst>
                <a:ext uri="{FF2B5EF4-FFF2-40B4-BE49-F238E27FC236}">
                  <a16:creationId xmlns:a16="http://schemas.microsoft.com/office/drawing/2014/main" id="{858D7717-8AF3-E1B2-B58D-2D4EEE08CA71}"/>
                </a:ext>
              </a:extLst>
            </p:cNvPr>
            <p:cNvCxnSpPr/>
            <p:nvPr/>
          </p:nvCxnSpPr>
          <p:spPr>
            <a:xfrm flipH="1">
              <a:off x="2987919" y="4044462"/>
              <a:ext cx="85848" cy="152397"/>
            </a:xfrm>
            <a:prstGeom prst="line">
              <a:avLst/>
            </a:prstGeom>
            <a:noFill/>
            <a:ln w="19050" cap="flat" cmpd="sng" algn="ctr">
              <a:solidFill>
                <a:sysClr val="windowText" lastClr="000000"/>
              </a:solidFill>
              <a:prstDash val="solid"/>
              <a:miter lim="800000"/>
            </a:ln>
            <a:effectLst/>
          </p:spPr>
        </p:cxnSp>
        <p:cxnSp>
          <p:nvCxnSpPr>
            <p:cNvPr id="7" name="直線コネクタ 6">
              <a:extLst>
                <a:ext uri="{FF2B5EF4-FFF2-40B4-BE49-F238E27FC236}">
                  <a16:creationId xmlns:a16="http://schemas.microsoft.com/office/drawing/2014/main" id="{A4EE91B5-5E64-9878-0DF2-D8C4DF393E77}"/>
                </a:ext>
              </a:extLst>
            </p:cNvPr>
            <p:cNvCxnSpPr/>
            <p:nvPr/>
          </p:nvCxnSpPr>
          <p:spPr>
            <a:xfrm flipH="1">
              <a:off x="3092810" y="4056182"/>
              <a:ext cx="85848" cy="152397"/>
            </a:xfrm>
            <a:prstGeom prst="line">
              <a:avLst/>
            </a:prstGeom>
            <a:noFill/>
            <a:ln w="19050" cap="flat" cmpd="sng" algn="ctr">
              <a:solidFill>
                <a:sysClr val="windowText" lastClr="000000"/>
              </a:solidFill>
              <a:prstDash val="solid"/>
              <a:miter lim="800000"/>
            </a:ln>
            <a:effectLst/>
          </p:spPr>
        </p:cxnSp>
        <p:cxnSp>
          <p:nvCxnSpPr>
            <p:cNvPr id="8" name="直線コネクタ 7">
              <a:extLst>
                <a:ext uri="{FF2B5EF4-FFF2-40B4-BE49-F238E27FC236}">
                  <a16:creationId xmlns:a16="http://schemas.microsoft.com/office/drawing/2014/main" id="{0AD766D7-7A9E-C82A-E894-7CF1AD6AAEC4}"/>
                </a:ext>
              </a:extLst>
            </p:cNvPr>
            <p:cNvCxnSpPr/>
            <p:nvPr/>
          </p:nvCxnSpPr>
          <p:spPr>
            <a:xfrm flipH="1">
              <a:off x="3218347" y="4050322"/>
              <a:ext cx="85848" cy="152397"/>
            </a:xfrm>
            <a:prstGeom prst="line">
              <a:avLst/>
            </a:prstGeom>
            <a:noFill/>
            <a:ln w="19050" cap="flat" cmpd="sng" algn="ctr">
              <a:solidFill>
                <a:sysClr val="windowText" lastClr="000000"/>
              </a:solidFill>
              <a:prstDash val="solid"/>
              <a:miter lim="800000"/>
            </a:ln>
            <a:effectLst/>
          </p:spPr>
        </p:cxnSp>
      </p:grpSp>
      <p:grpSp>
        <p:nvGrpSpPr>
          <p:cNvPr id="9" name="グループ化 8">
            <a:extLst>
              <a:ext uri="{FF2B5EF4-FFF2-40B4-BE49-F238E27FC236}">
                <a16:creationId xmlns:a16="http://schemas.microsoft.com/office/drawing/2014/main" id="{4F05BD46-9E55-5400-3DDF-A1C86C804305}"/>
              </a:ext>
            </a:extLst>
          </p:cNvPr>
          <p:cNvGrpSpPr/>
          <p:nvPr/>
        </p:nvGrpSpPr>
        <p:grpSpPr>
          <a:xfrm>
            <a:off x="500095" y="4614488"/>
            <a:ext cx="317187" cy="91755"/>
            <a:chOff x="3006969" y="2778369"/>
            <a:chExt cx="369277" cy="87923"/>
          </a:xfrm>
        </p:grpSpPr>
        <p:cxnSp>
          <p:nvCxnSpPr>
            <p:cNvPr id="10" name="直線コネクタ 9">
              <a:extLst>
                <a:ext uri="{FF2B5EF4-FFF2-40B4-BE49-F238E27FC236}">
                  <a16:creationId xmlns:a16="http://schemas.microsoft.com/office/drawing/2014/main" id="{4223EE91-45C1-8C61-C386-71182047185B}"/>
                </a:ext>
              </a:extLst>
            </p:cNvPr>
            <p:cNvCxnSpPr/>
            <p:nvPr/>
          </p:nvCxnSpPr>
          <p:spPr>
            <a:xfrm>
              <a:off x="3006969" y="2778369"/>
              <a:ext cx="369277" cy="0"/>
            </a:xfrm>
            <a:prstGeom prst="line">
              <a:avLst/>
            </a:prstGeom>
            <a:noFill/>
            <a:ln w="19050" cap="flat" cmpd="sng" algn="ctr">
              <a:solidFill>
                <a:sysClr val="windowText" lastClr="000000"/>
              </a:solidFill>
              <a:prstDash val="solid"/>
              <a:miter lim="800000"/>
            </a:ln>
            <a:effectLst/>
          </p:spPr>
        </p:cxnSp>
        <p:cxnSp>
          <p:nvCxnSpPr>
            <p:cNvPr id="11" name="直線コネクタ 10">
              <a:extLst>
                <a:ext uri="{FF2B5EF4-FFF2-40B4-BE49-F238E27FC236}">
                  <a16:creationId xmlns:a16="http://schemas.microsoft.com/office/drawing/2014/main" id="{FC565F81-FA33-BBA2-264D-F3E4E25E78A8}"/>
                </a:ext>
              </a:extLst>
            </p:cNvPr>
            <p:cNvCxnSpPr/>
            <p:nvPr/>
          </p:nvCxnSpPr>
          <p:spPr>
            <a:xfrm>
              <a:off x="3088298" y="2866292"/>
              <a:ext cx="206619" cy="0"/>
            </a:xfrm>
            <a:prstGeom prst="line">
              <a:avLst/>
            </a:prstGeom>
            <a:noFill/>
            <a:ln w="19050" cap="flat" cmpd="sng" algn="ctr">
              <a:solidFill>
                <a:sysClr val="windowText" lastClr="000000"/>
              </a:solidFill>
              <a:prstDash val="solid"/>
              <a:miter lim="800000"/>
            </a:ln>
            <a:effectLst/>
          </p:spPr>
        </p:cxnSp>
      </p:grpSp>
      <p:cxnSp>
        <p:nvCxnSpPr>
          <p:cNvPr id="13" name="直線コネクタ 12">
            <a:extLst>
              <a:ext uri="{FF2B5EF4-FFF2-40B4-BE49-F238E27FC236}">
                <a16:creationId xmlns:a16="http://schemas.microsoft.com/office/drawing/2014/main" id="{0B3825C6-08BC-4BC9-6A17-9C4C9751FE6A}"/>
              </a:ext>
            </a:extLst>
          </p:cNvPr>
          <p:cNvCxnSpPr/>
          <p:nvPr/>
        </p:nvCxnSpPr>
        <p:spPr bwMode="auto">
          <a:xfrm>
            <a:off x="655305" y="4709651"/>
            <a:ext cx="0" cy="463547"/>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線コネクタ 17">
            <a:extLst>
              <a:ext uri="{FF2B5EF4-FFF2-40B4-BE49-F238E27FC236}">
                <a16:creationId xmlns:a16="http://schemas.microsoft.com/office/drawing/2014/main" id="{7A92F19A-C1D8-95FB-0BEF-855DE6D5DA1B}"/>
              </a:ext>
            </a:extLst>
          </p:cNvPr>
          <p:cNvCxnSpPr/>
          <p:nvPr/>
        </p:nvCxnSpPr>
        <p:spPr bwMode="auto">
          <a:xfrm flipV="1">
            <a:off x="655305" y="4329352"/>
            <a:ext cx="0" cy="285136"/>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線コネクタ 19">
            <a:extLst>
              <a:ext uri="{FF2B5EF4-FFF2-40B4-BE49-F238E27FC236}">
                <a16:creationId xmlns:a16="http://schemas.microsoft.com/office/drawing/2014/main" id="{B983D86F-57CF-F4CF-55E2-3A7E590010C6}"/>
              </a:ext>
            </a:extLst>
          </p:cNvPr>
          <p:cNvCxnSpPr/>
          <p:nvPr/>
        </p:nvCxnSpPr>
        <p:spPr bwMode="auto">
          <a:xfrm>
            <a:off x="650134" y="4327781"/>
            <a:ext cx="529154" cy="0"/>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楕円 20">
            <a:extLst>
              <a:ext uri="{FF2B5EF4-FFF2-40B4-BE49-F238E27FC236}">
                <a16:creationId xmlns:a16="http://schemas.microsoft.com/office/drawing/2014/main" id="{D5B1CDED-1E53-AC52-27E8-B16ADBAC5DDB}"/>
              </a:ext>
            </a:extLst>
          </p:cNvPr>
          <p:cNvSpPr/>
          <p:nvPr/>
        </p:nvSpPr>
        <p:spPr bwMode="auto">
          <a:xfrm>
            <a:off x="1179288" y="4283536"/>
            <a:ext cx="88490" cy="88490"/>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cxnSp>
        <p:nvCxnSpPr>
          <p:cNvPr id="23" name="直線コネクタ 22">
            <a:extLst>
              <a:ext uri="{FF2B5EF4-FFF2-40B4-BE49-F238E27FC236}">
                <a16:creationId xmlns:a16="http://schemas.microsoft.com/office/drawing/2014/main" id="{38A98CD7-CC21-C8BD-3DB7-62B56669943B}"/>
              </a:ext>
            </a:extLst>
          </p:cNvPr>
          <p:cNvCxnSpPr/>
          <p:nvPr/>
        </p:nvCxnSpPr>
        <p:spPr bwMode="auto">
          <a:xfrm>
            <a:off x="1267778" y="4327781"/>
            <a:ext cx="1204584" cy="0"/>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4" name="グループ化 23">
            <a:extLst>
              <a:ext uri="{FF2B5EF4-FFF2-40B4-BE49-F238E27FC236}">
                <a16:creationId xmlns:a16="http://schemas.microsoft.com/office/drawing/2014/main" id="{862D2DCC-6DA3-62BB-F07B-848689CA92CF}"/>
              </a:ext>
            </a:extLst>
          </p:cNvPr>
          <p:cNvGrpSpPr/>
          <p:nvPr/>
        </p:nvGrpSpPr>
        <p:grpSpPr>
          <a:xfrm>
            <a:off x="1419412" y="5173198"/>
            <a:ext cx="317187" cy="142725"/>
            <a:chOff x="2987919" y="4044462"/>
            <a:chExt cx="389792" cy="164117"/>
          </a:xfrm>
        </p:grpSpPr>
        <p:cxnSp>
          <p:nvCxnSpPr>
            <p:cNvPr id="25" name="直線コネクタ 24">
              <a:extLst>
                <a:ext uri="{FF2B5EF4-FFF2-40B4-BE49-F238E27FC236}">
                  <a16:creationId xmlns:a16="http://schemas.microsoft.com/office/drawing/2014/main" id="{57D94982-B42F-632D-4B9F-7781582CC2E6}"/>
                </a:ext>
              </a:extLst>
            </p:cNvPr>
            <p:cNvCxnSpPr/>
            <p:nvPr/>
          </p:nvCxnSpPr>
          <p:spPr>
            <a:xfrm>
              <a:off x="2987919" y="4044462"/>
              <a:ext cx="389792" cy="0"/>
            </a:xfrm>
            <a:prstGeom prst="line">
              <a:avLst/>
            </a:prstGeom>
            <a:noFill/>
            <a:ln w="19050" cap="flat" cmpd="sng" algn="ctr">
              <a:solidFill>
                <a:sysClr val="windowText" lastClr="000000"/>
              </a:solidFill>
              <a:prstDash val="solid"/>
              <a:miter lim="800000"/>
            </a:ln>
            <a:effectLst/>
          </p:spPr>
        </p:cxnSp>
        <p:cxnSp>
          <p:nvCxnSpPr>
            <p:cNvPr id="26" name="直線コネクタ 25">
              <a:extLst>
                <a:ext uri="{FF2B5EF4-FFF2-40B4-BE49-F238E27FC236}">
                  <a16:creationId xmlns:a16="http://schemas.microsoft.com/office/drawing/2014/main" id="{27058BF3-D798-228A-2499-804EF9510FF7}"/>
                </a:ext>
              </a:extLst>
            </p:cNvPr>
            <p:cNvCxnSpPr/>
            <p:nvPr/>
          </p:nvCxnSpPr>
          <p:spPr>
            <a:xfrm flipH="1">
              <a:off x="2987919" y="4044462"/>
              <a:ext cx="85848" cy="152397"/>
            </a:xfrm>
            <a:prstGeom prst="line">
              <a:avLst/>
            </a:prstGeom>
            <a:noFill/>
            <a:ln w="19050" cap="flat" cmpd="sng" algn="ctr">
              <a:solidFill>
                <a:sysClr val="windowText" lastClr="000000"/>
              </a:solidFill>
              <a:prstDash val="solid"/>
              <a:miter lim="800000"/>
            </a:ln>
            <a:effectLst/>
          </p:spPr>
        </p:cxnSp>
        <p:cxnSp>
          <p:nvCxnSpPr>
            <p:cNvPr id="27" name="直線コネクタ 26">
              <a:extLst>
                <a:ext uri="{FF2B5EF4-FFF2-40B4-BE49-F238E27FC236}">
                  <a16:creationId xmlns:a16="http://schemas.microsoft.com/office/drawing/2014/main" id="{CAE7E286-2E02-01BD-8E89-6D5F68CB0476}"/>
                </a:ext>
              </a:extLst>
            </p:cNvPr>
            <p:cNvCxnSpPr/>
            <p:nvPr/>
          </p:nvCxnSpPr>
          <p:spPr>
            <a:xfrm flipH="1">
              <a:off x="3092810" y="4056182"/>
              <a:ext cx="85848" cy="152397"/>
            </a:xfrm>
            <a:prstGeom prst="line">
              <a:avLst/>
            </a:prstGeom>
            <a:noFill/>
            <a:ln w="19050" cap="flat" cmpd="sng" algn="ctr">
              <a:solidFill>
                <a:sysClr val="windowText" lastClr="000000"/>
              </a:solidFill>
              <a:prstDash val="solid"/>
              <a:miter lim="800000"/>
            </a:ln>
            <a:effectLst/>
          </p:spPr>
        </p:cxnSp>
        <p:cxnSp>
          <p:nvCxnSpPr>
            <p:cNvPr id="28" name="直線コネクタ 27">
              <a:extLst>
                <a:ext uri="{FF2B5EF4-FFF2-40B4-BE49-F238E27FC236}">
                  <a16:creationId xmlns:a16="http://schemas.microsoft.com/office/drawing/2014/main" id="{E59C5933-AE4C-9729-B4BF-B8A36CC20343}"/>
                </a:ext>
              </a:extLst>
            </p:cNvPr>
            <p:cNvCxnSpPr/>
            <p:nvPr/>
          </p:nvCxnSpPr>
          <p:spPr>
            <a:xfrm flipH="1">
              <a:off x="3218347" y="4050322"/>
              <a:ext cx="85848" cy="152397"/>
            </a:xfrm>
            <a:prstGeom prst="line">
              <a:avLst/>
            </a:prstGeom>
            <a:noFill/>
            <a:ln w="19050" cap="flat" cmpd="sng" algn="ctr">
              <a:solidFill>
                <a:sysClr val="windowText" lastClr="000000"/>
              </a:solidFill>
              <a:prstDash val="solid"/>
              <a:miter lim="800000"/>
            </a:ln>
            <a:effectLst/>
          </p:spPr>
        </p:cxnSp>
      </p:grpSp>
      <p:cxnSp>
        <p:nvCxnSpPr>
          <p:cNvPr id="32" name="直線コネクタ 31">
            <a:extLst>
              <a:ext uri="{FF2B5EF4-FFF2-40B4-BE49-F238E27FC236}">
                <a16:creationId xmlns:a16="http://schemas.microsoft.com/office/drawing/2014/main" id="{749337F9-0361-0DCF-6C3D-3169F0975202}"/>
              </a:ext>
            </a:extLst>
          </p:cNvPr>
          <p:cNvCxnSpPr/>
          <p:nvPr/>
        </p:nvCxnSpPr>
        <p:spPr bwMode="auto">
          <a:xfrm>
            <a:off x="1574622" y="4749621"/>
            <a:ext cx="0" cy="423577"/>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線コネクタ 32">
            <a:extLst>
              <a:ext uri="{FF2B5EF4-FFF2-40B4-BE49-F238E27FC236}">
                <a16:creationId xmlns:a16="http://schemas.microsoft.com/office/drawing/2014/main" id="{6A5E14AD-E85B-1853-D280-D5A7F4C35CD8}"/>
              </a:ext>
            </a:extLst>
          </p:cNvPr>
          <p:cNvCxnSpPr/>
          <p:nvPr/>
        </p:nvCxnSpPr>
        <p:spPr bwMode="auto">
          <a:xfrm flipV="1">
            <a:off x="1574622" y="4329352"/>
            <a:ext cx="0" cy="285136"/>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5" name="グループ化 34">
            <a:extLst>
              <a:ext uri="{FF2B5EF4-FFF2-40B4-BE49-F238E27FC236}">
                <a16:creationId xmlns:a16="http://schemas.microsoft.com/office/drawing/2014/main" id="{1FC9AF82-C829-5263-3EC0-47B971EEBD9E}"/>
              </a:ext>
            </a:extLst>
          </p:cNvPr>
          <p:cNvGrpSpPr/>
          <p:nvPr/>
        </p:nvGrpSpPr>
        <p:grpSpPr>
          <a:xfrm>
            <a:off x="1419412" y="4611888"/>
            <a:ext cx="317187" cy="137733"/>
            <a:chOff x="4463079" y="4371929"/>
            <a:chExt cx="317187" cy="137733"/>
          </a:xfrm>
        </p:grpSpPr>
        <p:cxnSp>
          <p:nvCxnSpPr>
            <p:cNvPr id="30" name="直線コネクタ 29">
              <a:extLst>
                <a:ext uri="{FF2B5EF4-FFF2-40B4-BE49-F238E27FC236}">
                  <a16:creationId xmlns:a16="http://schemas.microsoft.com/office/drawing/2014/main" id="{789097F6-7B0B-22A1-38E9-A1A2D3D6A2B2}"/>
                </a:ext>
              </a:extLst>
            </p:cNvPr>
            <p:cNvCxnSpPr/>
            <p:nvPr/>
          </p:nvCxnSpPr>
          <p:spPr>
            <a:xfrm>
              <a:off x="4463079" y="4371929"/>
              <a:ext cx="317187" cy="0"/>
            </a:xfrm>
            <a:prstGeom prst="line">
              <a:avLst/>
            </a:prstGeom>
            <a:noFill/>
            <a:ln w="19050" cap="flat" cmpd="sng" algn="ctr">
              <a:solidFill>
                <a:sysClr val="windowText" lastClr="000000"/>
              </a:solidFill>
              <a:prstDash val="solid"/>
              <a:miter lim="800000"/>
            </a:ln>
            <a:effectLst/>
          </p:spPr>
        </p:cxnSp>
        <p:cxnSp>
          <p:nvCxnSpPr>
            <p:cNvPr id="34" name="直線コネクタ 33">
              <a:extLst>
                <a:ext uri="{FF2B5EF4-FFF2-40B4-BE49-F238E27FC236}">
                  <a16:creationId xmlns:a16="http://schemas.microsoft.com/office/drawing/2014/main" id="{256D4EC9-1C9A-C009-1315-671E534AB45F}"/>
                </a:ext>
              </a:extLst>
            </p:cNvPr>
            <p:cNvCxnSpPr/>
            <p:nvPr/>
          </p:nvCxnSpPr>
          <p:spPr>
            <a:xfrm>
              <a:off x="4463079" y="4509662"/>
              <a:ext cx="317187" cy="0"/>
            </a:xfrm>
            <a:prstGeom prst="line">
              <a:avLst/>
            </a:prstGeom>
            <a:noFill/>
            <a:ln w="19050" cap="flat" cmpd="sng" algn="ctr">
              <a:solidFill>
                <a:sysClr val="windowText" lastClr="000000"/>
              </a:solidFill>
              <a:prstDash val="solid"/>
              <a:miter lim="800000"/>
            </a:ln>
            <a:effectLst/>
          </p:spPr>
        </p:cxnSp>
      </p:grpSp>
      <p:sp>
        <p:nvSpPr>
          <p:cNvPr id="37" name="楕円 36">
            <a:extLst>
              <a:ext uri="{FF2B5EF4-FFF2-40B4-BE49-F238E27FC236}">
                <a16:creationId xmlns:a16="http://schemas.microsoft.com/office/drawing/2014/main" id="{EAD0517D-AAD1-AE28-FAC8-32E280227F7B}"/>
              </a:ext>
            </a:extLst>
          </p:cNvPr>
          <p:cNvSpPr/>
          <p:nvPr/>
        </p:nvSpPr>
        <p:spPr bwMode="auto">
          <a:xfrm>
            <a:off x="1518500" y="4274916"/>
            <a:ext cx="88490" cy="88490"/>
          </a:xfrm>
          <a:prstGeom prst="ellipse">
            <a:avLst/>
          </a:prstGeom>
          <a:ln>
            <a:headEnd type="none" w="med" len="med"/>
            <a:tailEnd type="none" w="med" len="med"/>
          </a:ln>
        </p:spPr>
        <p:style>
          <a:lnRef idx="2">
            <a:schemeClr val="dk1">
              <a:shade val="15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grpSp>
        <p:nvGrpSpPr>
          <p:cNvPr id="48" name="グループ化 47">
            <a:extLst>
              <a:ext uri="{FF2B5EF4-FFF2-40B4-BE49-F238E27FC236}">
                <a16:creationId xmlns:a16="http://schemas.microsoft.com/office/drawing/2014/main" id="{AA95C947-0320-01D9-048F-2082BE484976}"/>
              </a:ext>
            </a:extLst>
          </p:cNvPr>
          <p:cNvGrpSpPr/>
          <p:nvPr/>
        </p:nvGrpSpPr>
        <p:grpSpPr>
          <a:xfrm>
            <a:off x="2472362" y="4113930"/>
            <a:ext cx="176980" cy="427702"/>
            <a:chOff x="4296697" y="3647797"/>
            <a:chExt cx="176980" cy="427702"/>
          </a:xfrm>
        </p:grpSpPr>
        <p:cxnSp>
          <p:nvCxnSpPr>
            <p:cNvPr id="41" name="直線コネクタ 40">
              <a:extLst>
                <a:ext uri="{FF2B5EF4-FFF2-40B4-BE49-F238E27FC236}">
                  <a16:creationId xmlns:a16="http://schemas.microsoft.com/office/drawing/2014/main" id="{6639355B-A0FE-763E-6A18-7440F48681F9}"/>
                </a:ext>
              </a:extLst>
            </p:cNvPr>
            <p:cNvCxnSpPr/>
            <p:nvPr/>
          </p:nvCxnSpPr>
          <p:spPr bwMode="auto">
            <a:xfrm>
              <a:off x="4296697" y="3677265"/>
              <a:ext cx="0" cy="388373"/>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線コネクタ 42">
              <a:extLst>
                <a:ext uri="{FF2B5EF4-FFF2-40B4-BE49-F238E27FC236}">
                  <a16:creationId xmlns:a16="http://schemas.microsoft.com/office/drawing/2014/main" id="{4787C2EF-5706-8E3F-D248-9D1E8F6F16CF}"/>
                </a:ext>
              </a:extLst>
            </p:cNvPr>
            <p:cNvCxnSpPr/>
            <p:nvPr/>
          </p:nvCxnSpPr>
          <p:spPr bwMode="auto">
            <a:xfrm flipV="1">
              <a:off x="4296697" y="3647797"/>
              <a:ext cx="167148" cy="167148"/>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直線コネクタ 45">
              <a:extLst>
                <a:ext uri="{FF2B5EF4-FFF2-40B4-BE49-F238E27FC236}">
                  <a16:creationId xmlns:a16="http://schemas.microsoft.com/office/drawing/2014/main" id="{E945764C-CABB-6A70-77C4-BC5B9388997D}"/>
                </a:ext>
              </a:extLst>
            </p:cNvPr>
            <p:cNvCxnSpPr/>
            <p:nvPr/>
          </p:nvCxnSpPr>
          <p:spPr bwMode="auto">
            <a:xfrm>
              <a:off x="4306529" y="3908351"/>
              <a:ext cx="167148" cy="167148"/>
            </a:xfrm>
            <a:prstGeom prst="line">
              <a:avLst/>
            </a:prstGeom>
            <a:solidFill>
              <a:srgbClr val="00B8FF"/>
            </a:solidFill>
            <a:ln w="190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9" name="正方形/長方形 48">
            <a:extLst>
              <a:ext uri="{FF2B5EF4-FFF2-40B4-BE49-F238E27FC236}">
                <a16:creationId xmlns:a16="http://schemas.microsoft.com/office/drawing/2014/main" id="{6C1F2BA1-019C-31FF-147E-B450AAD66E41}"/>
              </a:ext>
            </a:extLst>
          </p:cNvPr>
          <p:cNvSpPr/>
          <p:nvPr/>
        </p:nvSpPr>
        <p:spPr bwMode="auto">
          <a:xfrm>
            <a:off x="2521523" y="2866812"/>
            <a:ext cx="255638" cy="629264"/>
          </a:xfrm>
          <a:prstGeom prst="rect">
            <a:avLst/>
          </a:prstGeom>
          <a:ln w="1905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cxnSp>
        <p:nvCxnSpPr>
          <p:cNvPr id="51" name="直線コネクタ 50">
            <a:extLst>
              <a:ext uri="{FF2B5EF4-FFF2-40B4-BE49-F238E27FC236}">
                <a16:creationId xmlns:a16="http://schemas.microsoft.com/office/drawing/2014/main" id="{D0E1236A-9D3D-F4FE-652B-5FCB7969134F}"/>
              </a:ext>
            </a:extLst>
          </p:cNvPr>
          <p:cNvCxnSpPr/>
          <p:nvPr/>
        </p:nvCxnSpPr>
        <p:spPr bwMode="auto">
          <a:xfrm>
            <a:off x="2639510" y="3496076"/>
            <a:ext cx="0" cy="617854"/>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直線コネクタ 53">
            <a:extLst>
              <a:ext uri="{FF2B5EF4-FFF2-40B4-BE49-F238E27FC236}">
                <a16:creationId xmlns:a16="http://schemas.microsoft.com/office/drawing/2014/main" id="{68CE7C2B-115A-EA34-D29D-B687BC028F36}"/>
              </a:ext>
            </a:extLst>
          </p:cNvPr>
          <p:cNvCxnSpPr/>
          <p:nvPr/>
        </p:nvCxnSpPr>
        <p:spPr bwMode="auto">
          <a:xfrm>
            <a:off x="2639510" y="2330074"/>
            <a:ext cx="0" cy="536738"/>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直線コネクタ 55">
            <a:extLst>
              <a:ext uri="{FF2B5EF4-FFF2-40B4-BE49-F238E27FC236}">
                <a16:creationId xmlns:a16="http://schemas.microsoft.com/office/drawing/2014/main" id="{5F619EAD-802B-7636-A887-40BD8C459890}"/>
              </a:ext>
            </a:extLst>
          </p:cNvPr>
          <p:cNvCxnSpPr/>
          <p:nvPr/>
        </p:nvCxnSpPr>
        <p:spPr bwMode="auto">
          <a:xfrm>
            <a:off x="2221568" y="2330074"/>
            <a:ext cx="914400" cy="0"/>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7" name="楕円 56">
            <a:extLst>
              <a:ext uri="{FF2B5EF4-FFF2-40B4-BE49-F238E27FC236}">
                <a16:creationId xmlns:a16="http://schemas.microsoft.com/office/drawing/2014/main" id="{7E2670E4-7BD0-8325-BFC1-BAA56F3F06AE}"/>
              </a:ext>
            </a:extLst>
          </p:cNvPr>
          <p:cNvSpPr/>
          <p:nvPr/>
        </p:nvSpPr>
        <p:spPr bwMode="auto">
          <a:xfrm>
            <a:off x="2600050" y="2283371"/>
            <a:ext cx="88490" cy="88490"/>
          </a:xfrm>
          <a:prstGeom prst="ellipse">
            <a:avLst/>
          </a:prstGeom>
          <a:ln>
            <a:headEnd type="none" w="med" len="med"/>
            <a:tailEnd type="none" w="med" len="med"/>
          </a:ln>
        </p:spPr>
        <p:style>
          <a:lnRef idx="2">
            <a:schemeClr val="dk1">
              <a:shade val="15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cxnSp>
        <p:nvCxnSpPr>
          <p:cNvPr id="59" name="直線コネクタ 58">
            <a:extLst>
              <a:ext uri="{FF2B5EF4-FFF2-40B4-BE49-F238E27FC236}">
                <a16:creationId xmlns:a16="http://schemas.microsoft.com/office/drawing/2014/main" id="{8723E4C3-82D6-7A2A-79B8-7D0AE80B1581}"/>
              </a:ext>
            </a:extLst>
          </p:cNvPr>
          <p:cNvCxnSpPr/>
          <p:nvPr/>
        </p:nvCxnSpPr>
        <p:spPr bwMode="auto">
          <a:xfrm>
            <a:off x="2649342" y="3729592"/>
            <a:ext cx="2684207" cy="0"/>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 name="楕円 59">
            <a:extLst>
              <a:ext uri="{FF2B5EF4-FFF2-40B4-BE49-F238E27FC236}">
                <a16:creationId xmlns:a16="http://schemas.microsoft.com/office/drawing/2014/main" id="{BCEBB259-E5A2-BB5B-7F49-0A3DC446E6D0}"/>
              </a:ext>
            </a:extLst>
          </p:cNvPr>
          <p:cNvSpPr/>
          <p:nvPr/>
        </p:nvSpPr>
        <p:spPr bwMode="auto">
          <a:xfrm>
            <a:off x="2605097" y="3684983"/>
            <a:ext cx="88490" cy="88490"/>
          </a:xfrm>
          <a:prstGeom prst="ellipse">
            <a:avLst/>
          </a:prstGeom>
          <a:ln>
            <a:headEnd type="none" w="med" len="med"/>
            <a:tailEnd type="none" w="med" len="med"/>
          </a:ln>
        </p:spPr>
        <p:style>
          <a:lnRef idx="2">
            <a:schemeClr val="dk1">
              <a:shade val="15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61" name="楕円 60">
            <a:extLst>
              <a:ext uri="{FF2B5EF4-FFF2-40B4-BE49-F238E27FC236}">
                <a16:creationId xmlns:a16="http://schemas.microsoft.com/office/drawing/2014/main" id="{8DECBAF8-7286-AD2C-38FE-86DFE6583C7C}"/>
              </a:ext>
            </a:extLst>
          </p:cNvPr>
          <p:cNvSpPr/>
          <p:nvPr/>
        </p:nvSpPr>
        <p:spPr bwMode="auto">
          <a:xfrm>
            <a:off x="2644295" y="4523398"/>
            <a:ext cx="88490" cy="88490"/>
          </a:xfrm>
          <a:prstGeom prst="ellipse">
            <a:avLst/>
          </a:prstGeom>
          <a:ln>
            <a:headEnd type="none" w="med" len="med"/>
            <a:tailEnd type="none" w="med" len="med"/>
          </a:ln>
        </p:spPr>
        <p:style>
          <a:lnRef idx="2">
            <a:schemeClr val="dk1">
              <a:shade val="15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62" name="正方形/長方形 61">
            <a:extLst>
              <a:ext uri="{FF2B5EF4-FFF2-40B4-BE49-F238E27FC236}">
                <a16:creationId xmlns:a16="http://schemas.microsoft.com/office/drawing/2014/main" id="{0D12B12A-504E-D06F-D51F-EA022E67D388}"/>
              </a:ext>
            </a:extLst>
          </p:cNvPr>
          <p:cNvSpPr/>
          <p:nvPr/>
        </p:nvSpPr>
        <p:spPr bwMode="auto">
          <a:xfrm>
            <a:off x="2579292" y="4863855"/>
            <a:ext cx="255638" cy="629264"/>
          </a:xfrm>
          <a:prstGeom prst="rect">
            <a:avLst/>
          </a:prstGeom>
          <a:ln w="1905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grpSp>
        <p:nvGrpSpPr>
          <p:cNvPr id="63" name="グループ化 62">
            <a:extLst>
              <a:ext uri="{FF2B5EF4-FFF2-40B4-BE49-F238E27FC236}">
                <a16:creationId xmlns:a16="http://schemas.microsoft.com/office/drawing/2014/main" id="{9E64D930-E260-044E-9EEC-F6E25655F49A}"/>
              </a:ext>
            </a:extLst>
          </p:cNvPr>
          <p:cNvGrpSpPr/>
          <p:nvPr/>
        </p:nvGrpSpPr>
        <p:grpSpPr>
          <a:xfrm>
            <a:off x="3346475" y="5922208"/>
            <a:ext cx="317187" cy="142725"/>
            <a:chOff x="2987919" y="4044462"/>
            <a:chExt cx="389792" cy="164117"/>
          </a:xfrm>
        </p:grpSpPr>
        <p:cxnSp>
          <p:nvCxnSpPr>
            <p:cNvPr id="64" name="直線コネクタ 63">
              <a:extLst>
                <a:ext uri="{FF2B5EF4-FFF2-40B4-BE49-F238E27FC236}">
                  <a16:creationId xmlns:a16="http://schemas.microsoft.com/office/drawing/2014/main" id="{90C1EBEE-2F64-E69C-2152-978506908A40}"/>
                </a:ext>
              </a:extLst>
            </p:cNvPr>
            <p:cNvCxnSpPr/>
            <p:nvPr/>
          </p:nvCxnSpPr>
          <p:spPr>
            <a:xfrm>
              <a:off x="2987919" y="4044462"/>
              <a:ext cx="389792" cy="0"/>
            </a:xfrm>
            <a:prstGeom prst="line">
              <a:avLst/>
            </a:prstGeom>
            <a:noFill/>
            <a:ln w="19050" cap="flat" cmpd="sng" algn="ctr">
              <a:solidFill>
                <a:sysClr val="windowText" lastClr="000000"/>
              </a:solidFill>
              <a:prstDash val="solid"/>
              <a:miter lim="800000"/>
            </a:ln>
            <a:effectLst/>
          </p:spPr>
        </p:cxnSp>
        <p:cxnSp>
          <p:nvCxnSpPr>
            <p:cNvPr id="65" name="直線コネクタ 64">
              <a:extLst>
                <a:ext uri="{FF2B5EF4-FFF2-40B4-BE49-F238E27FC236}">
                  <a16:creationId xmlns:a16="http://schemas.microsoft.com/office/drawing/2014/main" id="{B648F68F-5592-4BBF-C627-D3CAFFBC4C5E}"/>
                </a:ext>
              </a:extLst>
            </p:cNvPr>
            <p:cNvCxnSpPr/>
            <p:nvPr/>
          </p:nvCxnSpPr>
          <p:spPr>
            <a:xfrm flipH="1">
              <a:off x="2987919" y="4044462"/>
              <a:ext cx="85848" cy="152397"/>
            </a:xfrm>
            <a:prstGeom prst="line">
              <a:avLst/>
            </a:prstGeom>
            <a:noFill/>
            <a:ln w="19050" cap="flat" cmpd="sng" algn="ctr">
              <a:solidFill>
                <a:sysClr val="windowText" lastClr="000000"/>
              </a:solidFill>
              <a:prstDash val="solid"/>
              <a:miter lim="800000"/>
            </a:ln>
            <a:effectLst/>
          </p:spPr>
        </p:cxnSp>
        <p:cxnSp>
          <p:nvCxnSpPr>
            <p:cNvPr id="66" name="直線コネクタ 65">
              <a:extLst>
                <a:ext uri="{FF2B5EF4-FFF2-40B4-BE49-F238E27FC236}">
                  <a16:creationId xmlns:a16="http://schemas.microsoft.com/office/drawing/2014/main" id="{D893B55A-A447-7988-BE1D-29AD17D4C05C}"/>
                </a:ext>
              </a:extLst>
            </p:cNvPr>
            <p:cNvCxnSpPr/>
            <p:nvPr/>
          </p:nvCxnSpPr>
          <p:spPr>
            <a:xfrm flipH="1">
              <a:off x="3092810" y="4056182"/>
              <a:ext cx="85848" cy="152397"/>
            </a:xfrm>
            <a:prstGeom prst="line">
              <a:avLst/>
            </a:prstGeom>
            <a:noFill/>
            <a:ln w="19050" cap="flat" cmpd="sng" algn="ctr">
              <a:solidFill>
                <a:sysClr val="windowText" lastClr="000000"/>
              </a:solidFill>
              <a:prstDash val="solid"/>
              <a:miter lim="800000"/>
            </a:ln>
            <a:effectLst/>
          </p:spPr>
        </p:cxnSp>
        <p:cxnSp>
          <p:nvCxnSpPr>
            <p:cNvPr id="67" name="直線コネクタ 66">
              <a:extLst>
                <a:ext uri="{FF2B5EF4-FFF2-40B4-BE49-F238E27FC236}">
                  <a16:creationId xmlns:a16="http://schemas.microsoft.com/office/drawing/2014/main" id="{3F13E895-22C2-6D13-D607-D3E41A012A04}"/>
                </a:ext>
              </a:extLst>
            </p:cNvPr>
            <p:cNvCxnSpPr/>
            <p:nvPr/>
          </p:nvCxnSpPr>
          <p:spPr>
            <a:xfrm flipH="1">
              <a:off x="3218347" y="4050322"/>
              <a:ext cx="85848" cy="152397"/>
            </a:xfrm>
            <a:prstGeom prst="line">
              <a:avLst/>
            </a:prstGeom>
            <a:noFill/>
            <a:ln w="19050" cap="flat" cmpd="sng" algn="ctr">
              <a:solidFill>
                <a:sysClr val="windowText" lastClr="000000"/>
              </a:solidFill>
              <a:prstDash val="solid"/>
              <a:miter lim="800000"/>
            </a:ln>
            <a:effectLst/>
          </p:spPr>
        </p:cxnSp>
      </p:grpSp>
      <p:cxnSp>
        <p:nvCxnSpPr>
          <p:cNvPr id="68" name="直線コネクタ 67">
            <a:extLst>
              <a:ext uri="{FF2B5EF4-FFF2-40B4-BE49-F238E27FC236}">
                <a16:creationId xmlns:a16="http://schemas.microsoft.com/office/drawing/2014/main" id="{ADBB1DAC-7DCB-E218-4E0F-7F2EEC8F3270}"/>
              </a:ext>
            </a:extLst>
          </p:cNvPr>
          <p:cNvCxnSpPr/>
          <p:nvPr/>
        </p:nvCxnSpPr>
        <p:spPr bwMode="auto">
          <a:xfrm>
            <a:off x="3501685" y="5348211"/>
            <a:ext cx="0" cy="573997"/>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直線コネクタ 68">
            <a:extLst>
              <a:ext uri="{FF2B5EF4-FFF2-40B4-BE49-F238E27FC236}">
                <a16:creationId xmlns:a16="http://schemas.microsoft.com/office/drawing/2014/main" id="{D60F6F3B-5606-6F8D-C64C-16CADE081BAA}"/>
              </a:ext>
            </a:extLst>
          </p:cNvPr>
          <p:cNvCxnSpPr/>
          <p:nvPr/>
        </p:nvCxnSpPr>
        <p:spPr bwMode="auto">
          <a:xfrm flipV="1">
            <a:off x="3501685" y="4598238"/>
            <a:ext cx="0" cy="541278"/>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 name="楕円 72">
            <a:extLst>
              <a:ext uri="{FF2B5EF4-FFF2-40B4-BE49-F238E27FC236}">
                <a16:creationId xmlns:a16="http://schemas.microsoft.com/office/drawing/2014/main" id="{A9381FA9-968C-EBFC-52D2-6C97B9770C89}"/>
              </a:ext>
            </a:extLst>
          </p:cNvPr>
          <p:cNvSpPr/>
          <p:nvPr/>
        </p:nvSpPr>
        <p:spPr bwMode="auto">
          <a:xfrm>
            <a:off x="3445563" y="4543802"/>
            <a:ext cx="88490" cy="88490"/>
          </a:xfrm>
          <a:prstGeom prst="ellipse">
            <a:avLst/>
          </a:prstGeom>
          <a:ln>
            <a:headEnd type="none" w="med" len="med"/>
            <a:tailEnd type="none" w="med" len="med"/>
          </a:ln>
        </p:spPr>
        <p:style>
          <a:lnRef idx="2">
            <a:schemeClr val="dk1">
              <a:shade val="15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cxnSp>
        <p:nvCxnSpPr>
          <p:cNvPr id="77" name="直線コネクタ 76">
            <a:extLst>
              <a:ext uri="{FF2B5EF4-FFF2-40B4-BE49-F238E27FC236}">
                <a16:creationId xmlns:a16="http://schemas.microsoft.com/office/drawing/2014/main" id="{CBCAA337-9C56-1F9D-29F8-E3FDA4E466E8}"/>
              </a:ext>
            </a:extLst>
          </p:cNvPr>
          <p:cNvCxnSpPr/>
          <p:nvPr/>
        </p:nvCxnSpPr>
        <p:spPr bwMode="auto">
          <a:xfrm>
            <a:off x="2698504" y="4578503"/>
            <a:ext cx="1563329" cy="0"/>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直線コネクタ 79">
            <a:extLst>
              <a:ext uri="{FF2B5EF4-FFF2-40B4-BE49-F238E27FC236}">
                <a16:creationId xmlns:a16="http://schemas.microsoft.com/office/drawing/2014/main" id="{BF361447-9AB9-BB3A-9982-44B8FBA8DC36}"/>
              </a:ext>
            </a:extLst>
          </p:cNvPr>
          <p:cNvCxnSpPr/>
          <p:nvPr/>
        </p:nvCxnSpPr>
        <p:spPr bwMode="auto">
          <a:xfrm>
            <a:off x="2698504" y="4548059"/>
            <a:ext cx="0" cy="332715"/>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83" name="グループ化 82">
            <a:extLst>
              <a:ext uri="{FF2B5EF4-FFF2-40B4-BE49-F238E27FC236}">
                <a16:creationId xmlns:a16="http://schemas.microsoft.com/office/drawing/2014/main" id="{AF8FE9DA-DF56-0FA1-F8D8-D067E2DED1DF}"/>
              </a:ext>
            </a:extLst>
          </p:cNvPr>
          <p:cNvGrpSpPr/>
          <p:nvPr/>
        </p:nvGrpSpPr>
        <p:grpSpPr>
          <a:xfrm>
            <a:off x="2552485" y="5922208"/>
            <a:ext cx="317187" cy="142725"/>
            <a:chOff x="2987919" y="4044462"/>
            <a:chExt cx="389792" cy="164117"/>
          </a:xfrm>
        </p:grpSpPr>
        <p:cxnSp>
          <p:nvCxnSpPr>
            <p:cNvPr id="84" name="直線コネクタ 83">
              <a:extLst>
                <a:ext uri="{FF2B5EF4-FFF2-40B4-BE49-F238E27FC236}">
                  <a16:creationId xmlns:a16="http://schemas.microsoft.com/office/drawing/2014/main" id="{8E82D36A-BD30-7DE4-9A95-93D8F56670BE}"/>
                </a:ext>
              </a:extLst>
            </p:cNvPr>
            <p:cNvCxnSpPr/>
            <p:nvPr/>
          </p:nvCxnSpPr>
          <p:spPr>
            <a:xfrm>
              <a:off x="2987919" y="4044462"/>
              <a:ext cx="389792" cy="0"/>
            </a:xfrm>
            <a:prstGeom prst="line">
              <a:avLst/>
            </a:prstGeom>
            <a:noFill/>
            <a:ln w="19050" cap="flat" cmpd="sng" algn="ctr">
              <a:solidFill>
                <a:sysClr val="windowText" lastClr="000000"/>
              </a:solidFill>
              <a:prstDash val="solid"/>
              <a:miter lim="800000"/>
            </a:ln>
            <a:effectLst/>
          </p:spPr>
        </p:cxnSp>
        <p:cxnSp>
          <p:nvCxnSpPr>
            <p:cNvPr id="85" name="直線コネクタ 84">
              <a:extLst>
                <a:ext uri="{FF2B5EF4-FFF2-40B4-BE49-F238E27FC236}">
                  <a16:creationId xmlns:a16="http://schemas.microsoft.com/office/drawing/2014/main" id="{A3EE9E4E-D3F8-DCBC-A2FA-87F8D84F7FD5}"/>
                </a:ext>
              </a:extLst>
            </p:cNvPr>
            <p:cNvCxnSpPr/>
            <p:nvPr/>
          </p:nvCxnSpPr>
          <p:spPr>
            <a:xfrm flipH="1">
              <a:off x="2987919" y="4044462"/>
              <a:ext cx="85848" cy="152397"/>
            </a:xfrm>
            <a:prstGeom prst="line">
              <a:avLst/>
            </a:prstGeom>
            <a:noFill/>
            <a:ln w="19050" cap="flat" cmpd="sng" algn="ctr">
              <a:solidFill>
                <a:sysClr val="windowText" lastClr="000000"/>
              </a:solidFill>
              <a:prstDash val="solid"/>
              <a:miter lim="800000"/>
            </a:ln>
            <a:effectLst/>
          </p:spPr>
        </p:cxnSp>
        <p:cxnSp>
          <p:nvCxnSpPr>
            <p:cNvPr id="86" name="直線コネクタ 85">
              <a:extLst>
                <a:ext uri="{FF2B5EF4-FFF2-40B4-BE49-F238E27FC236}">
                  <a16:creationId xmlns:a16="http://schemas.microsoft.com/office/drawing/2014/main" id="{08ABB394-834C-6A56-462B-2C1DC3D2FB20}"/>
                </a:ext>
              </a:extLst>
            </p:cNvPr>
            <p:cNvCxnSpPr/>
            <p:nvPr/>
          </p:nvCxnSpPr>
          <p:spPr>
            <a:xfrm flipH="1">
              <a:off x="3092810" y="4056182"/>
              <a:ext cx="85848" cy="152397"/>
            </a:xfrm>
            <a:prstGeom prst="line">
              <a:avLst/>
            </a:prstGeom>
            <a:noFill/>
            <a:ln w="19050" cap="flat" cmpd="sng" algn="ctr">
              <a:solidFill>
                <a:sysClr val="windowText" lastClr="000000"/>
              </a:solidFill>
              <a:prstDash val="solid"/>
              <a:miter lim="800000"/>
            </a:ln>
            <a:effectLst/>
          </p:spPr>
        </p:cxnSp>
        <p:cxnSp>
          <p:nvCxnSpPr>
            <p:cNvPr id="87" name="直線コネクタ 86">
              <a:extLst>
                <a:ext uri="{FF2B5EF4-FFF2-40B4-BE49-F238E27FC236}">
                  <a16:creationId xmlns:a16="http://schemas.microsoft.com/office/drawing/2014/main" id="{E927E2A1-333E-5F51-3D5E-BCEA7D9B979A}"/>
                </a:ext>
              </a:extLst>
            </p:cNvPr>
            <p:cNvCxnSpPr/>
            <p:nvPr/>
          </p:nvCxnSpPr>
          <p:spPr>
            <a:xfrm flipH="1">
              <a:off x="3218347" y="4050322"/>
              <a:ext cx="85848" cy="152397"/>
            </a:xfrm>
            <a:prstGeom prst="line">
              <a:avLst/>
            </a:prstGeom>
            <a:noFill/>
            <a:ln w="19050" cap="flat" cmpd="sng" algn="ctr">
              <a:solidFill>
                <a:sysClr val="windowText" lastClr="000000"/>
              </a:solidFill>
              <a:prstDash val="solid"/>
              <a:miter lim="800000"/>
            </a:ln>
            <a:effectLst/>
          </p:spPr>
        </p:cxnSp>
      </p:grpSp>
      <p:cxnSp>
        <p:nvCxnSpPr>
          <p:cNvPr id="88" name="直線コネクタ 87">
            <a:extLst>
              <a:ext uri="{FF2B5EF4-FFF2-40B4-BE49-F238E27FC236}">
                <a16:creationId xmlns:a16="http://schemas.microsoft.com/office/drawing/2014/main" id="{E0DBD56A-7699-2000-00EF-FF22EA383302}"/>
              </a:ext>
            </a:extLst>
          </p:cNvPr>
          <p:cNvCxnSpPr/>
          <p:nvPr/>
        </p:nvCxnSpPr>
        <p:spPr bwMode="auto">
          <a:xfrm>
            <a:off x="2707695" y="5498631"/>
            <a:ext cx="0" cy="423577"/>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直線コネクタ 89">
            <a:extLst>
              <a:ext uri="{FF2B5EF4-FFF2-40B4-BE49-F238E27FC236}">
                <a16:creationId xmlns:a16="http://schemas.microsoft.com/office/drawing/2014/main" id="{09A4F701-12AB-6E0C-01DE-AE50F9C3644D}"/>
              </a:ext>
            </a:extLst>
          </p:cNvPr>
          <p:cNvCxnSpPr/>
          <p:nvPr/>
        </p:nvCxnSpPr>
        <p:spPr bwMode="auto">
          <a:xfrm>
            <a:off x="4261833" y="4578503"/>
            <a:ext cx="0" cy="382906"/>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5" name="楕円 94">
            <a:extLst>
              <a:ext uri="{FF2B5EF4-FFF2-40B4-BE49-F238E27FC236}">
                <a16:creationId xmlns:a16="http://schemas.microsoft.com/office/drawing/2014/main" id="{67CD8BDB-6D2C-9B28-0D5B-FACF5441941F}"/>
              </a:ext>
            </a:extLst>
          </p:cNvPr>
          <p:cNvSpPr/>
          <p:nvPr/>
        </p:nvSpPr>
        <p:spPr bwMode="auto">
          <a:xfrm>
            <a:off x="4088864" y="4950731"/>
            <a:ext cx="353600" cy="353600"/>
          </a:xfrm>
          <a:prstGeom prst="ellipse">
            <a:avLst/>
          </a:prstGeom>
          <a:ln w="1905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cxnSp>
        <p:nvCxnSpPr>
          <p:cNvPr id="97" name="直線矢印コネクタ 96">
            <a:extLst>
              <a:ext uri="{FF2B5EF4-FFF2-40B4-BE49-F238E27FC236}">
                <a16:creationId xmlns:a16="http://schemas.microsoft.com/office/drawing/2014/main" id="{DB113477-A944-DD72-479C-68DFB6DA126C}"/>
              </a:ext>
            </a:extLst>
          </p:cNvPr>
          <p:cNvCxnSpPr/>
          <p:nvPr/>
        </p:nvCxnSpPr>
        <p:spPr bwMode="auto">
          <a:xfrm flipV="1">
            <a:off x="4261833" y="4988460"/>
            <a:ext cx="0" cy="251004"/>
          </a:xfrm>
          <a:prstGeom prst="straightConnector1">
            <a:avLst/>
          </a:prstGeom>
          <a:solidFill>
            <a:srgbClr val="00B8FF"/>
          </a:solidFill>
          <a:ln w="190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00" name="グループ化 99">
            <a:extLst>
              <a:ext uri="{FF2B5EF4-FFF2-40B4-BE49-F238E27FC236}">
                <a16:creationId xmlns:a16="http://schemas.microsoft.com/office/drawing/2014/main" id="{EDE4E3F8-EC67-4A7D-F870-2553421E61C2}"/>
              </a:ext>
            </a:extLst>
          </p:cNvPr>
          <p:cNvGrpSpPr/>
          <p:nvPr/>
        </p:nvGrpSpPr>
        <p:grpSpPr>
          <a:xfrm>
            <a:off x="4113568" y="5927304"/>
            <a:ext cx="317187" cy="142725"/>
            <a:chOff x="2987919" y="4044462"/>
            <a:chExt cx="389792" cy="164117"/>
          </a:xfrm>
        </p:grpSpPr>
        <p:cxnSp>
          <p:nvCxnSpPr>
            <p:cNvPr id="101" name="直線コネクタ 100">
              <a:extLst>
                <a:ext uri="{FF2B5EF4-FFF2-40B4-BE49-F238E27FC236}">
                  <a16:creationId xmlns:a16="http://schemas.microsoft.com/office/drawing/2014/main" id="{806384C2-7888-8EA3-A96A-D8CCF7657629}"/>
                </a:ext>
              </a:extLst>
            </p:cNvPr>
            <p:cNvCxnSpPr/>
            <p:nvPr/>
          </p:nvCxnSpPr>
          <p:spPr>
            <a:xfrm>
              <a:off x="2987919" y="4044462"/>
              <a:ext cx="389792" cy="0"/>
            </a:xfrm>
            <a:prstGeom prst="line">
              <a:avLst/>
            </a:prstGeom>
            <a:noFill/>
            <a:ln w="19050" cap="flat" cmpd="sng" algn="ctr">
              <a:solidFill>
                <a:sysClr val="windowText" lastClr="000000"/>
              </a:solidFill>
              <a:prstDash val="solid"/>
              <a:miter lim="800000"/>
            </a:ln>
            <a:effectLst/>
          </p:spPr>
        </p:cxnSp>
        <p:cxnSp>
          <p:nvCxnSpPr>
            <p:cNvPr id="102" name="直線コネクタ 101">
              <a:extLst>
                <a:ext uri="{FF2B5EF4-FFF2-40B4-BE49-F238E27FC236}">
                  <a16:creationId xmlns:a16="http://schemas.microsoft.com/office/drawing/2014/main" id="{0F871D9B-B31F-FA44-44D0-9482EBB71537}"/>
                </a:ext>
              </a:extLst>
            </p:cNvPr>
            <p:cNvCxnSpPr/>
            <p:nvPr/>
          </p:nvCxnSpPr>
          <p:spPr>
            <a:xfrm flipH="1">
              <a:off x="2987919" y="4044462"/>
              <a:ext cx="85848" cy="152397"/>
            </a:xfrm>
            <a:prstGeom prst="line">
              <a:avLst/>
            </a:prstGeom>
            <a:noFill/>
            <a:ln w="19050" cap="flat" cmpd="sng" algn="ctr">
              <a:solidFill>
                <a:sysClr val="windowText" lastClr="000000"/>
              </a:solidFill>
              <a:prstDash val="solid"/>
              <a:miter lim="800000"/>
            </a:ln>
            <a:effectLst/>
          </p:spPr>
        </p:cxnSp>
        <p:cxnSp>
          <p:nvCxnSpPr>
            <p:cNvPr id="103" name="直線コネクタ 102">
              <a:extLst>
                <a:ext uri="{FF2B5EF4-FFF2-40B4-BE49-F238E27FC236}">
                  <a16:creationId xmlns:a16="http://schemas.microsoft.com/office/drawing/2014/main" id="{8885A445-875F-52ED-BB43-1F40B772CA64}"/>
                </a:ext>
              </a:extLst>
            </p:cNvPr>
            <p:cNvCxnSpPr/>
            <p:nvPr/>
          </p:nvCxnSpPr>
          <p:spPr>
            <a:xfrm flipH="1">
              <a:off x="3092810" y="4056182"/>
              <a:ext cx="85848" cy="152397"/>
            </a:xfrm>
            <a:prstGeom prst="line">
              <a:avLst/>
            </a:prstGeom>
            <a:noFill/>
            <a:ln w="19050" cap="flat" cmpd="sng" algn="ctr">
              <a:solidFill>
                <a:sysClr val="windowText" lastClr="000000"/>
              </a:solidFill>
              <a:prstDash val="solid"/>
              <a:miter lim="800000"/>
            </a:ln>
            <a:effectLst/>
          </p:spPr>
        </p:cxnSp>
        <p:cxnSp>
          <p:nvCxnSpPr>
            <p:cNvPr id="104" name="直線コネクタ 103">
              <a:extLst>
                <a:ext uri="{FF2B5EF4-FFF2-40B4-BE49-F238E27FC236}">
                  <a16:creationId xmlns:a16="http://schemas.microsoft.com/office/drawing/2014/main" id="{C03C11A5-FAE2-9B78-AC0B-0C517B858B1C}"/>
                </a:ext>
              </a:extLst>
            </p:cNvPr>
            <p:cNvCxnSpPr/>
            <p:nvPr/>
          </p:nvCxnSpPr>
          <p:spPr>
            <a:xfrm flipH="1">
              <a:off x="3218347" y="4050322"/>
              <a:ext cx="85848" cy="152397"/>
            </a:xfrm>
            <a:prstGeom prst="line">
              <a:avLst/>
            </a:prstGeom>
            <a:noFill/>
            <a:ln w="19050" cap="flat" cmpd="sng" algn="ctr">
              <a:solidFill>
                <a:sysClr val="windowText" lastClr="000000"/>
              </a:solidFill>
              <a:prstDash val="solid"/>
              <a:miter lim="800000"/>
            </a:ln>
            <a:effectLst/>
          </p:spPr>
        </p:cxnSp>
      </p:grpSp>
      <p:cxnSp>
        <p:nvCxnSpPr>
          <p:cNvPr id="105" name="直線コネクタ 104">
            <a:extLst>
              <a:ext uri="{FF2B5EF4-FFF2-40B4-BE49-F238E27FC236}">
                <a16:creationId xmlns:a16="http://schemas.microsoft.com/office/drawing/2014/main" id="{25BBD8FA-A0BA-B564-41A7-4DFCE956C879}"/>
              </a:ext>
            </a:extLst>
          </p:cNvPr>
          <p:cNvCxnSpPr/>
          <p:nvPr/>
        </p:nvCxnSpPr>
        <p:spPr bwMode="auto">
          <a:xfrm>
            <a:off x="4268778" y="5310827"/>
            <a:ext cx="0" cy="639447"/>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7" name="楕円 106">
            <a:extLst>
              <a:ext uri="{FF2B5EF4-FFF2-40B4-BE49-F238E27FC236}">
                <a16:creationId xmlns:a16="http://schemas.microsoft.com/office/drawing/2014/main" id="{BF31F3D9-219F-761B-4AE5-4B14C94A29CA}"/>
              </a:ext>
            </a:extLst>
          </p:cNvPr>
          <p:cNvSpPr/>
          <p:nvPr/>
        </p:nvSpPr>
        <p:spPr bwMode="auto">
          <a:xfrm>
            <a:off x="5333549" y="3684983"/>
            <a:ext cx="88490" cy="88490"/>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grpSp>
        <p:nvGrpSpPr>
          <p:cNvPr id="108" name="グループ化 107">
            <a:extLst>
              <a:ext uri="{FF2B5EF4-FFF2-40B4-BE49-F238E27FC236}">
                <a16:creationId xmlns:a16="http://schemas.microsoft.com/office/drawing/2014/main" id="{3168E939-425F-6104-0C31-5DC0A34113FE}"/>
              </a:ext>
            </a:extLst>
          </p:cNvPr>
          <p:cNvGrpSpPr/>
          <p:nvPr/>
        </p:nvGrpSpPr>
        <p:grpSpPr>
          <a:xfrm>
            <a:off x="5219200" y="5922208"/>
            <a:ext cx="317187" cy="142725"/>
            <a:chOff x="2987919" y="4044462"/>
            <a:chExt cx="389792" cy="164117"/>
          </a:xfrm>
        </p:grpSpPr>
        <p:cxnSp>
          <p:nvCxnSpPr>
            <p:cNvPr id="109" name="直線コネクタ 108">
              <a:extLst>
                <a:ext uri="{FF2B5EF4-FFF2-40B4-BE49-F238E27FC236}">
                  <a16:creationId xmlns:a16="http://schemas.microsoft.com/office/drawing/2014/main" id="{265D4FAB-809D-394A-3825-ED52D7AE3C84}"/>
                </a:ext>
              </a:extLst>
            </p:cNvPr>
            <p:cNvCxnSpPr/>
            <p:nvPr/>
          </p:nvCxnSpPr>
          <p:spPr>
            <a:xfrm>
              <a:off x="2987919" y="4044462"/>
              <a:ext cx="389792" cy="0"/>
            </a:xfrm>
            <a:prstGeom prst="line">
              <a:avLst/>
            </a:prstGeom>
            <a:noFill/>
            <a:ln w="19050" cap="flat" cmpd="sng" algn="ctr">
              <a:solidFill>
                <a:sysClr val="windowText" lastClr="000000"/>
              </a:solidFill>
              <a:prstDash val="solid"/>
              <a:miter lim="800000"/>
            </a:ln>
            <a:effectLst/>
          </p:spPr>
        </p:cxnSp>
        <p:cxnSp>
          <p:nvCxnSpPr>
            <p:cNvPr id="110" name="直線コネクタ 109">
              <a:extLst>
                <a:ext uri="{FF2B5EF4-FFF2-40B4-BE49-F238E27FC236}">
                  <a16:creationId xmlns:a16="http://schemas.microsoft.com/office/drawing/2014/main" id="{65F815F6-5CD5-0C38-69B0-15CA96189621}"/>
                </a:ext>
              </a:extLst>
            </p:cNvPr>
            <p:cNvCxnSpPr/>
            <p:nvPr/>
          </p:nvCxnSpPr>
          <p:spPr>
            <a:xfrm flipH="1">
              <a:off x="2987919" y="4044462"/>
              <a:ext cx="85848" cy="152397"/>
            </a:xfrm>
            <a:prstGeom prst="line">
              <a:avLst/>
            </a:prstGeom>
            <a:noFill/>
            <a:ln w="19050" cap="flat" cmpd="sng" algn="ctr">
              <a:solidFill>
                <a:sysClr val="windowText" lastClr="000000"/>
              </a:solidFill>
              <a:prstDash val="solid"/>
              <a:miter lim="800000"/>
            </a:ln>
            <a:effectLst/>
          </p:spPr>
        </p:cxnSp>
        <p:cxnSp>
          <p:nvCxnSpPr>
            <p:cNvPr id="111" name="直線コネクタ 110">
              <a:extLst>
                <a:ext uri="{FF2B5EF4-FFF2-40B4-BE49-F238E27FC236}">
                  <a16:creationId xmlns:a16="http://schemas.microsoft.com/office/drawing/2014/main" id="{CF24CA47-BE7A-0BBF-B282-E26C700A9BFC}"/>
                </a:ext>
              </a:extLst>
            </p:cNvPr>
            <p:cNvCxnSpPr/>
            <p:nvPr/>
          </p:nvCxnSpPr>
          <p:spPr>
            <a:xfrm flipH="1">
              <a:off x="3092810" y="4056182"/>
              <a:ext cx="85848" cy="152397"/>
            </a:xfrm>
            <a:prstGeom prst="line">
              <a:avLst/>
            </a:prstGeom>
            <a:noFill/>
            <a:ln w="19050" cap="flat" cmpd="sng" algn="ctr">
              <a:solidFill>
                <a:sysClr val="windowText" lastClr="000000"/>
              </a:solidFill>
              <a:prstDash val="solid"/>
              <a:miter lim="800000"/>
            </a:ln>
            <a:effectLst/>
          </p:spPr>
        </p:cxnSp>
        <p:cxnSp>
          <p:nvCxnSpPr>
            <p:cNvPr id="112" name="直線コネクタ 111">
              <a:extLst>
                <a:ext uri="{FF2B5EF4-FFF2-40B4-BE49-F238E27FC236}">
                  <a16:creationId xmlns:a16="http://schemas.microsoft.com/office/drawing/2014/main" id="{63D873F5-A037-553B-D468-71E773DE9E05}"/>
                </a:ext>
              </a:extLst>
            </p:cNvPr>
            <p:cNvCxnSpPr/>
            <p:nvPr/>
          </p:nvCxnSpPr>
          <p:spPr>
            <a:xfrm flipH="1">
              <a:off x="3218347" y="4050322"/>
              <a:ext cx="85848" cy="152397"/>
            </a:xfrm>
            <a:prstGeom prst="line">
              <a:avLst/>
            </a:prstGeom>
            <a:noFill/>
            <a:ln w="19050" cap="flat" cmpd="sng" algn="ctr">
              <a:solidFill>
                <a:sysClr val="windowText" lastClr="000000"/>
              </a:solidFill>
              <a:prstDash val="solid"/>
              <a:miter lim="800000"/>
            </a:ln>
            <a:effectLst/>
          </p:spPr>
        </p:cxnSp>
      </p:grpSp>
      <p:cxnSp>
        <p:nvCxnSpPr>
          <p:cNvPr id="114" name="直線矢印コネクタ 113">
            <a:extLst>
              <a:ext uri="{FF2B5EF4-FFF2-40B4-BE49-F238E27FC236}">
                <a16:creationId xmlns:a16="http://schemas.microsoft.com/office/drawing/2014/main" id="{0371F7D5-11FD-7C17-9CD1-0E97319D379B}"/>
              </a:ext>
            </a:extLst>
          </p:cNvPr>
          <p:cNvCxnSpPr/>
          <p:nvPr/>
        </p:nvCxnSpPr>
        <p:spPr bwMode="auto">
          <a:xfrm flipV="1">
            <a:off x="5372877" y="3805003"/>
            <a:ext cx="0" cy="809583"/>
          </a:xfrm>
          <a:prstGeom prst="straightConnector1">
            <a:avLst/>
          </a:prstGeom>
          <a:solidFill>
            <a:srgbClr val="00B8FF"/>
          </a:solidFill>
          <a:ln w="190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115" name="テキスト ボックス 114">
                <a:extLst>
                  <a:ext uri="{FF2B5EF4-FFF2-40B4-BE49-F238E27FC236}">
                    <a16:creationId xmlns:a16="http://schemas.microsoft.com/office/drawing/2014/main" id="{2F789E93-3FCB-F1E7-A53F-797FB2DBA8C8}"/>
                  </a:ext>
                </a:extLst>
              </p:cNvPr>
              <p:cNvSpPr txBox="1"/>
              <p:nvPr/>
            </p:nvSpPr>
            <p:spPr>
              <a:xfrm>
                <a:off x="4849883" y="4614033"/>
                <a:ext cx="11136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𝐶</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𝐶</m:t>
                          </m:r>
                        </m:sub>
                      </m:sSub>
                    </m:oMath>
                  </m:oMathPara>
                </a14:m>
                <a:endParaRPr kumimoji="1" lang="ja-JP" altLang="en-US" dirty="0"/>
              </a:p>
            </p:txBody>
          </p:sp>
        </mc:Choice>
        <mc:Fallback xmlns="">
          <p:sp>
            <p:nvSpPr>
              <p:cNvPr id="115" name="テキスト ボックス 114">
                <a:extLst>
                  <a:ext uri="{FF2B5EF4-FFF2-40B4-BE49-F238E27FC236}">
                    <a16:creationId xmlns:a16="http://schemas.microsoft.com/office/drawing/2014/main" id="{2F789E93-3FCB-F1E7-A53F-797FB2DBA8C8}"/>
                  </a:ext>
                </a:extLst>
              </p:cNvPr>
              <p:cNvSpPr txBox="1">
                <a:spLocks noRot="1" noChangeAspect="1" noMove="1" noResize="1" noEditPoints="1" noAdjustHandles="1" noChangeArrowheads="1" noChangeShapeType="1" noTextEdit="1"/>
              </p:cNvSpPr>
              <p:nvPr/>
            </p:nvSpPr>
            <p:spPr>
              <a:xfrm>
                <a:off x="4849883" y="4614033"/>
                <a:ext cx="1113648" cy="369332"/>
              </a:xfrm>
              <a:prstGeom prst="rect">
                <a:avLst/>
              </a:prstGeom>
              <a:blipFill>
                <a:blip r:embed="rId4"/>
                <a:stretch>
                  <a:fillRect b="-1667"/>
                </a:stretch>
              </a:blipFill>
            </p:spPr>
            <p:txBody>
              <a:bodyPr/>
              <a:lstStyle/>
              <a:p>
                <a:r>
                  <a:rPr lang="ja-JP" altLang="en-US">
                    <a:noFill/>
                  </a:rPr>
                  <a:t> </a:t>
                </a:r>
              </a:p>
            </p:txBody>
          </p:sp>
        </mc:Fallback>
      </mc:AlternateContent>
      <p:cxnSp>
        <p:nvCxnSpPr>
          <p:cNvPr id="117" name="直線コネクタ 116">
            <a:extLst>
              <a:ext uri="{FF2B5EF4-FFF2-40B4-BE49-F238E27FC236}">
                <a16:creationId xmlns:a16="http://schemas.microsoft.com/office/drawing/2014/main" id="{85DF4C87-F7FD-1A08-6764-F483C5EA4BA5}"/>
              </a:ext>
            </a:extLst>
          </p:cNvPr>
          <p:cNvCxnSpPr/>
          <p:nvPr/>
        </p:nvCxnSpPr>
        <p:spPr bwMode="auto">
          <a:xfrm>
            <a:off x="5372877" y="4988460"/>
            <a:ext cx="0" cy="853489"/>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119" name="テキスト ボックス 118">
                <a:extLst>
                  <a:ext uri="{FF2B5EF4-FFF2-40B4-BE49-F238E27FC236}">
                    <a16:creationId xmlns:a16="http://schemas.microsoft.com/office/drawing/2014/main" id="{84EBBFB4-0CDB-E551-4D00-5C6C6917B3B9}"/>
                  </a:ext>
                </a:extLst>
              </p:cNvPr>
              <p:cNvSpPr txBox="1"/>
              <p:nvPr/>
            </p:nvSpPr>
            <p:spPr>
              <a:xfrm>
                <a:off x="1538034" y="2144821"/>
                <a:ext cx="90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𝐷𝐷</m:t>
                          </m:r>
                        </m:sub>
                      </m:sSub>
                    </m:oMath>
                  </m:oMathPara>
                </a14:m>
                <a:endParaRPr kumimoji="1" lang="ja-JP" altLang="en-US" dirty="0"/>
              </a:p>
            </p:txBody>
          </p:sp>
        </mc:Choice>
        <mc:Fallback xmlns="">
          <p:sp>
            <p:nvSpPr>
              <p:cNvPr id="119" name="テキスト ボックス 118">
                <a:extLst>
                  <a:ext uri="{FF2B5EF4-FFF2-40B4-BE49-F238E27FC236}">
                    <a16:creationId xmlns:a16="http://schemas.microsoft.com/office/drawing/2014/main" id="{84EBBFB4-0CDB-E551-4D00-5C6C6917B3B9}"/>
                  </a:ext>
                </a:extLst>
              </p:cNvPr>
              <p:cNvSpPr txBox="1">
                <a:spLocks noRot="1" noChangeAspect="1" noMove="1" noResize="1" noEditPoints="1" noAdjustHandles="1" noChangeArrowheads="1" noChangeShapeType="1" noTextEdit="1"/>
              </p:cNvSpPr>
              <p:nvPr/>
            </p:nvSpPr>
            <p:spPr>
              <a:xfrm>
                <a:off x="1538034" y="2144821"/>
                <a:ext cx="904566" cy="369332"/>
              </a:xfrm>
              <a:prstGeom prst="rect">
                <a:avLst/>
              </a:prstGeom>
              <a:blipFill>
                <a:blip r:embed="rId5"/>
                <a:stretch>
                  <a:fillRect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テキスト ボックス 119">
                <a:extLst>
                  <a:ext uri="{FF2B5EF4-FFF2-40B4-BE49-F238E27FC236}">
                    <a16:creationId xmlns:a16="http://schemas.microsoft.com/office/drawing/2014/main" id="{F2FDDF70-AA77-41EF-FBF6-212F9E5B6E34}"/>
                  </a:ext>
                </a:extLst>
              </p:cNvPr>
              <p:cNvSpPr txBox="1"/>
              <p:nvPr/>
            </p:nvSpPr>
            <p:spPr>
              <a:xfrm>
                <a:off x="1834544" y="2952310"/>
                <a:ext cx="7361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𝐿𝑇</m:t>
                          </m:r>
                        </m:sub>
                      </m:sSub>
                    </m:oMath>
                  </m:oMathPara>
                </a14:m>
                <a:endParaRPr kumimoji="1" lang="ja-JP" altLang="en-US" dirty="0"/>
              </a:p>
            </p:txBody>
          </p:sp>
        </mc:Choice>
        <mc:Fallback xmlns="">
          <p:sp>
            <p:nvSpPr>
              <p:cNvPr id="120" name="テキスト ボックス 119">
                <a:extLst>
                  <a:ext uri="{FF2B5EF4-FFF2-40B4-BE49-F238E27FC236}">
                    <a16:creationId xmlns:a16="http://schemas.microsoft.com/office/drawing/2014/main" id="{F2FDDF70-AA77-41EF-FBF6-212F9E5B6E34}"/>
                  </a:ext>
                </a:extLst>
              </p:cNvPr>
              <p:cNvSpPr txBox="1">
                <a:spLocks noRot="1" noChangeAspect="1" noMove="1" noResize="1" noEditPoints="1" noAdjustHandles="1" noChangeArrowheads="1" noChangeShapeType="1" noTextEdit="1"/>
              </p:cNvSpPr>
              <p:nvPr/>
            </p:nvSpPr>
            <p:spPr>
              <a:xfrm>
                <a:off x="1834544" y="2952310"/>
                <a:ext cx="736140" cy="369332"/>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1" name="テキスト ボックス 120">
                <a:extLst>
                  <a:ext uri="{FF2B5EF4-FFF2-40B4-BE49-F238E27FC236}">
                    <a16:creationId xmlns:a16="http://schemas.microsoft.com/office/drawing/2014/main" id="{4DC54811-2C54-01A0-3552-3856AAA0A29F}"/>
                  </a:ext>
                </a:extLst>
              </p:cNvPr>
              <p:cNvSpPr txBox="1"/>
              <p:nvPr/>
            </p:nvSpPr>
            <p:spPr>
              <a:xfrm>
                <a:off x="1661841" y="3692599"/>
                <a:ext cx="90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𝐶</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𝐶</m:t>
                          </m:r>
                        </m:sub>
                      </m:sSub>
                    </m:oMath>
                  </m:oMathPara>
                </a14:m>
                <a:endParaRPr kumimoji="1" lang="ja-JP" altLang="en-US" dirty="0"/>
              </a:p>
            </p:txBody>
          </p:sp>
        </mc:Choice>
        <mc:Fallback xmlns="">
          <p:sp>
            <p:nvSpPr>
              <p:cNvPr id="121" name="テキスト ボックス 120">
                <a:extLst>
                  <a:ext uri="{FF2B5EF4-FFF2-40B4-BE49-F238E27FC236}">
                    <a16:creationId xmlns:a16="http://schemas.microsoft.com/office/drawing/2014/main" id="{4DC54811-2C54-01A0-3552-3856AAA0A29F}"/>
                  </a:ext>
                </a:extLst>
              </p:cNvPr>
              <p:cNvSpPr txBox="1">
                <a:spLocks noRot="1" noChangeAspect="1" noMove="1" noResize="1" noEditPoints="1" noAdjustHandles="1" noChangeArrowheads="1" noChangeShapeType="1" noTextEdit="1"/>
              </p:cNvSpPr>
              <p:nvPr/>
            </p:nvSpPr>
            <p:spPr>
              <a:xfrm>
                <a:off x="1661841" y="3692599"/>
                <a:ext cx="904566" cy="369332"/>
              </a:xfrm>
              <a:prstGeom prst="rect">
                <a:avLst/>
              </a:prstGeom>
              <a:blipFill>
                <a:blip r:embed="rId7"/>
                <a:stretch>
                  <a:fillRect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2" name="テキスト ボックス 121">
                <a:extLst>
                  <a:ext uri="{FF2B5EF4-FFF2-40B4-BE49-F238E27FC236}">
                    <a16:creationId xmlns:a16="http://schemas.microsoft.com/office/drawing/2014/main" id="{43A625BF-0588-51A1-A4E6-6C4383EBD9BD}"/>
                  </a:ext>
                </a:extLst>
              </p:cNvPr>
              <p:cNvSpPr txBox="1"/>
              <p:nvPr/>
            </p:nvSpPr>
            <p:spPr>
              <a:xfrm>
                <a:off x="0" y="4453077"/>
                <a:ext cx="68515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𝐵</m:t>
                          </m:r>
                        </m:sub>
                      </m:sSub>
                    </m:oMath>
                  </m:oMathPara>
                </a14:m>
                <a:endParaRPr kumimoji="1" lang="ja-JP" altLang="en-US" dirty="0"/>
              </a:p>
            </p:txBody>
          </p:sp>
        </mc:Choice>
        <mc:Fallback xmlns="">
          <p:sp>
            <p:nvSpPr>
              <p:cNvPr id="122" name="テキスト ボックス 121">
                <a:extLst>
                  <a:ext uri="{FF2B5EF4-FFF2-40B4-BE49-F238E27FC236}">
                    <a16:creationId xmlns:a16="http://schemas.microsoft.com/office/drawing/2014/main" id="{43A625BF-0588-51A1-A4E6-6C4383EBD9BD}"/>
                  </a:ext>
                </a:extLst>
              </p:cNvPr>
              <p:cNvSpPr txBox="1">
                <a:spLocks noRot="1" noChangeAspect="1" noMove="1" noResize="1" noEditPoints="1" noAdjustHandles="1" noChangeArrowheads="1" noChangeShapeType="1" noTextEdit="1"/>
              </p:cNvSpPr>
              <p:nvPr/>
            </p:nvSpPr>
            <p:spPr>
              <a:xfrm>
                <a:off x="0" y="4453077"/>
                <a:ext cx="685159" cy="369332"/>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3" name="テキスト ボックス 122">
                <a:extLst>
                  <a:ext uri="{FF2B5EF4-FFF2-40B4-BE49-F238E27FC236}">
                    <a16:creationId xmlns:a16="http://schemas.microsoft.com/office/drawing/2014/main" id="{A477480B-4F69-E84E-FCAE-1AC3C8F7696B}"/>
                  </a:ext>
                </a:extLst>
              </p:cNvPr>
              <p:cNvSpPr txBox="1"/>
              <p:nvPr/>
            </p:nvSpPr>
            <p:spPr>
              <a:xfrm>
                <a:off x="746540" y="4471619"/>
                <a:ext cx="90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𝐵</m:t>
                          </m:r>
                        </m:sub>
                      </m:sSub>
                    </m:oMath>
                  </m:oMathPara>
                </a14:m>
                <a:endParaRPr kumimoji="1" lang="ja-JP" altLang="en-US" dirty="0"/>
              </a:p>
            </p:txBody>
          </p:sp>
        </mc:Choice>
        <mc:Fallback xmlns="">
          <p:sp>
            <p:nvSpPr>
              <p:cNvPr id="123" name="テキスト ボックス 122">
                <a:extLst>
                  <a:ext uri="{FF2B5EF4-FFF2-40B4-BE49-F238E27FC236}">
                    <a16:creationId xmlns:a16="http://schemas.microsoft.com/office/drawing/2014/main" id="{A477480B-4F69-E84E-FCAE-1AC3C8F7696B}"/>
                  </a:ext>
                </a:extLst>
              </p:cNvPr>
              <p:cNvSpPr txBox="1">
                <a:spLocks noRot="1" noChangeAspect="1" noMove="1" noResize="1" noEditPoints="1" noAdjustHandles="1" noChangeArrowheads="1" noChangeShapeType="1" noTextEdit="1"/>
              </p:cNvSpPr>
              <p:nvPr/>
            </p:nvSpPr>
            <p:spPr>
              <a:xfrm>
                <a:off x="746540" y="4471619"/>
                <a:ext cx="904566" cy="369332"/>
              </a:xfrm>
              <a:prstGeom prst="rect">
                <a:avLst/>
              </a:prstGeom>
              <a:blipFill>
                <a:blip r:embed="rId9"/>
                <a:stretch>
                  <a:fillRect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4" name="テキスト ボックス 123">
                <a:extLst>
                  <a:ext uri="{FF2B5EF4-FFF2-40B4-BE49-F238E27FC236}">
                    <a16:creationId xmlns:a16="http://schemas.microsoft.com/office/drawing/2014/main" id="{18EA1342-BE02-1AB6-FB2C-427C48EFD6D4}"/>
                  </a:ext>
                </a:extLst>
              </p:cNvPr>
              <p:cNvSpPr txBox="1"/>
              <p:nvPr/>
            </p:nvSpPr>
            <p:spPr>
              <a:xfrm>
                <a:off x="2021470" y="4978879"/>
                <a:ext cx="65170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𝐸</m:t>
                          </m:r>
                        </m:sub>
                      </m:sSub>
                    </m:oMath>
                  </m:oMathPara>
                </a14:m>
                <a:endParaRPr kumimoji="1" lang="ja-JP" altLang="en-US" dirty="0"/>
              </a:p>
            </p:txBody>
          </p:sp>
        </mc:Choice>
        <mc:Fallback xmlns="">
          <p:sp>
            <p:nvSpPr>
              <p:cNvPr id="124" name="テキスト ボックス 123">
                <a:extLst>
                  <a:ext uri="{FF2B5EF4-FFF2-40B4-BE49-F238E27FC236}">
                    <a16:creationId xmlns:a16="http://schemas.microsoft.com/office/drawing/2014/main" id="{18EA1342-BE02-1AB6-FB2C-427C48EFD6D4}"/>
                  </a:ext>
                </a:extLst>
              </p:cNvPr>
              <p:cNvSpPr txBox="1">
                <a:spLocks noRot="1" noChangeAspect="1" noMove="1" noResize="1" noEditPoints="1" noAdjustHandles="1" noChangeArrowheads="1" noChangeShapeType="1" noTextEdit="1"/>
              </p:cNvSpPr>
              <p:nvPr/>
            </p:nvSpPr>
            <p:spPr>
              <a:xfrm>
                <a:off x="2021470" y="4978879"/>
                <a:ext cx="651706" cy="369332"/>
              </a:xfrm>
              <a:prstGeom prst="rect">
                <a:avLst/>
              </a:prstGeom>
              <a:blipFill>
                <a:blip r:embed="rId10"/>
                <a:stretch>
                  <a:fillRect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9" name="テキスト ボックス 138">
                <a:extLst>
                  <a:ext uri="{FF2B5EF4-FFF2-40B4-BE49-F238E27FC236}">
                    <a16:creationId xmlns:a16="http://schemas.microsoft.com/office/drawing/2014/main" id="{DB6AE991-510F-A4D6-1EB1-9883EB98DAC0}"/>
                  </a:ext>
                </a:extLst>
              </p:cNvPr>
              <p:cNvSpPr txBox="1"/>
              <p:nvPr/>
            </p:nvSpPr>
            <p:spPr>
              <a:xfrm>
                <a:off x="4276596" y="4884346"/>
                <a:ext cx="7361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𝑖𝑛</m:t>
                          </m:r>
                        </m:sub>
                      </m:sSub>
                    </m:oMath>
                  </m:oMathPara>
                </a14:m>
                <a:endParaRPr kumimoji="1" lang="ja-JP" altLang="en-US" dirty="0"/>
              </a:p>
            </p:txBody>
          </p:sp>
        </mc:Choice>
        <mc:Fallback xmlns="">
          <p:sp>
            <p:nvSpPr>
              <p:cNvPr id="139" name="テキスト ボックス 138">
                <a:extLst>
                  <a:ext uri="{FF2B5EF4-FFF2-40B4-BE49-F238E27FC236}">
                    <a16:creationId xmlns:a16="http://schemas.microsoft.com/office/drawing/2014/main" id="{DB6AE991-510F-A4D6-1EB1-9883EB98DAC0}"/>
                  </a:ext>
                </a:extLst>
              </p:cNvPr>
              <p:cNvSpPr txBox="1">
                <a:spLocks noRot="1" noChangeAspect="1" noMove="1" noResize="1" noEditPoints="1" noAdjustHandles="1" noChangeArrowheads="1" noChangeShapeType="1" noTextEdit="1"/>
              </p:cNvSpPr>
              <p:nvPr/>
            </p:nvSpPr>
            <p:spPr>
              <a:xfrm>
                <a:off x="4276596" y="4884346"/>
                <a:ext cx="736140" cy="369332"/>
              </a:xfrm>
              <a:prstGeom prst="rect">
                <a:avLst/>
              </a:prstGeom>
              <a:blipFill>
                <a:blip r:embed="rId11"/>
                <a:stretch>
                  <a:fillRect b="-1639"/>
                </a:stretch>
              </a:blipFill>
            </p:spPr>
            <p:txBody>
              <a:bodyPr/>
              <a:lstStyle/>
              <a:p>
                <a:r>
                  <a:rPr lang="ja-JP" altLang="en-US">
                    <a:noFill/>
                  </a:rPr>
                  <a:t> </a:t>
                </a:r>
              </a:p>
            </p:txBody>
          </p:sp>
        </mc:Fallback>
      </mc:AlternateContent>
      <p:cxnSp>
        <p:nvCxnSpPr>
          <p:cNvPr id="12" name="直線矢印コネクタ 11">
            <a:extLst>
              <a:ext uri="{FF2B5EF4-FFF2-40B4-BE49-F238E27FC236}">
                <a16:creationId xmlns:a16="http://schemas.microsoft.com/office/drawing/2014/main" id="{74E34A2B-B5B6-04BD-0757-2901A099AC92}"/>
              </a:ext>
            </a:extLst>
          </p:cNvPr>
          <p:cNvCxnSpPr/>
          <p:nvPr/>
        </p:nvCxnSpPr>
        <p:spPr bwMode="auto">
          <a:xfrm>
            <a:off x="2531355" y="3588585"/>
            <a:ext cx="0" cy="554813"/>
          </a:xfrm>
          <a:prstGeom prst="straightConnector1">
            <a:avLst/>
          </a:prstGeom>
          <a:solidFill>
            <a:srgbClr val="00B8FF"/>
          </a:solidFill>
          <a:ln w="190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二等辺三角形 14">
            <a:extLst>
              <a:ext uri="{FF2B5EF4-FFF2-40B4-BE49-F238E27FC236}">
                <a16:creationId xmlns:a16="http://schemas.microsoft.com/office/drawing/2014/main" id="{DE9296C0-91E8-A40B-A53C-F7E2D8368F3C}"/>
              </a:ext>
            </a:extLst>
          </p:cNvPr>
          <p:cNvSpPr/>
          <p:nvPr/>
        </p:nvSpPr>
        <p:spPr bwMode="auto">
          <a:xfrm>
            <a:off x="3377250" y="5113962"/>
            <a:ext cx="260086" cy="224212"/>
          </a:xfrm>
          <a:prstGeom prst="triangl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cxnSp>
        <p:nvCxnSpPr>
          <p:cNvPr id="31" name="直線コネクタ 30">
            <a:extLst>
              <a:ext uri="{FF2B5EF4-FFF2-40B4-BE49-F238E27FC236}">
                <a16:creationId xmlns:a16="http://schemas.microsoft.com/office/drawing/2014/main" id="{CCAF4E9F-DACC-0573-80B9-91CB17CC7491}"/>
              </a:ext>
            </a:extLst>
          </p:cNvPr>
          <p:cNvCxnSpPr/>
          <p:nvPr/>
        </p:nvCxnSpPr>
        <p:spPr bwMode="auto">
          <a:xfrm>
            <a:off x="3359298" y="5104362"/>
            <a:ext cx="296586" cy="0"/>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線矢印コネクタ 38">
            <a:extLst>
              <a:ext uri="{FF2B5EF4-FFF2-40B4-BE49-F238E27FC236}">
                <a16:creationId xmlns:a16="http://schemas.microsoft.com/office/drawing/2014/main" id="{7FE0F01D-8BEE-41F3-01D2-3937E7DFCFC4}"/>
              </a:ext>
            </a:extLst>
          </p:cNvPr>
          <p:cNvCxnSpPr/>
          <p:nvPr/>
        </p:nvCxnSpPr>
        <p:spPr bwMode="auto">
          <a:xfrm flipH="1">
            <a:off x="3652925" y="4835129"/>
            <a:ext cx="225054" cy="225054"/>
          </a:xfrm>
          <a:prstGeom prst="straightConnector1">
            <a:avLst/>
          </a:prstGeom>
          <a:solidFill>
            <a:srgbClr val="00B8FF"/>
          </a:solidFill>
          <a:ln w="190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直線矢印コネクタ 39">
            <a:extLst>
              <a:ext uri="{FF2B5EF4-FFF2-40B4-BE49-F238E27FC236}">
                <a16:creationId xmlns:a16="http://schemas.microsoft.com/office/drawing/2014/main" id="{C78F1058-E886-1265-5BAF-7170474C58C0}"/>
              </a:ext>
            </a:extLst>
          </p:cNvPr>
          <p:cNvCxnSpPr/>
          <p:nvPr/>
        </p:nvCxnSpPr>
        <p:spPr bwMode="auto">
          <a:xfrm flipH="1">
            <a:off x="3715239" y="4957980"/>
            <a:ext cx="225054" cy="225054"/>
          </a:xfrm>
          <a:prstGeom prst="straightConnector1">
            <a:avLst/>
          </a:prstGeom>
          <a:solidFill>
            <a:srgbClr val="00B8FF"/>
          </a:solidFill>
          <a:ln w="190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コンテンツ プレースホルダー 2">
            <a:extLst>
              <a:ext uri="{FF2B5EF4-FFF2-40B4-BE49-F238E27FC236}">
                <a16:creationId xmlns:a16="http://schemas.microsoft.com/office/drawing/2014/main" id="{A8DECB02-4C68-D972-41B9-7200896A9840}"/>
              </a:ext>
            </a:extLst>
          </p:cNvPr>
          <p:cNvSpPr txBox="1">
            <a:spLocks/>
          </p:cNvSpPr>
          <p:nvPr/>
        </p:nvSpPr>
        <p:spPr bwMode="auto">
          <a:xfrm>
            <a:off x="812801" y="1295401"/>
            <a:ext cx="10437284" cy="8569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ja-JP" altLang="en-US" kern="0" dirty="0"/>
              <a:t>自分が設計したギルバートセルの入力中心電圧と</a:t>
            </a:r>
            <a:r>
              <a:rPr lang="en-US" altLang="ja-JP" kern="0" dirty="0"/>
              <a:t>TIA</a:t>
            </a:r>
            <a:r>
              <a:rPr lang="ja-JP" altLang="en-US" kern="0" dirty="0"/>
              <a:t>の出力中心が一致するように草野君の設計を基にコレクタ電流の値を調整した。</a:t>
            </a:r>
            <a:endParaRPr lang="en-US" altLang="ja-JP" kern="0" dirty="0"/>
          </a:p>
        </p:txBody>
      </p:sp>
    </p:spTree>
    <p:extLst>
      <p:ext uri="{BB962C8B-B14F-4D97-AF65-F5344CB8AC3E}">
        <p14:creationId xmlns:p14="http://schemas.microsoft.com/office/powerpoint/2010/main" val="1796874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B2E4B3-2485-07DF-7C76-8EC884262CB3}"/>
              </a:ext>
            </a:extLst>
          </p:cNvPr>
          <p:cNvSpPr>
            <a:spLocks noGrp="1"/>
          </p:cNvSpPr>
          <p:nvPr>
            <p:ph type="title"/>
          </p:nvPr>
        </p:nvSpPr>
        <p:spPr/>
        <p:txBody>
          <a:bodyPr/>
          <a:lstStyle/>
          <a:p>
            <a:r>
              <a:rPr lang="en-US" altLang="ja-JP" dirty="0"/>
              <a:t>TIA+</a:t>
            </a:r>
            <a:r>
              <a:rPr lang="ja-JP" altLang="en-US" dirty="0"/>
              <a:t>ギルバートセル</a:t>
            </a:r>
            <a:endParaRPr kumimoji="1" lang="ja-JP" altLang="en-US" dirty="0"/>
          </a:p>
        </p:txBody>
      </p:sp>
      <p:sp>
        <p:nvSpPr>
          <p:cNvPr id="3" name="コンテンツ プレースホルダー 2">
            <a:extLst>
              <a:ext uri="{FF2B5EF4-FFF2-40B4-BE49-F238E27FC236}">
                <a16:creationId xmlns:a16="http://schemas.microsoft.com/office/drawing/2014/main" id="{66F39B92-3651-AA5B-38ED-6697ECC773F8}"/>
              </a:ext>
            </a:extLst>
          </p:cNvPr>
          <p:cNvSpPr>
            <a:spLocks noGrp="1"/>
          </p:cNvSpPr>
          <p:nvPr>
            <p:ph idx="1"/>
          </p:nvPr>
        </p:nvSpPr>
        <p:spPr>
          <a:xfrm>
            <a:off x="812801" y="1295402"/>
            <a:ext cx="10437284" cy="651386"/>
          </a:xfrm>
        </p:spPr>
        <p:txBody>
          <a:bodyPr/>
          <a:lstStyle/>
          <a:p>
            <a:r>
              <a:rPr kumimoji="1" lang="ja-JP" altLang="en-US" dirty="0"/>
              <a:t>設計</a:t>
            </a:r>
            <a:r>
              <a:rPr lang="ja-JP" altLang="en-US" dirty="0"/>
              <a:t>値を示す。</a:t>
            </a:r>
            <a:endParaRPr kumimoji="1" lang="ja-JP" altLang="en-US" dirty="0"/>
          </a:p>
        </p:txBody>
      </p:sp>
      <mc:AlternateContent xmlns:mc="http://schemas.openxmlformats.org/markup-compatibility/2006" xmlns:a14="http://schemas.microsoft.com/office/drawing/2010/main">
        <mc:Choice Requires="a14">
          <p:graphicFrame>
            <p:nvGraphicFramePr>
              <p:cNvPr id="4" name="表 3">
                <a:extLst>
                  <a:ext uri="{FF2B5EF4-FFF2-40B4-BE49-F238E27FC236}">
                    <a16:creationId xmlns:a16="http://schemas.microsoft.com/office/drawing/2014/main" id="{1BAC6DBF-DE20-82D6-88C5-AF75B9268036}"/>
                  </a:ext>
                </a:extLst>
              </p:cNvPr>
              <p:cNvGraphicFramePr>
                <a:graphicFrameLocks noGrp="1"/>
              </p:cNvGraphicFramePr>
              <p:nvPr>
                <p:extLst>
                  <p:ext uri="{D42A27DB-BD31-4B8C-83A1-F6EECF244321}">
                    <p14:modId xmlns:p14="http://schemas.microsoft.com/office/powerpoint/2010/main" val="4153796780"/>
                  </p:ext>
                </p:extLst>
              </p:nvPr>
            </p:nvGraphicFramePr>
            <p:xfrm>
              <a:off x="622953" y="2368346"/>
              <a:ext cx="4458256" cy="3337560"/>
            </p:xfrm>
            <a:graphic>
              <a:graphicData uri="http://schemas.openxmlformats.org/drawingml/2006/table">
                <a:tbl>
                  <a:tblPr firstRow="1" bandRow="1">
                    <a:tableStyleId>{5940675A-B579-460E-94D1-54222C63F5DA}</a:tableStyleId>
                  </a:tblPr>
                  <a:tblGrid>
                    <a:gridCol w="2229128">
                      <a:extLst>
                        <a:ext uri="{9D8B030D-6E8A-4147-A177-3AD203B41FA5}">
                          <a16:colId xmlns:a16="http://schemas.microsoft.com/office/drawing/2014/main" val="2041752785"/>
                        </a:ext>
                      </a:extLst>
                    </a:gridCol>
                    <a:gridCol w="2229128">
                      <a:extLst>
                        <a:ext uri="{9D8B030D-6E8A-4147-A177-3AD203B41FA5}">
                          <a16:colId xmlns:a16="http://schemas.microsoft.com/office/drawing/2014/main" val="730602956"/>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oMath>
                            </m:oMathPara>
                          </a14:m>
                          <a:endParaRPr kumimoji="1" lang="ja-JP" altLang="en-US" dirty="0"/>
                        </a:p>
                      </a:txBody>
                      <a:tcPr/>
                    </a:tc>
                    <a:tc>
                      <a:txBody>
                        <a:bodyPr/>
                        <a:lstStyle/>
                        <a:p>
                          <a:pPr algn="ctr"/>
                          <a:r>
                            <a:rPr kumimoji="1" lang="en-US" altLang="ja-JP" dirty="0"/>
                            <a:t>600 Ω</a:t>
                          </a:r>
                          <a:endParaRPr kumimoji="1" lang="ja-JP" altLang="en-US" dirty="0"/>
                        </a:p>
                      </a:txBody>
                      <a:tcPr/>
                    </a:tc>
                    <a:extLst>
                      <a:ext uri="{0D108BD9-81ED-4DB2-BD59-A6C34878D82A}">
                        <a16:rowId xmlns:a16="http://schemas.microsoft.com/office/drawing/2014/main" val="4065070397"/>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0</m:t>
                                    </m:r>
                                  </m:sub>
                                </m:sSub>
                              </m:oMath>
                            </m:oMathPara>
                          </a14:m>
                          <a:endParaRPr kumimoji="1" lang="ja-JP" altLang="en-US" dirty="0"/>
                        </a:p>
                      </a:txBody>
                      <a:tcPr/>
                    </a:tc>
                    <a:tc>
                      <a:txBody>
                        <a:bodyPr/>
                        <a:lstStyle/>
                        <a:p>
                          <a:pPr algn="ctr"/>
                          <a:r>
                            <a:rPr kumimoji="1" lang="en-US" altLang="ja-JP" dirty="0"/>
                            <a:t>100 Ω</a:t>
                          </a:r>
                          <a:endParaRPr kumimoji="1" lang="ja-JP" altLang="en-US" dirty="0"/>
                        </a:p>
                      </a:txBody>
                      <a:tcPr/>
                    </a:tc>
                    <a:extLst>
                      <a:ext uri="{0D108BD9-81ED-4DB2-BD59-A6C34878D82A}">
                        <a16:rowId xmlns:a16="http://schemas.microsoft.com/office/drawing/2014/main" val="3140723441"/>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𝐶𝑂𝑁𝑇</m:t>
                                    </m:r>
                                  </m:sub>
                                </m:sSub>
                              </m:oMath>
                            </m:oMathPara>
                          </a14:m>
                          <a:endParaRPr kumimoji="1" lang="ja-JP" altLang="en-US" dirty="0"/>
                        </a:p>
                      </a:txBody>
                      <a:tcPr/>
                    </a:tc>
                    <a:tc>
                      <a:txBody>
                        <a:bodyPr/>
                        <a:lstStyle/>
                        <a:p>
                          <a:pPr algn="ctr"/>
                          <a:r>
                            <a:rPr kumimoji="1" lang="en-US" altLang="ja-JP" dirty="0"/>
                            <a:t>1.6 V</a:t>
                          </a:r>
                          <a:endParaRPr kumimoji="1" lang="ja-JP" altLang="en-US" dirty="0"/>
                        </a:p>
                      </a:txBody>
                      <a:tcPr/>
                    </a:tc>
                    <a:extLst>
                      <a:ext uri="{0D108BD9-81ED-4DB2-BD59-A6C34878D82A}">
                        <a16:rowId xmlns:a16="http://schemas.microsoft.com/office/drawing/2014/main" val="1173663445"/>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𝐴</m:t>
                                    </m:r>
                                  </m:sub>
                                </m:sSub>
                              </m:oMath>
                            </m:oMathPara>
                          </a14:m>
                          <a:endParaRPr kumimoji="1" lang="ja-JP" altLang="en-US" dirty="0"/>
                        </a:p>
                      </a:txBody>
                      <a:tcPr/>
                    </a:tc>
                    <a:tc>
                      <a:txBody>
                        <a:bodyPr/>
                        <a:lstStyle/>
                        <a:p>
                          <a:pPr algn="ctr"/>
                          <a:r>
                            <a:rPr kumimoji="1" lang="en-US" altLang="ja-JP" dirty="0"/>
                            <a:t>1.01 V</a:t>
                          </a:r>
                          <a:endParaRPr kumimoji="1" lang="ja-JP" altLang="en-US" dirty="0"/>
                        </a:p>
                      </a:txBody>
                      <a:tcPr/>
                    </a:tc>
                    <a:extLst>
                      <a:ext uri="{0D108BD9-81ED-4DB2-BD59-A6C34878D82A}">
                        <a16:rowId xmlns:a16="http://schemas.microsoft.com/office/drawing/2014/main" val="2026884057"/>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smtClean="0">
                                        <a:latin typeface="Cambria Math" panose="02040503050406030204" pitchFamily="18" charset="0"/>
                                      </a:rPr>
                                      <m:t>𝑉</m:t>
                                    </m:r>
                                  </m:e>
                                  <m:sub>
                                    <m:r>
                                      <a:rPr kumimoji="1" lang="en-US" altLang="ja-JP" b="0" i="1" smtClean="0">
                                        <a:latin typeface="Cambria Math" panose="02040503050406030204" pitchFamily="18" charset="0"/>
                                      </a:rPr>
                                      <m:t>𝐷𝐷</m:t>
                                    </m:r>
                                  </m:sub>
                                </m:sSub>
                              </m:oMath>
                            </m:oMathPara>
                          </a14:m>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1.8 V</a:t>
                          </a:r>
                          <a:endParaRPr kumimoji="1" lang="ja-JP" altLang="en-US" dirty="0"/>
                        </a:p>
                      </a:txBody>
                      <a:tcPr/>
                    </a:tc>
                    <a:extLst>
                      <a:ext uri="{0D108BD9-81ED-4DB2-BD59-A6C34878D82A}">
                        <a16:rowId xmlns:a16="http://schemas.microsoft.com/office/drawing/2014/main" val="1371737191"/>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smtClean="0">
                                        <a:latin typeface="Cambria Math" panose="02040503050406030204" pitchFamily="18" charset="0"/>
                                      </a:rPr>
                                      <m:t>𝑉</m:t>
                                    </m:r>
                                  </m:e>
                                  <m:sub>
                                    <m:r>
                                      <a:rPr kumimoji="1" lang="en-US" altLang="ja-JP" b="0" smtClean="0">
                                        <a:latin typeface="Cambria Math" panose="02040503050406030204" pitchFamily="18" charset="0"/>
                                      </a:rPr>
                                      <m:t>𝐵</m:t>
                                    </m:r>
                                  </m:sub>
                                </m:sSub>
                              </m:oMath>
                            </m:oMathPara>
                          </a14:m>
                          <a:endParaRPr kumimoji="1" lang="ja-JP" altLang="en-US" dirty="0"/>
                        </a:p>
                      </a:txBody>
                      <a:tcPr/>
                    </a:tc>
                    <a:tc>
                      <a:txBody>
                        <a:bodyPr/>
                        <a:lstStyle/>
                        <a:p>
                          <a:pPr algn="ctr"/>
                          <a:r>
                            <a:rPr kumimoji="1" lang="en-US" altLang="ja-JP" dirty="0"/>
                            <a:t>0.805 V</a:t>
                          </a:r>
                          <a:endParaRPr kumimoji="1" lang="ja-JP" altLang="en-US" dirty="0"/>
                        </a:p>
                      </a:txBody>
                      <a:tcPr/>
                    </a:tc>
                    <a:extLst>
                      <a:ext uri="{0D108BD9-81ED-4DB2-BD59-A6C34878D82A}">
                        <a16:rowId xmlns:a16="http://schemas.microsoft.com/office/drawing/2014/main" val="704835598"/>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smtClean="0">
                                        <a:latin typeface="Cambria Math" panose="02040503050406030204" pitchFamily="18" charset="0"/>
                                      </a:rPr>
                                      <m:t>𝐶</m:t>
                                    </m:r>
                                  </m:e>
                                  <m:sub>
                                    <m:r>
                                      <a:rPr kumimoji="1" lang="en-US" altLang="ja-JP" b="0" smtClean="0">
                                        <a:latin typeface="Cambria Math" panose="02040503050406030204" pitchFamily="18" charset="0"/>
                                      </a:rPr>
                                      <m:t>𝐵</m:t>
                                    </m:r>
                                  </m:sub>
                                </m:sSub>
                              </m:oMath>
                            </m:oMathPara>
                          </a14:m>
                          <a:endParaRPr kumimoji="1" lang="ja-JP" altLang="en-US" dirty="0"/>
                        </a:p>
                      </a:txBody>
                      <a:tcPr/>
                    </a:tc>
                    <a:tc>
                      <a:txBody>
                        <a:bodyPr/>
                        <a:lstStyle/>
                        <a:p>
                          <a:pPr algn="ctr"/>
                          <a:r>
                            <a:rPr kumimoji="1" lang="en-US" altLang="ja-JP" dirty="0"/>
                            <a:t>1 </a:t>
                          </a:r>
                          <a:r>
                            <a:rPr kumimoji="1" lang="en-US" altLang="ja-JP" dirty="0" err="1"/>
                            <a:t>nF</a:t>
                          </a:r>
                          <a:endParaRPr kumimoji="1" lang="ja-JP" altLang="en-US" dirty="0"/>
                        </a:p>
                      </a:txBody>
                      <a:tcPr/>
                    </a:tc>
                    <a:extLst>
                      <a:ext uri="{0D108BD9-81ED-4DB2-BD59-A6C34878D82A}">
                        <a16:rowId xmlns:a16="http://schemas.microsoft.com/office/drawing/2014/main" val="885586466"/>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smtClean="0">
                                        <a:latin typeface="Cambria Math" panose="02040503050406030204" pitchFamily="18" charset="0"/>
                                      </a:rPr>
                                      <m:t>𝑅</m:t>
                                    </m:r>
                                  </m:e>
                                  <m:sub>
                                    <m:r>
                                      <a:rPr kumimoji="1" lang="en-US" altLang="ja-JP" b="0" smtClean="0">
                                        <a:latin typeface="Cambria Math" panose="02040503050406030204" pitchFamily="18" charset="0"/>
                                      </a:rPr>
                                      <m:t>𝐸</m:t>
                                    </m:r>
                                  </m:sub>
                                </m:sSub>
                              </m:oMath>
                            </m:oMathPara>
                          </a14:m>
                          <a:endParaRPr kumimoji="1" lang="ja-JP" altLang="en-US" dirty="0"/>
                        </a:p>
                      </a:txBody>
                      <a:tcPr/>
                    </a:tc>
                    <a:tc>
                      <a:txBody>
                        <a:bodyPr/>
                        <a:lstStyle/>
                        <a:p>
                          <a:pPr algn="ctr"/>
                          <a:r>
                            <a:rPr kumimoji="1" lang="en-US" altLang="ja-JP" dirty="0"/>
                            <a:t>1 </a:t>
                          </a:r>
                          <a:r>
                            <a:rPr kumimoji="1" lang="en-US" altLang="ja-JP" dirty="0" err="1"/>
                            <a:t>kΩ</a:t>
                          </a:r>
                          <a:endParaRPr kumimoji="1" lang="ja-JP" altLang="en-US" dirty="0"/>
                        </a:p>
                      </a:txBody>
                      <a:tcPr/>
                    </a:tc>
                    <a:extLst>
                      <a:ext uri="{0D108BD9-81ED-4DB2-BD59-A6C34878D82A}">
                        <a16:rowId xmlns:a16="http://schemas.microsoft.com/office/drawing/2014/main" val="3744733882"/>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smtClean="0">
                                        <a:latin typeface="Cambria Math" panose="02040503050406030204" pitchFamily="18" charset="0"/>
                                      </a:rPr>
                                      <m:t>𝑅</m:t>
                                    </m:r>
                                  </m:e>
                                  <m:sub>
                                    <m:r>
                                      <a:rPr kumimoji="1" lang="en-US" altLang="ja-JP" b="0" smtClean="0">
                                        <a:latin typeface="Cambria Math" panose="02040503050406030204" pitchFamily="18" charset="0"/>
                                      </a:rPr>
                                      <m:t>𝐿</m:t>
                                    </m:r>
                                    <m:r>
                                      <m:rPr>
                                        <m:sty m:val="p"/>
                                      </m:rPr>
                                      <a:rPr kumimoji="1" lang="en-US" altLang="ja-JP" b="0" i="0" smtClean="0">
                                        <a:latin typeface="Cambria Math" panose="02040503050406030204" pitchFamily="18" charset="0"/>
                                      </a:rPr>
                                      <m:t>T</m:t>
                                    </m:r>
                                  </m:sub>
                                </m:sSub>
                              </m:oMath>
                            </m:oMathPara>
                          </a14:m>
                          <a:endParaRPr kumimoji="1" lang="ja-JP" altLang="en-US" dirty="0"/>
                        </a:p>
                      </a:txBody>
                      <a:tcPr/>
                    </a:tc>
                    <a:tc>
                      <a:txBody>
                        <a:bodyPr/>
                        <a:lstStyle/>
                        <a:p>
                          <a:pPr algn="ctr"/>
                          <a:r>
                            <a:rPr kumimoji="1" lang="en-US" altLang="ja-JP" dirty="0"/>
                            <a:t>15 </a:t>
                          </a:r>
                          <a:r>
                            <a:rPr kumimoji="1" lang="en-US" altLang="ja-JP" dirty="0" err="1"/>
                            <a:t>kΩ</a:t>
                          </a:r>
                          <a:endParaRPr kumimoji="1" lang="ja-JP" altLang="en-US" dirty="0"/>
                        </a:p>
                      </a:txBody>
                      <a:tcPr/>
                    </a:tc>
                    <a:extLst>
                      <a:ext uri="{0D108BD9-81ED-4DB2-BD59-A6C34878D82A}">
                        <a16:rowId xmlns:a16="http://schemas.microsoft.com/office/drawing/2014/main" val="2960540448"/>
                      </a:ext>
                    </a:extLst>
                  </a:tr>
                </a:tbl>
              </a:graphicData>
            </a:graphic>
          </p:graphicFrame>
        </mc:Choice>
        <mc:Fallback xmlns="">
          <p:graphicFrame>
            <p:nvGraphicFramePr>
              <p:cNvPr id="4" name="表 3">
                <a:extLst>
                  <a:ext uri="{FF2B5EF4-FFF2-40B4-BE49-F238E27FC236}">
                    <a16:creationId xmlns:a16="http://schemas.microsoft.com/office/drawing/2014/main" id="{1BAC6DBF-DE20-82D6-88C5-AF75B9268036}"/>
                  </a:ext>
                </a:extLst>
              </p:cNvPr>
              <p:cNvGraphicFramePr>
                <a:graphicFrameLocks noGrp="1"/>
              </p:cNvGraphicFramePr>
              <p:nvPr>
                <p:extLst>
                  <p:ext uri="{D42A27DB-BD31-4B8C-83A1-F6EECF244321}">
                    <p14:modId xmlns:p14="http://schemas.microsoft.com/office/powerpoint/2010/main" val="4153796780"/>
                  </p:ext>
                </p:extLst>
              </p:nvPr>
            </p:nvGraphicFramePr>
            <p:xfrm>
              <a:off x="622953" y="2368346"/>
              <a:ext cx="4458256" cy="3337560"/>
            </p:xfrm>
            <a:graphic>
              <a:graphicData uri="http://schemas.openxmlformats.org/drawingml/2006/table">
                <a:tbl>
                  <a:tblPr firstRow="1" bandRow="1">
                    <a:tableStyleId>{5940675A-B579-460E-94D1-54222C63F5DA}</a:tableStyleId>
                  </a:tblPr>
                  <a:tblGrid>
                    <a:gridCol w="2229128">
                      <a:extLst>
                        <a:ext uri="{9D8B030D-6E8A-4147-A177-3AD203B41FA5}">
                          <a16:colId xmlns:a16="http://schemas.microsoft.com/office/drawing/2014/main" val="2041752785"/>
                        </a:ext>
                      </a:extLst>
                    </a:gridCol>
                    <a:gridCol w="2229128">
                      <a:extLst>
                        <a:ext uri="{9D8B030D-6E8A-4147-A177-3AD203B41FA5}">
                          <a16:colId xmlns:a16="http://schemas.microsoft.com/office/drawing/2014/main" val="730602956"/>
                        </a:ext>
                      </a:extLst>
                    </a:gridCol>
                  </a:tblGrid>
                  <a:tr h="370840">
                    <a:tc>
                      <a:txBody>
                        <a:bodyPr/>
                        <a:lstStyle/>
                        <a:p>
                          <a:endParaRPr lang="ja-JP"/>
                        </a:p>
                      </a:txBody>
                      <a:tcPr>
                        <a:blipFill>
                          <a:blip r:embed="rId2"/>
                          <a:stretch>
                            <a:fillRect l="-273" t="-8197" r="-100546" b="-822951"/>
                          </a:stretch>
                        </a:blipFill>
                      </a:tcPr>
                    </a:tc>
                    <a:tc>
                      <a:txBody>
                        <a:bodyPr/>
                        <a:lstStyle/>
                        <a:p>
                          <a:pPr algn="ctr"/>
                          <a:r>
                            <a:rPr kumimoji="1" lang="en-US" altLang="ja-JP" dirty="0"/>
                            <a:t>600 Ω</a:t>
                          </a:r>
                          <a:endParaRPr kumimoji="1" lang="ja-JP" altLang="en-US" dirty="0"/>
                        </a:p>
                      </a:txBody>
                      <a:tcPr/>
                    </a:tc>
                    <a:extLst>
                      <a:ext uri="{0D108BD9-81ED-4DB2-BD59-A6C34878D82A}">
                        <a16:rowId xmlns:a16="http://schemas.microsoft.com/office/drawing/2014/main" val="4065070397"/>
                      </a:ext>
                    </a:extLst>
                  </a:tr>
                  <a:tr h="370840">
                    <a:tc>
                      <a:txBody>
                        <a:bodyPr/>
                        <a:lstStyle/>
                        <a:p>
                          <a:endParaRPr lang="ja-JP"/>
                        </a:p>
                      </a:txBody>
                      <a:tcPr>
                        <a:blipFill>
                          <a:blip r:embed="rId2"/>
                          <a:stretch>
                            <a:fillRect l="-273" t="-108197" r="-100546" b="-722951"/>
                          </a:stretch>
                        </a:blipFill>
                      </a:tcPr>
                    </a:tc>
                    <a:tc>
                      <a:txBody>
                        <a:bodyPr/>
                        <a:lstStyle/>
                        <a:p>
                          <a:pPr algn="ctr"/>
                          <a:r>
                            <a:rPr kumimoji="1" lang="en-US" altLang="ja-JP" dirty="0"/>
                            <a:t>100 Ω</a:t>
                          </a:r>
                          <a:endParaRPr kumimoji="1" lang="ja-JP" altLang="en-US" dirty="0"/>
                        </a:p>
                      </a:txBody>
                      <a:tcPr/>
                    </a:tc>
                    <a:extLst>
                      <a:ext uri="{0D108BD9-81ED-4DB2-BD59-A6C34878D82A}">
                        <a16:rowId xmlns:a16="http://schemas.microsoft.com/office/drawing/2014/main" val="3140723441"/>
                      </a:ext>
                    </a:extLst>
                  </a:tr>
                  <a:tr h="370840">
                    <a:tc>
                      <a:txBody>
                        <a:bodyPr/>
                        <a:lstStyle/>
                        <a:p>
                          <a:endParaRPr lang="ja-JP"/>
                        </a:p>
                      </a:txBody>
                      <a:tcPr>
                        <a:blipFill>
                          <a:blip r:embed="rId2"/>
                          <a:stretch>
                            <a:fillRect l="-273" t="-208197" r="-100546" b="-622951"/>
                          </a:stretch>
                        </a:blipFill>
                      </a:tcPr>
                    </a:tc>
                    <a:tc>
                      <a:txBody>
                        <a:bodyPr/>
                        <a:lstStyle/>
                        <a:p>
                          <a:pPr algn="ctr"/>
                          <a:r>
                            <a:rPr kumimoji="1" lang="en-US" altLang="ja-JP" dirty="0"/>
                            <a:t>1.6 V</a:t>
                          </a:r>
                          <a:endParaRPr kumimoji="1" lang="ja-JP" altLang="en-US" dirty="0"/>
                        </a:p>
                      </a:txBody>
                      <a:tcPr/>
                    </a:tc>
                    <a:extLst>
                      <a:ext uri="{0D108BD9-81ED-4DB2-BD59-A6C34878D82A}">
                        <a16:rowId xmlns:a16="http://schemas.microsoft.com/office/drawing/2014/main" val="1173663445"/>
                      </a:ext>
                    </a:extLst>
                  </a:tr>
                  <a:tr h="370840">
                    <a:tc>
                      <a:txBody>
                        <a:bodyPr/>
                        <a:lstStyle/>
                        <a:p>
                          <a:endParaRPr lang="ja-JP"/>
                        </a:p>
                      </a:txBody>
                      <a:tcPr>
                        <a:blipFill>
                          <a:blip r:embed="rId2"/>
                          <a:stretch>
                            <a:fillRect l="-273" t="-308197" r="-100546" b="-522951"/>
                          </a:stretch>
                        </a:blipFill>
                      </a:tcPr>
                    </a:tc>
                    <a:tc>
                      <a:txBody>
                        <a:bodyPr/>
                        <a:lstStyle/>
                        <a:p>
                          <a:pPr algn="ctr"/>
                          <a:r>
                            <a:rPr kumimoji="1" lang="en-US" altLang="ja-JP" dirty="0"/>
                            <a:t>1.01 V</a:t>
                          </a:r>
                          <a:endParaRPr kumimoji="1" lang="ja-JP" altLang="en-US" dirty="0"/>
                        </a:p>
                      </a:txBody>
                      <a:tcPr/>
                    </a:tc>
                    <a:extLst>
                      <a:ext uri="{0D108BD9-81ED-4DB2-BD59-A6C34878D82A}">
                        <a16:rowId xmlns:a16="http://schemas.microsoft.com/office/drawing/2014/main" val="2026884057"/>
                      </a:ext>
                    </a:extLst>
                  </a:tr>
                  <a:tr h="370840">
                    <a:tc>
                      <a:txBody>
                        <a:bodyPr/>
                        <a:lstStyle/>
                        <a:p>
                          <a:endParaRPr lang="ja-JP"/>
                        </a:p>
                      </a:txBody>
                      <a:tcPr>
                        <a:blipFill>
                          <a:blip r:embed="rId2"/>
                          <a:stretch>
                            <a:fillRect l="-273" t="-408197" r="-100546" b="-422951"/>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1.8 V</a:t>
                          </a:r>
                          <a:endParaRPr kumimoji="1" lang="ja-JP" altLang="en-US" dirty="0"/>
                        </a:p>
                      </a:txBody>
                      <a:tcPr/>
                    </a:tc>
                    <a:extLst>
                      <a:ext uri="{0D108BD9-81ED-4DB2-BD59-A6C34878D82A}">
                        <a16:rowId xmlns:a16="http://schemas.microsoft.com/office/drawing/2014/main" val="1371737191"/>
                      </a:ext>
                    </a:extLst>
                  </a:tr>
                  <a:tr h="370840">
                    <a:tc>
                      <a:txBody>
                        <a:bodyPr/>
                        <a:lstStyle/>
                        <a:p>
                          <a:endParaRPr lang="ja-JP"/>
                        </a:p>
                      </a:txBody>
                      <a:tcPr>
                        <a:blipFill>
                          <a:blip r:embed="rId2"/>
                          <a:stretch>
                            <a:fillRect l="-273" t="-508197" r="-100546" b="-322951"/>
                          </a:stretch>
                        </a:blipFill>
                      </a:tcPr>
                    </a:tc>
                    <a:tc>
                      <a:txBody>
                        <a:bodyPr/>
                        <a:lstStyle/>
                        <a:p>
                          <a:pPr algn="ctr"/>
                          <a:r>
                            <a:rPr kumimoji="1" lang="en-US" altLang="ja-JP" dirty="0"/>
                            <a:t>0.805 V</a:t>
                          </a:r>
                          <a:endParaRPr kumimoji="1" lang="ja-JP" altLang="en-US" dirty="0"/>
                        </a:p>
                      </a:txBody>
                      <a:tcPr/>
                    </a:tc>
                    <a:extLst>
                      <a:ext uri="{0D108BD9-81ED-4DB2-BD59-A6C34878D82A}">
                        <a16:rowId xmlns:a16="http://schemas.microsoft.com/office/drawing/2014/main" val="704835598"/>
                      </a:ext>
                    </a:extLst>
                  </a:tr>
                  <a:tr h="370840">
                    <a:tc>
                      <a:txBody>
                        <a:bodyPr/>
                        <a:lstStyle/>
                        <a:p>
                          <a:endParaRPr lang="ja-JP"/>
                        </a:p>
                      </a:txBody>
                      <a:tcPr>
                        <a:blipFill>
                          <a:blip r:embed="rId2"/>
                          <a:stretch>
                            <a:fillRect l="-273" t="-608197" r="-100546" b="-222951"/>
                          </a:stretch>
                        </a:blipFill>
                      </a:tcPr>
                    </a:tc>
                    <a:tc>
                      <a:txBody>
                        <a:bodyPr/>
                        <a:lstStyle/>
                        <a:p>
                          <a:pPr algn="ctr"/>
                          <a:r>
                            <a:rPr kumimoji="1" lang="en-US" altLang="ja-JP" dirty="0"/>
                            <a:t>1 </a:t>
                          </a:r>
                          <a:r>
                            <a:rPr kumimoji="1" lang="en-US" altLang="ja-JP" dirty="0" err="1"/>
                            <a:t>nF</a:t>
                          </a:r>
                          <a:endParaRPr kumimoji="1" lang="ja-JP" altLang="en-US" dirty="0"/>
                        </a:p>
                      </a:txBody>
                      <a:tcPr/>
                    </a:tc>
                    <a:extLst>
                      <a:ext uri="{0D108BD9-81ED-4DB2-BD59-A6C34878D82A}">
                        <a16:rowId xmlns:a16="http://schemas.microsoft.com/office/drawing/2014/main" val="885586466"/>
                      </a:ext>
                    </a:extLst>
                  </a:tr>
                  <a:tr h="370840">
                    <a:tc>
                      <a:txBody>
                        <a:bodyPr/>
                        <a:lstStyle/>
                        <a:p>
                          <a:endParaRPr lang="ja-JP"/>
                        </a:p>
                      </a:txBody>
                      <a:tcPr>
                        <a:blipFill>
                          <a:blip r:embed="rId2"/>
                          <a:stretch>
                            <a:fillRect l="-273" t="-708197" r="-100546" b="-122951"/>
                          </a:stretch>
                        </a:blipFill>
                      </a:tcPr>
                    </a:tc>
                    <a:tc>
                      <a:txBody>
                        <a:bodyPr/>
                        <a:lstStyle/>
                        <a:p>
                          <a:pPr algn="ctr"/>
                          <a:r>
                            <a:rPr kumimoji="1" lang="en-US" altLang="ja-JP" dirty="0"/>
                            <a:t>1 </a:t>
                          </a:r>
                          <a:r>
                            <a:rPr kumimoji="1" lang="en-US" altLang="ja-JP" dirty="0" err="1"/>
                            <a:t>kΩ</a:t>
                          </a:r>
                          <a:endParaRPr kumimoji="1" lang="ja-JP" altLang="en-US" dirty="0"/>
                        </a:p>
                      </a:txBody>
                      <a:tcPr/>
                    </a:tc>
                    <a:extLst>
                      <a:ext uri="{0D108BD9-81ED-4DB2-BD59-A6C34878D82A}">
                        <a16:rowId xmlns:a16="http://schemas.microsoft.com/office/drawing/2014/main" val="3744733882"/>
                      </a:ext>
                    </a:extLst>
                  </a:tr>
                  <a:tr h="370840">
                    <a:tc>
                      <a:txBody>
                        <a:bodyPr/>
                        <a:lstStyle/>
                        <a:p>
                          <a:endParaRPr lang="ja-JP"/>
                        </a:p>
                      </a:txBody>
                      <a:tcPr>
                        <a:blipFill>
                          <a:blip r:embed="rId2"/>
                          <a:stretch>
                            <a:fillRect l="-273" t="-808197" r="-100546" b="-22951"/>
                          </a:stretch>
                        </a:blipFill>
                      </a:tcPr>
                    </a:tc>
                    <a:tc>
                      <a:txBody>
                        <a:bodyPr/>
                        <a:lstStyle/>
                        <a:p>
                          <a:pPr algn="ctr"/>
                          <a:r>
                            <a:rPr kumimoji="1" lang="en-US" altLang="ja-JP" dirty="0"/>
                            <a:t>15 </a:t>
                          </a:r>
                          <a:r>
                            <a:rPr kumimoji="1" lang="en-US" altLang="ja-JP" dirty="0" err="1"/>
                            <a:t>kΩ</a:t>
                          </a:r>
                          <a:endParaRPr kumimoji="1" lang="ja-JP" altLang="en-US" dirty="0"/>
                        </a:p>
                      </a:txBody>
                      <a:tcPr/>
                    </a:tc>
                    <a:extLst>
                      <a:ext uri="{0D108BD9-81ED-4DB2-BD59-A6C34878D82A}">
                        <a16:rowId xmlns:a16="http://schemas.microsoft.com/office/drawing/2014/main" val="2960540448"/>
                      </a:ext>
                    </a:extLst>
                  </a:tr>
                </a:tbl>
              </a:graphicData>
            </a:graphic>
          </p:graphicFrame>
        </mc:Fallback>
      </mc:AlternateContent>
      <p:pic>
        <p:nvPicPr>
          <p:cNvPr id="6" name="図 5">
            <a:extLst>
              <a:ext uri="{FF2B5EF4-FFF2-40B4-BE49-F238E27FC236}">
                <a16:creationId xmlns:a16="http://schemas.microsoft.com/office/drawing/2014/main" id="{2EE4C220-0126-52BB-DEAB-D6FDAECF7729}"/>
              </a:ext>
            </a:extLst>
          </p:cNvPr>
          <p:cNvPicPr>
            <a:picLocks noChangeAspect="1"/>
          </p:cNvPicPr>
          <p:nvPr/>
        </p:nvPicPr>
        <p:blipFill>
          <a:blip r:embed="rId3"/>
          <a:stretch>
            <a:fillRect/>
          </a:stretch>
        </p:blipFill>
        <p:spPr>
          <a:xfrm>
            <a:off x="5605775" y="1763473"/>
            <a:ext cx="6159774" cy="3942433"/>
          </a:xfrm>
          <a:prstGeom prst="rect">
            <a:avLst/>
          </a:prstGeom>
        </p:spPr>
      </p:pic>
    </p:spTree>
    <p:extLst>
      <p:ext uri="{BB962C8B-B14F-4D97-AF65-F5344CB8AC3E}">
        <p14:creationId xmlns:p14="http://schemas.microsoft.com/office/powerpoint/2010/main" val="1568762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C34264-73F9-9684-BBB9-85892B94973C}"/>
              </a:ext>
            </a:extLst>
          </p:cNvPr>
          <p:cNvSpPr>
            <a:spLocks noGrp="1"/>
          </p:cNvSpPr>
          <p:nvPr>
            <p:ph type="title"/>
          </p:nvPr>
        </p:nvSpPr>
        <p:spPr/>
        <p:txBody>
          <a:bodyPr/>
          <a:lstStyle/>
          <a:p>
            <a:r>
              <a:rPr lang="en-US" altLang="ja-JP" dirty="0"/>
              <a:t>TIA+</a:t>
            </a:r>
            <a:r>
              <a:rPr lang="ja-JP" altLang="en-US" dirty="0"/>
              <a:t>ギルバートセル</a:t>
            </a:r>
            <a:endParaRPr kumimoji="1" lang="ja-JP" altLang="en-US" dirty="0"/>
          </a:p>
        </p:txBody>
      </p:sp>
      <p:sp>
        <p:nvSpPr>
          <p:cNvPr id="3" name="コンテンツ プレースホルダー 2">
            <a:extLst>
              <a:ext uri="{FF2B5EF4-FFF2-40B4-BE49-F238E27FC236}">
                <a16:creationId xmlns:a16="http://schemas.microsoft.com/office/drawing/2014/main" id="{240E0F2B-DF50-6695-5FA9-CEF0D992A285}"/>
              </a:ext>
            </a:extLst>
          </p:cNvPr>
          <p:cNvSpPr>
            <a:spLocks noGrp="1"/>
          </p:cNvSpPr>
          <p:nvPr>
            <p:ph idx="1"/>
          </p:nvPr>
        </p:nvSpPr>
        <p:spPr>
          <a:xfrm>
            <a:off x="812801" y="1295402"/>
            <a:ext cx="10437284" cy="503902"/>
          </a:xfrm>
        </p:spPr>
        <p:txBody>
          <a:bodyPr/>
          <a:lstStyle/>
          <a:p>
            <a:r>
              <a:rPr lang="en-US" altLang="ja-JP" dirty="0"/>
              <a:t>d</a:t>
            </a:r>
            <a:r>
              <a:rPr kumimoji="1" lang="en-US" altLang="ja-JP" dirty="0"/>
              <a:t>c</a:t>
            </a:r>
            <a:r>
              <a:rPr kumimoji="1" lang="ja-JP" altLang="en-US" dirty="0"/>
              <a:t>解析</a:t>
            </a:r>
          </a:p>
        </p:txBody>
      </p:sp>
      <p:graphicFrame>
        <p:nvGraphicFramePr>
          <p:cNvPr id="5" name="グラフ 4">
            <a:extLst>
              <a:ext uri="{FF2B5EF4-FFF2-40B4-BE49-F238E27FC236}">
                <a16:creationId xmlns:a16="http://schemas.microsoft.com/office/drawing/2014/main" id="{85905E7B-132B-1FAD-6FFE-D02F87121418}"/>
              </a:ext>
            </a:extLst>
          </p:cNvPr>
          <p:cNvGraphicFramePr>
            <a:graphicFrameLocks/>
          </p:cNvGraphicFramePr>
          <p:nvPr>
            <p:extLst>
              <p:ext uri="{D42A27DB-BD31-4B8C-83A1-F6EECF244321}">
                <p14:modId xmlns:p14="http://schemas.microsoft.com/office/powerpoint/2010/main" val="2453467965"/>
              </p:ext>
            </p:extLst>
          </p:nvPr>
        </p:nvGraphicFramePr>
        <p:xfrm>
          <a:off x="2718619" y="2003322"/>
          <a:ext cx="6754762" cy="396017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83685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C34264-73F9-9684-BBB9-85892B94973C}"/>
              </a:ext>
            </a:extLst>
          </p:cNvPr>
          <p:cNvSpPr>
            <a:spLocks noGrp="1"/>
          </p:cNvSpPr>
          <p:nvPr>
            <p:ph type="title"/>
          </p:nvPr>
        </p:nvSpPr>
        <p:spPr/>
        <p:txBody>
          <a:bodyPr/>
          <a:lstStyle/>
          <a:p>
            <a:r>
              <a:rPr lang="en-US" altLang="ja-JP" dirty="0"/>
              <a:t>TIA+</a:t>
            </a:r>
            <a:r>
              <a:rPr lang="ja-JP" altLang="en-US" dirty="0"/>
              <a:t>ギルバートセル</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240E0F2B-DF50-6695-5FA9-CEF0D992A285}"/>
                  </a:ext>
                </a:extLst>
              </p:cNvPr>
              <p:cNvSpPr>
                <a:spLocks noGrp="1"/>
              </p:cNvSpPr>
              <p:nvPr>
                <p:ph idx="1"/>
              </p:nvPr>
            </p:nvSpPr>
            <p:spPr>
              <a:xfrm>
                <a:off x="812801" y="1295402"/>
                <a:ext cx="10437284" cy="969962"/>
              </a:xfrm>
            </p:spPr>
            <p:txBody>
              <a:bodyPr/>
              <a:lstStyle/>
              <a:p>
                <a:r>
                  <a:rPr kumimoji="1" lang="en-US" altLang="ja-JP" dirty="0"/>
                  <a:t>ac</a:t>
                </a:r>
                <a:r>
                  <a:rPr kumimoji="1" lang="ja-JP" altLang="en-US" dirty="0"/>
                  <a:t>解析</a:t>
                </a:r>
                <a:endParaRPr kumimoji="1" lang="en-US" altLang="ja-JP" dirty="0"/>
              </a:p>
              <a:p>
                <a:r>
                  <a:rPr kumimoji="1" lang="ja-JP" altLang="en-US" dirty="0"/>
                  <a:t>伝達インピーダンスが</a:t>
                </a:r>
                <a14:m>
                  <m:oMath xmlns:m="http://schemas.openxmlformats.org/officeDocument/2006/math">
                    <m:r>
                      <a:rPr kumimoji="1" lang="en-US" altLang="ja-JP" b="0" i="1" smtClean="0">
                        <a:latin typeface="Cambria Math" panose="02040503050406030204" pitchFamily="18" charset="0"/>
                      </a:rPr>
                      <m:t>1/</m:t>
                    </m:r>
                    <m:rad>
                      <m:radPr>
                        <m:degHide m:val="on"/>
                        <m:ctrlPr>
                          <a:rPr kumimoji="1" lang="en-US" altLang="ja-JP" b="0" i="1" smtClean="0">
                            <a:latin typeface="Cambria Math" panose="02040503050406030204" pitchFamily="18" charset="0"/>
                          </a:rPr>
                        </m:ctrlPr>
                      </m:radPr>
                      <m:deg/>
                      <m:e>
                        <m:r>
                          <a:rPr kumimoji="1" lang="en-US" altLang="ja-JP" b="0" i="1" smtClean="0">
                            <a:latin typeface="Cambria Math" panose="02040503050406030204" pitchFamily="18" charset="0"/>
                          </a:rPr>
                          <m:t>2</m:t>
                        </m:r>
                      </m:e>
                    </m:rad>
                  </m:oMath>
                </a14:m>
                <a:r>
                  <a:rPr kumimoji="1" lang="ja-JP" altLang="en-US" dirty="0"/>
                  <a:t>となる周波数は</a:t>
                </a:r>
                <a:r>
                  <a:rPr kumimoji="1" lang="en-US" altLang="ja-JP" dirty="0"/>
                  <a:t>630 MHz</a:t>
                </a:r>
                <a:endParaRPr kumimoji="1" lang="ja-JP" altLang="en-US" dirty="0"/>
              </a:p>
            </p:txBody>
          </p:sp>
        </mc:Choice>
        <mc:Fallback>
          <p:sp>
            <p:nvSpPr>
              <p:cNvPr id="3" name="コンテンツ プレースホルダー 2">
                <a:extLst>
                  <a:ext uri="{FF2B5EF4-FFF2-40B4-BE49-F238E27FC236}">
                    <a16:creationId xmlns:a16="http://schemas.microsoft.com/office/drawing/2014/main" id="{240E0F2B-DF50-6695-5FA9-CEF0D992A285}"/>
                  </a:ext>
                </a:extLst>
              </p:cNvPr>
              <p:cNvSpPr>
                <a:spLocks noGrp="1" noRot="1" noChangeAspect="1" noMove="1" noResize="1" noEditPoints="1" noAdjustHandles="1" noChangeArrowheads="1" noChangeShapeType="1" noTextEdit="1"/>
              </p:cNvSpPr>
              <p:nvPr>
                <p:ph idx="1"/>
              </p:nvPr>
            </p:nvSpPr>
            <p:spPr>
              <a:xfrm>
                <a:off x="812801" y="1295402"/>
                <a:ext cx="10437284" cy="969962"/>
              </a:xfrm>
              <a:blipFill>
                <a:blip r:embed="rId2"/>
                <a:stretch>
                  <a:fillRect l="-876" t="-6918" b="-11321"/>
                </a:stretch>
              </a:blipFill>
            </p:spPr>
            <p:txBody>
              <a:bodyPr/>
              <a:lstStyle/>
              <a:p>
                <a:r>
                  <a:rPr lang="ja-JP" altLang="en-US">
                    <a:noFill/>
                  </a:rPr>
                  <a:t> </a:t>
                </a:r>
              </a:p>
            </p:txBody>
          </p:sp>
        </mc:Fallback>
      </mc:AlternateContent>
      <p:cxnSp>
        <p:nvCxnSpPr>
          <p:cNvPr id="8" name="直線コネクタ 7">
            <a:extLst>
              <a:ext uri="{FF2B5EF4-FFF2-40B4-BE49-F238E27FC236}">
                <a16:creationId xmlns:a16="http://schemas.microsoft.com/office/drawing/2014/main" id="{8F391145-342F-9D4B-570D-9AFE28B2AD05}"/>
              </a:ext>
            </a:extLst>
          </p:cNvPr>
          <p:cNvCxnSpPr/>
          <p:nvPr/>
        </p:nvCxnSpPr>
        <p:spPr bwMode="auto">
          <a:xfrm>
            <a:off x="5821124" y="2346809"/>
            <a:ext cx="0" cy="2959511"/>
          </a:xfrm>
          <a:prstGeom prst="line">
            <a:avLst/>
          </a:prstGeom>
          <a:solidFill>
            <a:srgbClr val="00B8FF"/>
          </a:solidFill>
          <a:ln w="19050" cap="flat" cmpd="sng" algn="ctr">
            <a:solidFill>
              <a:srgbClr val="FF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4" name="グラフ 3">
            <a:extLst>
              <a:ext uri="{FF2B5EF4-FFF2-40B4-BE49-F238E27FC236}">
                <a16:creationId xmlns:a16="http://schemas.microsoft.com/office/drawing/2014/main" id="{B64D5ECB-34DA-1DB2-179E-4699F8C79778}"/>
              </a:ext>
            </a:extLst>
          </p:cNvPr>
          <p:cNvGraphicFramePr>
            <a:graphicFrameLocks/>
          </p:cNvGraphicFramePr>
          <p:nvPr>
            <p:extLst>
              <p:ext uri="{D42A27DB-BD31-4B8C-83A1-F6EECF244321}">
                <p14:modId xmlns:p14="http://schemas.microsoft.com/office/powerpoint/2010/main" val="253246653"/>
              </p:ext>
            </p:extLst>
          </p:nvPr>
        </p:nvGraphicFramePr>
        <p:xfrm>
          <a:off x="2787857" y="2110730"/>
          <a:ext cx="6616286" cy="3969772"/>
        </p:xfrm>
        <a:graphic>
          <a:graphicData uri="http://schemas.openxmlformats.org/drawingml/2006/chart">
            <c:chart xmlns:c="http://schemas.openxmlformats.org/drawingml/2006/chart" xmlns:r="http://schemas.openxmlformats.org/officeDocument/2006/relationships" r:id="rId3"/>
          </a:graphicData>
        </a:graphic>
      </p:graphicFrame>
      <p:sp>
        <p:nvSpPr>
          <p:cNvPr id="10" name="テキスト ボックス 9">
            <a:extLst>
              <a:ext uri="{FF2B5EF4-FFF2-40B4-BE49-F238E27FC236}">
                <a16:creationId xmlns:a16="http://schemas.microsoft.com/office/drawing/2014/main" id="{BB9E1DAB-55F9-7BB1-3B31-D44FC45529BF}"/>
              </a:ext>
            </a:extLst>
          </p:cNvPr>
          <p:cNvSpPr txBox="1"/>
          <p:nvPr/>
        </p:nvSpPr>
        <p:spPr>
          <a:xfrm>
            <a:off x="5582694" y="5361359"/>
            <a:ext cx="463152" cy="276999"/>
          </a:xfrm>
          <a:prstGeom prst="rect">
            <a:avLst/>
          </a:prstGeom>
          <a:noFill/>
        </p:spPr>
        <p:txBody>
          <a:bodyPr wrap="square" rtlCol="0">
            <a:spAutoFit/>
          </a:bodyPr>
          <a:lstStyle/>
          <a:p>
            <a:r>
              <a:rPr lang="en-US" altLang="ja-JP" sz="1200" dirty="0">
                <a:solidFill>
                  <a:srgbClr val="FF0000"/>
                </a:solidFill>
              </a:rPr>
              <a:t>0.63</a:t>
            </a:r>
            <a:endParaRPr kumimoji="1" lang="ja-JP" altLang="en-US" sz="1200" dirty="0">
              <a:solidFill>
                <a:srgbClr val="FF0000"/>
              </a:solidFill>
            </a:endParaRPr>
          </a:p>
        </p:txBody>
      </p:sp>
    </p:spTree>
    <p:extLst>
      <p:ext uri="{BB962C8B-B14F-4D97-AF65-F5344CB8AC3E}">
        <p14:creationId xmlns:p14="http://schemas.microsoft.com/office/powerpoint/2010/main" val="4287401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DF0F63-AD2D-DFFE-4703-670634B43541}"/>
              </a:ext>
            </a:extLst>
          </p:cNvPr>
          <p:cNvSpPr>
            <a:spLocks noGrp="1"/>
          </p:cNvSpPr>
          <p:nvPr>
            <p:ph type="title"/>
          </p:nvPr>
        </p:nvSpPr>
        <p:spPr/>
        <p:txBody>
          <a:bodyPr/>
          <a:lstStyle/>
          <a:p>
            <a:r>
              <a:rPr lang="en-US" altLang="ja-JP" dirty="0"/>
              <a:t>TIA+</a:t>
            </a:r>
            <a:r>
              <a:rPr lang="ja-JP" altLang="en-US" dirty="0"/>
              <a:t>ギルバートセル</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B304D746-2E80-8372-D171-4AC565C7F749}"/>
                  </a:ext>
                </a:extLst>
              </p:cNvPr>
              <p:cNvSpPr>
                <a:spLocks noGrp="1"/>
              </p:cNvSpPr>
              <p:nvPr>
                <p:ph idx="1"/>
              </p:nvPr>
            </p:nvSpPr>
            <p:spPr>
              <a:xfrm>
                <a:off x="812801" y="1295401"/>
                <a:ext cx="10437284" cy="1772263"/>
              </a:xfrm>
            </p:spPr>
            <p:txBody>
              <a:bodyPr/>
              <a:lstStyle/>
              <a:p>
                <a:r>
                  <a:rPr kumimoji="1" lang="en-US" altLang="ja-JP" dirty="0"/>
                  <a:t>TIA</a:t>
                </a:r>
                <a:r>
                  <a:rPr kumimoji="1" lang="ja-JP" altLang="en-US" dirty="0"/>
                  <a:t>単体の伝達インピーダンスと</a:t>
                </a:r>
                <a:r>
                  <a:rPr lang="en-US" altLang="ja-JP" dirty="0"/>
                  <a:t>TIA+</a:t>
                </a:r>
                <a:r>
                  <a:rPr lang="ja-JP" altLang="en-US" dirty="0"/>
                  <a:t>ギルバートセルの伝達インピーダンスを比較した。</a:t>
                </a:r>
                <a:endParaRPr lang="en-US" altLang="ja-JP" dirty="0"/>
              </a:p>
              <a:p>
                <a:r>
                  <a:rPr kumimoji="1" lang="en-US" altLang="ja-JP" dirty="0"/>
                  <a:t>TIA</a:t>
                </a:r>
                <a:r>
                  <a:rPr kumimoji="1" lang="ja-JP" altLang="en-US" dirty="0"/>
                  <a:t>単体の</a:t>
                </a:r>
                <a:r>
                  <a:rPr lang="ja-JP" altLang="en-US" dirty="0"/>
                  <a:t>伝達インピーダンス</a:t>
                </a:r>
                <a:r>
                  <a:rPr kumimoji="1" lang="ja-JP" altLang="en-US" dirty="0"/>
                  <a:t>が</a:t>
                </a:r>
                <a14:m>
                  <m:oMath xmlns:m="http://schemas.openxmlformats.org/officeDocument/2006/math">
                    <m:r>
                      <a:rPr kumimoji="1" lang="en-US" altLang="ja-JP" b="0" i="1" smtClean="0">
                        <a:latin typeface="Cambria Math" panose="02040503050406030204" pitchFamily="18" charset="0"/>
                      </a:rPr>
                      <m:t>1/</m:t>
                    </m:r>
                    <m:rad>
                      <m:radPr>
                        <m:degHide m:val="on"/>
                        <m:ctrlPr>
                          <a:rPr kumimoji="1" lang="en-US" altLang="ja-JP" b="0" i="1" smtClean="0">
                            <a:latin typeface="Cambria Math" panose="02040503050406030204" pitchFamily="18" charset="0"/>
                          </a:rPr>
                        </m:ctrlPr>
                      </m:radPr>
                      <m:deg/>
                      <m:e>
                        <m:r>
                          <a:rPr kumimoji="1" lang="en-US" altLang="ja-JP" b="0" i="1" smtClean="0">
                            <a:latin typeface="Cambria Math" panose="02040503050406030204" pitchFamily="18" charset="0"/>
                          </a:rPr>
                          <m:t>2</m:t>
                        </m:r>
                      </m:e>
                    </m:rad>
                  </m:oMath>
                </a14:m>
                <a:r>
                  <a:rPr kumimoji="1" lang="ja-JP" altLang="en-US" dirty="0"/>
                  <a:t>となる周波数は</a:t>
                </a:r>
                <a:r>
                  <a:rPr kumimoji="1" lang="en-US" altLang="ja-JP" dirty="0"/>
                  <a:t>3.16 GHz</a:t>
                </a:r>
              </a:p>
              <a:p>
                <a:r>
                  <a:rPr lang="en-US" altLang="ja-JP" dirty="0"/>
                  <a:t>TIA+</a:t>
                </a:r>
                <a:r>
                  <a:rPr lang="ja-JP" altLang="en-US" dirty="0"/>
                  <a:t>ギルバートセルの伝達インピーダンス</a:t>
                </a:r>
                <a:r>
                  <a:rPr kumimoji="1" lang="ja-JP" altLang="en-US" dirty="0"/>
                  <a:t>が</a:t>
                </a:r>
                <a14:m>
                  <m:oMath xmlns:m="http://schemas.openxmlformats.org/officeDocument/2006/math">
                    <m:r>
                      <a:rPr kumimoji="1" lang="en-US" altLang="ja-JP" b="0" i="1" smtClean="0">
                        <a:latin typeface="Cambria Math" panose="02040503050406030204" pitchFamily="18" charset="0"/>
                      </a:rPr>
                      <m:t>1/</m:t>
                    </m:r>
                    <m:rad>
                      <m:radPr>
                        <m:degHide m:val="on"/>
                        <m:ctrlPr>
                          <a:rPr kumimoji="1" lang="en-US" altLang="ja-JP" b="0" i="1" smtClean="0">
                            <a:latin typeface="Cambria Math" panose="02040503050406030204" pitchFamily="18" charset="0"/>
                          </a:rPr>
                        </m:ctrlPr>
                      </m:radPr>
                      <m:deg/>
                      <m:e>
                        <m:r>
                          <a:rPr kumimoji="1" lang="en-US" altLang="ja-JP" b="0" i="1" smtClean="0">
                            <a:latin typeface="Cambria Math" panose="02040503050406030204" pitchFamily="18" charset="0"/>
                          </a:rPr>
                          <m:t>2</m:t>
                        </m:r>
                      </m:e>
                    </m:rad>
                  </m:oMath>
                </a14:m>
                <a:r>
                  <a:rPr kumimoji="1" lang="ja-JP" altLang="en-US" dirty="0"/>
                  <a:t>となる周波数は</a:t>
                </a:r>
                <a:r>
                  <a:rPr kumimoji="1" lang="en-US" altLang="ja-JP" dirty="0"/>
                  <a:t>630 MHz</a:t>
                </a:r>
                <a:endParaRPr kumimoji="1" lang="ja-JP" altLang="en-US" dirty="0"/>
              </a:p>
            </p:txBody>
          </p:sp>
        </mc:Choice>
        <mc:Fallback>
          <p:sp>
            <p:nvSpPr>
              <p:cNvPr id="3" name="コンテンツ プレースホルダー 2">
                <a:extLst>
                  <a:ext uri="{FF2B5EF4-FFF2-40B4-BE49-F238E27FC236}">
                    <a16:creationId xmlns:a16="http://schemas.microsoft.com/office/drawing/2014/main" id="{B304D746-2E80-8372-D171-4AC565C7F749}"/>
                  </a:ext>
                </a:extLst>
              </p:cNvPr>
              <p:cNvSpPr>
                <a:spLocks noGrp="1" noRot="1" noChangeAspect="1" noMove="1" noResize="1" noEditPoints="1" noAdjustHandles="1" noChangeArrowheads="1" noChangeShapeType="1" noTextEdit="1"/>
              </p:cNvSpPr>
              <p:nvPr>
                <p:ph idx="1"/>
              </p:nvPr>
            </p:nvSpPr>
            <p:spPr>
              <a:xfrm>
                <a:off x="812801" y="1295401"/>
                <a:ext cx="10437284" cy="1772263"/>
              </a:xfrm>
              <a:blipFill>
                <a:blip r:embed="rId2"/>
                <a:stretch>
                  <a:fillRect l="-876" t="-3793" r="-58" b="-8621"/>
                </a:stretch>
              </a:blipFill>
            </p:spPr>
            <p:txBody>
              <a:bodyPr/>
              <a:lstStyle/>
              <a:p>
                <a:r>
                  <a:rPr lang="ja-JP" altLang="en-US">
                    <a:noFill/>
                  </a:rPr>
                  <a:t> </a:t>
                </a:r>
              </a:p>
            </p:txBody>
          </p:sp>
        </mc:Fallback>
      </mc:AlternateContent>
      <p:graphicFrame>
        <p:nvGraphicFramePr>
          <p:cNvPr id="4" name="グラフ 3">
            <a:extLst>
              <a:ext uri="{FF2B5EF4-FFF2-40B4-BE49-F238E27FC236}">
                <a16:creationId xmlns:a16="http://schemas.microsoft.com/office/drawing/2014/main" id="{9D3942C2-5159-4712-A264-5FF3C66DD042}"/>
              </a:ext>
            </a:extLst>
          </p:cNvPr>
          <p:cNvGraphicFramePr>
            <a:graphicFrameLocks/>
          </p:cNvGraphicFramePr>
          <p:nvPr>
            <p:extLst>
              <p:ext uri="{D42A27DB-BD31-4B8C-83A1-F6EECF244321}">
                <p14:modId xmlns:p14="http://schemas.microsoft.com/office/powerpoint/2010/main" val="2944727533"/>
              </p:ext>
            </p:extLst>
          </p:nvPr>
        </p:nvGraphicFramePr>
        <p:xfrm>
          <a:off x="3154017" y="3066972"/>
          <a:ext cx="5883965" cy="353037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04144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C34264-73F9-9684-BBB9-85892B94973C}"/>
              </a:ext>
            </a:extLst>
          </p:cNvPr>
          <p:cNvSpPr>
            <a:spLocks noGrp="1"/>
          </p:cNvSpPr>
          <p:nvPr>
            <p:ph type="title"/>
          </p:nvPr>
        </p:nvSpPr>
        <p:spPr/>
        <p:txBody>
          <a:bodyPr/>
          <a:lstStyle/>
          <a:p>
            <a:r>
              <a:rPr lang="en-US" altLang="ja-JP" dirty="0"/>
              <a:t>TIA+</a:t>
            </a:r>
            <a:r>
              <a:rPr lang="ja-JP" altLang="en-US" dirty="0"/>
              <a:t>ギルバートセル</a:t>
            </a:r>
            <a:endParaRPr kumimoji="1" lang="ja-JP" altLang="en-US" dirty="0"/>
          </a:p>
        </p:txBody>
      </p:sp>
      <p:sp>
        <p:nvSpPr>
          <p:cNvPr id="3" name="コンテンツ プレースホルダー 2">
            <a:extLst>
              <a:ext uri="{FF2B5EF4-FFF2-40B4-BE49-F238E27FC236}">
                <a16:creationId xmlns:a16="http://schemas.microsoft.com/office/drawing/2014/main" id="{240E0F2B-DF50-6695-5FA9-CEF0D992A285}"/>
              </a:ext>
            </a:extLst>
          </p:cNvPr>
          <p:cNvSpPr>
            <a:spLocks noGrp="1"/>
          </p:cNvSpPr>
          <p:nvPr>
            <p:ph idx="1"/>
          </p:nvPr>
        </p:nvSpPr>
        <p:spPr>
          <a:xfrm>
            <a:off x="812801" y="1295402"/>
            <a:ext cx="10437284" cy="969963"/>
          </a:xfrm>
        </p:spPr>
        <p:txBody>
          <a:bodyPr/>
          <a:lstStyle/>
          <a:p>
            <a:r>
              <a:rPr kumimoji="1" lang="en-US" altLang="ja-JP" dirty="0" err="1"/>
              <a:t>tran</a:t>
            </a:r>
            <a:r>
              <a:rPr kumimoji="1" lang="ja-JP" altLang="en-US" dirty="0"/>
              <a:t>解析</a:t>
            </a:r>
            <a:endParaRPr kumimoji="1" lang="en-US" altLang="ja-JP" dirty="0"/>
          </a:p>
          <a:p>
            <a:r>
              <a:rPr kumimoji="1" lang="ja-JP" altLang="en-US" dirty="0"/>
              <a:t>入力振幅</a:t>
            </a:r>
            <a:r>
              <a:rPr lang="en-US" altLang="ja-JP" dirty="0"/>
              <a:t>2</a:t>
            </a:r>
            <a:r>
              <a:rPr kumimoji="1" lang="en-US" altLang="ja-JP" dirty="0"/>
              <a:t>0 µA</a:t>
            </a:r>
            <a:r>
              <a:rPr kumimoji="1" lang="ja-JP" altLang="en-US" dirty="0"/>
              <a:t>　入力周波数</a:t>
            </a:r>
            <a:r>
              <a:rPr kumimoji="1" lang="en-US" altLang="ja-JP" dirty="0"/>
              <a:t>100 MHz</a:t>
            </a:r>
            <a:endParaRPr kumimoji="1" lang="ja-JP" altLang="en-US" dirty="0"/>
          </a:p>
        </p:txBody>
      </p:sp>
      <p:graphicFrame>
        <p:nvGraphicFramePr>
          <p:cNvPr id="4" name="グラフ 3">
            <a:extLst>
              <a:ext uri="{FF2B5EF4-FFF2-40B4-BE49-F238E27FC236}">
                <a16:creationId xmlns:a16="http://schemas.microsoft.com/office/drawing/2014/main" id="{E87FD6FC-02E8-4B5A-AC26-10E015C59B48}"/>
              </a:ext>
            </a:extLst>
          </p:cNvPr>
          <p:cNvGraphicFramePr>
            <a:graphicFrameLocks/>
          </p:cNvGraphicFramePr>
          <p:nvPr>
            <p:extLst>
              <p:ext uri="{D42A27DB-BD31-4B8C-83A1-F6EECF244321}">
                <p14:modId xmlns:p14="http://schemas.microsoft.com/office/powerpoint/2010/main" val="485020395"/>
              </p:ext>
            </p:extLst>
          </p:nvPr>
        </p:nvGraphicFramePr>
        <p:xfrm>
          <a:off x="2976716" y="2433976"/>
          <a:ext cx="6238568" cy="374314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44576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81070E-A109-DED5-68D9-904170DE9D53}"/>
              </a:ext>
            </a:extLst>
          </p:cNvPr>
          <p:cNvSpPr>
            <a:spLocks noGrp="1"/>
          </p:cNvSpPr>
          <p:nvPr>
            <p:ph type="title"/>
          </p:nvPr>
        </p:nvSpPr>
        <p:spPr/>
        <p:txBody>
          <a:bodyPr/>
          <a:lstStyle/>
          <a:p>
            <a:r>
              <a:rPr kumimoji="1" lang="ja-JP" altLang="en-US" dirty="0"/>
              <a:t>並列化ギルバートセル</a:t>
            </a:r>
          </a:p>
        </p:txBody>
      </p:sp>
      <p:sp>
        <p:nvSpPr>
          <p:cNvPr id="3" name="コンテンツ プレースホルダー 2">
            <a:extLst>
              <a:ext uri="{FF2B5EF4-FFF2-40B4-BE49-F238E27FC236}">
                <a16:creationId xmlns:a16="http://schemas.microsoft.com/office/drawing/2014/main" id="{F4689FF4-C353-5BD5-1698-82935A51D93F}"/>
              </a:ext>
            </a:extLst>
          </p:cNvPr>
          <p:cNvSpPr>
            <a:spLocks noGrp="1"/>
          </p:cNvSpPr>
          <p:nvPr>
            <p:ph idx="1"/>
          </p:nvPr>
        </p:nvSpPr>
        <p:spPr>
          <a:xfrm>
            <a:off x="812801" y="1295402"/>
            <a:ext cx="10437284" cy="553063"/>
          </a:xfrm>
        </p:spPr>
        <p:txBody>
          <a:bodyPr/>
          <a:lstStyle/>
          <a:p>
            <a:r>
              <a:rPr kumimoji="1" lang="ja-JP" altLang="en-US" dirty="0"/>
              <a:t>ギルバートセルのトランジスタを並列化して設計した。</a:t>
            </a:r>
          </a:p>
        </p:txBody>
      </p:sp>
      <p:pic>
        <p:nvPicPr>
          <p:cNvPr id="4" name="図 3">
            <a:extLst>
              <a:ext uri="{FF2B5EF4-FFF2-40B4-BE49-F238E27FC236}">
                <a16:creationId xmlns:a16="http://schemas.microsoft.com/office/drawing/2014/main" id="{FA72B2E0-CD78-F3E2-A822-04E49926B84C}"/>
              </a:ext>
            </a:extLst>
          </p:cNvPr>
          <p:cNvPicPr>
            <a:picLocks noChangeAspect="1"/>
          </p:cNvPicPr>
          <p:nvPr/>
        </p:nvPicPr>
        <p:blipFill>
          <a:blip r:embed="rId2"/>
          <a:stretch>
            <a:fillRect/>
          </a:stretch>
        </p:blipFill>
        <p:spPr>
          <a:xfrm>
            <a:off x="5730568" y="2111467"/>
            <a:ext cx="6296777" cy="4262304"/>
          </a:xfrm>
          <a:prstGeom prst="rect">
            <a:avLst/>
          </a:prstGeom>
        </p:spPr>
      </p:pic>
      <mc:AlternateContent xmlns:mc="http://schemas.openxmlformats.org/markup-compatibility/2006">
        <mc:Choice xmlns:a14="http://schemas.microsoft.com/office/drawing/2010/main" Requires="a14">
          <p:graphicFrame>
            <p:nvGraphicFramePr>
              <p:cNvPr id="6" name="表 5">
                <a:extLst>
                  <a:ext uri="{FF2B5EF4-FFF2-40B4-BE49-F238E27FC236}">
                    <a16:creationId xmlns:a16="http://schemas.microsoft.com/office/drawing/2014/main" id="{15FB601D-6C4A-8C55-9C2D-F657D6A7312B}"/>
                  </a:ext>
                </a:extLst>
              </p:cNvPr>
              <p:cNvGraphicFramePr>
                <a:graphicFrameLocks noGrp="1"/>
              </p:cNvGraphicFramePr>
              <p:nvPr>
                <p:extLst>
                  <p:ext uri="{D42A27DB-BD31-4B8C-83A1-F6EECF244321}">
                    <p14:modId xmlns:p14="http://schemas.microsoft.com/office/powerpoint/2010/main" val="2692141915"/>
                  </p:ext>
                </p:extLst>
              </p:nvPr>
            </p:nvGraphicFramePr>
            <p:xfrm>
              <a:off x="691779" y="2738172"/>
              <a:ext cx="4458256" cy="2225040"/>
            </p:xfrm>
            <a:graphic>
              <a:graphicData uri="http://schemas.openxmlformats.org/drawingml/2006/table">
                <a:tbl>
                  <a:tblPr firstRow="1" bandRow="1">
                    <a:tableStyleId>{5940675A-B579-460E-94D1-54222C63F5DA}</a:tableStyleId>
                  </a:tblPr>
                  <a:tblGrid>
                    <a:gridCol w="2229128">
                      <a:extLst>
                        <a:ext uri="{9D8B030D-6E8A-4147-A177-3AD203B41FA5}">
                          <a16:colId xmlns:a16="http://schemas.microsoft.com/office/drawing/2014/main" val="2041752785"/>
                        </a:ext>
                      </a:extLst>
                    </a:gridCol>
                    <a:gridCol w="2229128">
                      <a:extLst>
                        <a:ext uri="{9D8B030D-6E8A-4147-A177-3AD203B41FA5}">
                          <a16:colId xmlns:a16="http://schemas.microsoft.com/office/drawing/2014/main" val="730602956"/>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oMath>
                            </m:oMathPara>
                          </a14:m>
                          <a:endParaRPr kumimoji="1" lang="ja-JP" altLang="en-US" dirty="0"/>
                        </a:p>
                      </a:txBody>
                      <a:tcPr/>
                    </a:tc>
                    <a:tc>
                      <a:txBody>
                        <a:bodyPr/>
                        <a:lstStyle/>
                        <a:p>
                          <a:pPr algn="ctr"/>
                          <a:r>
                            <a:rPr kumimoji="1" lang="en-US" altLang="ja-JP" dirty="0"/>
                            <a:t>600 Ω</a:t>
                          </a:r>
                          <a:endParaRPr kumimoji="1" lang="ja-JP" altLang="en-US" dirty="0"/>
                        </a:p>
                      </a:txBody>
                      <a:tcPr/>
                    </a:tc>
                    <a:extLst>
                      <a:ext uri="{0D108BD9-81ED-4DB2-BD59-A6C34878D82A}">
                        <a16:rowId xmlns:a16="http://schemas.microsoft.com/office/drawing/2014/main" val="4065070397"/>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0</m:t>
                                    </m:r>
                                  </m:sub>
                                </m:sSub>
                              </m:oMath>
                            </m:oMathPara>
                          </a14:m>
                          <a:endParaRPr kumimoji="1" lang="ja-JP" altLang="en-US" dirty="0"/>
                        </a:p>
                      </a:txBody>
                      <a:tcPr/>
                    </a:tc>
                    <a:tc>
                      <a:txBody>
                        <a:bodyPr/>
                        <a:lstStyle/>
                        <a:p>
                          <a:pPr algn="ctr"/>
                          <a:r>
                            <a:rPr kumimoji="1" lang="en-US" altLang="ja-JP" dirty="0"/>
                            <a:t>100 Ω</a:t>
                          </a:r>
                          <a:endParaRPr kumimoji="1" lang="ja-JP" altLang="en-US" dirty="0"/>
                        </a:p>
                      </a:txBody>
                      <a:tcPr/>
                    </a:tc>
                    <a:extLst>
                      <a:ext uri="{0D108BD9-81ED-4DB2-BD59-A6C34878D82A}">
                        <a16:rowId xmlns:a16="http://schemas.microsoft.com/office/drawing/2014/main" val="3140723441"/>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𝐶𝑂𝑁𝑇</m:t>
                                    </m:r>
                                  </m:sub>
                                </m:sSub>
                              </m:oMath>
                            </m:oMathPara>
                          </a14:m>
                          <a:endParaRPr kumimoji="1" lang="ja-JP" altLang="en-US" dirty="0"/>
                        </a:p>
                      </a:txBody>
                      <a:tcPr/>
                    </a:tc>
                    <a:tc>
                      <a:txBody>
                        <a:bodyPr/>
                        <a:lstStyle/>
                        <a:p>
                          <a:pPr algn="ctr"/>
                          <a:r>
                            <a:rPr kumimoji="1" lang="en-US" altLang="ja-JP" dirty="0"/>
                            <a:t>1.5 V</a:t>
                          </a:r>
                          <a:endParaRPr kumimoji="1" lang="ja-JP" altLang="en-US" dirty="0"/>
                        </a:p>
                      </a:txBody>
                      <a:tcPr/>
                    </a:tc>
                    <a:extLst>
                      <a:ext uri="{0D108BD9-81ED-4DB2-BD59-A6C34878D82A}">
                        <a16:rowId xmlns:a16="http://schemas.microsoft.com/office/drawing/2014/main" val="1173663445"/>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𝐼𝑁</m:t>
                                    </m:r>
                                  </m:sub>
                                </m:sSub>
                              </m:oMath>
                            </m:oMathPara>
                          </a14:m>
                          <a:endParaRPr kumimoji="1" lang="ja-JP" altLang="en-US" dirty="0"/>
                        </a:p>
                      </a:txBody>
                      <a:tcPr/>
                    </a:tc>
                    <a:tc>
                      <a:txBody>
                        <a:bodyPr/>
                        <a:lstStyle/>
                        <a:p>
                          <a:pPr algn="ctr"/>
                          <a:r>
                            <a:rPr kumimoji="1" lang="en-US" altLang="ja-JP" dirty="0"/>
                            <a:t>1.3 V</a:t>
                          </a:r>
                          <a:endParaRPr kumimoji="1" lang="ja-JP" altLang="en-US" dirty="0"/>
                        </a:p>
                      </a:txBody>
                      <a:tcPr/>
                    </a:tc>
                    <a:extLst>
                      <a:ext uri="{0D108BD9-81ED-4DB2-BD59-A6C34878D82A}">
                        <a16:rowId xmlns:a16="http://schemas.microsoft.com/office/drawing/2014/main" val="2653967580"/>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𝐴</m:t>
                                    </m:r>
                                  </m:sub>
                                </m:sSub>
                              </m:oMath>
                            </m:oMathPara>
                          </a14:m>
                          <a:endParaRPr kumimoji="1" lang="ja-JP" altLang="en-US" dirty="0"/>
                        </a:p>
                      </a:txBody>
                      <a:tcPr/>
                    </a:tc>
                    <a:tc>
                      <a:txBody>
                        <a:bodyPr/>
                        <a:lstStyle/>
                        <a:p>
                          <a:pPr algn="ctr"/>
                          <a:r>
                            <a:rPr kumimoji="1" lang="en-US" altLang="ja-JP" dirty="0"/>
                            <a:t>0.98 V</a:t>
                          </a:r>
                          <a:endParaRPr kumimoji="1" lang="ja-JP" altLang="en-US" dirty="0"/>
                        </a:p>
                      </a:txBody>
                      <a:tcPr/>
                    </a:tc>
                    <a:extLst>
                      <a:ext uri="{0D108BD9-81ED-4DB2-BD59-A6C34878D82A}">
                        <a16:rowId xmlns:a16="http://schemas.microsoft.com/office/drawing/2014/main" val="2026884057"/>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𝐷𝐷</m:t>
                                    </m:r>
                                  </m:sub>
                                </m:sSub>
                              </m:oMath>
                            </m:oMathPara>
                          </a14:m>
                          <a:endParaRPr kumimoji="1" lang="ja-JP" altLang="en-US" dirty="0"/>
                        </a:p>
                      </a:txBody>
                      <a:tcPr/>
                    </a:tc>
                    <a:tc>
                      <a:txBody>
                        <a:bodyPr/>
                        <a:lstStyle/>
                        <a:p>
                          <a:pPr algn="ctr"/>
                          <a:r>
                            <a:rPr kumimoji="1" lang="en-US" altLang="ja-JP" dirty="0"/>
                            <a:t>1.8 V</a:t>
                          </a:r>
                          <a:endParaRPr kumimoji="1" lang="ja-JP" altLang="en-US" dirty="0"/>
                        </a:p>
                      </a:txBody>
                      <a:tcPr/>
                    </a:tc>
                    <a:extLst>
                      <a:ext uri="{0D108BD9-81ED-4DB2-BD59-A6C34878D82A}">
                        <a16:rowId xmlns:a16="http://schemas.microsoft.com/office/drawing/2014/main" val="3704395114"/>
                      </a:ext>
                    </a:extLst>
                  </a:tr>
                </a:tbl>
              </a:graphicData>
            </a:graphic>
          </p:graphicFrame>
        </mc:Choice>
        <mc:Fallback>
          <p:graphicFrame>
            <p:nvGraphicFramePr>
              <p:cNvPr id="6" name="表 5">
                <a:extLst>
                  <a:ext uri="{FF2B5EF4-FFF2-40B4-BE49-F238E27FC236}">
                    <a16:creationId xmlns:a16="http://schemas.microsoft.com/office/drawing/2014/main" id="{15FB601D-6C4A-8C55-9C2D-F657D6A7312B}"/>
                  </a:ext>
                </a:extLst>
              </p:cNvPr>
              <p:cNvGraphicFramePr>
                <a:graphicFrameLocks noGrp="1"/>
              </p:cNvGraphicFramePr>
              <p:nvPr>
                <p:extLst>
                  <p:ext uri="{D42A27DB-BD31-4B8C-83A1-F6EECF244321}">
                    <p14:modId xmlns:p14="http://schemas.microsoft.com/office/powerpoint/2010/main" val="2692141915"/>
                  </p:ext>
                </p:extLst>
              </p:nvPr>
            </p:nvGraphicFramePr>
            <p:xfrm>
              <a:off x="691779" y="2738172"/>
              <a:ext cx="4458256" cy="2225040"/>
            </p:xfrm>
            <a:graphic>
              <a:graphicData uri="http://schemas.openxmlformats.org/drawingml/2006/table">
                <a:tbl>
                  <a:tblPr firstRow="1" bandRow="1">
                    <a:tableStyleId>{5940675A-B579-460E-94D1-54222C63F5DA}</a:tableStyleId>
                  </a:tblPr>
                  <a:tblGrid>
                    <a:gridCol w="2229128">
                      <a:extLst>
                        <a:ext uri="{9D8B030D-6E8A-4147-A177-3AD203B41FA5}">
                          <a16:colId xmlns:a16="http://schemas.microsoft.com/office/drawing/2014/main" val="2041752785"/>
                        </a:ext>
                      </a:extLst>
                    </a:gridCol>
                    <a:gridCol w="2229128">
                      <a:extLst>
                        <a:ext uri="{9D8B030D-6E8A-4147-A177-3AD203B41FA5}">
                          <a16:colId xmlns:a16="http://schemas.microsoft.com/office/drawing/2014/main" val="730602956"/>
                        </a:ext>
                      </a:extLst>
                    </a:gridCol>
                  </a:tblGrid>
                  <a:tr h="370840">
                    <a:tc>
                      <a:txBody>
                        <a:bodyPr/>
                        <a:lstStyle/>
                        <a:p>
                          <a:endParaRPr lang="ja-JP"/>
                        </a:p>
                      </a:txBody>
                      <a:tcPr>
                        <a:blipFill>
                          <a:blip r:embed="rId3"/>
                          <a:stretch>
                            <a:fillRect l="-273" t="-8197" r="-100546" b="-522951"/>
                          </a:stretch>
                        </a:blipFill>
                      </a:tcPr>
                    </a:tc>
                    <a:tc>
                      <a:txBody>
                        <a:bodyPr/>
                        <a:lstStyle/>
                        <a:p>
                          <a:pPr algn="ctr"/>
                          <a:r>
                            <a:rPr kumimoji="1" lang="en-US" altLang="ja-JP" dirty="0"/>
                            <a:t>600 Ω</a:t>
                          </a:r>
                          <a:endParaRPr kumimoji="1" lang="ja-JP" altLang="en-US" dirty="0"/>
                        </a:p>
                      </a:txBody>
                      <a:tcPr/>
                    </a:tc>
                    <a:extLst>
                      <a:ext uri="{0D108BD9-81ED-4DB2-BD59-A6C34878D82A}">
                        <a16:rowId xmlns:a16="http://schemas.microsoft.com/office/drawing/2014/main" val="4065070397"/>
                      </a:ext>
                    </a:extLst>
                  </a:tr>
                  <a:tr h="370840">
                    <a:tc>
                      <a:txBody>
                        <a:bodyPr/>
                        <a:lstStyle/>
                        <a:p>
                          <a:endParaRPr lang="ja-JP"/>
                        </a:p>
                      </a:txBody>
                      <a:tcPr>
                        <a:blipFill>
                          <a:blip r:embed="rId3"/>
                          <a:stretch>
                            <a:fillRect l="-273" t="-108197" r="-100546" b="-422951"/>
                          </a:stretch>
                        </a:blipFill>
                      </a:tcPr>
                    </a:tc>
                    <a:tc>
                      <a:txBody>
                        <a:bodyPr/>
                        <a:lstStyle/>
                        <a:p>
                          <a:pPr algn="ctr"/>
                          <a:r>
                            <a:rPr kumimoji="1" lang="en-US" altLang="ja-JP" dirty="0"/>
                            <a:t>100 Ω</a:t>
                          </a:r>
                          <a:endParaRPr kumimoji="1" lang="ja-JP" altLang="en-US" dirty="0"/>
                        </a:p>
                      </a:txBody>
                      <a:tcPr/>
                    </a:tc>
                    <a:extLst>
                      <a:ext uri="{0D108BD9-81ED-4DB2-BD59-A6C34878D82A}">
                        <a16:rowId xmlns:a16="http://schemas.microsoft.com/office/drawing/2014/main" val="3140723441"/>
                      </a:ext>
                    </a:extLst>
                  </a:tr>
                  <a:tr h="370840">
                    <a:tc>
                      <a:txBody>
                        <a:bodyPr/>
                        <a:lstStyle/>
                        <a:p>
                          <a:endParaRPr lang="ja-JP"/>
                        </a:p>
                      </a:txBody>
                      <a:tcPr>
                        <a:blipFill>
                          <a:blip r:embed="rId3"/>
                          <a:stretch>
                            <a:fillRect l="-273" t="-208197" r="-100546" b="-322951"/>
                          </a:stretch>
                        </a:blipFill>
                      </a:tcPr>
                    </a:tc>
                    <a:tc>
                      <a:txBody>
                        <a:bodyPr/>
                        <a:lstStyle/>
                        <a:p>
                          <a:pPr algn="ctr"/>
                          <a:r>
                            <a:rPr kumimoji="1" lang="en-US" altLang="ja-JP" dirty="0"/>
                            <a:t>1.5 V</a:t>
                          </a:r>
                          <a:endParaRPr kumimoji="1" lang="ja-JP" altLang="en-US" dirty="0"/>
                        </a:p>
                      </a:txBody>
                      <a:tcPr/>
                    </a:tc>
                    <a:extLst>
                      <a:ext uri="{0D108BD9-81ED-4DB2-BD59-A6C34878D82A}">
                        <a16:rowId xmlns:a16="http://schemas.microsoft.com/office/drawing/2014/main" val="1173663445"/>
                      </a:ext>
                    </a:extLst>
                  </a:tr>
                  <a:tr h="370840">
                    <a:tc>
                      <a:txBody>
                        <a:bodyPr/>
                        <a:lstStyle/>
                        <a:p>
                          <a:endParaRPr lang="ja-JP"/>
                        </a:p>
                      </a:txBody>
                      <a:tcPr>
                        <a:blipFill>
                          <a:blip r:embed="rId3"/>
                          <a:stretch>
                            <a:fillRect l="-273" t="-308197" r="-100546" b="-222951"/>
                          </a:stretch>
                        </a:blipFill>
                      </a:tcPr>
                    </a:tc>
                    <a:tc>
                      <a:txBody>
                        <a:bodyPr/>
                        <a:lstStyle/>
                        <a:p>
                          <a:pPr algn="ctr"/>
                          <a:r>
                            <a:rPr kumimoji="1" lang="en-US" altLang="ja-JP" dirty="0"/>
                            <a:t>1.3 V</a:t>
                          </a:r>
                          <a:endParaRPr kumimoji="1" lang="ja-JP" altLang="en-US" dirty="0"/>
                        </a:p>
                      </a:txBody>
                      <a:tcPr/>
                    </a:tc>
                    <a:extLst>
                      <a:ext uri="{0D108BD9-81ED-4DB2-BD59-A6C34878D82A}">
                        <a16:rowId xmlns:a16="http://schemas.microsoft.com/office/drawing/2014/main" val="2653967580"/>
                      </a:ext>
                    </a:extLst>
                  </a:tr>
                  <a:tr h="370840">
                    <a:tc>
                      <a:txBody>
                        <a:bodyPr/>
                        <a:lstStyle/>
                        <a:p>
                          <a:endParaRPr lang="ja-JP"/>
                        </a:p>
                      </a:txBody>
                      <a:tcPr>
                        <a:blipFill>
                          <a:blip r:embed="rId3"/>
                          <a:stretch>
                            <a:fillRect l="-273" t="-408197" r="-100546" b="-122951"/>
                          </a:stretch>
                        </a:blipFill>
                      </a:tcPr>
                    </a:tc>
                    <a:tc>
                      <a:txBody>
                        <a:bodyPr/>
                        <a:lstStyle/>
                        <a:p>
                          <a:pPr algn="ctr"/>
                          <a:r>
                            <a:rPr kumimoji="1" lang="en-US" altLang="ja-JP" dirty="0"/>
                            <a:t>0.98 V</a:t>
                          </a:r>
                          <a:endParaRPr kumimoji="1" lang="ja-JP" altLang="en-US" dirty="0"/>
                        </a:p>
                      </a:txBody>
                      <a:tcPr/>
                    </a:tc>
                    <a:extLst>
                      <a:ext uri="{0D108BD9-81ED-4DB2-BD59-A6C34878D82A}">
                        <a16:rowId xmlns:a16="http://schemas.microsoft.com/office/drawing/2014/main" val="2026884057"/>
                      </a:ext>
                    </a:extLst>
                  </a:tr>
                  <a:tr h="370840">
                    <a:tc>
                      <a:txBody>
                        <a:bodyPr/>
                        <a:lstStyle/>
                        <a:p>
                          <a:endParaRPr lang="ja-JP"/>
                        </a:p>
                      </a:txBody>
                      <a:tcPr>
                        <a:blipFill>
                          <a:blip r:embed="rId3"/>
                          <a:stretch>
                            <a:fillRect l="-273" t="-508197" r="-100546" b="-22951"/>
                          </a:stretch>
                        </a:blipFill>
                      </a:tcPr>
                    </a:tc>
                    <a:tc>
                      <a:txBody>
                        <a:bodyPr/>
                        <a:lstStyle/>
                        <a:p>
                          <a:pPr algn="ctr"/>
                          <a:r>
                            <a:rPr kumimoji="1" lang="en-US" altLang="ja-JP" dirty="0"/>
                            <a:t>1.8 V</a:t>
                          </a:r>
                          <a:endParaRPr kumimoji="1" lang="ja-JP" altLang="en-US" dirty="0"/>
                        </a:p>
                      </a:txBody>
                      <a:tcPr/>
                    </a:tc>
                    <a:extLst>
                      <a:ext uri="{0D108BD9-81ED-4DB2-BD59-A6C34878D82A}">
                        <a16:rowId xmlns:a16="http://schemas.microsoft.com/office/drawing/2014/main" val="3704395114"/>
                      </a:ext>
                    </a:extLst>
                  </a:tr>
                </a:tbl>
              </a:graphicData>
            </a:graphic>
          </p:graphicFrame>
        </mc:Fallback>
      </mc:AlternateContent>
    </p:spTree>
    <p:extLst>
      <p:ext uri="{BB962C8B-B14F-4D97-AF65-F5344CB8AC3E}">
        <p14:creationId xmlns:p14="http://schemas.microsoft.com/office/powerpoint/2010/main" val="347605068"/>
      </p:ext>
    </p:extLst>
  </p:cSld>
  <p:clrMapOvr>
    <a:masterClrMapping/>
  </p:clrMapOvr>
</p:sld>
</file>

<file path=ppt/theme/theme1.xml><?xml version="1.0" encoding="utf-8"?>
<a:theme xmlns:a="http://schemas.openxmlformats.org/drawingml/2006/main" name="関根研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sz="2400" b="0" i="0" u="none" strike="noStrike" cap="none" normalizeH="0" baseline="0" smtClean="0">
            <a:ln>
              <a:noFill/>
            </a:ln>
            <a:solidFill>
              <a:schemeClr val="bg1"/>
            </a:solidFill>
            <a:effectLst/>
            <a:latin typeface="Times New Roman" pitchFamily="16" charset="0"/>
            <a:ea typeface="ＭＳ Ｐゴシック"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ea typeface="ＭＳ Ｐゴシック" charset="-128"/>
          </a:defRPr>
        </a:defPPr>
      </a:lstStyle>
    </a:lnDef>
  </a:objectDefaults>
  <a:extraClrSchemeLst>
    <a:extraClrScheme>
      <a:clrScheme name="Office ​​テーマ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テーマ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テーマ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テーマ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テーマ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テーマ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テーマ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関根研テーマ" id="{CA45C03E-F710-43A6-93C0-091222B56394}" vid="{2A536B6E-70A8-4E06-8746-93F504FDAB1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関根研テーマ</Template>
  <TotalTime>471</TotalTime>
  <Words>380</Words>
  <Application>Microsoft Office PowerPoint</Application>
  <PresentationFormat>ワイド画面</PresentationFormat>
  <Paragraphs>104</Paragraphs>
  <Slides>13</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13</vt:i4>
      </vt:variant>
    </vt:vector>
  </HeadingPairs>
  <TitlesOfParts>
    <vt:vector size="18" baseType="lpstr">
      <vt:lpstr>游ゴシック</vt:lpstr>
      <vt:lpstr>Arial</vt:lpstr>
      <vt:lpstr>Cambria Math</vt:lpstr>
      <vt:lpstr>Times New Roman</vt:lpstr>
      <vt:lpstr>関根研テーマ</vt:lpstr>
      <vt:lpstr>並列化したギルバートセルとTIAを接続したギルバートセルの評価</vt:lpstr>
      <vt:lpstr>TIA＋ギルバートセル</vt:lpstr>
      <vt:lpstr>TIA+ギルバートセル</vt:lpstr>
      <vt:lpstr>TIA+ギルバートセル</vt:lpstr>
      <vt:lpstr>TIA+ギルバートセル</vt:lpstr>
      <vt:lpstr>TIA+ギルバートセル</vt:lpstr>
      <vt:lpstr>TIA+ギルバートセル</vt:lpstr>
      <vt:lpstr>TIA+ギルバートセル</vt:lpstr>
      <vt:lpstr>並列化ギルバートセル</vt:lpstr>
      <vt:lpstr>並列化ギルバートセル</vt:lpstr>
      <vt:lpstr>並列化ギルバートセル</vt:lpstr>
      <vt:lpstr>並列化ギルバートセル</vt:lpstr>
      <vt:lpstr>今後の課題</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OGATAATSUHIRO</dc:creator>
  <cp:lastModifiedBy>OGATAATSUHIRO</cp:lastModifiedBy>
  <cp:revision>4</cp:revision>
  <dcterms:created xsi:type="dcterms:W3CDTF">2024-05-03T07:14:25Z</dcterms:created>
  <dcterms:modified xsi:type="dcterms:W3CDTF">2024-05-09T04:06:55Z</dcterms:modified>
</cp:coreProperties>
</file>