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075C-A1CB-4707-A053-A780105670F3}" v="136" dt="2023-07-12T04:25:31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0A9E075C-A1CB-4707-A053-A780105670F3}"/>
    <pc:docChg chg="undo custSel addSld modSld">
      <pc:chgData name="Kojima Hikaru" userId="46d0e59221d47790" providerId="LiveId" clId="{0A9E075C-A1CB-4707-A053-A780105670F3}" dt="2023-07-13T04:33:13.998" v="1102"/>
      <pc:docMkLst>
        <pc:docMk/>
      </pc:docMkLst>
      <pc:sldChg chg="addSp modSp mod">
        <pc:chgData name="Kojima Hikaru" userId="46d0e59221d47790" providerId="LiveId" clId="{0A9E075C-A1CB-4707-A053-A780105670F3}" dt="2023-07-13T02:44:09.028" v="573" actId="1582"/>
        <pc:sldMkLst>
          <pc:docMk/>
          <pc:sldMk cId="1038625007" sldId="261"/>
        </pc:sldMkLst>
        <pc:spChg chg="mod">
          <ac:chgData name="Kojima Hikaru" userId="46d0e59221d47790" providerId="LiveId" clId="{0A9E075C-A1CB-4707-A053-A780105670F3}" dt="2023-07-12T04:25:42.467" v="144" actId="1076"/>
          <ac:spMkLst>
            <pc:docMk/>
            <pc:sldMk cId="1038625007" sldId="261"/>
            <ac:spMk id="4" creationId="{1C2801A2-19C5-C2C9-858F-706974E58519}"/>
          </ac:spMkLst>
        </pc:spChg>
        <pc:spChg chg="add mod">
          <ac:chgData name="Kojima Hikaru" userId="46d0e59221d47790" providerId="LiveId" clId="{0A9E075C-A1CB-4707-A053-A780105670F3}" dt="2023-07-13T02:44:09.028" v="573" actId="1582"/>
          <ac:spMkLst>
            <pc:docMk/>
            <pc:sldMk cId="1038625007" sldId="261"/>
            <ac:spMk id="7" creationId="{AADC8AA8-BDF2-E069-95AA-8038A0362520}"/>
          </ac:spMkLst>
        </pc:spChg>
        <pc:graphicFrameChg chg="mod modGraphic">
          <ac:chgData name="Kojima Hikaru" userId="46d0e59221d47790" providerId="LiveId" clId="{0A9E075C-A1CB-4707-A053-A780105670F3}" dt="2023-07-12T04:22:57.776" v="87" actId="1076"/>
          <ac:graphicFrameMkLst>
            <pc:docMk/>
            <pc:sldMk cId="1038625007" sldId="261"/>
            <ac:graphicFrameMk id="5" creationId="{62FAF4FC-C014-F788-42D4-28AE10ED3F16}"/>
          </ac:graphicFrameMkLst>
        </pc:graphicFrameChg>
      </pc:sldChg>
      <pc:sldChg chg="addSp delSp modSp new mod">
        <pc:chgData name="Kojima Hikaru" userId="46d0e59221d47790" providerId="LiveId" clId="{0A9E075C-A1CB-4707-A053-A780105670F3}" dt="2023-07-13T02:27:32.793" v="494" actId="114"/>
        <pc:sldMkLst>
          <pc:docMk/>
          <pc:sldMk cId="3758820632" sldId="262"/>
        </pc:sldMkLst>
        <pc:spChg chg="mod">
          <ac:chgData name="Kojima Hikaru" userId="46d0e59221d47790" providerId="LiveId" clId="{0A9E075C-A1CB-4707-A053-A780105670F3}" dt="2023-07-12T04:26:15.540" v="146"/>
          <ac:spMkLst>
            <pc:docMk/>
            <pc:sldMk cId="3758820632" sldId="262"/>
            <ac:spMk id="2" creationId="{46E1DF16-6910-E833-A20D-0AE90AB1D9EE}"/>
          </ac:spMkLst>
        </pc:spChg>
        <pc:spChg chg="add del mod">
          <ac:chgData name="Kojima Hikaru" userId="46d0e59221d47790" providerId="LiveId" clId="{0A9E075C-A1CB-4707-A053-A780105670F3}" dt="2023-07-12T04:34:55.651" v="291" actId="478"/>
          <ac:spMkLst>
            <pc:docMk/>
            <pc:sldMk cId="3758820632" sldId="262"/>
            <ac:spMk id="5" creationId="{8F21C3A4-E68D-A088-F876-02BAE4ED449F}"/>
          </ac:spMkLst>
        </pc:spChg>
        <pc:spChg chg="add del mod">
          <ac:chgData name="Kojima Hikaru" userId="46d0e59221d47790" providerId="LiveId" clId="{0A9E075C-A1CB-4707-A053-A780105670F3}" dt="2023-07-12T04:34:53.730" v="290" actId="478"/>
          <ac:spMkLst>
            <pc:docMk/>
            <pc:sldMk cId="3758820632" sldId="262"/>
            <ac:spMk id="7" creationId="{E92066BC-AA88-F232-58A5-92521F20AAA0}"/>
          </ac:spMkLst>
        </pc:spChg>
        <pc:spChg chg="add mod">
          <ac:chgData name="Kojima Hikaru" userId="46d0e59221d47790" providerId="LiveId" clId="{0A9E075C-A1CB-4707-A053-A780105670F3}" dt="2023-07-13T02:27:32.793" v="494" actId="114"/>
          <ac:spMkLst>
            <pc:docMk/>
            <pc:sldMk cId="3758820632" sldId="262"/>
            <ac:spMk id="9" creationId="{C4E00861-7606-60D1-4793-5FD9BF1A1E2E}"/>
          </ac:spMkLst>
        </pc:spChg>
        <pc:graphicFrameChg chg="add mod">
          <ac:chgData name="Kojima Hikaru" userId="46d0e59221d47790" providerId="LiveId" clId="{0A9E075C-A1CB-4707-A053-A780105670F3}" dt="2023-07-12T04:34:58.866" v="292" actId="1076"/>
          <ac:graphicFrameMkLst>
            <pc:docMk/>
            <pc:sldMk cId="3758820632" sldId="262"/>
            <ac:graphicFrameMk id="8" creationId="{686D6557-A6FF-66BE-5FB9-1C139BD21E30}"/>
          </ac:graphicFrameMkLst>
        </pc:graphicFrameChg>
      </pc:sldChg>
      <pc:sldChg chg="addSp modSp new mod">
        <pc:chgData name="Kojima Hikaru" userId="46d0e59221d47790" providerId="LiveId" clId="{0A9E075C-A1CB-4707-A053-A780105670F3}" dt="2023-07-13T02:52:07.924" v="683" actId="114"/>
        <pc:sldMkLst>
          <pc:docMk/>
          <pc:sldMk cId="54706068" sldId="263"/>
        </pc:sldMkLst>
        <pc:spChg chg="mod">
          <ac:chgData name="Kojima Hikaru" userId="46d0e59221d47790" providerId="LiveId" clId="{0A9E075C-A1CB-4707-A053-A780105670F3}" dt="2023-07-13T02:30:52.048" v="523" actId="114"/>
          <ac:spMkLst>
            <pc:docMk/>
            <pc:sldMk cId="54706068" sldId="263"/>
            <ac:spMk id="2" creationId="{1B987416-4CCE-31D9-9367-27635201F51B}"/>
          </ac:spMkLst>
        </pc:spChg>
        <pc:spChg chg="add mod">
          <ac:chgData name="Kojima Hikaru" userId="46d0e59221d47790" providerId="LiveId" clId="{0A9E075C-A1CB-4707-A053-A780105670F3}" dt="2023-07-13T02:52:07.924" v="683" actId="114"/>
          <ac:spMkLst>
            <pc:docMk/>
            <pc:sldMk cId="54706068" sldId="263"/>
            <ac:spMk id="8" creationId="{6C907D1D-AD36-F501-1678-6972BC1FBCCC}"/>
          </ac:spMkLst>
        </pc:spChg>
        <pc:picChg chg="add mod">
          <ac:chgData name="Kojima Hikaru" userId="46d0e59221d47790" providerId="LiveId" clId="{0A9E075C-A1CB-4707-A053-A780105670F3}" dt="2023-07-13T02:35:02.832" v="529" actId="1076"/>
          <ac:picMkLst>
            <pc:docMk/>
            <pc:sldMk cId="54706068" sldId="263"/>
            <ac:picMk id="5" creationId="{A7FE8B07-8A58-F26A-9DC5-E3CAA17DED36}"/>
          </ac:picMkLst>
        </pc:picChg>
        <pc:picChg chg="add mod">
          <ac:chgData name="Kojima Hikaru" userId="46d0e59221d47790" providerId="LiveId" clId="{0A9E075C-A1CB-4707-A053-A780105670F3}" dt="2023-07-13T02:42:38.115" v="535" actId="1076"/>
          <ac:picMkLst>
            <pc:docMk/>
            <pc:sldMk cId="54706068" sldId="263"/>
            <ac:picMk id="7" creationId="{6538C474-C1EC-F8F6-9AE1-8DC0DF1D3949}"/>
          </ac:picMkLst>
        </pc:picChg>
      </pc:sldChg>
      <pc:sldChg chg="addSp delSp modSp new mod">
        <pc:chgData name="Kojima Hikaru" userId="46d0e59221d47790" providerId="LiveId" clId="{0A9E075C-A1CB-4707-A053-A780105670F3}" dt="2023-07-13T04:33:07.903" v="1100" actId="1076"/>
        <pc:sldMkLst>
          <pc:docMk/>
          <pc:sldMk cId="660388300" sldId="264"/>
        </pc:sldMkLst>
        <pc:spChg chg="mod">
          <ac:chgData name="Kojima Hikaru" userId="46d0e59221d47790" providerId="LiveId" clId="{0A9E075C-A1CB-4707-A053-A780105670F3}" dt="2023-07-13T02:53:09.526" v="685"/>
          <ac:spMkLst>
            <pc:docMk/>
            <pc:sldMk cId="660388300" sldId="264"/>
            <ac:spMk id="2" creationId="{C55CE99F-BBF8-8410-B935-58A8D26A6D01}"/>
          </ac:spMkLst>
        </pc:spChg>
        <pc:spChg chg="add mod">
          <ac:chgData name="Kojima Hikaru" userId="46d0e59221d47790" providerId="LiveId" clId="{0A9E075C-A1CB-4707-A053-A780105670F3}" dt="2023-07-13T04:33:07.903" v="1100" actId="1076"/>
          <ac:spMkLst>
            <pc:docMk/>
            <pc:sldMk cId="660388300" sldId="264"/>
            <ac:spMk id="8" creationId="{CA946009-EF29-6FCD-1FAB-3614BA63A19E}"/>
          </ac:spMkLst>
        </pc:spChg>
        <pc:picChg chg="add del mod">
          <ac:chgData name="Kojima Hikaru" userId="46d0e59221d47790" providerId="LiveId" clId="{0A9E075C-A1CB-4707-A053-A780105670F3}" dt="2023-07-13T02:57:42.124" v="690" actId="478"/>
          <ac:picMkLst>
            <pc:docMk/>
            <pc:sldMk cId="660388300" sldId="264"/>
            <ac:picMk id="5" creationId="{32B45EAB-E7D7-C18A-0967-BA347F057FEE}"/>
          </ac:picMkLst>
        </pc:picChg>
        <pc:picChg chg="add mod">
          <ac:chgData name="Kojima Hikaru" userId="46d0e59221d47790" providerId="LiveId" clId="{0A9E075C-A1CB-4707-A053-A780105670F3}" dt="2023-07-13T02:57:49.668" v="694" actId="1076"/>
          <ac:picMkLst>
            <pc:docMk/>
            <pc:sldMk cId="660388300" sldId="264"/>
            <ac:picMk id="7" creationId="{C53B9D22-E79A-C1EF-3B32-0637E8170A66}"/>
          </ac:picMkLst>
        </pc:picChg>
      </pc:sldChg>
      <pc:sldChg chg="modSp new mod">
        <pc:chgData name="Kojima Hikaru" userId="46d0e59221d47790" providerId="LiveId" clId="{0A9E075C-A1CB-4707-A053-A780105670F3}" dt="2023-07-13T04:33:13.998" v="1102"/>
        <pc:sldMkLst>
          <pc:docMk/>
          <pc:sldMk cId="2444191024" sldId="265"/>
        </pc:sldMkLst>
        <pc:spChg chg="mod">
          <ac:chgData name="Kojima Hikaru" userId="46d0e59221d47790" providerId="LiveId" clId="{0A9E075C-A1CB-4707-A053-A780105670F3}" dt="2023-07-13T04:33:13.998" v="1102"/>
          <ac:spMkLst>
            <pc:docMk/>
            <pc:sldMk cId="2444191024" sldId="265"/>
            <ac:spMk id="2" creationId="{C7E622DE-9AD0-F379-B553-FE1123FF19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82154-419C-409D-B617-0B89EFE1CE79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EBFA-2932-42CC-9658-6DA3B6E2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84A51-B3B1-3233-9063-59431120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8171F9-7E0E-588F-1424-33686302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D09E-2BAF-8884-8AAE-CB220EC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0744-0B96-40C4-851C-83586B5ED643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30B24-BD04-8106-F311-EB4682D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AEB9-CCCC-BC7F-8C4A-52047C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0A15-3410-9076-BC62-3790E7A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A39C1-6FAF-7DEE-6E2B-BA34411B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5BF5-56C0-6D32-54F0-3061B55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8E09-3058-4716-AE5A-C5CA582A05F1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D7AAC-FEF1-BD82-75C6-0B8108C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892F0-113A-6D7D-08C1-1FCE3F1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07C89-AE37-1987-66FB-0EED1B1B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0668B-A180-3852-46AE-98AA0689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09F6B-6957-424C-FA38-00A31B1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C582-9FBB-4F37-BEA6-6B0A84724C2B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E803-9427-3E36-8E64-2BEE8BD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046E8-44B1-D9B4-A638-3491CAD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CD720-20B4-B675-0609-28D602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1545A-212B-3C54-7907-8849AE1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347E-A337-5CDC-07F9-BBB35F9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0FC7-F292-464E-B04D-D382BBC5B6EA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FE9CD-E7A7-2E8F-D3D9-FC323BF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81858-0414-50E0-2ACC-3F4F536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A6D9-B538-E6BD-8CB2-90CA2E5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DF7C0-D0DD-B31E-74F4-C37F9C2F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86CA-5FC6-1A64-C254-4531FB7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4B36-BDCF-4E10-8FFE-CB21D40BC2DD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DB279-C2E2-07C2-8E79-84C9893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32E5-57AC-8740-295B-85C1D38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8AD93-58F5-FE94-59C0-0C686AA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A950F-A0C2-931B-2FD3-B8740208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D43AE-D818-E4AC-04C0-6A7FD55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46379-F763-F58F-BF34-32D7517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286A-916E-4B5B-84B6-DDE4DEB090B2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8E76C-6D7F-280C-D85F-C8B98E8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9F4F3-D06E-B991-8912-14EE455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2A0A-B497-8DE6-1620-4223125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FB5DC-13C4-875C-329A-0E941FFF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4F216-A786-C734-0109-BC059A86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761DDA-DC51-0907-752D-63501E5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BCDD1-B0E5-BE45-75D0-4729D5B6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48C992-FC13-8969-90C5-0F759E16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D527-BD0D-4C2A-B41E-CA79E11F4B63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A22570-29CD-3445-FEDD-5494A76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6D498A-244F-1D62-5DB8-5F5FF45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CB6C3-42E7-0572-9B73-2951184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453C-9385-A7A6-506A-0FFC54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703-85BB-4D8D-8511-E9B4F426175F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5B604-D92F-79DF-F2E3-C82F53B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952BF0-C278-3204-CB3D-081A169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15751-8B9D-8FE2-339E-8F8EF99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F00-754A-4C95-A300-F53CA6E5E9A5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718F05-0860-9AAF-2205-81FA785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E61EB-6F1F-8CE9-36C1-B691DDF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ACFF-EA7F-0E9D-9121-A780ADA5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35821-EAEC-C35C-4C6A-33B36EEF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5F4FAD-847D-F94F-A0CF-C6B67D5A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6EAB3-5C7C-5157-5305-1197C03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80-9747-432F-8DBF-1C07342C76D8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57D85-3559-B0D6-E291-5799E20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DDAA4-EBFD-F956-07B4-37E6484F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362D-4B8B-0CDE-A994-83AF8A9B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0821F-9A3E-09F1-58DF-A48977F7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8DE-9221-024C-9803-C6A8C4A5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4BDD7-5A9D-07C1-151B-4432CF8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EB3F-5154-43C6-ACD8-A692B0412506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AF7E1-EA45-2E42-2F33-BEFF43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C6B61-7EEC-E0C9-0BAA-C4921CF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C1F-953A-C520-7935-A3E7922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AAFB8-5EE6-D500-90F7-2F35B87A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1FDFC-6665-57A4-6824-533A72A8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1C2-0CF6-41E9-B879-ED17C3A7EA86}" type="datetime1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69C84-2F6E-20CD-B0EF-615A3BCA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1B24-BB48-F1FC-73F4-68E015E7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463-DFBA-5D4D-A800-C60BC334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折り返し型の電圧範囲と</a:t>
            </a:r>
            <a:br>
              <a:rPr kumimoji="1" lang="en-US" altLang="ja-JP" dirty="0"/>
            </a:br>
            <a:r>
              <a:rPr kumimoji="1" lang="ja-JP" altLang="en-US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8536E-7D71-0386-3950-97E58D2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2023/7/17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F9F97-FD06-6201-C5F1-1934235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803D9-AA8A-9F89-CB60-1B76405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B47BC5-6BA7-9666-602A-EC2D26943BDD}"/>
              </a:ext>
            </a:extLst>
          </p:cNvPr>
          <p:cNvSpPr txBox="1"/>
          <p:nvPr/>
        </p:nvSpPr>
        <p:spPr>
          <a:xfrm>
            <a:off x="3017298" y="2929632"/>
            <a:ext cx="61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折り返し型の素子値の設計を行う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シミュレーションで従来型と比較する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94C19-E75A-0EAA-3ABD-E13472BE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6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7461AA6-6066-95DA-57DD-1784E64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79"/>
            <a:ext cx="7831506" cy="428347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/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赤枠内と負荷抵抗はとりあえず従来型と同様の設計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利得は前回の結果から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blipFill>
                <a:blip r:embed="rId3"/>
                <a:stretch>
                  <a:fillRect l="-1961" t="-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/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従来型の利得は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|=4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まずは利得を揃える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を目標にする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blipFill>
                <a:blip r:embed="rId4"/>
                <a:stretch>
                  <a:fillRect l="-2080" t="-2388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255F3F7C-C0EB-DDFC-59D8-6488EF70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/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計算上では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は求められているが、設計通りの値ではなかった</a:t>
                </a:r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⇒まずは実際の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を求めた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blipFill>
                <a:blip r:embed="rId4"/>
                <a:stretch>
                  <a:fillRect l="-1987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/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なので、</a:t>
                </a:r>
                <a:r>
                  <a:rPr lang="en-US" altLang="ja-JP" sz="2400" dirty="0"/>
                  <a:t>.op</a:t>
                </a:r>
                <a:r>
                  <a:rPr lang="ja-JP" altLang="en-US" sz="2400" dirty="0"/>
                  <a:t>解析で電流、電位を求めることで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を推定した。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blipFill>
                <a:blip r:embed="rId5"/>
                <a:stretch>
                  <a:fillRect l="-2073" b="-7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1782C-312A-AD5D-29B2-1613F81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A98E8D41-7BFA-9223-5567-CE130737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/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以前の研究から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のしきい電圧は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0.19127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で計算できる。ただし、バルクはグランドにつないである。</a:t>
                </a:r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従って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0.19127⋅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0.6687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=0.561418≈0.5614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blipFill>
                <a:blip r:embed="rId4"/>
                <a:stretch>
                  <a:fillRect l="-1829" t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639" r="-10054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639" r="-81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01639" r="-10054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01639" r="-81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201639" r="-10054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201639" r="-81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301639" r="-10054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301639" r="-81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401639" r="-1005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401639" r="-81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501639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501639" r="-81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701639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701639" r="-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801639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801639" r="-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6AD0A-8268-DF9C-242C-DEF8363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/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blipFill>
                <a:blip r:embed="rId6"/>
                <a:stretch>
                  <a:fillRect l="-398" r="-1193" b="-77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8197AB-44D5-80FD-530A-B5E19E3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639" r="-1005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639" r="-543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01639" r="-1005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01639" r="-543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1639" r="-1005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201639" r="-54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01639" r="-1005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301639" r="-54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408333" r="-1005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408333" r="-54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500000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500000" r="-54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00000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700000" r="-5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800000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800000" r="-5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/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2⋅990.8×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1.59−0.6687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−0.5614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=0.01529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⋯≈15.3 [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kumimoji="1" lang="ja-JP" altLang="en-US" sz="2400" dirty="0"/>
                  <a:t>ちなみに、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=4.27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だったので、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=0.0001289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⋯≈129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blipFill>
                <a:blip r:embed="rId4"/>
                <a:stretch>
                  <a:fillRect l="-1460" t="-1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F04BE4-CA49-E436-BCAA-BDD1FE8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7FE8B07-8A58-F26A-9DC5-E3CAA17D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" y="1387013"/>
            <a:ext cx="7620660" cy="5334462"/>
          </a:xfrm>
          <a:prstGeom prst="rect">
            <a:avLst/>
          </a:prstGeom>
        </p:spPr>
      </p:pic>
      <p:pic>
        <p:nvPicPr>
          <p:cNvPr id="7" name="図 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538C474-C1EC-F8F6-9AE1-8DC0DF1D3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62" y="939415"/>
            <a:ext cx="4461412" cy="282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/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チャネル長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並列数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ドレインソース電圧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blipFill>
                <a:blip r:embed="rId5"/>
                <a:stretch>
                  <a:fillRect l="-2222"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AFF3E7-68EA-3167-EDEA-8963ECB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53B9D22-E79A-C1EF-3B32-0637E817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538"/>
            <a:ext cx="7620660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/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左のグラフは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付近での近似直線である。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この傾きが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と等しくなるためには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0.253965×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15.3×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=60.23⋯≈60.2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したがって、シミュレーションを行った物の形状比を</a:t>
                </a:r>
                <a:r>
                  <a:rPr lang="en-US" altLang="ja-JP" sz="2400" dirty="0"/>
                  <a:t>60</a:t>
                </a:r>
                <a:r>
                  <a:rPr lang="ja-JP" altLang="en-US" sz="2400" dirty="0"/>
                  <a:t>倍にすればよい。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blipFill>
                <a:blip r:embed="rId4"/>
                <a:stretch>
                  <a:fillRect l="-1804" t="-1429" r="-902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281A05-D453-1877-F172-5A081673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9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359</Words>
  <Application>Microsoft Office PowerPoint</Application>
  <PresentationFormat>ワイド画面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折り返し型の電圧範囲と シミュレーション</vt:lpstr>
      <vt:lpstr>目的</vt:lpstr>
      <vt:lpstr>前提条件</vt:lpstr>
      <vt:lpstr>従来型のK_A</vt:lpstr>
      <vt:lpstr>従来型のK_A</vt:lpstr>
      <vt:lpstr>従来型のK_A</vt:lpstr>
      <vt:lpstr>pmosの設計</vt:lpstr>
      <vt:lpstr>pmosの設計</vt:lpstr>
      <vt:lpstr>pmosの設計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折り返し型の電圧範囲と シミュレーション</dc:title>
  <dc:creator>Hikaru Kojima</dc:creator>
  <cp:lastModifiedBy>Hikaru Kojima</cp:lastModifiedBy>
  <cp:revision>1</cp:revision>
  <dcterms:created xsi:type="dcterms:W3CDTF">2023-07-12T00:13:23Z</dcterms:created>
  <dcterms:modified xsi:type="dcterms:W3CDTF">2023-07-14T04:03:31Z</dcterms:modified>
</cp:coreProperties>
</file>