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4" r:id="rId4"/>
    <p:sldId id="266" r:id="rId5"/>
    <p:sldId id="267" r:id="rId6"/>
    <p:sldId id="272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CC71-4E0B-4CAF-B004-A737532E51DB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60601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89C-F9E7-4901-9E80-795CA00E9CCC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4B-D76B-4956-AC68-1FE1F5A4C946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ABE0-AF72-4E87-968A-C1E0F2022156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7A82-36BC-44DE-8A15-9500034F6B56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F97-0F33-4AE2-B423-F8A6EF06FD48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D4C-723E-4C7A-A071-BFC393537034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0F3-3BCD-4928-ADBB-E545A83A646C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3264-7B9C-4627-81C3-62646DDEC186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図プレースホルダー 9">
            <a:extLst>
              <a:ext uri="{FF2B5EF4-FFF2-40B4-BE49-F238E27FC236}">
                <a16:creationId xmlns:a16="http://schemas.microsoft.com/office/drawing/2014/main" id="{27378010-BCCD-181E-02AE-23E85116B1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53" y="960582"/>
            <a:ext cx="11450293" cy="69706"/>
          </a:xfrm>
          <a:gradFill>
            <a:gsLst>
              <a:gs pos="77000">
                <a:srgbClr val="36318F"/>
              </a:gs>
              <a:gs pos="0">
                <a:srgbClr val="36318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3600000" scaled="0"/>
          </a:gradFill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3667-FCD2-4865-A731-6F3946085CDE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7C97-FCDD-4DB4-BEAC-0590BBE7E4FC}" type="datetime1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95EDE-5EF7-4307-A9B1-01F5684097A7}" type="datetime1">
              <a:rPr lang="ja-JP" altLang="en-US" smtClean="0"/>
              <a:t>2023/12/16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Synopsys</a:t>
            </a:r>
            <a:r>
              <a:rPr lang="ja-JP" altLang="en-US" dirty="0"/>
              <a:t>ツールのインストールと</a:t>
            </a:r>
            <a:br>
              <a:rPr lang="en-US" altLang="ja-JP" dirty="0"/>
            </a:br>
            <a:r>
              <a:rPr lang="ja-JP" altLang="en-US" dirty="0"/>
              <a:t>寄生抽出方法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2023/12/16</a:t>
            </a:r>
            <a:r>
              <a:rPr kumimoji="1" lang="ja-JP" altLang="en-US" dirty="0"/>
              <a:t>日　小島作成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0ED9E-D857-A98E-7CD2-7B3E17E1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starrc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4FBAC6-9791-CEB8-5F12-60CE2E974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65815-F8A0-92FF-280D-E269019A4197}"/>
              </a:ext>
            </a:extLst>
          </p:cNvPr>
          <p:cNvSpPr txBox="1"/>
          <p:nvPr/>
        </p:nvSpPr>
        <p:spPr>
          <a:xfrm>
            <a:off x="740229" y="1384663"/>
            <a:ext cx="59305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インストールが完了</a:t>
            </a:r>
            <a:r>
              <a:rPr lang="ja-JP" altLang="en-US" dirty="0"/>
              <a:t>したら、インストールしたフォルダのバイナリがあるフォルダのパスを登録する。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ホームにある「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」に</a:t>
            </a:r>
            <a:endParaRPr lang="en-US" altLang="ja-JP" dirty="0"/>
          </a:p>
          <a:p>
            <a:pPr algn="l"/>
            <a:r>
              <a:rPr lang="ja-JP" altLang="en-US" dirty="0"/>
              <a:t>「</a:t>
            </a:r>
            <a:r>
              <a:rPr lang="en-US" altLang="ja-JP" dirty="0"/>
              <a:t>PATH=$PATH:{</a:t>
            </a:r>
            <a:r>
              <a:rPr lang="ja-JP" altLang="en-US" dirty="0"/>
              <a:t>インストールディレクトリ</a:t>
            </a:r>
            <a:r>
              <a:rPr lang="en-US" altLang="ja-JP" dirty="0"/>
              <a:t>}\</a:t>
            </a:r>
            <a:r>
              <a:rPr lang="en-US" altLang="ja-JP" dirty="0" err="1"/>
              <a:t>starrc</a:t>
            </a:r>
            <a:r>
              <a:rPr lang="en-US" altLang="ja-JP" dirty="0"/>
              <a:t>\R-2020.09-SP4</a:t>
            </a:r>
            <a:r>
              <a:rPr lang="ja-JP" altLang="en-US" dirty="0"/>
              <a:t>」</a:t>
            </a:r>
            <a:endParaRPr lang="en-US" altLang="ja-JP" dirty="0"/>
          </a:p>
          <a:p>
            <a:pPr algn="l"/>
            <a:r>
              <a:rPr lang="ja-JP" altLang="en-US" dirty="0"/>
              <a:t>と書き込む。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「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」内に</a:t>
            </a:r>
            <a:endParaRPr lang="en-US" altLang="ja-JP" dirty="0"/>
          </a:p>
          <a:p>
            <a:pPr algn="l"/>
            <a:r>
              <a:rPr lang="ja-JP" altLang="en-US" dirty="0"/>
              <a:t>「</a:t>
            </a:r>
            <a:r>
              <a:rPr lang="en-US" altLang="ja-JP" dirty="0"/>
              <a:t>export SNPSLMD_LICENSE_FILE=1700@vdec-cad3:1700@vdec-cad2:1700@vdec-cad1:1700@ls-vdc.vdc.ce.titech.ac.jp</a:t>
            </a:r>
            <a:r>
              <a:rPr lang="ja-JP" altLang="en-US" dirty="0"/>
              <a:t>」とない場合は書き込み保存する。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ホームで開いたターミナルで「</a:t>
            </a:r>
            <a:r>
              <a:rPr lang="en-US" altLang="ja-JP" dirty="0"/>
              <a:t>source .</a:t>
            </a:r>
            <a:r>
              <a:rPr lang="en-US" altLang="ja-JP" dirty="0" err="1"/>
              <a:t>bashrc</a:t>
            </a:r>
            <a:r>
              <a:rPr lang="ja-JP" altLang="en-US" dirty="0"/>
              <a:t>」を実行する。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インストールに成功するとターミナルで「</a:t>
            </a:r>
            <a:r>
              <a:rPr lang="en-US" altLang="ja-JP" dirty="0" err="1"/>
              <a:t>StarXtract</a:t>
            </a:r>
            <a:r>
              <a:rPr lang="ja-JP" altLang="en-US" dirty="0"/>
              <a:t>」と打つと右の様な表示が出る。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A58EDE6-25EE-B416-89E1-4CED5A59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66" y="1631668"/>
            <a:ext cx="5301949" cy="3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1B8FD-F858-8EF6-65A3-96D5563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寄生抽出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421BA3-7C68-7BCD-E7D2-07F45430F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75EC4E7-95D3-46B4-F66C-3796D5D6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6" y="1383545"/>
            <a:ext cx="6250717" cy="47261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97B40B-976A-D5DF-F43F-9291EBF35868}"/>
              </a:ext>
            </a:extLst>
          </p:cNvPr>
          <p:cNvSpPr txBox="1"/>
          <p:nvPr/>
        </p:nvSpPr>
        <p:spPr>
          <a:xfrm>
            <a:off x="6635931" y="2038461"/>
            <a:ext cx="5364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寄生抽出用のフォルダを作っておく。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dirty="0"/>
              <a:t>DRC,LVS</a:t>
            </a:r>
            <a:r>
              <a:rPr kumimoji="1" lang="ja-JP" altLang="en-US" dirty="0"/>
              <a:t>フリーのレイアウトを用意する。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dirty="0"/>
              <a:t>LVS</a:t>
            </a:r>
            <a:r>
              <a:rPr lang="ja-JP" altLang="en-US" dirty="0"/>
              <a:t>のウィンドウで</a:t>
            </a:r>
            <a:r>
              <a:rPr lang="en-US" altLang="ja-JP" dirty="0"/>
              <a:t>Output</a:t>
            </a:r>
            <a:r>
              <a:rPr lang="ja-JP" altLang="en-US" dirty="0"/>
              <a:t>中の</a:t>
            </a:r>
            <a:endParaRPr lang="en-US" altLang="ja-JP" dirty="0"/>
          </a:p>
          <a:p>
            <a:r>
              <a:rPr lang="ja-JP" altLang="en-US" dirty="0"/>
              <a:t>　　「</a:t>
            </a:r>
            <a:r>
              <a:rPr lang="en-US" altLang="ja-JP" dirty="0"/>
              <a:t>Generate </a:t>
            </a:r>
            <a:r>
              <a:rPr lang="en-US" altLang="ja-JP" dirty="0" err="1"/>
              <a:t>Calibre</a:t>
            </a:r>
            <a:r>
              <a:rPr lang="en-US" altLang="ja-JP" dirty="0"/>
              <a:t> Connectivity Interface    	data</a:t>
            </a:r>
            <a:r>
              <a:rPr lang="ja-JP" altLang="en-US" dirty="0"/>
              <a:t>」にチェックを入れる。</a:t>
            </a:r>
            <a:endParaRPr lang="en-US" altLang="ja-JP" dirty="0"/>
          </a:p>
          <a:p>
            <a:endParaRPr lang="en-US" altLang="ja-JP" dirty="0"/>
          </a:p>
          <a:p>
            <a:pPr marL="342900" indent="-342900">
              <a:buFont typeface="+mj-ea"/>
              <a:buAutoNum type="circleNumDbPlain" startAt="4"/>
            </a:pPr>
            <a:r>
              <a:rPr lang="ja-JP" altLang="en-US" dirty="0"/>
              <a:t>「</a:t>
            </a:r>
            <a:r>
              <a:rPr lang="en-US" altLang="ja-JP" dirty="0"/>
              <a:t>SVDB</a:t>
            </a:r>
            <a:r>
              <a:rPr lang="ja-JP" altLang="en-US" dirty="0"/>
              <a:t> </a:t>
            </a:r>
            <a:r>
              <a:rPr lang="en-US" altLang="ja-JP" dirty="0"/>
              <a:t>Directory</a:t>
            </a:r>
            <a:r>
              <a:rPr lang="ja-JP" altLang="en-US" dirty="0"/>
              <a:t>」に作成した寄生抽出用のフォルダを指定。この際、ファイル名は「</a:t>
            </a:r>
            <a:r>
              <a:rPr lang="en-US" altLang="ja-JP" dirty="0" err="1"/>
              <a:t>svdb</a:t>
            </a:r>
            <a:r>
              <a:rPr lang="ja-JP" altLang="en-US" dirty="0"/>
              <a:t>」としておく</a:t>
            </a:r>
            <a:r>
              <a:rPr lang="en-US" altLang="ja-JP" dirty="0"/>
              <a:t>(</a:t>
            </a:r>
            <a:r>
              <a:rPr lang="ja-JP" altLang="en-US" dirty="0"/>
              <a:t>多分変えてもいい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marL="342900" indent="-342900">
              <a:buFont typeface="+mj-ea"/>
              <a:buAutoNum type="circleNumDbPlain" startAt="4"/>
            </a:pPr>
            <a:endParaRPr lang="en-US" altLang="ja-JP" dirty="0"/>
          </a:p>
          <a:p>
            <a:pPr marL="342900" indent="-342900">
              <a:buFont typeface="+mj-ea"/>
              <a:buAutoNum type="circleNumDbPlain" startAt="4"/>
            </a:pPr>
            <a:r>
              <a:rPr lang="en-US" altLang="ja-JP" dirty="0"/>
              <a:t>LVS</a:t>
            </a:r>
            <a:r>
              <a:rPr lang="ja-JP" altLang="en-US" dirty="0"/>
              <a:t>を実行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727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2F994-0839-1A62-D1B8-58010F6D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寄生抽出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D76E05-339C-7021-E959-2CB7A6C23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AE8587E2-D04B-4134-3C9A-1D316D2B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" y="1038300"/>
            <a:ext cx="5225214" cy="306407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0DAF7B-E935-041F-7EA4-5CA5DCA83EDE}"/>
              </a:ext>
            </a:extLst>
          </p:cNvPr>
          <p:cNvSpPr txBox="1"/>
          <p:nvPr/>
        </p:nvSpPr>
        <p:spPr>
          <a:xfrm>
            <a:off x="6262354" y="1951672"/>
            <a:ext cx="5643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寄生抽出用のフォルダに</a:t>
            </a:r>
            <a:r>
              <a:rPr lang="en-US" altLang="ja-JP" dirty="0" err="1"/>
              <a:t>svdb</a:t>
            </a:r>
            <a:r>
              <a:rPr lang="ja-JP" altLang="en-US" dirty="0"/>
              <a:t>フォルダが生成される。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kumimoji="1" lang="ja-JP" altLang="en-US" dirty="0"/>
              <a:t>寄生抽出用のフォルダに</a:t>
            </a:r>
            <a:r>
              <a:rPr kumimoji="1" lang="en-US" altLang="ja-JP" dirty="0"/>
              <a:t>NAS</a:t>
            </a:r>
            <a:r>
              <a:rPr kumimoji="1" lang="ja-JP" altLang="en-US" dirty="0"/>
              <a:t>の</a:t>
            </a:r>
            <a:r>
              <a:rPr lang="ja-JP" altLang="en-US" dirty="0"/>
              <a:t>「共有</a:t>
            </a:r>
            <a:r>
              <a:rPr lang="en-US" altLang="ja-JP" dirty="0"/>
              <a:t>\</a:t>
            </a:r>
            <a:r>
              <a:rPr lang="en-US" altLang="ja-JP" dirty="0" err="1"/>
              <a:t>VDECcad</a:t>
            </a:r>
            <a:r>
              <a:rPr lang="ja-JP" altLang="en-US" dirty="0"/>
              <a:t>マニュアル</a:t>
            </a:r>
            <a:r>
              <a:rPr lang="en-US" altLang="ja-JP" dirty="0"/>
              <a:t>\</a:t>
            </a:r>
            <a:r>
              <a:rPr lang="en-US" altLang="ja-JP" dirty="0" err="1"/>
              <a:t>RCXtract</a:t>
            </a:r>
            <a:r>
              <a:rPr lang="ja-JP" altLang="en-US" dirty="0"/>
              <a:t>」にあるファイルをコピーする。</a:t>
            </a:r>
            <a:endParaRPr lang="en-US" altLang="ja-JP" dirty="0"/>
          </a:p>
          <a:p>
            <a:pPr algn="l"/>
            <a:endParaRPr kumimoji="1" lang="ja-JP" altLang="en-US" dirty="0"/>
          </a:p>
        </p:txBody>
      </p:sp>
      <p:pic>
        <p:nvPicPr>
          <p:cNvPr id="10" name="図 9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E5FD5B7-7DA2-0903-8855-ECF6D1366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45" y="3429000"/>
            <a:ext cx="7562663" cy="278085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166710-F094-F2CE-E7C8-CA9600AEB52F}"/>
              </a:ext>
            </a:extLst>
          </p:cNvPr>
          <p:cNvSpPr txBox="1"/>
          <p:nvPr/>
        </p:nvSpPr>
        <p:spPr>
          <a:xfrm>
            <a:off x="29462" y="4057543"/>
            <a:ext cx="3997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コピーした</a:t>
            </a:r>
            <a:r>
              <a:rPr lang="en-US" altLang="ja-JP" dirty="0" err="1"/>
              <a:t>starrc.tech</a:t>
            </a:r>
            <a:r>
              <a:rPr lang="ja-JP" altLang="en-US" dirty="0"/>
              <a:t>ファイルの上の方にある「</a:t>
            </a:r>
            <a:r>
              <a:rPr lang="en-US" altLang="ja-JP" dirty="0"/>
              <a:t>BLOCK</a:t>
            </a:r>
            <a:r>
              <a:rPr lang="ja-JP" altLang="en-US" dirty="0"/>
              <a:t>」の右にあるアスタリスクを寄生抽出するセルの名前に書き替える。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このファイル内を書き換えることで電源の抽出の有無や</a:t>
            </a:r>
            <a:r>
              <a:rPr lang="en-US" altLang="ja-JP" dirty="0"/>
              <a:t>R</a:t>
            </a:r>
            <a:r>
              <a:rPr lang="ja-JP" altLang="en-US" dirty="0"/>
              <a:t>のみ</a:t>
            </a:r>
            <a:r>
              <a:rPr lang="en-US" altLang="ja-JP" dirty="0"/>
              <a:t>C</a:t>
            </a:r>
            <a:r>
              <a:rPr lang="ja-JP" altLang="en-US" dirty="0"/>
              <a:t>のみなどを設定できる。</a:t>
            </a:r>
            <a:r>
              <a:rPr lang="en-US" altLang="ja-JP" dirty="0" err="1"/>
              <a:t>synopsys</a:t>
            </a:r>
            <a:r>
              <a:rPr lang="ja-JP" altLang="en-US" dirty="0"/>
              <a:t>のマニュアルを参照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580DDA-1F9F-5BA8-B505-44523775BDC4}"/>
              </a:ext>
            </a:extLst>
          </p:cNvPr>
          <p:cNvSpPr/>
          <p:nvPr/>
        </p:nvSpPr>
        <p:spPr>
          <a:xfrm>
            <a:off x="4824549" y="4502331"/>
            <a:ext cx="627017" cy="174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84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578BF-B8CC-CC4E-8486-6BB9C086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寄生抽出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F3F9D-2C2E-2A1D-CCE8-7FD3584F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2E22103-8414-E1EC-4B88-F0B880D76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" y="1597396"/>
            <a:ext cx="5019136" cy="181122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6630A4-CE65-7A01-F7D6-12E88E537E78}"/>
              </a:ext>
            </a:extLst>
          </p:cNvPr>
          <p:cNvSpPr txBox="1"/>
          <p:nvPr/>
        </p:nvSpPr>
        <p:spPr>
          <a:xfrm>
            <a:off x="5347064" y="1764345"/>
            <a:ext cx="684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寄生抽出用のフォルダでターミナルを開き、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「</a:t>
            </a:r>
            <a:r>
              <a:rPr kumimoji="1" lang="en-US" altLang="ja-JP" dirty="0" err="1"/>
              <a:t>calibre</a:t>
            </a:r>
            <a:r>
              <a:rPr kumimoji="1" lang="en-US" altLang="ja-JP" dirty="0"/>
              <a:t> –query </a:t>
            </a:r>
            <a:r>
              <a:rPr kumimoji="1" lang="en-US" altLang="ja-JP" dirty="0" err="1"/>
              <a:t>svdb</a:t>
            </a:r>
            <a:r>
              <a:rPr kumimoji="1" lang="en-US" altLang="ja-JP" dirty="0"/>
              <a:t> &lt; </a:t>
            </a:r>
            <a:r>
              <a:rPr kumimoji="1" lang="en-US" altLang="ja-JP" dirty="0" err="1"/>
              <a:t>calibre_lvs_starrc_query.rcxt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と入力し、実行。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svdb</a:t>
            </a:r>
            <a:r>
              <a:rPr lang="ja-JP" altLang="en-US" sz="1200" dirty="0"/>
              <a:t>ファイルの名前を変えた場合はここの入力を変える？</a:t>
            </a:r>
            <a:r>
              <a:rPr kumimoji="1" lang="en-US" altLang="ja-JP" sz="1200" dirty="0"/>
              <a:t>)</a:t>
            </a:r>
          </a:p>
          <a:p>
            <a:pPr algn="l"/>
            <a:endParaRPr lang="en-US" altLang="ja-JP" dirty="0"/>
          </a:p>
          <a:p>
            <a:pPr algn="l"/>
            <a:r>
              <a:rPr kumimoji="1" lang="ja-JP" altLang="en-US" dirty="0"/>
              <a:t>コマンドを実行し、成功するとフォルダにファイルが作成される。</a:t>
            </a:r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ja-JP" altLang="en-US" dirty="0"/>
              <a:t>続けてターミナルに</a:t>
            </a:r>
            <a:r>
              <a:rPr lang="ja-JP" altLang="en-US" dirty="0"/>
              <a:t>「</a:t>
            </a:r>
            <a:r>
              <a:rPr lang="en-US" altLang="ja-JP" dirty="0" err="1"/>
              <a:t>StarXtract</a:t>
            </a:r>
            <a:r>
              <a:rPr lang="en-US" altLang="ja-JP" dirty="0"/>
              <a:t> </a:t>
            </a:r>
            <a:r>
              <a:rPr lang="en-US" altLang="ja-JP" dirty="0" err="1"/>
              <a:t>starrc.tech</a:t>
            </a:r>
            <a:r>
              <a:rPr lang="ja-JP" altLang="en-US" dirty="0"/>
              <a:t>」と入力し実行。</a:t>
            </a:r>
            <a:endParaRPr lang="en-US" altLang="ja-JP" dirty="0"/>
          </a:p>
          <a:p>
            <a:pPr algn="l"/>
            <a:r>
              <a:rPr kumimoji="1" lang="ja-JP" altLang="en-US" dirty="0"/>
              <a:t>さらにファイルなどが作成される。</a:t>
            </a:r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ja-JP" altLang="en-US" dirty="0"/>
              <a:t>寄生抽出用のフォルダに「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spf</a:t>
            </a:r>
            <a:r>
              <a:rPr kumimoji="1" lang="ja-JP" altLang="en-US" dirty="0"/>
              <a:t>」ファイルが生成されていれば</a:t>
            </a:r>
            <a:r>
              <a:rPr kumimoji="1" lang="en-US" altLang="ja-JP" dirty="0"/>
              <a:t>OK</a:t>
            </a:r>
          </a:p>
          <a:p>
            <a:pPr algn="l"/>
            <a:r>
              <a:rPr lang="ja-JP" altLang="en-US" dirty="0"/>
              <a:t>これが寄生抽出したネットリスト。</a:t>
            </a:r>
            <a:endParaRPr lang="en-US" altLang="ja-JP" dirty="0"/>
          </a:p>
        </p:txBody>
      </p:sp>
      <p:pic>
        <p:nvPicPr>
          <p:cNvPr id="10" name="図 9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7C6485F-675D-D790-531A-66BDE753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" y="3821639"/>
            <a:ext cx="5019136" cy="18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99BDC-D80C-3FC0-CF55-ADE92FB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ポストレイアウトシミュレーション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FB9256-0AD9-9475-7087-67A12C965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A33E5583-AA57-C07A-9293-13CE0BA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1587532"/>
            <a:ext cx="8462236" cy="44823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432971-8CE1-BE23-9ED7-559FFCD7007E}"/>
              </a:ext>
            </a:extLst>
          </p:cNvPr>
          <p:cNvSpPr txBox="1"/>
          <p:nvPr/>
        </p:nvSpPr>
        <p:spPr>
          <a:xfrm>
            <a:off x="8847909" y="3514245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寄生抽出した</a:t>
            </a:r>
            <a:r>
              <a:rPr lang="en-US" altLang="ja-JP" dirty="0"/>
              <a:t>l</a:t>
            </a:r>
            <a:r>
              <a:rPr kumimoji="1" lang="en-US" altLang="ja-JP" dirty="0"/>
              <a:t>ayout</a:t>
            </a:r>
            <a:r>
              <a:rPr kumimoji="1" lang="ja-JP" altLang="en-US" dirty="0"/>
              <a:t>に対応する</a:t>
            </a:r>
            <a:r>
              <a:rPr kumimoji="1" lang="en-US" altLang="ja-JP" dirty="0"/>
              <a:t>schematic</a:t>
            </a:r>
            <a:r>
              <a:rPr kumimoji="1" lang="ja-JP" altLang="en-US" dirty="0"/>
              <a:t>のシンボルを作成する。</a:t>
            </a:r>
          </a:p>
        </p:txBody>
      </p:sp>
    </p:spTree>
    <p:extLst>
      <p:ext uri="{BB962C8B-B14F-4D97-AF65-F5344CB8AC3E}">
        <p14:creationId xmlns:p14="http://schemas.microsoft.com/office/powerpoint/2010/main" val="18796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7BED8-A736-6A1C-14B1-319F83B6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ポストレイアウトシミュレーション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56F71F-2073-43CE-4D5C-5FC7D1F9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3CDE89A4-CE6C-AD76-7094-D057A987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" y="1233714"/>
            <a:ext cx="6493653" cy="523239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14AB0-6EB0-8462-F61E-535E9004331E}"/>
              </a:ext>
            </a:extLst>
          </p:cNvPr>
          <p:cNvSpPr txBox="1"/>
          <p:nvPr/>
        </p:nvSpPr>
        <p:spPr>
          <a:xfrm>
            <a:off x="7669308" y="3111249"/>
            <a:ext cx="3695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/>
              <a:t>作成したインスタンスを使って</a:t>
            </a:r>
            <a:endParaRPr lang="en-US" altLang="ja-JP" dirty="0"/>
          </a:p>
          <a:p>
            <a:pPr algn="l"/>
            <a:r>
              <a:rPr lang="ja-JP" altLang="en-US" dirty="0"/>
              <a:t>シミュレーション用の回路を作る。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kumimoji="1" lang="ja-JP" altLang="en-US" dirty="0"/>
              <a:t>配線にここから端子と同じ名前を付ける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要検証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C4C76-ACF0-CFCD-9DDE-24A885D3189C}"/>
              </a:ext>
            </a:extLst>
          </p:cNvPr>
          <p:cNvCxnSpPr/>
          <p:nvPr/>
        </p:nvCxnSpPr>
        <p:spPr>
          <a:xfrm flipH="1" flipV="1">
            <a:off x="5956663" y="1959429"/>
            <a:ext cx="1602377" cy="2211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9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5F25A-872B-C66A-2E73-277733C5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ポストレイアウトシミュレーション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6F686B-2692-323F-3652-6C43A63E6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32A7294-B017-803D-B0AF-82F7DC65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5" y="1108236"/>
            <a:ext cx="4565822" cy="33715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43CDEF-3C8C-6DD2-00D0-64428C13324C}"/>
              </a:ext>
            </a:extLst>
          </p:cNvPr>
          <p:cNvSpPr txBox="1"/>
          <p:nvPr/>
        </p:nvSpPr>
        <p:spPr>
          <a:xfrm>
            <a:off x="6200503" y="1445623"/>
            <a:ext cx="5556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通常のシミュレーション同様</a:t>
            </a:r>
            <a:r>
              <a:rPr kumimoji="1" lang="en-US" altLang="ja-JP" dirty="0"/>
              <a:t>ADEL</a:t>
            </a:r>
            <a:r>
              <a:rPr kumimoji="1" lang="ja-JP" altLang="en-US" dirty="0"/>
              <a:t>を立ち上げる。</a:t>
            </a:r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「</a:t>
            </a:r>
            <a:r>
              <a:rPr lang="en-US" altLang="ja-JP" dirty="0"/>
              <a:t>Setup</a:t>
            </a:r>
            <a:r>
              <a:rPr lang="ja-JP" altLang="en-US" dirty="0"/>
              <a:t>」から「</a:t>
            </a:r>
            <a:r>
              <a:rPr lang="en-US" altLang="ja-JP" dirty="0" err="1"/>
              <a:t>SimulationFiles</a:t>
            </a:r>
            <a:r>
              <a:rPr lang="en-US" altLang="ja-JP" dirty="0"/>
              <a:t>…</a:t>
            </a:r>
            <a:r>
              <a:rPr lang="ja-JP" altLang="en-US" dirty="0"/>
              <a:t>」を選択する。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endParaRPr kumimoji="1" lang="ja-JP" altLang="en-US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31766B5E-4565-0BC8-9302-D77BAB249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64" y="3134470"/>
            <a:ext cx="4582345" cy="34319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4B1E7D-8E31-7559-3BFE-FED45F2E751A}"/>
              </a:ext>
            </a:extLst>
          </p:cNvPr>
          <p:cNvSpPr txBox="1"/>
          <p:nvPr/>
        </p:nvSpPr>
        <p:spPr>
          <a:xfrm>
            <a:off x="282583" y="5184634"/>
            <a:ext cx="587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Parasitic Files(DSPF)</a:t>
            </a:r>
            <a:r>
              <a:rPr kumimoji="1" lang="ja-JP" altLang="en-US" dirty="0"/>
              <a:t>」にチェックを入れ、抽出した</a:t>
            </a:r>
            <a:r>
              <a:rPr kumimoji="1" lang="en-US" altLang="ja-JP" dirty="0"/>
              <a:t>net list</a:t>
            </a:r>
            <a:r>
              <a:rPr kumimoji="1" lang="ja-JP" altLang="en-US" dirty="0"/>
              <a:t>ファイル</a:t>
            </a:r>
            <a:r>
              <a:rPr lang="en-US" altLang="ja-JP" dirty="0"/>
              <a:t>(.</a:t>
            </a:r>
            <a:r>
              <a:rPr lang="en-US" altLang="ja-JP" dirty="0" err="1"/>
              <a:t>spf</a:t>
            </a:r>
            <a:r>
              <a:rPr lang="en-US" altLang="ja-JP" dirty="0"/>
              <a:t>)</a:t>
            </a:r>
            <a:r>
              <a:rPr lang="ja-JP" altLang="en-US" dirty="0"/>
              <a:t>を選択。</a:t>
            </a:r>
            <a:endParaRPr lang="en-US" altLang="ja-JP" dirty="0"/>
          </a:p>
          <a:p>
            <a:pPr algn="l"/>
            <a:r>
              <a:rPr kumimoji="1" lang="ja-JP" altLang="en-US" dirty="0"/>
              <a:t>あとは通常通りシミュレーションを実行。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253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EAABF-56D2-4878-C2A0-6690C32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ポストレイアウトシミュレーション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47D9D6-1906-7F3C-27C5-FCF4D42A9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40AEC9A9-FAA8-C14F-DFFC-CB2D7A34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1324186"/>
            <a:ext cx="3982997" cy="2550727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B7C80E0A-D318-8F9F-65E0-C50471F4E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8" y="1928949"/>
            <a:ext cx="6812876" cy="4362994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1B408A07-1F20-275E-ECA6-2F4E867D0D6E}"/>
              </a:ext>
            </a:extLst>
          </p:cNvPr>
          <p:cNvSpPr/>
          <p:nvPr/>
        </p:nvSpPr>
        <p:spPr>
          <a:xfrm rot="17361516">
            <a:off x="4283225" y="1884654"/>
            <a:ext cx="511575" cy="6188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E95950-1873-76BE-2FFE-0AA0919A2B00}"/>
              </a:ext>
            </a:extLst>
          </p:cNvPr>
          <p:cNvSpPr txBox="1"/>
          <p:nvPr/>
        </p:nvSpPr>
        <p:spPr>
          <a:xfrm>
            <a:off x="4293326" y="1559465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拡大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41D3B5-3880-CCA9-EA10-E545B6B4066F}"/>
              </a:ext>
            </a:extLst>
          </p:cNvPr>
          <p:cNvSpPr txBox="1"/>
          <p:nvPr/>
        </p:nvSpPr>
        <p:spPr>
          <a:xfrm>
            <a:off x="397306" y="4631625"/>
            <a:ext cx="454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寄生抽出の前後でわずかに応答が変化。</a:t>
            </a:r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ja-JP" altLang="en-US" dirty="0"/>
              <a:t>これはレイアウトが小規模なため。</a:t>
            </a:r>
          </a:p>
        </p:txBody>
      </p:sp>
    </p:spTree>
    <p:extLst>
      <p:ext uri="{BB962C8B-B14F-4D97-AF65-F5344CB8AC3E}">
        <p14:creationId xmlns:p14="http://schemas.microsoft.com/office/powerpoint/2010/main" val="97210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C477F-3FDD-EF96-DB50-13DF7130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DB338C-E5B6-AA4D-5952-0CDF75850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901720-E8C0-67BA-8098-4EE9EB9D8D78}"/>
              </a:ext>
            </a:extLst>
          </p:cNvPr>
          <p:cNvSpPr txBox="1"/>
          <p:nvPr/>
        </p:nvSpPr>
        <p:spPr>
          <a:xfrm>
            <a:off x="2638698" y="2090172"/>
            <a:ext cx="7175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Synopsys Installer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Starrc</a:t>
            </a:r>
            <a:endParaRPr kumimoji="1" lang="en-US" altLang="ja-JP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寄生抽出</a:t>
            </a:r>
            <a:endParaRPr lang="en-US" altLang="ja-JP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ポストレイアウトシミュレーション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29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8F3F2-30DE-0A28-5DEA-B17C2FD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Synopsys Installer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7F9240-847B-2343-9387-94770811E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3A5B8B-EB3E-D32E-10AE-D5502B86761B}"/>
              </a:ext>
            </a:extLst>
          </p:cNvPr>
          <p:cNvSpPr txBox="1"/>
          <p:nvPr/>
        </p:nvSpPr>
        <p:spPr>
          <a:xfrm>
            <a:off x="124775" y="1383479"/>
            <a:ext cx="6923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自分のホームにある</a:t>
            </a:r>
            <a:r>
              <a:rPr lang="ja-JP" altLang="en-US" dirty="0"/>
              <a:t>「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」に</a:t>
            </a:r>
            <a:endParaRPr lang="en-US" altLang="ja-JP" dirty="0"/>
          </a:p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#Synopsys installer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PATH=$PATH:/</a:t>
            </a:r>
            <a:r>
              <a:rPr kumimoji="1" lang="en-US" altLang="ja-JP" dirty="0" err="1"/>
              <a:t>eda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synopsys</a:t>
            </a:r>
            <a:r>
              <a:rPr kumimoji="1" lang="en-US" altLang="ja-JP" dirty="0"/>
              <a:t>/installer_5.6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lang="ja-JP" altLang="en-US" dirty="0"/>
              <a:t>の２行を加える。</a:t>
            </a:r>
            <a:r>
              <a:rPr lang="en-US" altLang="ja-JP" dirty="0"/>
              <a:t>(1</a:t>
            </a:r>
            <a:r>
              <a:rPr lang="ja-JP" altLang="en-US" dirty="0"/>
              <a:t>行目はコメント</a:t>
            </a:r>
            <a:r>
              <a:rPr lang="en-US" altLang="ja-JP" dirty="0"/>
              <a:t>)</a:t>
            </a:r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ホームでターミナルを開き「</a:t>
            </a:r>
            <a:r>
              <a:rPr lang="en-US" altLang="ja-JP" dirty="0"/>
              <a:t>source .</a:t>
            </a:r>
            <a:r>
              <a:rPr lang="en-US" altLang="ja-JP" dirty="0" err="1"/>
              <a:t>bashrc</a:t>
            </a:r>
            <a:r>
              <a:rPr lang="ja-JP" altLang="en-US" dirty="0"/>
              <a:t>」と入力し実行。</a:t>
            </a:r>
            <a:endParaRPr lang="en-US" altLang="ja-JP" dirty="0"/>
          </a:p>
          <a:p>
            <a:pPr algn="l"/>
            <a:r>
              <a:rPr lang="en-US" altLang="ja-JP" dirty="0"/>
              <a:t>(.</a:t>
            </a:r>
            <a:r>
              <a:rPr lang="en-US" altLang="ja-JP" dirty="0" err="1"/>
              <a:t>bashrc</a:t>
            </a:r>
            <a:r>
              <a:rPr lang="ja-JP" altLang="en-US" dirty="0"/>
              <a:t>ファイルの更新を</a:t>
            </a:r>
            <a:r>
              <a:rPr lang="en-US" altLang="ja-JP" dirty="0"/>
              <a:t>OS</a:t>
            </a:r>
            <a:r>
              <a:rPr lang="ja-JP" altLang="en-US" dirty="0"/>
              <a:t>に伝えるコマンド</a:t>
            </a:r>
            <a:r>
              <a:rPr lang="en-US" altLang="ja-JP" dirty="0"/>
              <a:t>)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root</a:t>
            </a:r>
            <a:r>
              <a:rPr lang="ja-JP" altLang="en-US" dirty="0"/>
              <a:t>にインストールしてしまったのでこれでインストーラーは使える。</a:t>
            </a:r>
            <a:endParaRPr lang="en-US" altLang="ja-JP" dirty="0"/>
          </a:p>
          <a:p>
            <a:pPr algn="l"/>
            <a:r>
              <a:rPr lang="ja-JP" altLang="en-US" dirty="0"/>
              <a:t>ターミナル</a:t>
            </a:r>
            <a:r>
              <a:rPr lang="en-US" altLang="ja-JP" dirty="0"/>
              <a:t>(</a:t>
            </a:r>
            <a:r>
              <a:rPr lang="ja-JP" altLang="en-US" dirty="0"/>
              <a:t>任意の場所</a:t>
            </a:r>
            <a:r>
              <a:rPr lang="en-US" altLang="ja-JP" dirty="0"/>
              <a:t>)</a:t>
            </a:r>
            <a:r>
              <a:rPr lang="ja-JP" altLang="en-US" dirty="0"/>
              <a:t>で「</a:t>
            </a:r>
            <a:r>
              <a:rPr lang="en-US" altLang="ja-JP" dirty="0"/>
              <a:t>installer</a:t>
            </a:r>
            <a:r>
              <a:rPr lang="ja-JP" altLang="en-US" dirty="0"/>
              <a:t>」と入力、実行し</a:t>
            </a:r>
            <a:endParaRPr lang="en-US" altLang="ja-JP" dirty="0"/>
          </a:p>
          <a:p>
            <a:pPr algn="l"/>
            <a:r>
              <a:rPr lang="ja-JP" altLang="en-US" dirty="0"/>
              <a:t>右のようになれば</a:t>
            </a:r>
            <a:r>
              <a:rPr lang="en-US" altLang="ja-JP" dirty="0"/>
              <a:t>OK</a:t>
            </a:r>
          </a:p>
          <a:p>
            <a:pPr algn="l"/>
            <a:endParaRPr lang="en-US" altLang="ja-JP" dirty="0"/>
          </a:p>
          <a:p>
            <a:pPr algn="l"/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次ページからは再度インストールする方法。</a:t>
            </a:r>
            <a:endParaRPr lang="en-US" altLang="ja-JP" dirty="0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33920197-7007-4E31-643F-0A7C815E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52" y="4032067"/>
            <a:ext cx="5724858" cy="21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A5966-B0D8-9448-D36F-8790561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Synopsys Installer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2FC623-57BB-4E63-EEDB-0300E7070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80EE4C-A042-1EBE-FF88-3B9965D39396}"/>
              </a:ext>
            </a:extLst>
          </p:cNvPr>
          <p:cNvSpPr txBox="1"/>
          <p:nvPr/>
        </p:nvSpPr>
        <p:spPr>
          <a:xfrm>
            <a:off x="229338" y="1947811"/>
            <a:ext cx="53993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/>
              <a:t>「</a:t>
            </a:r>
            <a:r>
              <a:rPr lang="en-US" altLang="ja-JP" dirty="0"/>
              <a:t>\</a:t>
            </a:r>
            <a:r>
              <a:rPr lang="en-US" altLang="ja-JP" dirty="0" err="1"/>
              <a:t>eda</a:t>
            </a:r>
            <a:r>
              <a:rPr lang="en-US" altLang="ja-JP" dirty="0"/>
              <a:t>\SYNOPSYS\CDROM</a:t>
            </a:r>
            <a:r>
              <a:rPr lang="ja-JP" altLang="en-US" dirty="0"/>
              <a:t>」にある「</a:t>
            </a:r>
            <a:r>
              <a:rPr lang="en-US" altLang="ja-JP" dirty="0"/>
              <a:t>installer5.6</a:t>
            </a:r>
            <a:r>
              <a:rPr lang="ja-JP" altLang="en-US" dirty="0"/>
              <a:t>」を自分のフォルダにコピーする。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コピーしたフォルダで「</a:t>
            </a:r>
            <a:r>
              <a:rPr lang="en-US" altLang="ja-JP" dirty="0" err="1"/>
              <a:t>chmod</a:t>
            </a:r>
            <a:r>
              <a:rPr lang="en-US" altLang="ja-JP" dirty="0"/>
              <a:t> 755 SynopsysInstaller_v5.6.run</a:t>
            </a:r>
            <a:r>
              <a:rPr lang="ja-JP" altLang="en-US" dirty="0"/>
              <a:t>」を実行しパーミッションを変更する。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その後、同じディレクトリで「</a:t>
            </a:r>
            <a:r>
              <a:rPr lang="en-US" altLang="ja-JP" dirty="0"/>
              <a:t>./SynopsysInstaller_v5.6.run</a:t>
            </a:r>
            <a:r>
              <a:rPr lang="ja-JP" altLang="en-US" dirty="0"/>
              <a:t>」を実行。</a:t>
            </a:r>
            <a:endParaRPr lang="en-US" altLang="ja-JP" dirty="0"/>
          </a:p>
          <a:p>
            <a:pPr algn="l"/>
            <a:r>
              <a:rPr lang="ja-JP" altLang="en-US" dirty="0"/>
              <a:t>すると右のような表示が出るのでインストールするディレクトリのパスを記述しエンター。</a:t>
            </a:r>
            <a:endParaRPr lang="en-US" altLang="ja-JP" dirty="0"/>
          </a:p>
        </p:txBody>
      </p:sp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D3ED5734-2462-FD8A-4E75-AAB49C40B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2510"/>
            <a:ext cx="590632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4EDD-F40A-9980-1154-A672BE8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Synopsys Installer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C029FB-ECD9-0E70-D653-E2E9B307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9EBB87-1B04-72D9-D244-27DEAA4C0B5D}"/>
              </a:ext>
            </a:extLst>
          </p:cNvPr>
          <p:cNvSpPr txBox="1"/>
          <p:nvPr/>
        </p:nvSpPr>
        <p:spPr>
          <a:xfrm>
            <a:off x="139338" y="2629953"/>
            <a:ext cx="5617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自分のホームにある</a:t>
            </a:r>
            <a:r>
              <a:rPr lang="ja-JP" altLang="en-US" dirty="0"/>
              <a:t>「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」に</a:t>
            </a:r>
            <a:endParaRPr lang="en-US" altLang="ja-JP" dirty="0"/>
          </a:p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PATH=$PATH:{</a:t>
            </a:r>
            <a:r>
              <a:rPr kumimoji="1" lang="ja-JP" altLang="en-US" dirty="0"/>
              <a:t>インストールディレクトリ</a:t>
            </a:r>
            <a:r>
              <a:rPr kumimoji="1" lang="en-US" altLang="ja-JP" dirty="0"/>
              <a:t>}</a:t>
            </a:r>
            <a:r>
              <a:rPr kumimoji="1" lang="ja-JP" altLang="en-US" dirty="0"/>
              <a:t>」</a:t>
            </a:r>
            <a:r>
              <a:rPr lang="ja-JP" altLang="en-US" dirty="0"/>
              <a:t>と書き込み保存する。</a:t>
            </a:r>
            <a:endParaRPr lang="en-US" altLang="ja-JP" dirty="0"/>
          </a:p>
          <a:p>
            <a:pPr algn="l"/>
            <a:r>
              <a:rPr lang="ja-JP" altLang="en-US" dirty="0"/>
              <a:t>「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」があるディレクトリでターミナルを開き、「</a:t>
            </a:r>
            <a:r>
              <a:rPr lang="en-US" altLang="ja-JP" dirty="0"/>
              <a:t>source .</a:t>
            </a:r>
            <a:r>
              <a:rPr lang="en-US" altLang="ja-JP" dirty="0" err="1"/>
              <a:t>bashrc</a:t>
            </a:r>
            <a:r>
              <a:rPr lang="ja-JP" altLang="en-US" dirty="0"/>
              <a:t>」を実行する。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インストールが成功すると、ターミナルで「</a:t>
            </a:r>
            <a:r>
              <a:rPr lang="en-US" altLang="ja-JP" dirty="0"/>
              <a:t>installer</a:t>
            </a:r>
            <a:r>
              <a:rPr lang="ja-JP" altLang="en-US" dirty="0"/>
              <a:t>」と入力すると右のように表示される。</a:t>
            </a:r>
            <a:endParaRPr kumimoji="1" lang="en-US" altLang="ja-JP" dirty="0"/>
          </a:p>
        </p:txBody>
      </p:sp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08F18F4-C0E5-4948-777B-E01A0272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35" y="1930244"/>
            <a:ext cx="5424702" cy="37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5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1FC5D-5030-CBAF-F309-5AAD1A57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starrc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01E9D-A93C-95FD-BE12-622E0961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32879E-14E5-ED4A-1EAA-A512880AE4F4}"/>
              </a:ext>
            </a:extLst>
          </p:cNvPr>
          <p:cNvSpPr txBox="1"/>
          <p:nvPr/>
        </p:nvSpPr>
        <p:spPr>
          <a:xfrm>
            <a:off x="353437" y="1849330"/>
            <a:ext cx="6143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err="1"/>
              <a:t>Starrc</a:t>
            </a:r>
            <a:r>
              <a:rPr kumimoji="1" lang="ja-JP" altLang="en-US" dirty="0"/>
              <a:t>も</a:t>
            </a:r>
            <a:r>
              <a:rPr lang="en-US" altLang="ja-JP" dirty="0"/>
              <a:t>Installer</a:t>
            </a:r>
            <a:r>
              <a:rPr lang="ja-JP" altLang="en-US" dirty="0"/>
              <a:t>同様</a:t>
            </a:r>
            <a:r>
              <a:rPr lang="en-US" altLang="ja-JP" dirty="0"/>
              <a:t>root</a:t>
            </a:r>
            <a:r>
              <a:rPr lang="ja-JP" altLang="en-US" dirty="0"/>
              <a:t>にインストールしてしまったので個人で必須の作業はパスを通すだけ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自分のホームにある「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」に</a:t>
            </a:r>
            <a:endParaRPr lang="en-US" altLang="ja-JP" dirty="0"/>
          </a:p>
          <a:p>
            <a:pPr algn="l"/>
            <a:r>
              <a:rPr lang="ja-JP" altLang="en-US" dirty="0"/>
              <a:t>「</a:t>
            </a:r>
            <a:r>
              <a:rPr lang="en-US" altLang="ja-JP" dirty="0"/>
              <a:t>#StarXtract</a:t>
            </a:r>
            <a:r>
              <a:rPr lang="ja-JP" altLang="en-US" dirty="0"/>
              <a:t>」</a:t>
            </a:r>
            <a:endParaRPr lang="en-US" altLang="ja-JP" dirty="0"/>
          </a:p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PATH=$PATH:/Synopsys/</a:t>
            </a:r>
            <a:r>
              <a:rPr kumimoji="1" lang="en-US" altLang="ja-JP" dirty="0" err="1"/>
              <a:t>starrc</a:t>
            </a:r>
            <a:r>
              <a:rPr kumimoji="1" lang="en-US" altLang="ja-JP" dirty="0"/>
              <a:t>/T-2022.03-SP4/bin</a:t>
            </a:r>
            <a:r>
              <a:rPr kumimoji="1" lang="ja-JP" altLang="en-US" dirty="0"/>
              <a:t>」の２行を</a:t>
            </a:r>
            <a:r>
              <a:rPr lang="ja-JP" altLang="en-US" dirty="0"/>
              <a:t>追記し、ホームで開いたターミナルから「</a:t>
            </a:r>
            <a:r>
              <a:rPr lang="en-US" altLang="ja-JP" dirty="0"/>
              <a:t>source .</a:t>
            </a:r>
            <a:r>
              <a:rPr lang="en-US" altLang="ja-JP" dirty="0" err="1"/>
              <a:t>bashrc</a:t>
            </a:r>
            <a:r>
              <a:rPr lang="ja-JP" altLang="en-US" dirty="0"/>
              <a:t>」を実行。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ターミナルで「</a:t>
            </a:r>
            <a:r>
              <a:rPr lang="en-US" altLang="ja-JP" dirty="0" err="1"/>
              <a:t>StarXtract</a:t>
            </a:r>
            <a:r>
              <a:rPr lang="ja-JP" altLang="en-US" dirty="0"/>
              <a:t>」を実行した際「</a:t>
            </a:r>
            <a:r>
              <a:rPr lang="en-US" altLang="ja-JP" dirty="0"/>
              <a:t>ERROR: No technology (command) file provided. (SX-0857)</a:t>
            </a:r>
            <a:r>
              <a:rPr lang="ja-JP" altLang="en-US" dirty="0"/>
              <a:t>」と表示されていれば成功</a:t>
            </a:r>
            <a:endParaRPr kumimoji="1" lang="en-US" altLang="ja-JP" dirty="0"/>
          </a:p>
          <a:p>
            <a:pPr algn="l"/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ja-JP" altLang="en-US" dirty="0"/>
              <a:t>次ページからは再インストール方法。</a:t>
            </a:r>
            <a:endParaRPr kumimoji="1" lang="en-US" altLang="ja-JP" dirty="0"/>
          </a:p>
          <a:p>
            <a:pPr algn="l"/>
            <a:r>
              <a:rPr lang="ja-JP" altLang="en-US" dirty="0"/>
              <a:t>バージョン関係なく手順は同じ。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475C36F-873F-3FEA-471E-25402D2C8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66" y="1631668"/>
            <a:ext cx="5301949" cy="3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4B75D-180B-E3E9-C630-ECE6D0AF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starrc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D7345B-34D1-6AF0-1334-05DC6B93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B87CBD-6052-510F-E83C-53A63422B3A0}"/>
              </a:ext>
            </a:extLst>
          </p:cNvPr>
          <p:cNvSpPr txBox="1"/>
          <p:nvPr/>
        </p:nvSpPr>
        <p:spPr>
          <a:xfrm>
            <a:off x="370853" y="2376374"/>
            <a:ext cx="5942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err="1"/>
              <a:t>SynopsysInstaller</a:t>
            </a:r>
            <a:r>
              <a:rPr kumimoji="1" lang="ja-JP" altLang="en-US" dirty="0"/>
              <a:t>同様</a:t>
            </a:r>
            <a:r>
              <a:rPr kumimoji="1" lang="en-US" altLang="ja-JP" dirty="0"/>
              <a:t>CDROM</a:t>
            </a:r>
            <a:r>
              <a:rPr kumimoji="1" lang="ja-JP" altLang="en-US" dirty="0"/>
              <a:t>から「</a:t>
            </a:r>
            <a:r>
              <a:rPr kumimoji="1" lang="en-US" altLang="ja-JP" dirty="0"/>
              <a:t>starrc_vR-2020.09-SP4</a:t>
            </a:r>
            <a:r>
              <a:rPr kumimoji="1" lang="ja-JP" altLang="en-US" dirty="0"/>
              <a:t>」をコピーし、パーミッションを変更する。</a:t>
            </a:r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任意の場所で開いたターミナルで「</a:t>
            </a:r>
            <a:r>
              <a:rPr lang="en-US" altLang="ja-JP" dirty="0"/>
              <a:t>installer -</a:t>
            </a:r>
            <a:r>
              <a:rPr lang="en-US" altLang="ja-JP" dirty="0" err="1"/>
              <a:t>gui</a:t>
            </a:r>
            <a:r>
              <a:rPr lang="ja-JP" altLang="en-US" dirty="0"/>
              <a:t>」と入力し、実行すると右の</a:t>
            </a:r>
            <a:r>
              <a:rPr lang="en-US" altLang="ja-JP" dirty="0"/>
              <a:t>Synopsys® Installer</a:t>
            </a:r>
            <a:r>
              <a:rPr lang="ja-JP" altLang="en-US" dirty="0"/>
              <a:t>が起動する。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Next</a:t>
            </a:r>
            <a:r>
              <a:rPr lang="ja-JP" altLang="en-US" dirty="0"/>
              <a:t>をクリックすると</a:t>
            </a:r>
            <a:r>
              <a:rPr lang="en-US" altLang="ja-JP" dirty="0"/>
              <a:t>Site ID</a:t>
            </a:r>
            <a:r>
              <a:rPr lang="ja-JP" altLang="en-US" dirty="0"/>
              <a:t>などを求められるがこれは</a:t>
            </a:r>
            <a:r>
              <a:rPr lang="en-US" altLang="ja-JP" dirty="0"/>
              <a:t>0</a:t>
            </a:r>
            <a:r>
              <a:rPr lang="ja-JP" altLang="en-US" dirty="0"/>
              <a:t>でいい。</a:t>
            </a:r>
            <a:endParaRPr lang="en-US" altLang="ja-JP" dirty="0"/>
          </a:p>
          <a:p>
            <a:pPr algn="l"/>
            <a:r>
              <a:rPr lang="ja-JP" altLang="en-US" dirty="0"/>
              <a:t>その他はおそらく自分のアドレスなどを入力すればよい</a:t>
            </a:r>
            <a:r>
              <a:rPr lang="en-US" altLang="ja-JP" dirty="0"/>
              <a:t>(</a:t>
            </a:r>
            <a:r>
              <a:rPr lang="ja-JP" altLang="en-US" dirty="0"/>
              <a:t>未確認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4E55715B-A749-4383-8BAD-01164B06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55" y="1432722"/>
            <a:ext cx="4832703" cy="39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B89A0-C7C3-B1D6-AE8C-54AE3825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starrc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49AC0A-A5EF-18EA-A818-70AC6EAEC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6FA5652-F3B5-5DC7-D2B6-D58C66E4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5" y="1150356"/>
            <a:ext cx="4006415" cy="33109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704A1B-2A61-246E-9063-79E1735A86D2}"/>
              </a:ext>
            </a:extLst>
          </p:cNvPr>
          <p:cNvSpPr txBox="1"/>
          <p:nvPr/>
        </p:nvSpPr>
        <p:spPr>
          <a:xfrm>
            <a:off x="2081348" y="1835559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Source : </a:t>
            </a:r>
            <a:r>
              <a:rPr kumimoji="1" lang="ja-JP" altLang="en-US" dirty="0"/>
              <a:t>には</a:t>
            </a:r>
            <a:r>
              <a:rPr kumimoji="1" lang="en-US" altLang="ja-JP" dirty="0"/>
              <a:t>CDROM</a:t>
            </a:r>
            <a:r>
              <a:rPr kumimoji="1" lang="ja-JP" altLang="en-US" dirty="0"/>
              <a:t>からコピーしてきたフォルダのディレクトリを入れる。</a:t>
            </a:r>
            <a:endParaRPr kumimoji="1" lang="en-US" altLang="ja-JP" dirty="0"/>
          </a:p>
          <a:p>
            <a:pPr algn="l"/>
            <a:endParaRPr kumimoji="1" lang="ja-JP" altLang="en-US" dirty="0"/>
          </a:p>
        </p:txBody>
      </p:sp>
      <p:pic>
        <p:nvPicPr>
          <p:cNvPr id="8" name="図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6FE89F3-5290-BB6B-711B-AB58D2E5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3235216"/>
            <a:ext cx="3858307" cy="318265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BFEDB0-5061-6894-49F9-D1A439DA8052}"/>
              </a:ext>
            </a:extLst>
          </p:cNvPr>
          <p:cNvSpPr txBox="1"/>
          <p:nvPr/>
        </p:nvSpPr>
        <p:spPr>
          <a:xfrm>
            <a:off x="4885506" y="5110341"/>
            <a:ext cx="458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err="1"/>
              <a:t>TargetDir</a:t>
            </a:r>
            <a:r>
              <a:rPr kumimoji="1" lang="en-US" altLang="ja-JP" dirty="0"/>
              <a:t> : </a:t>
            </a:r>
            <a:r>
              <a:rPr kumimoji="1" lang="ja-JP" altLang="en-US" dirty="0"/>
              <a:t>にはインストール先のディレクトリを指定する。</a:t>
            </a:r>
            <a:endParaRPr kumimoji="1" lang="en-US" altLang="ja-JP" dirty="0"/>
          </a:p>
          <a:p>
            <a:pPr algn="l"/>
            <a:r>
              <a:rPr lang="ja-JP" altLang="en-US" dirty="0"/>
              <a:t>新しいディレクトリを作ったほうが良い。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2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55E0B-93AB-3ED5-2747-CE0A5BFE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starrc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A19818-89FB-13CB-1B69-18AB18D82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FBEC82-845E-773D-ACF2-11BE31197042}"/>
              </a:ext>
            </a:extLst>
          </p:cNvPr>
          <p:cNvSpPr txBox="1"/>
          <p:nvPr/>
        </p:nvSpPr>
        <p:spPr>
          <a:xfrm>
            <a:off x="3387634" y="5351299"/>
            <a:ext cx="541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流れに沿ってインストールを進める。</a:t>
            </a:r>
          </a:p>
        </p:txBody>
      </p:sp>
      <p:pic>
        <p:nvPicPr>
          <p:cNvPr id="14" name="図 1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8A11D5F8-A1E0-0DE7-B6C4-076A1016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63" y="1763265"/>
            <a:ext cx="3929473" cy="3244240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0F1BCC4-8EA5-B51B-F3C3-46DD91B81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1" y="1763265"/>
            <a:ext cx="3929474" cy="3251352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C68F7-EC06-0E10-4B5A-72F376AB8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9" y="1806880"/>
            <a:ext cx="3926919" cy="32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4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A2F34858-F08C-450B-AAE4-FBD03D3843A6}" vid="{FBCA1869-4172-4914-84B7-6AD20C597F3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137</TotalTime>
  <Words>1162</Words>
  <Application>Microsoft Office PowerPoint</Application>
  <PresentationFormat>ワイド画面</PresentationFormat>
  <Paragraphs>144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Medium</vt:lpstr>
      <vt:lpstr>Arial</vt:lpstr>
      <vt:lpstr>Office テーマ</vt:lpstr>
      <vt:lpstr>Synopsysツールのインストールと 寄生抽出方法</vt:lpstr>
      <vt:lpstr>目次</vt:lpstr>
      <vt:lpstr>Synopsys Installer</vt:lpstr>
      <vt:lpstr>Synopsys Installer</vt:lpstr>
      <vt:lpstr>Synopsys Installer</vt:lpstr>
      <vt:lpstr>starrcのインストール</vt:lpstr>
      <vt:lpstr>starrcのインストール</vt:lpstr>
      <vt:lpstr>starrcのインストール</vt:lpstr>
      <vt:lpstr>starrcのインストール</vt:lpstr>
      <vt:lpstr>starrcのインストール</vt:lpstr>
      <vt:lpstr>寄生抽出</vt:lpstr>
      <vt:lpstr>寄生抽出</vt:lpstr>
      <vt:lpstr>寄生抽出</vt:lpstr>
      <vt:lpstr>ポストレイアウトシミュレーション</vt:lpstr>
      <vt:lpstr>ポストレイアウトシミュレーション</vt:lpstr>
      <vt:lpstr>ポストレイアウトシミュレーション</vt:lpstr>
      <vt:lpstr>ポストレイアウトシミュレーション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Synopsysツール群のインストールと 寄生抽出方法</dc:title>
  <dc:creator>KOJIMAHIKARU</dc:creator>
  <cp:lastModifiedBy>KOJIMAHIKARU</cp:lastModifiedBy>
  <cp:revision>4</cp:revision>
  <dcterms:created xsi:type="dcterms:W3CDTF">2023-12-16T05:53:05Z</dcterms:created>
  <dcterms:modified xsi:type="dcterms:W3CDTF">2023-12-16T15:05:41Z</dcterms:modified>
</cp:coreProperties>
</file>