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B545F-BC0A-49D3-BDE7-186D3E400711}" v="287" dt="2023-07-02T06:08:11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1F5B545F-BC0A-49D3-BDE7-186D3E400711}"/>
    <pc:docChg chg="custSel addSld modSld">
      <pc:chgData name="Kojima Hikaru" userId="46d0e59221d47790" providerId="LiveId" clId="{1F5B545F-BC0A-49D3-BDE7-186D3E400711}" dt="2023-07-02T06:12:41.910" v="734" actId="1076"/>
      <pc:docMkLst>
        <pc:docMk/>
      </pc:docMkLst>
      <pc:sldChg chg="modSp mod">
        <pc:chgData name="Kojima Hikaru" userId="46d0e59221d47790" providerId="LiveId" clId="{1F5B545F-BC0A-49D3-BDE7-186D3E400711}" dt="2023-07-02T06:11:45.477" v="687"/>
        <pc:sldMkLst>
          <pc:docMk/>
          <pc:sldMk cId="3228795123" sldId="268"/>
        </pc:sldMkLst>
        <pc:spChg chg="mod">
          <ac:chgData name="Kojima Hikaru" userId="46d0e59221d47790" providerId="LiveId" clId="{1F5B545F-BC0A-49D3-BDE7-186D3E400711}" dt="2023-07-02T06:11:45.477" v="687"/>
          <ac:spMkLst>
            <pc:docMk/>
            <pc:sldMk cId="3228795123" sldId="268"/>
            <ac:spMk id="4" creationId="{663778A5-7B4F-83C8-B897-B573A8C71708}"/>
          </ac:spMkLst>
        </pc:spChg>
      </pc:sldChg>
      <pc:sldChg chg="addSp delSp modSp mod">
        <pc:chgData name="Kojima Hikaru" userId="46d0e59221d47790" providerId="LiveId" clId="{1F5B545F-BC0A-49D3-BDE7-186D3E400711}" dt="2023-07-02T05:59:49.384" v="103" actId="14100"/>
        <pc:sldMkLst>
          <pc:docMk/>
          <pc:sldMk cId="3109164432" sldId="272"/>
        </pc:sldMkLst>
        <pc:spChg chg="mod">
          <ac:chgData name="Kojima Hikaru" userId="46d0e59221d47790" providerId="LiveId" clId="{1F5B545F-BC0A-49D3-BDE7-186D3E400711}" dt="2023-07-02T05:42:45.424" v="92" actId="20577"/>
          <ac:spMkLst>
            <pc:docMk/>
            <pc:sldMk cId="3109164432" sldId="272"/>
            <ac:spMk id="7" creationId="{A97921DC-EF2F-D982-4283-44C84DFBA9B0}"/>
          </ac:spMkLst>
        </pc:spChg>
        <pc:graphicFrameChg chg="add del mod">
          <ac:chgData name="Kojima Hikaru" userId="46d0e59221d47790" providerId="LiveId" clId="{1F5B545F-BC0A-49D3-BDE7-186D3E400711}" dt="2023-07-02T05:59:27.197" v="94"/>
          <ac:graphicFrameMkLst>
            <pc:docMk/>
            <pc:sldMk cId="3109164432" sldId="272"/>
            <ac:graphicFrameMk id="4" creationId="{51C0A54C-EFD9-B4B4-CEBA-1B9629834C73}"/>
          </ac:graphicFrameMkLst>
        </pc:graphicFrameChg>
        <pc:picChg chg="del">
          <ac:chgData name="Kojima Hikaru" userId="46d0e59221d47790" providerId="LiveId" clId="{1F5B545F-BC0A-49D3-BDE7-186D3E400711}" dt="2023-07-02T05:42:34.371" v="82" actId="478"/>
          <ac:picMkLst>
            <pc:docMk/>
            <pc:sldMk cId="3109164432" sldId="272"/>
            <ac:picMk id="6" creationId="{21E8ABBB-A753-31F6-0947-908EEAED58EA}"/>
          </ac:picMkLst>
        </pc:picChg>
        <pc:picChg chg="add mod modCrop">
          <ac:chgData name="Kojima Hikaru" userId="46d0e59221d47790" providerId="LiveId" clId="{1F5B545F-BC0A-49D3-BDE7-186D3E400711}" dt="2023-07-02T05:59:49.384" v="103" actId="14100"/>
          <ac:picMkLst>
            <pc:docMk/>
            <pc:sldMk cId="3109164432" sldId="272"/>
            <ac:picMk id="8" creationId="{CD4327F3-E747-3550-F9B7-12C60667BCE3}"/>
          </ac:picMkLst>
        </pc:picChg>
      </pc:sldChg>
      <pc:sldChg chg="addSp delSp modSp mod">
        <pc:chgData name="Kojima Hikaru" userId="46d0e59221d47790" providerId="LiveId" clId="{1F5B545F-BC0A-49D3-BDE7-186D3E400711}" dt="2023-07-02T06:03:15.712" v="173" actId="20577"/>
        <pc:sldMkLst>
          <pc:docMk/>
          <pc:sldMk cId="1701094569" sldId="273"/>
        </pc:sldMkLst>
        <pc:spChg chg="mod">
          <ac:chgData name="Kojima Hikaru" userId="46d0e59221d47790" providerId="LiveId" clId="{1F5B545F-BC0A-49D3-BDE7-186D3E400711}" dt="2023-07-02T06:03:15.712" v="173" actId="20577"/>
          <ac:spMkLst>
            <pc:docMk/>
            <pc:sldMk cId="1701094569" sldId="273"/>
            <ac:spMk id="6" creationId="{E2E0C66F-236D-E089-E9F2-8ABD4B78E0C0}"/>
          </ac:spMkLst>
        </pc:spChg>
        <pc:picChg chg="del">
          <ac:chgData name="Kojima Hikaru" userId="46d0e59221d47790" providerId="LiveId" clId="{1F5B545F-BC0A-49D3-BDE7-186D3E400711}" dt="2023-07-02T05:59:58.432" v="104" actId="478"/>
          <ac:picMkLst>
            <pc:docMk/>
            <pc:sldMk cId="1701094569" sldId="273"/>
            <ac:picMk id="5" creationId="{09F70D8C-3090-1690-0DC1-E32940654434}"/>
          </ac:picMkLst>
        </pc:picChg>
        <pc:picChg chg="add mod ord modCrop">
          <ac:chgData name="Kojima Hikaru" userId="46d0e59221d47790" providerId="LiveId" clId="{1F5B545F-BC0A-49D3-BDE7-186D3E400711}" dt="2023-07-02T06:00:19.588" v="112" actId="167"/>
          <ac:picMkLst>
            <pc:docMk/>
            <pc:sldMk cId="1701094569" sldId="273"/>
            <ac:picMk id="7" creationId="{48F47C8D-52ED-C509-4167-88E57F534F31}"/>
          </ac:picMkLst>
        </pc:picChg>
      </pc:sldChg>
      <pc:sldChg chg="modSp mod">
        <pc:chgData name="Kojima Hikaru" userId="46d0e59221d47790" providerId="LiveId" clId="{1F5B545F-BC0A-49D3-BDE7-186D3E400711}" dt="2023-07-02T06:08:13.876" v="325" actId="1076"/>
        <pc:sldMkLst>
          <pc:docMk/>
          <pc:sldMk cId="3081321988" sldId="274"/>
        </pc:sldMkLst>
        <pc:spChg chg="mod">
          <ac:chgData name="Kojima Hikaru" userId="46d0e59221d47790" providerId="LiveId" clId="{1F5B545F-BC0A-49D3-BDE7-186D3E400711}" dt="2023-07-02T06:08:13.876" v="325" actId="1076"/>
          <ac:spMkLst>
            <pc:docMk/>
            <pc:sldMk cId="3081321988" sldId="274"/>
            <ac:spMk id="4" creationId="{C82CDE56-18BF-4378-ABC8-E4D5F8CA6F94}"/>
          </ac:spMkLst>
        </pc:spChg>
      </pc:sldChg>
      <pc:sldChg chg="addSp modSp new mod">
        <pc:chgData name="Kojima Hikaru" userId="46d0e59221d47790" providerId="LiveId" clId="{1F5B545F-BC0A-49D3-BDE7-186D3E400711}" dt="2023-07-02T06:12:41.910" v="734" actId="1076"/>
        <pc:sldMkLst>
          <pc:docMk/>
          <pc:sldMk cId="733481459" sldId="275"/>
        </pc:sldMkLst>
        <pc:spChg chg="mod">
          <ac:chgData name="Kojima Hikaru" userId="46d0e59221d47790" providerId="LiveId" clId="{1F5B545F-BC0A-49D3-BDE7-186D3E400711}" dt="2023-07-02T06:08:25.362" v="355"/>
          <ac:spMkLst>
            <pc:docMk/>
            <pc:sldMk cId="733481459" sldId="275"/>
            <ac:spMk id="2" creationId="{E096282C-0D93-8090-EAC3-2DAF857D9DE5}"/>
          </ac:spMkLst>
        </pc:spChg>
        <pc:spChg chg="add mod">
          <ac:chgData name="Kojima Hikaru" userId="46d0e59221d47790" providerId="LiveId" clId="{1F5B545F-BC0A-49D3-BDE7-186D3E400711}" dt="2023-07-02T06:12:41.910" v="734" actId="1076"/>
          <ac:spMkLst>
            <pc:docMk/>
            <pc:sldMk cId="733481459" sldId="275"/>
            <ac:spMk id="4" creationId="{FEDF649C-20E3-7517-9795-95B5B7CFC7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8899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2271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/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の並列数を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ja-JP" altLang="en-US" sz="2400" b="0" dirty="0"/>
                  <a:t>の整数倍になるようにする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b="0" dirty="0"/>
                  <a:t>バルクはすべて最低電位に固定する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バルクソース間電圧としきい電圧の関係を導く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以上のように再度設計を行う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5262979"/>
              </a:xfrm>
              <a:prstGeom prst="rect">
                <a:avLst/>
              </a:prstGeom>
              <a:blipFill>
                <a:blip r:embed="rId2"/>
                <a:stretch>
                  <a:fillRect l="-957" t="-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/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シミュレーション条件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チャネル長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72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並列数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ドレインソース間電圧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blipFill>
                <a:blip r:embed="rId2"/>
                <a:stretch>
                  <a:fillRect l="-1835" t="-2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CD4327F3-E747-3550-F9B7-12C60667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14777"/>
          <a:stretch/>
        </p:blipFill>
        <p:spPr>
          <a:xfrm>
            <a:off x="0" y="1297858"/>
            <a:ext cx="6617790" cy="55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48F47C8D-52ED-C509-4167-88E57F53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r="15164"/>
          <a:stretch/>
        </p:blipFill>
        <p:spPr>
          <a:xfrm>
            <a:off x="-1" y="1307690"/>
            <a:ext cx="6526805" cy="555031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667B-26DF-DD5C-27F8-ACF9A9C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A0CC56-511B-DE87-EC5A-C71BDB9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/>
              <p:nvPr/>
            </p:nvSpPr>
            <p:spPr>
              <a:xfrm>
                <a:off x="6459794" y="1404032"/>
                <a:ext cx="5732206" cy="49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左は</a:t>
                </a:r>
                <a:r>
                  <a:rPr kumimoji="1" lang="en-US" altLang="ja-JP" sz="2400" dirty="0"/>
                  <a:t>Excel</a:t>
                </a:r>
                <a:r>
                  <a:rPr kumimoji="1" lang="ja-JP" altLang="en-US" sz="2400" dirty="0"/>
                  <a:t>でデータを処理した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=0.69~0.71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の範囲での線形近似直線である。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.027120</m:t>
                    </m:r>
                  </m:oMath>
                </a14:m>
                <a:r>
                  <a:rPr kumimoji="1" lang="ja-JP" altLang="en-US" sz="2400" dirty="0"/>
                  <a:t>であった。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切片は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428006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≈0.4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とすると、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lang="ja-JP" altLang="en-US" sz="2400" dirty="0"/>
                  <a:t>なので、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122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94" y="1404032"/>
                <a:ext cx="5732206" cy="4952318"/>
              </a:xfrm>
              <a:prstGeom prst="rect">
                <a:avLst/>
              </a:prstGeom>
              <a:blipFill>
                <a:blip r:embed="rId3"/>
                <a:stretch>
                  <a:fillRect l="-1702" t="-984" r="-6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9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9D37-FDC6-A579-5597-D9A402CB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チャネル幅の決定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76D161-4228-D2BE-7CD0-D23258B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/>
              <p:nvPr/>
            </p:nvSpPr>
            <p:spPr>
              <a:xfrm>
                <a:off x="679655" y="2064831"/>
                <a:ext cx="10832690" cy="34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にはゲートソース間電圧が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が流れる。したがって、二乗則より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⋅0.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⋅16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0.7−0.4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4.70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⋯×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4.7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と求められた。ここで並列数を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kumimoji="1" lang="ja-JP" altLang="en-US" sz="2400" b="0" dirty="0"/>
                  <a:t>と決めてあるので、</a:t>
                </a:r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kumimoji="1" lang="ja-JP" altLang="en-US" sz="2400" dirty="0"/>
                  <a:t>倍、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ja-JP" altLang="en-US" sz="2400" dirty="0"/>
                  <a:t>倍なのでチャネル幅は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.7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b="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の並列数は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ja-JP" altLang="en-US" sz="2400" b="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の並列数は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kumimoji="1" lang="ja-JP" altLang="en-US" sz="2400" b="0" dirty="0"/>
                  <a:t>とすればよい。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5" y="2064831"/>
                <a:ext cx="10832690" cy="3431965"/>
              </a:xfrm>
              <a:prstGeom prst="rect">
                <a:avLst/>
              </a:prstGeom>
              <a:blipFill>
                <a:blip r:embed="rId2"/>
                <a:stretch>
                  <a:fillRect l="-844" t="-1421" r="-56" b="-3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6282C-0D93-8090-EAC3-2DAF857D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閾電圧の推定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57D444-6511-CA24-69DB-EBB163E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DF649C-20E3-7517-9795-95B5B7CFC763}"/>
                  </a:ext>
                </a:extLst>
              </p:cNvPr>
              <p:cNvSpPr txBox="1"/>
              <p:nvPr/>
            </p:nvSpPr>
            <p:spPr>
              <a:xfrm>
                <a:off x="6096000" y="2035277"/>
                <a:ext cx="5624051" cy="3124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チャネル形状は変化させないので、各ソース電位においてゲートソース間電圧をスイープさせ、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付近で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特性を線形近似し、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切片を閾電圧とした。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r>
                  <a:rPr kumimoji="1" lang="ja-JP" altLang="en-US" sz="2400" dirty="0"/>
                  <a:t>左はソース電位が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ja-JP" altLang="en-US" sz="2400" dirty="0"/>
                  <a:t>特性である。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DF649C-20E3-7517-9795-95B5B7CF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35277"/>
                <a:ext cx="5624051" cy="3124894"/>
              </a:xfrm>
              <a:prstGeom prst="rect">
                <a:avLst/>
              </a:prstGeom>
              <a:blipFill>
                <a:blip r:embed="rId2"/>
                <a:stretch>
                  <a:fillRect l="-1625" t="-1563" b="-37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1428</Words>
  <Application>Microsoft Office PowerPoint</Application>
  <PresentationFormat>ワイド画面</PresentationFormat>
  <Paragraphs>244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  <vt:lpstr>mos単体のシミュレーション</vt:lpstr>
      <vt:lpstr>チャネル幅の決定</vt:lpstr>
      <vt:lpstr>閾電圧の推定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10</cp:revision>
  <dcterms:created xsi:type="dcterms:W3CDTF">2023-06-29T13:58:00Z</dcterms:created>
  <dcterms:modified xsi:type="dcterms:W3CDTF">2023-07-02T06:25:04Z</dcterms:modified>
</cp:coreProperties>
</file>