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3A4BA98-D0D1-B792-BDC3-0930957B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414445"/>
            <a:ext cx="7155913" cy="4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290288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3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blipFill>
                <a:blip r:embed="rId4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2592742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/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と置くと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blipFill>
                <a:blip r:embed="rId5"/>
                <a:stretch>
                  <a:fillRect l="-50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/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blipFill>
                <a:blip r:embed="rId6"/>
                <a:stretch>
                  <a:fillRect b="-58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1D06-A31A-68AD-9C65-87C458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D8AC4-9B37-6EE8-519D-34C0AFA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53AF1-4ED1-3ADC-697A-7E4B355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AF9ED-EFFA-023D-4D7C-0AA2E7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/>
              <p:nvPr/>
            </p:nvSpPr>
            <p:spPr>
              <a:xfrm>
                <a:off x="266700" y="1248770"/>
                <a:ext cx="11658600" cy="2193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b="0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248770"/>
                <a:ext cx="11658600" cy="2193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92</TotalTime>
  <Words>248</Words>
  <Application>Microsoft Office PowerPoint</Application>
  <PresentationFormat>ワイド画面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</vt:lpstr>
      <vt:lpstr>回路構成</vt:lpstr>
      <vt:lpstr>小信号等価回路</vt:lpstr>
      <vt:lpstr>小信号解析</vt:lpstr>
      <vt:lpstr>小信号解析</vt:lpstr>
      <vt:lpstr>小信号解析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KOJIMAHIKARU</cp:lastModifiedBy>
  <cp:revision>6</cp:revision>
  <dcterms:created xsi:type="dcterms:W3CDTF">2024-05-19T15:53:20Z</dcterms:created>
  <dcterms:modified xsi:type="dcterms:W3CDTF">2024-05-20T06:41:51Z</dcterms:modified>
</cp:coreProperties>
</file>