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8899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2271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/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バルクソース間電圧としきい電圧の関係を導く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以上で再度設計を行う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blipFill>
                <a:blip r:embed="rId2"/>
                <a:stretch>
                  <a:fillRect l="-957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21E8ABBB-A753-31F6-0947-908EEAED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r="15422"/>
          <a:stretch/>
        </p:blipFill>
        <p:spPr>
          <a:xfrm>
            <a:off x="0" y="1523538"/>
            <a:ext cx="6361472" cy="5334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/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シミュレーション条件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チャネル長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並列数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ドレインソース間電圧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blipFill>
                <a:blip r:embed="rId3"/>
                <a:stretch>
                  <a:fillRect l="-1835" t="-2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667B-26DF-DD5C-27F8-ACF9A9C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A0CC56-511B-DE87-EC5A-C71BDB9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9F70D8C-3090-1690-0DC1-E32940654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r="14750"/>
          <a:stretch/>
        </p:blipFill>
        <p:spPr>
          <a:xfrm>
            <a:off x="0" y="1523538"/>
            <a:ext cx="6361471" cy="5334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/>
              <p:nvPr/>
            </p:nvSpPr>
            <p:spPr>
              <a:xfrm>
                <a:off x="6361471" y="1404032"/>
                <a:ext cx="5732206" cy="49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左は</a:t>
                </a:r>
                <a:r>
                  <a:rPr kumimoji="1" lang="en-US" altLang="ja-JP" sz="2400" dirty="0"/>
                  <a:t>Excel</a:t>
                </a:r>
                <a:r>
                  <a:rPr kumimoji="1" lang="ja-JP" altLang="en-US" sz="2400" dirty="0"/>
                  <a:t>でデータを処理した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=0.69~0.71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の範囲での線形近似直線である。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=0.00828514</m:t>
                    </m:r>
                  </m:oMath>
                </a14:m>
                <a:r>
                  <a:rPr kumimoji="1" lang="ja-JP" altLang="en-US" sz="2400" dirty="0"/>
                  <a:t>であった。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切片は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0.396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≈0.4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とすると、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ja-JP" sz="2400" b="0" dirty="0"/>
              </a:p>
              <a:p>
                <a:r>
                  <a:rPr lang="ja-JP" altLang="en-US" sz="2400" dirty="0"/>
                  <a:t>なので、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≈112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71" y="1404032"/>
                <a:ext cx="5732206" cy="4952318"/>
              </a:xfrm>
              <a:prstGeom prst="rect">
                <a:avLst/>
              </a:prstGeom>
              <a:blipFill>
                <a:blip r:embed="rId3"/>
                <a:stretch>
                  <a:fillRect l="-1702" t="-984" r="-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9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9D37-FDC6-A579-5597-D9A402CB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チャネル幅の決定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76D161-4228-D2BE-7CD0-D23258B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/>
              <p:nvPr/>
            </p:nvSpPr>
            <p:spPr>
              <a:xfrm>
                <a:off x="679655" y="2295597"/>
                <a:ext cx="10832690" cy="306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にはゲートソース間電圧が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が流れる。したがって、二乗則より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112×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0.7−0.4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=53.571⋯×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≈54×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=15×20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kumimoji="1" lang="en-US" altLang="ja-JP" sz="2400" b="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5" y="2295597"/>
                <a:ext cx="10832690" cy="3062633"/>
              </a:xfrm>
              <a:prstGeom prst="rect">
                <a:avLst/>
              </a:prstGeom>
              <a:blipFill>
                <a:blip r:embed="rId2"/>
                <a:stretch>
                  <a:fillRect l="-844" t="-1594" r="-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1299</Words>
  <Application>Microsoft Office PowerPoint</Application>
  <PresentationFormat>ワイド画面</PresentationFormat>
  <Paragraphs>236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  <vt:lpstr>mos単体のシミュレーション</vt:lpstr>
      <vt:lpstr>チャネル幅の決定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9</cp:revision>
  <dcterms:created xsi:type="dcterms:W3CDTF">2023-06-29T13:58:00Z</dcterms:created>
  <dcterms:modified xsi:type="dcterms:W3CDTF">2023-07-01T11:40:02Z</dcterms:modified>
</cp:coreProperties>
</file>