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18E8B-30D4-4256-84DB-882D5A2C9CEC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8922-CFF3-4FE7-B386-4B0D32048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5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0F590-F618-ADEA-1FBD-8EB01D301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D56F7-B514-CC9D-34B1-34088AE1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15133-DD8F-7039-9A4B-28D5ACD2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61AB-AFC6-4ECB-A557-58404CB5BE66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3CEB33-FCFA-E1AA-66A9-16E03CCC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87461F-DF47-8C77-DEE0-08667BB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778EC-C399-088A-1814-ACBE506C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2F602F-8E99-EDE9-9B89-A29CE329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87680-F031-55C5-6039-9653EC16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9E2-2099-478D-B96B-E032456A6B04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FB488-DC0C-2948-42CF-6DD5D13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B8BF7-244F-0DB5-7A94-74BB73D4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2020DF-2B9D-5EF6-C6FF-44E5D033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46A78-5B96-2A83-9FC4-61F73431A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57019-C1EE-F014-BF9A-FBF8E9EB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495E-CE7B-48CB-9DBB-F72DC6E328F8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5C53-DB76-ADB2-F10A-29A6565F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7A76-65EC-4E77-96F3-8046F80B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300A7-883F-1C87-BFE8-1A1B2B24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9C1B0-E2BF-1546-D8F7-506F7A4E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55090-7A3C-386C-F87F-130C547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3FE-D7E3-41DF-912F-49AFEF78A4E5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F7D43-674D-DE48-9B98-9A3F137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5BAAB-4BE7-AA51-CAA9-D88AD7E8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33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E2078-2E55-04FB-A200-3C9A47CD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B360A-8852-288E-877F-608BAA62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EFEF5-E1DE-B371-671E-0921C5E4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6DB5-A94C-49EE-B263-CCDAFC098C82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4D1AD-8D3A-0957-FE39-50B6DEB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595F1-8B68-2884-8863-8C100F1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3D7A9-4F41-29B1-4316-BCBCE464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D591E-554F-1B5F-1D52-232B2199D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D6B78-90F0-D12D-1CFD-43DBD87B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9AEF91-7F76-F0B9-431C-24FA972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56C-05C2-4308-B924-E975157BB2D8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6AD1F1-DA80-26F3-2627-8BA2A692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DCF9-8E8A-BF2D-6169-5F6B585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D1233-F25E-1D9C-C4D6-DB86AAF1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3095A-D4BC-0840-CF4E-1A9F6CED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41666A-2EEC-A9A4-1E5A-9D956948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2B1FA1-3F93-9802-1799-34FA7A94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68B857-5B6F-B01B-8607-5F3A425F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DC42A1-32CD-2655-9EEB-59B75B4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839-13A3-41A5-B553-8AA1A0D950E5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56F1E0-C412-2593-2261-75738B46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BF33C-4B55-5634-EAE7-C9DA92C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64ADA-3CC1-7F37-4DE6-7DF49B7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F1167-0A8D-359B-96AF-AC8D5627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77DF-92B2-40E8-AD73-804BBE4C145F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04ADA-E8BA-A1D5-3D01-74FD31F2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0B789B-B42F-EAB9-9234-6467AC6F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BF4CFC-0974-CCF1-2D78-671FB6C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645-811C-431B-BC50-D0D5773CD747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23BC4D-2894-E08C-18AE-A3B6220E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57D91-8906-E93E-85F4-F9C218B8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0FF06-2143-4049-E5C9-C2F90F2C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8A31-0371-3207-BB6A-3BD4A055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DD9CD4-3A3F-E327-571A-6C0E6284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87F24-21D0-5765-0937-D3FA0EE3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6AA4-8E2A-4AB3-BD72-43A2D06084F2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78335A-D28E-1C81-7EA4-6DE7BD75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8674EF-BACC-33E8-920B-30E378E3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1C27-DAF1-4872-AD04-86D54AB7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D1E32F-802B-B275-99C1-E96FBA1E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63F007-6E86-485A-7CB7-5F9410C4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AEBAC-C022-0B4C-4BBE-270860E3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76E2-80FC-4587-8A86-67AA5E628781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F255F-C680-5122-BA42-07E7523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C109B7-DED2-2395-BD8D-6386C9F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D5FA33-998E-8C21-872A-49FD4393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BA2882-866E-336C-D1C2-BE2FE8BB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8BC05-EE9A-FDE4-033B-74A539E7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423D-905D-4F5D-ACAA-573BDD30C9EB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73DE4-A493-D9EB-60FC-8E3E0456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D8A5-7507-C488-37D3-4FF24408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0A2DA-856D-502D-5825-184A323E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0" y="1676076"/>
            <a:ext cx="9919317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進捗報告</a:t>
            </a:r>
            <a:br>
              <a:rPr kumimoji="1" lang="en-US" altLang="ja-JP" dirty="0"/>
            </a:br>
            <a:r>
              <a:rPr kumimoji="1" lang="ja-JP" altLang="en-US" dirty="0"/>
              <a:t>折り返し型ギルバート乗算回路の設計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307C4E-9159-294A-165A-3C3A9DB8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4598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2023/7/10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A57C41-6EC0-CCF6-6D01-980E380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9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DBB35-E29A-52A8-35A7-35F7B7FC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B693D4-ADA0-5180-725F-977CAC2D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/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</a:t>
                </a:r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blipFill>
                <a:blip r:embed="rId2"/>
                <a:stretch>
                  <a:fillRect l="-902" b="-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4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893DA-501B-B159-A64D-61F2368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62C165-BD74-F806-1F32-A6C8DD38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/>
              <p:nvPr/>
            </p:nvSpPr>
            <p:spPr>
              <a:xfrm>
                <a:off x="495300" y="1690688"/>
                <a:ext cx="11201400" cy="4824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ra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ここで、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690688"/>
                <a:ext cx="11201400" cy="4824013"/>
              </a:xfrm>
              <a:prstGeom prst="rect">
                <a:avLst/>
              </a:prstGeo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B9101-ECA5-295E-DE95-13952643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DC2FA8-589D-9AE8-8A93-141F57E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/>
              <p:nvPr/>
            </p:nvSpPr>
            <p:spPr>
              <a:xfrm>
                <a:off x="609600" y="1690688"/>
                <a:ext cx="10972800" cy="4563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としてマクローリン展開を行うと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/>
                <a:r>
                  <a:rPr kumimoji="1" lang="ja-JP" altLang="en-US" sz="2400" dirty="0"/>
                  <a:t>従って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𝐶𝑇𝑅𝐿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𝑏𝑖𝑎𝑠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𝑏𝑖𝑎𝑠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𝐶𝑇𝑅𝐿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𝑏𝑖𝑎𝑠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𝑏𝑖𝑎𝑠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/>
                <a:r>
                  <a:rPr lang="ja-JP" altLang="en-US" dirty="0"/>
                  <a:t>これを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とおき、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dirty="0"/>
                  <a:t>でマクローリン展開を行う。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90688"/>
                <a:ext cx="10972800" cy="4563813"/>
              </a:xfrm>
              <a:prstGeom prst="rect">
                <a:avLst/>
              </a:prstGeom>
              <a:blipFill>
                <a:blip r:embed="rId2"/>
                <a:stretch>
                  <a:fillRect l="-833" t="-1068" b="-1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8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E1BBC-3778-2F60-5102-400D6E85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9E23B8-9DDE-0482-7077-5C336B1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138E98A-96AB-71B1-9BDC-17B9AEC29E0A}"/>
                  </a:ext>
                </a:extLst>
              </p:cNvPr>
              <p:cNvSpPr txBox="1"/>
              <p:nvPr/>
            </p:nvSpPr>
            <p:spPr>
              <a:xfrm>
                <a:off x="0" y="1690688"/>
                <a:ext cx="12258675" cy="421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lang="ja-JP" altLang="en-US" sz="2400" dirty="0"/>
                  <a:t>であるので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]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𝑏𝑖𝑎𝑠</m:t>
                                                  </m:r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𝑖𝑛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𝐶𝑇𝑅𝐿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𝑏𝑖𝑎𝑠</m:t>
                                                      </m:r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rad>
                                          <m: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ja-JP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𝑏𝑖𝑎𝑠</m:t>
                                                      </m:r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rad>
                                          <m: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𝑏𝑖𝑎𝑠</m:t>
                                              </m:r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"/>
                                              <m:ctrlP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𝐶𝑇𝑅𝐿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𝑏𝑖𝑎𝑠</m:t>
                                                          </m:r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rad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ja-JP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𝐾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𝑏𝑖𝑎𝑠</m:t>
                                                          </m:r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</m:e>
                                              </m:rad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138E98A-96AB-71B1-9BDC-17B9AEC29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0688"/>
                <a:ext cx="12258675" cy="4219297"/>
              </a:xfrm>
              <a:prstGeom prst="rect">
                <a:avLst/>
              </a:prstGeom>
              <a:blipFill>
                <a:blip r:embed="rId2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2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A7941-0DF4-3E53-F5E0-7ADD45C9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5B38EFE-276E-D575-4E9B-0F8C97CA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C14DAFD-B653-74AB-530B-F4F60B250354}"/>
                  </a:ext>
                </a:extLst>
              </p:cNvPr>
              <p:cNvSpPr txBox="1"/>
              <p:nvPr/>
            </p:nvSpPr>
            <p:spPr>
              <a:xfrm>
                <a:off x="933449" y="4396260"/>
                <a:ext cx="9763125" cy="1435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1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1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]"/>
                          <m:ctrlPr>
                            <a:rPr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altLang="ja-JP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𝑏𝑖𝑎𝑠</m:t>
                                                  </m:r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𝑖𝑛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11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𝐶𝑇𝑅𝐿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𝑏𝑖𝑎𝑠</m:t>
                                                      </m:r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rad>
                                          <m: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ja-JP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𝑏𝑖𝑎𝑠</m:t>
                                                      </m:r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rad>
                                          <m: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ja-JP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𝑏𝑖𝑎𝑠</m:t>
                                              </m:r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1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"/>
                                              <m:ctrlP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𝐶𝑇𝑅𝐿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ja-JP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𝑏𝑖𝑎𝑠</m:t>
                                                          </m:r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rad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ja-JP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𝐾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en-US" altLang="ja-JP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𝑏𝑖𝑎𝑠</m:t>
                                                          </m:r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</m:e>
                                              </m:rad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C14DAFD-B653-74AB-530B-F4F60B25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49" y="4396260"/>
                <a:ext cx="9763125" cy="1435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5C9347A-2BEC-92A1-3DC7-41CE2A0AD05A}"/>
                  </a:ext>
                </a:extLst>
              </p:cNvPr>
              <p:cNvSpPr txBox="1"/>
              <p:nvPr/>
            </p:nvSpPr>
            <p:spPr>
              <a:xfrm>
                <a:off x="1752600" y="2000250"/>
                <a:ext cx="10077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𝑏𝑖𝑎𝑠</m:t>
                                </m:r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𝑏𝑖𝑎𝑠</m:t>
                                </m:r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"/>
                        <m:endChr m:val="}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𝐶𝑇𝑅𝐿</m:t>
                                </m:r>
                              </m:sub>
                            </m:s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𝑏𝑖𝑎𝑠</m:t>
                                        </m:r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𝑏𝑖𝑎𝑠</m:t>
                                        </m:r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5C9347A-2BEC-92A1-3DC7-41CE2A0AD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00250"/>
                <a:ext cx="1007745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5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C8D60-475B-FBC3-B965-80C854FD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643C59-50EC-B7E0-9B67-720265E3FB90}"/>
              </a:ext>
            </a:extLst>
          </p:cNvPr>
          <p:cNvSpPr txBox="1"/>
          <p:nvPr/>
        </p:nvSpPr>
        <p:spPr>
          <a:xfrm>
            <a:off x="2308194" y="2951946"/>
            <a:ext cx="8575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折り返し型のギルバート乗算回路を設計し、出力範囲の拡大を目指す。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84F658-E273-669A-1D67-83854159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8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8558C-5412-0E91-3516-26416847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3FDF-4C93-5EA6-A0FB-7CF54BE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A82DF6-933A-BDA6-6B1E-CC87C4A4604E}"/>
              </a:ext>
            </a:extLst>
          </p:cNvPr>
          <p:cNvSpPr txBox="1"/>
          <p:nvPr/>
        </p:nvSpPr>
        <p:spPr>
          <a:xfrm>
            <a:off x="8277225" y="3940168"/>
            <a:ext cx="3755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mos</a:t>
            </a:r>
            <a:r>
              <a:rPr kumimoji="1" lang="ja-JP" altLang="en-US" sz="2800" dirty="0"/>
              <a:t>トランジスタ</a:t>
            </a:r>
            <a:r>
              <a:rPr kumimoji="1" lang="en-US" altLang="ja-JP" sz="2800" dirty="0"/>
              <a:t>2</a:t>
            </a:r>
            <a:r>
              <a:rPr lang="ja-JP" altLang="en-US" sz="2800" dirty="0"/>
              <a:t>段と負荷抵抗で電源電圧を使う。</a:t>
            </a:r>
            <a:endParaRPr lang="en-US" altLang="ja-JP" sz="2800" dirty="0"/>
          </a:p>
          <a:p>
            <a:r>
              <a:rPr kumimoji="1" lang="ja-JP" altLang="en-US" sz="2800" dirty="0"/>
              <a:t>⇒出力範囲の拡大が見込める。</a:t>
            </a:r>
          </a:p>
        </p:txBody>
      </p:sp>
      <p:pic>
        <p:nvPicPr>
          <p:cNvPr id="8" name="図 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2E21230-7543-E468-B12C-D61FC4F0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712" y="1453892"/>
            <a:ext cx="9725478" cy="4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E9049-50DE-CD11-139F-9C149C17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8AEF2-22E5-679E-65B9-B04B3907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/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blipFill>
                <a:blip r:embed="rId2"/>
                <a:stretch>
                  <a:fillRect l="-1965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/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46A7148-9E0A-CE17-C373-A38BD787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89" y="2497198"/>
            <a:ext cx="6085030" cy="3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BE4B6-6497-CA50-BCAD-82D58A3A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CD8AAE-35FF-64D5-33B4-6A6470A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/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辺々を二乗すると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blipFill>
                <a:blip r:embed="rId2"/>
                <a:stretch>
                  <a:fillRect l="-1135" t="-1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0B990-6C72-C944-56F7-203D9726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91EFA4-6B21-F3FF-63C9-1838E6B9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/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ja-JP" sz="240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微小量の二乗を無視すると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nmos</a:t>
                </a:r>
                <a:r>
                  <a:rPr kumimoji="1" lang="ja-JP" altLang="en-US" sz="2400" dirty="0"/>
                  <a:t>のドレイン電流は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	</a:t>
                </a:r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blipFill>
                <a:blip r:embed="rId2"/>
                <a:stretch>
                  <a:fillRect l="-910" t="-1779" b="-32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3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2EF3F-8F0C-F8B7-A51E-AFB7AF87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6DD6CC-FA04-D300-F3BA-9DC6340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/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blipFill>
                <a:blip r:embed="rId2"/>
                <a:stretch>
                  <a:fillRect l="-2051" t="-1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07C9826-E6E9-B74B-D199-5A03D26B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81" y="1690688"/>
            <a:ext cx="6710594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7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8CC4-2BE6-4877-9FAA-6DC9E45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681AA9-D9FE-DB84-0B7E-424746CE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/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辺々を二乗すると</a:t>
                </a:r>
                <a:endParaRPr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blipFill>
                <a:blip r:embed="rId2"/>
                <a:stretch>
                  <a:fillRect l="-1104" t="-12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3105-CB5B-4AA5-3949-F2A8ED7A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2D9AB5-5511-2E07-35E9-49D8E10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/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r>
                  <a:rPr lang="ja-JP" altLang="en-US" sz="2800" dirty="0"/>
                  <a:t>微小量の二乗を無視すると</a:t>
                </a:r>
                <a:endParaRPr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pmos</a:t>
                </a:r>
                <a:r>
                  <a:rPr lang="ja-JP" altLang="en-US" sz="2400" dirty="0"/>
                  <a:t>のドレイン電流は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r>
                  <a:rPr lang="ja-JP" altLang="en-US" sz="2000" dirty="0"/>
                  <a:t>と表せる。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blipFill>
                <a:blip r:embed="rId2"/>
                <a:stretch>
                  <a:fillRect l="-1341" t="-1599" b="-23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755</Words>
  <Application>Microsoft Office PowerPoint</Application>
  <PresentationFormat>ワイド画面</PresentationFormat>
  <Paragraphs>98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Office テーマ</vt:lpstr>
      <vt:lpstr>進捗報告 折り返し型ギルバート乗算回路の設計</vt:lpstr>
      <vt:lpstr>目的</vt:lpstr>
      <vt:lpstr>折り返し型乗算回路の構成</vt:lpstr>
      <vt:lpstr>折り返し型乗算回路の利得計算 nmos差動対</vt:lpstr>
      <vt:lpstr>折り返し型乗算回路の利得計算 nmos差動対</vt:lpstr>
      <vt:lpstr>折り返し型乗算回路の利得計算 nmos差動対</vt:lpstr>
      <vt:lpstr>折り返し型乗算回路の利得計算 pmos差動対</vt:lpstr>
      <vt:lpstr>折り返し型乗算回路の利得計算 pmos差動対</vt:lpstr>
      <vt:lpstr>折り返し型乗算回路の利得計算 pmos差動対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折り返し型ギルバート乗算回路の設計</dc:title>
  <dc:creator>Hikaru Kojima</dc:creator>
  <cp:lastModifiedBy>Hikaru Kojima</cp:lastModifiedBy>
  <cp:revision>1</cp:revision>
  <dcterms:created xsi:type="dcterms:W3CDTF">2023-07-05T07:21:04Z</dcterms:created>
  <dcterms:modified xsi:type="dcterms:W3CDTF">2023-07-05T10:00:44Z</dcterms:modified>
</cp:coreProperties>
</file>