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isuke\Desktop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isuke\Desktop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isuke\Desktop\test_tra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isuke\Desktop\vout_tran_RL=20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isuke\Downloads\z_ac_2k%20-%20&#12467;&#12500;&#1254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isuke\Downloads\z_ac_2k%20-%20&#12467;&#12500;&#1254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69757078369355"/>
          <c:y val="3.6680416527791339E-2"/>
          <c:w val="0.8202384175117674"/>
          <c:h val="0.8469326218295267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/Q0/C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Sheet1!$A$2:$A$182</c:f>
              <c:numCache>
                <c:formatCode>General</c:formatCode>
                <c:ptCount val="18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9.9999999999999895E-2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  <c:pt idx="41">
                  <c:v>0.41</c:v>
                </c:pt>
                <c:pt idx="42">
                  <c:v>0.42</c:v>
                </c:pt>
                <c:pt idx="43">
                  <c:v>0.43</c:v>
                </c:pt>
                <c:pt idx="44">
                  <c:v>0.44</c:v>
                </c:pt>
                <c:pt idx="45">
                  <c:v>0.45</c:v>
                </c:pt>
                <c:pt idx="46">
                  <c:v>0.46</c:v>
                </c:pt>
                <c:pt idx="47">
                  <c:v>0.47</c:v>
                </c:pt>
                <c:pt idx="48">
                  <c:v>0.48</c:v>
                </c:pt>
                <c:pt idx="49">
                  <c:v>0.49</c:v>
                </c:pt>
                <c:pt idx="50">
                  <c:v>0.5</c:v>
                </c:pt>
                <c:pt idx="51">
                  <c:v>0.51</c:v>
                </c:pt>
                <c:pt idx="52">
                  <c:v>0.52</c:v>
                </c:pt>
                <c:pt idx="53">
                  <c:v>0.53</c:v>
                </c:pt>
                <c:pt idx="54">
                  <c:v>0.54</c:v>
                </c:pt>
                <c:pt idx="55">
                  <c:v>0.55000000000000004</c:v>
                </c:pt>
                <c:pt idx="56">
                  <c:v>0.56000000000000005</c:v>
                </c:pt>
                <c:pt idx="57">
                  <c:v>0.56999999999999995</c:v>
                </c:pt>
                <c:pt idx="58">
                  <c:v>0.57999999999999996</c:v>
                </c:pt>
                <c:pt idx="59">
                  <c:v>0.59</c:v>
                </c:pt>
                <c:pt idx="60">
                  <c:v>0.6</c:v>
                </c:pt>
                <c:pt idx="61">
                  <c:v>0.61</c:v>
                </c:pt>
                <c:pt idx="62">
                  <c:v>0.62</c:v>
                </c:pt>
                <c:pt idx="63">
                  <c:v>0.63</c:v>
                </c:pt>
                <c:pt idx="64">
                  <c:v>0.64</c:v>
                </c:pt>
                <c:pt idx="65">
                  <c:v>0.65</c:v>
                </c:pt>
                <c:pt idx="66">
                  <c:v>0.66</c:v>
                </c:pt>
                <c:pt idx="67">
                  <c:v>0.67</c:v>
                </c:pt>
                <c:pt idx="68">
                  <c:v>0.68</c:v>
                </c:pt>
                <c:pt idx="69">
                  <c:v>0.69</c:v>
                </c:pt>
                <c:pt idx="70">
                  <c:v>0.7</c:v>
                </c:pt>
                <c:pt idx="71">
                  <c:v>0.71</c:v>
                </c:pt>
                <c:pt idx="72">
                  <c:v>0.72</c:v>
                </c:pt>
                <c:pt idx="73">
                  <c:v>0.73</c:v>
                </c:pt>
                <c:pt idx="74">
                  <c:v>0.74</c:v>
                </c:pt>
                <c:pt idx="75">
                  <c:v>0.75</c:v>
                </c:pt>
                <c:pt idx="76">
                  <c:v>0.76</c:v>
                </c:pt>
                <c:pt idx="77">
                  <c:v>0.77</c:v>
                </c:pt>
                <c:pt idx="78">
                  <c:v>0.78</c:v>
                </c:pt>
                <c:pt idx="79">
                  <c:v>0.79</c:v>
                </c:pt>
                <c:pt idx="80">
                  <c:v>0.8</c:v>
                </c:pt>
                <c:pt idx="81">
                  <c:v>0.81</c:v>
                </c:pt>
                <c:pt idx="82">
                  <c:v>0.82</c:v>
                </c:pt>
                <c:pt idx="83">
                  <c:v>0.83</c:v>
                </c:pt>
                <c:pt idx="84">
                  <c:v>0.84</c:v>
                </c:pt>
                <c:pt idx="85">
                  <c:v>0.85</c:v>
                </c:pt>
                <c:pt idx="86">
                  <c:v>0.86</c:v>
                </c:pt>
                <c:pt idx="87">
                  <c:v>0.87</c:v>
                </c:pt>
                <c:pt idx="88">
                  <c:v>0.88</c:v>
                </c:pt>
                <c:pt idx="89">
                  <c:v>0.89</c:v>
                </c:pt>
                <c:pt idx="90">
                  <c:v>0.9</c:v>
                </c:pt>
                <c:pt idx="91">
                  <c:v>0.91</c:v>
                </c:pt>
                <c:pt idx="92">
                  <c:v>0.92</c:v>
                </c:pt>
                <c:pt idx="93">
                  <c:v>0.93</c:v>
                </c:pt>
                <c:pt idx="94">
                  <c:v>0.94</c:v>
                </c:pt>
                <c:pt idx="95">
                  <c:v>0.95</c:v>
                </c:pt>
                <c:pt idx="96">
                  <c:v>0.96</c:v>
                </c:pt>
                <c:pt idx="97">
                  <c:v>0.97</c:v>
                </c:pt>
                <c:pt idx="98">
                  <c:v>0.98</c:v>
                </c:pt>
                <c:pt idx="99">
                  <c:v>0.99</c:v>
                </c:pt>
                <c:pt idx="100">
                  <c:v>1</c:v>
                </c:pt>
                <c:pt idx="101">
                  <c:v>1.01</c:v>
                </c:pt>
                <c:pt idx="102">
                  <c:v>1.02</c:v>
                </c:pt>
                <c:pt idx="103">
                  <c:v>1.03</c:v>
                </c:pt>
                <c:pt idx="104">
                  <c:v>1.04</c:v>
                </c:pt>
                <c:pt idx="105">
                  <c:v>1.05</c:v>
                </c:pt>
                <c:pt idx="106">
                  <c:v>1.06</c:v>
                </c:pt>
                <c:pt idx="107">
                  <c:v>1.07</c:v>
                </c:pt>
                <c:pt idx="108">
                  <c:v>1.08</c:v>
                </c:pt>
                <c:pt idx="109">
                  <c:v>1.0900000000000001</c:v>
                </c:pt>
                <c:pt idx="110">
                  <c:v>1.1000000000000001</c:v>
                </c:pt>
                <c:pt idx="111">
                  <c:v>1.1100000000000001</c:v>
                </c:pt>
                <c:pt idx="112">
                  <c:v>1.1200000000000001</c:v>
                </c:pt>
                <c:pt idx="113">
                  <c:v>1.1299999999999999</c:v>
                </c:pt>
                <c:pt idx="114">
                  <c:v>1.1399999999999999</c:v>
                </c:pt>
                <c:pt idx="115">
                  <c:v>1.1499999999999999</c:v>
                </c:pt>
                <c:pt idx="116">
                  <c:v>1.1599999999999999</c:v>
                </c:pt>
                <c:pt idx="117">
                  <c:v>1.17</c:v>
                </c:pt>
                <c:pt idx="118">
                  <c:v>1.18</c:v>
                </c:pt>
                <c:pt idx="119">
                  <c:v>1.19</c:v>
                </c:pt>
                <c:pt idx="120">
                  <c:v>1.2</c:v>
                </c:pt>
                <c:pt idx="121">
                  <c:v>1.21</c:v>
                </c:pt>
                <c:pt idx="122">
                  <c:v>1.22</c:v>
                </c:pt>
                <c:pt idx="123">
                  <c:v>1.23</c:v>
                </c:pt>
                <c:pt idx="124">
                  <c:v>1.24</c:v>
                </c:pt>
                <c:pt idx="125">
                  <c:v>1.25</c:v>
                </c:pt>
                <c:pt idx="126">
                  <c:v>1.26</c:v>
                </c:pt>
                <c:pt idx="127">
                  <c:v>1.27</c:v>
                </c:pt>
                <c:pt idx="128">
                  <c:v>1.28</c:v>
                </c:pt>
                <c:pt idx="129">
                  <c:v>1.29</c:v>
                </c:pt>
                <c:pt idx="130">
                  <c:v>1.3</c:v>
                </c:pt>
                <c:pt idx="131">
                  <c:v>1.31</c:v>
                </c:pt>
                <c:pt idx="132">
                  <c:v>1.32</c:v>
                </c:pt>
                <c:pt idx="133">
                  <c:v>1.33</c:v>
                </c:pt>
                <c:pt idx="134">
                  <c:v>1.34</c:v>
                </c:pt>
                <c:pt idx="135">
                  <c:v>1.35</c:v>
                </c:pt>
                <c:pt idx="136">
                  <c:v>1.36</c:v>
                </c:pt>
                <c:pt idx="137">
                  <c:v>1.37</c:v>
                </c:pt>
                <c:pt idx="138">
                  <c:v>1.38</c:v>
                </c:pt>
                <c:pt idx="139">
                  <c:v>1.39</c:v>
                </c:pt>
                <c:pt idx="140">
                  <c:v>1.4</c:v>
                </c:pt>
                <c:pt idx="141">
                  <c:v>1.41</c:v>
                </c:pt>
                <c:pt idx="142">
                  <c:v>1.42</c:v>
                </c:pt>
                <c:pt idx="143">
                  <c:v>1.43</c:v>
                </c:pt>
                <c:pt idx="144">
                  <c:v>1.44</c:v>
                </c:pt>
                <c:pt idx="145">
                  <c:v>1.45</c:v>
                </c:pt>
                <c:pt idx="146">
                  <c:v>1.46</c:v>
                </c:pt>
                <c:pt idx="147">
                  <c:v>1.47</c:v>
                </c:pt>
                <c:pt idx="148">
                  <c:v>1.48</c:v>
                </c:pt>
                <c:pt idx="149">
                  <c:v>1.49</c:v>
                </c:pt>
                <c:pt idx="150">
                  <c:v>1.5</c:v>
                </c:pt>
                <c:pt idx="151">
                  <c:v>1.51</c:v>
                </c:pt>
                <c:pt idx="152">
                  <c:v>1.52</c:v>
                </c:pt>
                <c:pt idx="153">
                  <c:v>1.53</c:v>
                </c:pt>
                <c:pt idx="154">
                  <c:v>1.54</c:v>
                </c:pt>
                <c:pt idx="155">
                  <c:v>1.55</c:v>
                </c:pt>
                <c:pt idx="156">
                  <c:v>1.56</c:v>
                </c:pt>
                <c:pt idx="157">
                  <c:v>1.57</c:v>
                </c:pt>
                <c:pt idx="158">
                  <c:v>1.58</c:v>
                </c:pt>
                <c:pt idx="159">
                  <c:v>1.59</c:v>
                </c:pt>
                <c:pt idx="160">
                  <c:v>1.6</c:v>
                </c:pt>
                <c:pt idx="161">
                  <c:v>1.61</c:v>
                </c:pt>
                <c:pt idx="162">
                  <c:v>1.62</c:v>
                </c:pt>
                <c:pt idx="163">
                  <c:v>1.63</c:v>
                </c:pt>
                <c:pt idx="164">
                  <c:v>1.64</c:v>
                </c:pt>
                <c:pt idx="165">
                  <c:v>1.65</c:v>
                </c:pt>
                <c:pt idx="166">
                  <c:v>1.66</c:v>
                </c:pt>
                <c:pt idx="167">
                  <c:v>1.67</c:v>
                </c:pt>
                <c:pt idx="168">
                  <c:v>1.68</c:v>
                </c:pt>
                <c:pt idx="169">
                  <c:v>1.69</c:v>
                </c:pt>
                <c:pt idx="170">
                  <c:v>1.7</c:v>
                </c:pt>
                <c:pt idx="171">
                  <c:v>1.71</c:v>
                </c:pt>
                <c:pt idx="172">
                  <c:v>1.72</c:v>
                </c:pt>
                <c:pt idx="173">
                  <c:v>1.73</c:v>
                </c:pt>
                <c:pt idx="174">
                  <c:v>1.74</c:v>
                </c:pt>
                <c:pt idx="175">
                  <c:v>1.75</c:v>
                </c:pt>
                <c:pt idx="176">
                  <c:v>1.76</c:v>
                </c:pt>
                <c:pt idx="177">
                  <c:v>1.77</c:v>
                </c:pt>
                <c:pt idx="178">
                  <c:v>1.78</c:v>
                </c:pt>
                <c:pt idx="179">
                  <c:v>1.79</c:v>
                </c:pt>
                <c:pt idx="180">
                  <c:v>1.8</c:v>
                </c:pt>
              </c:numCache>
            </c:numRef>
          </c:xVal>
          <c:yVal>
            <c:numRef>
              <c:f>Sheet1!$B$2:$B$182</c:f>
              <c:numCache>
                <c:formatCode>0.00E+00</c:formatCode>
                <c:ptCount val="181"/>
                <c:pt idx="0">
                  <c:v>3.8013547260737498E-4</c:v>
                </c:pt>
                <c:pt idx="1">
                  <c:v>3.8013781666268102E-7</c:v>
                </c:pt>
                <c:pt idx="2">
                  <c:v>3.8014123185772502E-7</c:v>
                </c:pt>
                <c:pt idx="3">
                  <c:v>3.8014620761733898E-7</c:v>
                </c:pt>
                <c:pt idx="4">
                  <c:v>3.8015345701558198E-7</c:v>
                </c:pt>
                <c:pt idx="5">
                  <c:v>3.8016401898386302E-7</c:v>
                </c:pt>
                <c:pt idx="6">
                  <c:v>3.8017940723237801E-7</c:v>
                </c:pt>
                <c:pt idx="7">
                  <c:v>3.8020182723602598E-7</c:v>
                </c:pt>
                <c:pt idx="8">
                  <c:v>3.8023449239638098E-7</c:v>
                </c:pt>
                <c:pt idx="9">
                  <c:v>3.8028208471241999E-7</c:v>
                </c:pt>
                <c:pt idx="10">
                  <c:v>3.8035142601608301E-7</c:v>
                </c:pt>
                <c:pt idx="11">
                  <c:v>3.8045245602494E-7</c:v>
                </c:pt>
                <c:pt idx="12">
                  <c:v>3.8059965746617203E-7</c:v>
                </c:pt>
                <c:pt idx="13">
                  <c:v>3.8081413264374E-7</c:v>
                </c:pt>
                <c:pt idx="14">
                  <c:v>3.8112662925254301E-7</c:v>
                </c:pt>
                <c:pt idx="15">
                  <c:v>3.8158194939125001E-7</c:v>
                </c:pt>
                <c:pt idx="16">
                  <c:v>3.8224537412058702E-7</c:v>
                </c:pt>
                <c:pt idx="17">
                  <c:v>3.8321202501652798E-7</c:v>
                </c:pt>
                <c:pt idx="18">
                  <c:v>3.8462050545308501E-7</c:v>
                </c:pt>
                <c:pt idx="19">
                  <c:v>3.86672778255863E-7</c:v>
                </c:pt>
                <c:pt idx="20">
                  <c:v>3.89663130970437E-7</c:v>
                </c:pt>
                <c:pt idx="21">
                  <c:v>3.9402038363798701E-7</c:v>
                </c:pt>
                <c:pt idx="22">
                  <c:v>4.0036939370343397E-7</c:v>
                </c:pt>
                <c:pt idx="23">
                  <c:v>4.0962068106608103E-7</c:v>
                </c:pt>
                <c:pt idx="24">
                  <c:v>4.2310103052626798E-7</c:v>
                </c:pt>
                <c:pt idx="25">
                  <c:v>4.4274380782838202E-7</c:v>
                </c:pt>
                <c:pt idx="26">
                  <c:v>4.7136629269195796E-7</c:v>
                </c:pt>
                <c:pt idx="27">
                  <c:v>5.1307381694770895E-7</c:v>
                </c:pt>
                <c:pt idx="28">
                  <c:v>5.7384868958917899E-7</c:v>
                </c:pt>
                <c:pt idx="29">
                  <c:v>6.6240840387120493E-7</c:v>
                </c:pt>
                <c:pt idx="30">
                  <c:v>7.91456259047352E-7</c:v>
                </c:pt>
                <c:pt idx="31">
                  <c:v>9.7950383527209996E-7</c:v>
                </c:pt>
                <c:pt idx="32">
                  <c:v>1.25352681438347E-6</c:v>
                </c:pt>
                <c:pt idx="33">
                  <c:v>1.6528352164501901E-6</c:v>
                </c:pt>
                <c:pt idx="34">
                  <c:v>2.23471338150212E-6</c:v>
                </c:pt>
                <c:pt idx="35">
                  <c:v>3.0826389742706902E-6</c:v>
                </c:pt>
                <c:pt idx="36">
                  <c:v>4.3182603692066798E-6</c:v>
                </c:pt>
                <c:pt idx="37">
                  <c:v>6.1188510908952005E-6</c:v>
                </c:pt>
                <c:pt idx="38">
                  <c:v>8.7427459348533486E-6</c:v>
                </c:pt>
                <c:pt idx="39">
                  <c:v>1.2566408761355399E-5</c:v>
                </c:pt>
                <c:pt idx="40">
                  <c:v>1.8138451102753498E-5</c:v>
                </c:pt>
                <c:pt idx="41">
                  <c:v>2.6258353176583199E-5</c:v>
                </c:pt>
                <c:pt idx="42">
                  <c:v>3.8091183706659902E-5</c:v>
                </c:pt>
                <c:pt idx="43">
                  <c:v>5.5334780789436905E-5</c:v>
                </c:pt>
                <c:pt idx="44">
                  <c:v>8.0463384162594794E-5</c:v>
                </c:pt>
                <c:pt idx="45">
                  <c:v>1.17082679829617E-4</c:v>
                </c:pt>
                <c:pt idx="46">
                  <c:v>1.7044720513844101E-4</c:v>
                </c:pt>
                <c:pt idx="47">
                  <c:v>2.4821435980243201E-4</c:v>
                </c:pt>
                <c:pt idx="48">
                  <c:v>3.6154321819406701E-4</c:v>
                </c:pt>
                <c:pt idx="49">
                  <c:v>5.2669581031024998E-4</c:v>
                </c:pt>
                <c:pt idx="50">
                  <c:v>7.6737062813127504E-4</c:v>
                </c:pt>
                <c:pt idx="51">
                  <c:v>1.11810315676335E-3</c:v>
                </c:pt>
                <c:pt idx="52">
                  <c:v>1.62922128130973E-3</c:v>
                </c:pt>
                <c:pt idx="53">
                  <c:v>2.3740664062411598E-3</c:v>
                </c:pt>
                <c:pt idx="54">
                  <c:v>3.4595159645588701E-3</c:v>
                </c:pt>
                <c:pt idx="55">
                  <c:v>5.0413161410332698E-3</c:v>
                </c:pt>
                <c:pt idx="56">
                  <c:v>7.3464226430254497E-3</c:v>
                </c:pt>
                <c:pt idx="57">
                  <c:v>1.0705550381230999E-2</c:v>
                </c:pt>
                <c:pt idx="58">
                  <c:v>1.5600592400087199E-2</c:v>
                </c:pt>
                <c:pt idx="59">
                  <c:v>2.2733690582862599E-2</c:v>
                </c:pt>
                <c:pt idx="60">
                  <c:v>3.3127823373552905E-2</c:v>
                </c:pt>
                <c:pt idx="61">
                  <c:v>4.82732471823899E-2</c:v>
                </c:pt>
                <c:pt idx="62">
                  <c:v>7.0340599873342999E-2</c:v>
                </c:pt>
                <c:pt idx="63">
                  <c:v>0.102490811833071</c:v>
                </c:pt>
                <c:pt idx="64">
                  <c:v>0.14932537779218</c:v>
                </c:pt>
                <c:pt idx="65">
                  <c:v>0.21753966015207199</c:v>
                </c:pt>
                <c:pt idx="66">
                  <c:v>0.31686886520145702</c:v>
                </c:pt>
                <c:pt idx="67">
                  <c:v>0.46145376689658302</c:v>
                </c:pt>
                <c:pt idx="68">
                  <c:v>0.67180388891349196</c:v>
                </c:pt>
                <c:pt idx="69">
                  <c:v>0.97760151849149401</c:v>
                </c:pt>
                <c:pt idx="70">
                  <c:v>1.42166894092092</c:v>
                </c:pt>
                <c:pt idx="71">
                  <c:v>2.0655028434387797</c:v>
                </c:pt>
                <c:pt idx="72">
                  <c:v>2.9968328807178999</c:v>
                </c:pt>
                <c:pt idx="73">
                  <c:v>4.3396151468902202</c:v>
                </c:pt>
                <c:pt idx="74">
                  <c:v>6.2665873652413797</c:v>
                </c:pt>
                <c:pt idx="75">
                  <c:v>9.0137615357241501</c:v>
                </c:pt>
                <c:pt idx="76">
                  <c:v>12.8947553804105</c:v>
                </c:pt>
                <c:pt idx="77">
                  <c:v>18.3102553727438</c:v>
                </c:pt>
                <c:pt idx="78">
                  <c:v>25.745555283237099</c:v>
                </c:pt>
                <c:pt idx="79">
                  <c:v>35.746996718067997</c:v>
                </c:pt>
                <c:pt idx="80">
                  <c:v>48.871047881996496</c:v>
                </c:pt>
                <c:pt idx="81">
                  <c:v>65.615062382936301</c:v>
                </c:pt>
                <c:pt idx="82">
                  <c:v>86.338477347870295</c:v>
                </c:pt>
                <c:pt idx="83">
                  <c:v>111.21197550784801</c:v>
                </c:pt>
                <c:pt idx="84">
                  <c:v>140.20492908959901</c:v>
                </c:pt>
                <c:pt idx="85">
                  <c:v>173.11333882509999</c:v>
                </c:pt>
                <c:pt idx="86">
                  <c:v>209.611355069344</c:v>
                </c:pt>
                <c:pt idx="87">
                  <c:v>249.306588851745</c:v>
                </c:pt>
                <c:pt idx="88">
                  <c:v>291.78608010992201</c:v>
                </c:pt>
                <c:pt idx="89">
                  <c:v>336.64841420259199</c:v>
                </c:pt>
                <c:pt idx="90">
                  <c:v>383.52296626885402</c:v>
                </c:pt>
                <c:pt idx="91">
                  <c:v>432.079168475166</c:v>
                </c:pt>
                <c:pt idx="92">
                  <c:v>482.02873800382395</c:v>
                </c:pt>
                <c:pt idx="93">
                  <c:v>533.12342305994207</c:v>
                </c:pt>
                <c:pt idx="94">
                  <c:v>585.1503213460079</c:v>
                </c:pt>
                <c:pt idx="95">
                  <c:v>637.92533215178798</c:v>
                </c:pt>
                <c:pt idx="96">
                  <c:v>691.26201736462394</c:v>
                </c:pt>
                <c:pt idx="97">
                  <c:v>743.51575977189805</c:v>
                </c:pt>
                <c:pt idx="98">
                  <c:v>775.44046979771497</c:v>
                </c:pt>
                <c:pt idx="99">
                  <c:v>786.88300483181399</c:v>
                </c:pt>
                <c:pt idx="100">
                  <c:v>792.76434745641598</c:v>
                </c:pt>
                <c:pt idx="101">
                  <c:v>796.78275386570499</c:v>
                </c:pt>
                <c:pt idx="102">
                  <c:v>799.22471682568005</c:v>
                </c:pt>
                <c:pt idx="103">
                  <c:v>802.17182857632292</c:v>
                </c:pt>
                <c:pt idx="104">
                  <c:v>804.53283411421796</c:v>
                </c:pt>
                <c:pt idx="105">
                  <c:v>805.83719121286504</c:v>
                </c:pt>
                <c:pt idx="106">
                  <c:v>807.78278684789302</c:v>
                </c:pt>
                <c:pt idx="107">
                  <c:v>808.63313962769394</c:v>
                </c:pt>
                <c:pt idx="108">
                  <c:v>808.971129007179</c:v>
                </c:pt>
                <c:pt idx="109">
                  <c:v>808.82978296035901</c:v>
                </c:pt>
                <c:pt idx="110">
                  <c:v>808.25931597609406</c:v>
                </c:pt>
                <c:pt idx="111">
                  <c:v>807.31493899281895</c:v>
                </c:pt>
                <c:pt idx="112">
                  <c:v>806.04990827685003</c:v>
                </c:pt>
                <c:pt idx="113">
                  <c:v>804.51204246007694</c:v>
                </c:pt>
                <c:pt idx="114">
                  <c:v>802.74253679752496</c:v>
                </c:pt>
                <c:pt idx="115">
                  <c:v>800.77604920296199</c:v>
                </c:pt>
                <c:pt idx="116">
                  <c:v>798.64137306589294</c:v>
                </c:pt>
                <c:pt idx="117">
                  <c:v>796.36230133358504</c:v>
                </c:pt>
                <c:pt idx="118">
                  <c:v>793.95848133671507</c:v>
                </c:pt>
                <c:pt idx="119">
                  <c:v>791.44617467847297</c:v>
                </c:pt>
                <c:pt idx="120">
                  <c:v>788.83889713475298</c:v>
                </c:pt>
                <c:pt idx="121">
                  <c:v>786.14794197378899</c:v>
                </c:pt>
                <c:pt idx="122">
                  <c:v>783.38280130166004</c:v>
                </c:pt>
                <c:pt idx="123">
                  <c:v>780.55150275608003</c:v>
                </c:pt>
                <c:pt idx="124">
                  <c:v>777.66087787763399</c:v>
                </c:pt>
                <c:pt idx="125">
                  <c:v>774.71677615649696</c:v>
                </c:pt>
                <c:pt idx="126">
                  <c:v>771.724236206917</c:v>
                </c:pt>
                <c:pt idx="127">
                  <c:v>768.68762318391794</c:v>
                </c:pt>
                <c:pt idx="128">
                  <c:v>765.61073961402894</c:v>
                </c:pt>
                <c:pt idx="129">
                  <c:v>762.49691522931892</c:v>
                </c:pt>
                <c:pt idx="130">
                  <c:v>759.34908015621397</c:v>
                </c:pt>
                <c:pt idx="131">
                  <c:v>756.16982484531707</c:v>
                </c:pt>
                <c:pt idx="132">
                  <c:v>752.96144938117402</c:v>
                </c:pt>
                <c:pt idx="133">
                  <c:v>749.72600424314999</c:v>
                </c:pt>
                <c:pt idx="134">
                  <c:v>746.46532413693205</c:v>
                </c:pt>
                <c:pt idx="135">
                  <c:v>743.181056190395</c:v>
                </c:pt>
                <c:pt idx="136">
                  <c:v>739.87468353672693</c:v>
                </c:pt>
                <c:pt idx="137">
                  <c:v>736.54754512015904</c:v>
                </c:pt>
                <c:pt idx="138">
                  <c:v>733.20085240326398</c:v>
                </c:pt>
                <c:pt idx="139">
                  <c:v>729.83570354405902</c:v>
                </c:pt>
                <c:pt idx="140">
                  <c:v>726.45309553038805</c:v>
                </c:pt>
                <c:pt idx="141">
                  <c:v>723.05393469182309</c:v>
                </c:pt>
                <c:pt idx="142">
                  <c:v>719.63904596235295</c:v>
                </c:pt>
                <c:pt idx="143">
                  <c:v>716.20918122948206</c:v>
                </c:pt>
                <c:pt idx="144">
                  <c:v>712.7650270611191</c:v>
                </c:pt>
                <c:pt idx="145">
                  <c:v>709.30721205895304</c:v>
                </c:pt>
                <c:pt idx="146">
                  <c:v>705.83631403160007</c:v>
                </c:pt>
                <c:pt idx="147">
                  <c:v>702.35286711004107</c:v>
                </c:pt>
                <c:pt idx="148">
                  <c:v>698.85736883536299</c:v>
                </c:pt>
                <c:pt idx="149">
                  <c:v>695.35028716728004</c:v>
                </c:pt>
                <c:pt idx="150">
                  <c:v>691.83206725433899</c:v>
                </c:pt>
                <c:pt idx="151">
                  <c:v>688.30313773503497</c:v>
                </c:pt>
                <c:pt idx="152">
                  <c:v>684.76391630153103</c:v>
                </c:pt>
                <c:pt idx="153">
                  <c:v>681.21481425163199</c:v>
                </c:pt>
                <c:pt idx="154">
                  <c:v>677.65623981954298</c:v>
                </c:pt>
                <c:pt idx="155">
                  <c:v>674.08860017591599</c:v>
                </c:pt>
                <c:pt idx="156">
                  <c:v>670.51230210173901</c:v>
                </c:pt>
                <c:pt idx="157">
                  <c:v>666.92775148095905</c:v>
                </c:pt>
                <c:pt idx="158">
                  <c:v>663.33535184255095</c:v>
                </c:pt>
                <c:pt idx="159">
                  <c:v>659.73550224853295</c:v>
                </c:pt>
                <c:pt idx="160">
                  <c:v>656.12859483424199</c:v>
                </c:pt>
                <c:pt idx="161">
                  <c:v>652.51501228415907</c:v>
                </c:pt>
                <c:pt idx="162">
                  <c:v>648.89512546695096</c:v>
                </c:pt>
                <c:pt idx="163">
                  <c:v>645.26929138882292</c:v>
                </c:pt>
                <c:pt idx="164">
                  <c:v>641.63785156284098</c:v>
                </c:pt>
                <c:pt idx="165">
                  <c:v>638.00113082007999</c:v>
                </c:pt>
                <c:pt idx="166">
                  <c:v>634.35943655985909</c:v>
                </c:pt>
                <c:pt idx="167">
                  <c:v>630.71305839429692</c:v>
                </c:pt>
                <c:pt idx="168">
                  <c:v>627.06226813335502</c:v>
                </c:pt>
                <c:pt idx="169">
                  <c:v>623.40732004596202</c:v>
                </c:pt>
                <c:pt idx="170">
                  <c:v>619.7484513322089</c:v>
                </c:pt>
                <c:pt idx="171">
                  <c:v>616.08588275476302</c:v>
                </c:pt>
                <c:pt idx="172">
                  <c:v>612.41981937360197</c:v>
                </c:pt>
                <c:pt idx="173">
                  <c:v>608.75045134775098</c:v>
                </c:pt>
                <c:pt idx="174">
                  <c:v>605.07795476974002</c:v>
                </c:pt>
                <c:pt idx="175">
                  <c:v>601.40249250958993</c:v>
                </c:pt>
                <c:pt idx="176">
                  <c:v>597.724215048627</c:v>
                </c:pt>
                <c:pt idx="177">
                  <c:v>594.04326129112098</c:v>
                </c:pt>
                <c:pt idx="178">
                  <c:v>590.35975935077295</c:v>
                </c:pt>
                <c:pt idx="179">
                  <c:v>586.67382729747305</c:v>
                </c:pt>
                <c:pt idx="180">
                  <c:v>582.98557387449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51-456C-AE81-AB00A0798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231200"/>
        <c:axId val="82230368"/>
      </c:scatterChart>
      <c:valAx>
        <c:axId val="8223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 err="1"/>
                  <a:t>Vb</a:t>
                </a:r>
                <a:r>
                  <a:rPr lang="en-US" altLang="ja-JP" sz="1600" b="1" baseline="0" dirty="0"/>
                  <a:t> [mV]</a:t>
                </a:r>
                <a:endParaRPr lang="ja-JP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2230368"/>
        <c:crossesAt val="0"/>
        <c:crossBetween val="midCat"/>
      </c:valAx>
      <c:valAx>
        <c:axId val="822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i="0" u="none" dirty="0" err="1"/>
                  <a:t>Ic</a:t>
                </a:r>
                <a:r>
                  <a:rPr lang="en-US" altLang="ja-JP" sz="1600" b="1" i="0" u="none" baseline="0" dirty="0"/>
                  <a:t> [</a:t>
                </a:r>
                <a:r>
                  <a:rPr lang="en-US" altLang="ja-JP" sz="1600" b="1" i="0" u="none" baseline="0" dirty="0" err="1"/>
                  <a:t>μA</a:t>
                </a:r>
                <a:r>
                  <a:rPr lang="en-US" altLang="ja-JP" sz="1600" b="1" i="0" u="none" baseline="0" dirty="0"/>
                  <a:t>]</a:t>
                </a:r>
                <a:endParaRPr lang="ja-JP" altLang="en-US" sz="1600" b="1" i="0" u="non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223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/Q0/C 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Sheet1!$I$2:$I$182</c:f>
              <c:numCache>
                <c:formatCode>General</c:formatCode>
                <c:ptCount val="181"/>
                <c:pt idx="0">
                  <c:v>0.5</c:v>
                </c:pt>
                <c:pt idx="1">
                  <c:v>0.51</c:v>
                </c:pt>
                <c:pt idx="2">
                  <c:v>0.52</c:v>
                </c:pt>
                <c:pt idx="3">
                  <c:v>0.53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0.57999999999999996</c:v>
                </c:pt>
                <c:pt idx="9">
                  <c:v>0.59</c:v>
                </c:pt>
                <c:pt idx="10">
                  <c:v>0.6</c:v>
                </c:pt>
                <c:pt idx="11">
                  <c:v>0.61</c:v>
                </c:pt>
                <c:pt idx="12">
                  <c:v>0.62</c:v>
                </c:pt>
                <c:pt idx="13">
                  <c:v>0.63</c:v>
                </c:pt>
                <c:pt idx="14">
                  <c:v>0.64</c:v>
                </c:pt>
                <c:pt idx="15">
                  <c:v>0.65</c:v>
                </c:pt>
                <c:pt idx="16">
                  <c:v>0.66</c:v>
                </c:pt>
                <c:pt idx="17">
                  <c:v>0.67</c:v>
                </c:pt>
                <c:pt idx="18">
                  <c:v>0.68</c:v>
                </c:pt>
                <c:pt idx="19">
                  <c:v>0.69</c:v>
                </c:pt>
                <c:pt idx="20">
                  <c:v>0.7</c:v>
                </c:pt>
                <c:pt idx="21">
                  <c:v>0.71</c:v>
                </c:pt>
                <c:pt idx="22">
                  <c:v>0.72</c:v>
                </c:pt>
                <c:pt idx="23">
                  <c:v>0.73</c:v>
                </c:pt>
                <c:pt idx="24">
                  <c:v>0.74</c:v>
                </c:pt>
                <c:pt idx="25">
                  <c:v>0.75</c:v>
                </c:pt>
                <c:pt idx="26">
                  <c:v>0.76</c:v>
                </c:pt>
                <c:pt idx="27">
                  <c:v>0.77</c:v>
                </c:pt>
                <c:pt idx="28">
                  <c:v>0.78</c:v>
                </c:pt>
                <c:pt idx="29">
                  <c:v>0.79</c:v>
                </c:pt>
                <c:pt idx="30">
                  <c:v>0.8</c:v>
                </c:pt>
                <c:pt idx="31">
                  <c:v>0.81</c:v>
                </c:pt>
                <c:pt idx="32">
                  <c:v>0.82</c:v>
                </c:pt>
                <c:pt idx="33">
                  <c:v>0.83</c:v>
                </c:pt>
                <c:pt idx="34">
                  <c:v>0.84</c:v>
                </c:pt>
                <c:pt idx="35">
                  <c:v>0.85</c:v>
                </c:pt>
                <c:pt idx="36">
                  <c:v>0.86</c:v>
                </c:pt>
                <c:pt idx="37">
                  <c:v>0.87</c:v>
                </c:pt>
                <c:pt idx="38">
                  <c:v>0.88</c:v>
                </c:pt>
                <c:pt idx="39">
                  <c:v>0.89</c:v>
                </c:pt>
                <c:pt idx="40">
                  <c:v>0.9</c:v>
                </c:pt>
                <c:pt idx="41">
                  <c:v>0.91</c:v>
                </c:pt>
                <c:pt idx="42">
                  <c:v>0.92</c:v>
                </c:pt>
                <c:pt idx="43">
                  <c:v>0.93</c:v>
                </c:pt>
                <c:pt idx="44">
                  <c:v>0.94</c:v>
                </c:pt>
                <c:pt idx="45">
                  <c:v>0.95</c:v>
                </c:pt>
                <c:pt idx="46">
                  <c:v>0.96</c:v>
                </c:pt>
                <c:pt idx="47">
                  <c:v>0.97</c:v>
                </c:pt>
                <c:pt idx="48">
                  <c:v>0.98</c:v>
                </c:pt>
                <c:pt idx="49">
                  <c:v>0.99</c:v>
                </c:pt>
                <c:pt idx="50">
                  <c:v>1</c:v>
                </c:pt>
              </c:numCache>
            </c:numRef>
          </c:xVal>
          <c:yVal>
            <c:numRef>
              <c:f>Sheet1!$J$2:$J$182</c:f>
              <c:numCache>
                <c:formatCode>0.00E+00</c:formatCode>
                <c:ptCount val="181"/>
                <c:pt idx="0">
                  <c:v>7.6737037092499902E-4</c:v>
                </c:pt>
                <c:pt idx="1">
                  <c:v>1.1181026210297E-3</c:v>
                </c:pt>
                <c:pt idx="2">
                  <c:v>1.6292201647731101E-3</c:v>
                </c:pt>
                <c:pt idx="3">
                  <c:v>2.3740640783101999E-3</c:v>
                </c:pt>
                <c:pt idx="4">
                  <c:v>3.4595111096237998E-3</c:v>
                </c:pt>
                <c:pt idx="5">
                  <c:v>5.0413060141812696E-3</c:v>
                </c:pt>
                <c:pt idx="6">
                  <c:v>7.3464015170164303E-3</c:v>
                </c:pt>
                <c:pt idx="7">
                  <c:v>1.0705506305905901E-2</c:v>
                </c:pt>
                <c:pt idx="8">
                  <c:v>1.5600500440296301E-2</c:v>
                </c:pt>
                <c:pt idx="9">
                  <c:v>2.2733498707770097E-2</c:v>
                </c:pt>
                <c:pt idx="10">
                  <c:v>3.3127423010009399E-2</c:v>
                </c:pt>
                <c:pt idx="11">
                  <c:v>4.8272411761171904E-2</c:v>
                </c:pt>
                <c:pt idx="12">
                  <c:v>7.0338856567540201E-2</c:v>
                </c:pt>
                <c:pt idx="13">
                  <c:v>0.10248717383083</c:v>
                </c:pt>
                <c:pt idx="14">
                  <c:v>0.14931778537404</c:v>
                </c:pt>
                <c:pt idx="15">
                  <c:v>0.21752381363085702</c:v>
                </c:pt>
                <c:pt idx="16">
                  <c:v>0.31683578745094199</c:v>
                </c:pt>
                <c:pt idx="17">
                  <c:v>0.46138471104071299</c:v>
                </c:pt>
                <c:pt idx="18">
                  <c:v>0.67165969586948704</c:v>
                </c:pt>
                <c:pt idx="19">
                  <c:v>0.97730036678796806</c:v>
                </c:pt>
                <c:pt idx="20">
                  <c:v>1.4210398117407301</c:v>
                </c:pt>
                <c:pt idx="21">
                  <c:v>2.0641881737835601</c:v>
                </c:pt>
                <c:pt idx="22">
                  <c:v>2.9940847860490001</c:v>
                </c:pt>
                <c:pt idx="23">
                  <c:v>4.3338700889866502</c:v>
                </c:pt>
                <c:pt idx="24">
                  <c:v>6.2545776264994197</c:v>
                </c:pt>
                <c:pt idx="25">
                  <c:v>8.9886660625437997</c:v>
                </c:pt>
                <c:pt idx="26">
                  <c:v>12.8423231460705</c:v>
                </c:pt>
                <c:pt idx="27">
                  <c:v>18.200916916823999</c:v>
                </c:pt>
                <c:pt idx="28">
                  <c:v>25.518099177160998</c:v>
                </c:pt>
                <c:pt idx="29">
                  <c:v>35.276458699019102</c:v>
                </c:pt>
                <c:pt idx="30">
                  <c:v>47.912310363991004</c:v>
                </c:pt>
                <c:pt idx="31">
                  <c:v>63.716582481567492</c:v>
                </c:pt>
                <c:pt idx="32">
                  <c:v>82.320310719490593</c:v>
                </c:pt>
                <c:pt idx="33">
                  <c:v>87.038432850574893</c:v>
                </c:pt>
                <c:pt idx="34">
                  <c:v>87.864544085583205</c:v>
                </c:pt>
                <c:pt idx="35">
                  <c:v>88.239646995248194</c:v>
                </c:pt>
                <c:pt idx="36">
                  <c:v>88.453209609557106</c:v>
                </c:pt>
                <c:pt idx="37">
                  <c:v>88.485272963817295</c:v>
                </c:pt>
                <c:pt idx="38">
                  <c:v>88.613175198085898</c:v>
                </c:pt>
                <c:pt idx="39">
                  <c:v>88.682855175167802</c:v>
                </c:pt>
                <c:pt idx="40">
                  <c:v>88.718977457492997</c:v>
                </c:pt>
                <c:pt idx="41">
                  <c:v>88.729598303329297</c:v>
                </c:pt>
                <c:pt idx="42">
                  <c:v>88.717017719909109</c:v>
                </c:pt>
                <c:pt idx="43">
                  <c:v>88.681182203062505</c:v>
                </c:pt>
                <c:pt idx="44">
                  <c:v>88.621708630077705</c:v>
                </c:pt>
                <c:pt idx="45">
                  <c:v>88.538991368894699</c:v>
                </c:pt>
                <c:pt idx="46">
                  <c:v>88.434341051670302</c:v>
                </c:pt>
                <c:pt idx="47">
                  <c:v>88.309421831034697</c:v>
                </c:pt>
                <c:pt idx="48">
                  <c:v>88.165642053729002</c:v>
                </c:pt>
                <c:pt idx="49">
                  <c:v>88.00397673935511</c:v>
                </c:pt>
                <c:pt idx="50">
                  <c:v>87.825176402202601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FA3-43BB-A631-33F0008DE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707183"/>
        <c:axId val="584703439"/>
      </c:scatterChart>
      <c:valAx>
        <c:axId val="584707183"/>
        <c:scaling>
          <c:orientation val="minMax"/>
          <c:max val="1"/>
          <c:min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400" b="1" dirty="0" err="1"/>
                  <a:t>Vb</a:t>
                </a:r>
                <a:r>
                  <a:rPr lang="en-US" altLang="ja-JP" sz="1400" b="1" baseline="0" dirty="0"/>
                  <a:t> [mV]</a:t>
                </a:r>
                <a:endParaRPr lang="ja-JP" altLang="en-US" sz="14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4703439"/>
        <c:crosses val="autoZero"/>
        <c:crossBetween val="midCat"/>
      </c:valAx>
      <c:valAx>
        <c:axId val="58470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 dirty="0" err="1"/>
                  <a:t>Ic</a:t>
                </a:r>
                <a:r>
                  <a:rPr lang="en-US" altLang="ja-JP" sz="1600" b="1" baseline="0" dirty="0"/>
                  <a:t> [</a:t>
                </a:r>
                <a:r>
                  <a:rPr lang="en-US" altLang="ja-JP" sz="1600" b="1" baseline="0" dirty="0" err="1"/>
                  <a:t>μA</a:t>
                </a:r>
                <a:r>
                  <a:rPr lang="en-US" altLang="ja-JP" sz="1600" b="1" baseline="0" dirty="0"/>
                  <a:t>]</a:t>
                </a:r>
                <a:endParaRPr lang="ja-JP" altLang="en-US" sz="16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84707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662417429892"/>
          <c:y val="5.4020861255712406E-2"/>
          <c:w val="0.78069353921613616"/>
          <c:h val="0.70566828484345556"/>
        </c:manualLayout>
      </c:layout>
      <c:scatterChart>
        <c:scatterStyle val="smoothMarker"/>
        <c:varyColors val="0"/>
        <c:ser>
          <c:idx val="2"/>
          <c:order val="0"/>
          <c:tx>
            <c:v>10u</c:v>
          </c:tx>
          <c:marker>
            <c:symbol val="none"/>
          </c:marker>
          <c:xVal>
            <c:numRef>
              <c:f>Sheet1!$I$2:$I$107</c:f>
              <c:numCache>
                <c:formatCode>0.00E+00</c:formatCode>
                <c:ptCount val="106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1.8769347623126001E-2</c:v>
                </c:pt>
                <c:pt idx="4">
                  <c:v>2.66330294795563E-2</c:v>
                </c:pt>
                <c:pt idx="5">
                  <c:v>3.8384374839681504E-2</c:v>
                </c:pt>
                <c:pt idx="6">
                  <c:v>5.6770287993548801E-2</c:v>
                </c:pt>
                <c:pt idx="7">
                  <c:v>7.6920036671904501E-2</c:v>
                </c:pt>
                <c:pt idx="8">
                  <c:v>9.8041431945287499E-2</c:v>
                </c:pt>
                <c:pt idx="9">
                  <c:v>0.125914012497301</c:v>
                </c:pt>
                <c:pt idx="10">
                  <c:v>0.155914012497301</c:v>
                </c:pt>
                <c:pt idx="11">
                  <c:v>0.185914012497301</c:v>
                </c:pt>
                <c:pt idx="12">
                  <c:v>0.21591401249730099</c:v>
                </c:pt>
                <c:pt idx="13">
                  <c:v>0.24591401249730099</c:v>
                </c:pt>
                <c:pt idx="14">
                  <c:v>0.27591401249730096</c:v>
                </c:pt>
                <c:pt idx="15">
                  <c:v>0.30591401249730099</c:v>
                </c:pt>
                <c:pt idx="16">
                  <c:v>0.33591401249730096</c:v>
                </c:pt>
                <c:pt idx="17">
                  <c:v>0.36591401249730099</c:v>
                </c:pt>
                <c:pt idx="18">
                  <c:v>0.39591401249730096</c:v>
                </c:pt>
                <c:pt idx="19">
                  <c:v>0.42591401249730099</c:v>
                </c:pt>
                <c:pt idx="20">
                  <c:v>0.45591401249730096</c:v>
                </c:pt>
                <c:pt idx="21">
                  <c:v>0.48591401249730098</c:v>
                </c:pt>
                <c:pt idx="22">
                  <c:v>0.51591401249730096</c:v>
                </c:pt>
                <c:pt idx="23">
                  <c:v>0.54591401249730098</c:v>
                </c:pt>
                <c:pt idx="24">
                  <c:v>0.57591401249730101</c:v>
                </c:pt>
                <c:pt idx="25">
                  <c:v>0.60591401249730092</c:v>
                </c:pt>
                <c:pt idx="26">
                  <c:v>0.63591401249730095</c:v>
                </c:pt>
                <c:pt idx="27">
                  <c:v>0.66591401249730098</c:v>
                </c:pt>
                <c:pt idx="28">
                  <c:v>0.695914012497301</c:v>
                </c:pt>
                <c:pt idx="29">
                  <c:v>0.72591401249730103</c:v>
                </c:pt>
                <c:pt idx="30">
                  <c:v>0.75591401249730095</c:v>
                </c:pt>
                <c:pt idx="31">
                  <c:v>0.78591401249730097</c:v>
                </c:pt>
                <c:pt idx="32">
                  <c:v>0.815914012497301</c:v>
                </c:pt>
                <c:pt idx="33">
                  <c:v>0.84591401249730103</c:v>
                </c:pt>
                <c:pt idx="34">
                  <c:v>0.87591401249730094</c:v>
                </c:pt>
                <c:pt idx="35">
                  <c:v>0.90591401249730097</c:v>
                </c:pt>
                <c:pt idx="36">
                  <c:v>0.93591401249730111</c:v>
                </c:pt>
                <c:pt idx="37">
                  <c:v>0.96591401249730102</c:v>
                </c:pt>
                <c:pt idx="38">
                  <c:v>0.99591401249730105</c:v>
                </c:pt>
                <c:pt idx="39">
                  <c:v>1.0259140124972999</c:v>
                </c:pt>
                <c:pt idx="40">
                  <c:v>1.0559140124973001</c:v>
                </c:pt>
                <c:pt idx="41">
                  <c:v>1.0859140124972999</c:v>
                </c:pt>
                <c:pt idx="42">
                  <c:v>1.1159140124972999</c:v>
                </c:pt>
                <c:pt idx="43">
                  <c:v>1.1459140124973</c:v>
                </c:pt>
                <c:pt idx="44">
                  <c:v>1.1759140124973</c:v>
                </c:pt>
                <c:pt idx="45">
                  <c:v>1.2059140124973</c:v>
                </c:pt>
                <c:pt idx="46">
                  <c:v>1.2359140124973</c:v>
                </c:pt>
                <c:pt idx="47">
                  <c:v>1.2659140124972998</c:v>
                </c:pt>
                <c:pt idx="48">
                  <c:v>1.2959140124973001</c:v>
                </c:pt>
                <c:pt idx="49">
                  <c:v>1.3259140124972999</c:v>
                </c:pt>
                <c:pt idx="50">
                  <c:v>1.3559140124973001</c:v>
                </c:pt>
                <c:pt idx="51">
                  <c:v>1.3859140124973</c:v>
                </c:pt>
                <c:pt idx="52">
                  <c:v>1.4159140124973</c:v>
                </c:pt>
                <c:pt idx="53">
                  <c:v>1.4459140124973</c:v>
                </c:pt>
                <c:pt idx="54">
                  <c:v>1.4759140124973</c:v>
                </c:pt>
                <c:pt idx="55">
                  <c:v>1.5059140124972998</c:v>
                </c:pt>
                <c:pt idx="56">
                  <c:v>1.5359140124973001</c:v>
                </c:pt>
                <c:pt idx="57">
                  <c:v>1.5659140124972999</c:v>
                </c:pt>
                <c:pt idx="58">
                  <c:v>1.5959140124973001</c:v>
                </c:pt>
                <c:pt idx="59">
                  <c:v>1.6259140124972999</c:v>
                </c:pt>
                <c:pt idx="60">
                  <c:v>1.6559140124973</c:v>
                </c:pt>
                <c:pt idx="61">
                  <c:v>1.6859140124973</c:v>
                </c:pt>
                <c:pt idx="62">
                  <c:v>1.7159140124973</c:v>
                </c:pt>
                <c:pt idx="63">
                  <c:v>1.7459140124972998</c:v>
                </c:pt>
                <c:pt idx="64">
                  <c:v>1.7759140124973001</c:v>
                </c:pt>
                <c:pt idx="65">
                  <c:v>1.8059140124972999</c:v>
                </c:pt>
                <c:pt idx="66">
                  <c:v>1.8359140124973001</c:v>
                </c:pt>
                <c:pt idx="67">
                  <c:v>1.8659140124973002</c:v>
                </c:pt>
                <c:pt idx="68">
                  <c:v>1.8959140124972997</c:v>
                </c:pt>
                <c:pt idx="69">
                  <c:v>1.9259140124973</c:v>
                </c:pt>
                <c:pt idx="70">
                  <c:v>1.9559140124973</c:v>
                </c:pt>
                <c:pt idx="71">
                  <c:v>1.9859140124973</c:v>
                </c:pt>
                <c:pt idx="72">
                  <c:v>2.0159140124972996</c:v>
                </c:pt>
                <c:pt idx="73">
                  <c:v>2.0459140124972999</c:v>
                </c:pt>
                <c:pt idx="74">
                  <c:v>2.0759140124973001</c:v>
                </c:pt>
                <c:pt idx="75">
                  <c:v>2.1059140124972999</c:v>
                </c:pt>
                <c:pt idx="76">
                  <c:v>2.1359140124972997</c:v>
                </c:pt>
                <c:pt idx="77">
                  <c:v>2.1659140124973</c:v>
                </c:pt>
                <c:pt idx="78">
                  <c:v>2.1959140124973002</c:v>
                </c:pt>
                <c:pt idx="79">
                  <c:v>2.2259140124973</c:v>
                </c:pt>
                <c:pt idx="80">
                  <c:v>2.2559140124972998</c:v>
                </c:pt>
                <c:pt idx="81">
                  <c:v>2.2859140124973001</c:v>
                </c:pt>
                <c:pt idx="82">
                  <c:v>2.3159140124972999</c:v>
                </c:pt>
                <c:pt idx="83">
                  <c:v>2.3459140124973001</c:v>
                </c:pt>
                <c:pt idx="84">
                  <c:v>2.3759140124972999</c:v>
                </c:pt>
                <c:pt idx="85">
                  <c:v>2.4059140124972997</c:v>
                </c:pt>
                <c:pt idx="86">
                  <c:v>2.4359140124973</c:v>
                </c:pt>
                <c:pt idx="87">
                  <c:v>2.4659140124973002</c:v>
                </c:pt>
                <c:pt idx="88">
                  <c:v>2.4959140124973</c:v>
                </c:pt>
                <c:pt idx="89">
                  <c:v>2.5259140124972999</c:v>
                </c:pt>
                <c:pt idx="90">
                  <c:v>2.5559140124973001</c:v>
                </c:pt>
                <c:pt idx="91">
                  <c:v>2.5859140124973004</c:v>
                </c:pt>
                <c:pt idx="92">
                  <c:v>2.6159140124972997</c:v>
                </c:pt>
                <c:pt idx="93">
                  <c:v>2.6459140124973</c:v>
                </c:pt>
                <c:pt idx="94">
                  <c:v>2.6759140124973002</c:v>
                </c:pt>
                <c:pt idx="95">
                  <c:v>2.7059140124973</c:v>
                </c:pt>
                <c:pt idx="96">
                  <c:v>2.7359140124972998</c:v>
                </c:pt>
                <c:pt idx="97">
                  <c:v>2.7659140124973001</c:v>
                </c:pt>
                <c:pt idx="98">
                  <c:v>2.7959140124972999</c:v>
                </c:pt>
                <c:pt idx="99">
                  <c:v>2.8259140124973001</c:v>
                </c:pt>
                <c:pt idx="100">
                  <c:v>2.8559140124972999</c:v>
                </c:pt>
                <c:pt idx="101">
                  <c:v>2.8859140124972997</c:v>
                </c:pt>
                <c:pt idx="102">
                  <c:v>2.9159140124973</c:v>
                </c:pt>
                <c:pt idx="103">
                  <c:v>2.9459140124973002</c:v>
                </c:pt>
                <c:pt idx="104">
                  <c:v>2.9759140124973</c:v>
                </c:pt>
                <c:pt idx="105">
                  <c:v>3</c:v>
                </c:pt>
              </c:numCache>
            </c:numRef>
          </c:xVal>
          <c:yVal>
            <c:numRef>
              <c:f>Sheet1!$J$2:$J$107</c:f>
              <c:numCache>
                <c:formatCode>General</c:formatCode>
                <c:ptCount val="106"/>
                <c:pt idx="0">
                  <c:v>0.78510440310334395</c:v>
                </c:pt>
                <c:pt idx="1">
                  <c:v>0.78513087531185599</c:v>
                </c:pt>
                <c:pt idx="2">
                  <c:v>0.78530587769772997</c:v>
                </c:pt>
                <c:pt idx="3">
                  <c:v>0.78572530845700195</c:v>
                </c:pt>
                <c:pt idx="4">
                  <c:v>0.78615467471682599</c:v>
                </c:pt>
                <c:pt idx="5">
                  <c:v>0.78686436254537295</c:v>
                </c:pt>
                <c:pt idx="6">
                  <c:v>0.788010543404848</c:v>
                </c:pt>
                <c:pt idx="7">
                  <c:v>0.78924022364070001</c:v>
                </c:pt>
                <c:pt idx="8">
                  <c:v>0.79045807400563095</c:v>
                </c:pt>
                <c:pt idx="9">
                  <c:v>0.79191254463800098</c:v>
                </c:pt>
                <c:pt idx="10">
                  <c:v>0.79324193615522698</c:v>
                </c:pt>
                <c:pt idx="11">
                  <c:v>0.79428369361695506</c:v>
                </c:pt>
                <c:pt idx="12">
                  <c:v>0.79500103025746605</c:v>
                </c:pt>
                <c:pt idx="13">
                  <c:v>0.79536823748502705</c:v>
                </c:pt>
                <c:pt idx="14">
                  <c:v>0.79537229171175305</c:v>
                </c:pt>
                <c:pt idx="15">
                  <c:v>0.79501307147287903</c:v>
                </c:pt>
                <c:pt idx="16">
                  <c:v>0.79430323300667305</c:v>
                </c:pt>
                <c:pt idx="17">
                  <c:v>0.79326775541396499</c:v>
                </c:pt>
                <c:pt idx="18">
                  <c:v>0.79194308864521501</c:v>
                </c:pt>
                <c:pt idx="19">
                  <c:v>0.79037587017514499</c:v>
                </c:pt>
                <c:pt idx="20">
                  <c:v>0.78862131959693604</c:v>
                </c:pt>
                <c:pt idx="21">
                  <c:v>0.78674133014178604</c:v>
                </c:pt>
                <c:pt idx="22">
                  <c:v>0.78480231962900404</c:v>
                </c:pt>
                <c:pt idx="23">
                  <c:v>0.78287289714230401</c:v>
                </c:pt>
                <c:pt idx="24">
                  <c:v>0.78102143323960405</c:v>
                </c:pt>
                <c:pt idx="25">
                  <c:v>0.77931364490126498</c:v>
                </c:pt>
                <c:pt idx="26">
                  <c:v>0.77781024925326203</c:v>
                </c:pt>
                <c:pt idx="27">
                  <c:v>0.77656478032531695</c:v>
                </c:pt>
                <c:pt idx="28">
                  <c:v>0.77562165245552195</c:v>
                </c:pt>
                <c:pt idx="29">
                  <c:v>0.77501455173647804</c:v>
                </c:pt>
                <c:pt idx="30">
                  <c:v>0.77476520116118697</c:v>
                </c:pt>
                <c:pt idx="31">
                  <c:v>0.77488255589128496</c:v>
                </c:pt>
                <c:pt idx="32">
                  <c:v>0.77536248065389302</c:v>
                </c:pt>
                <c:pt idx="33">
                  <c:v>0.77618787895409302</c:v>
                </c:pt>
                <c:pt idx="34">
                  <c:v>0.77732932451039305</c:v>
                </c:pt>
                <c:pt idx="35">
                  <c:v>0.77874612415157496</c:v>
                </c:pt>
                <c:pt idx="36">
                  <c:v>0.78038779232523903</c:v>
                </c:pt>
                <c:pt idx="37">
                  <c:v>0.78219588169728105</c:v>
                </c:pt>
                <c:pt idx="38">
                  <c:v>0.78410609820656696</c:v>
                </c:pt>
                <c:pt idx="39">
                  <c:v>0.78605061192380599</c:v>
                </c:pt>
                <c:pt idx="40">
                  <c:v>0.78796048327666501</c:v>
                </c:pt>
                <c:pt idx="41">
                  <c:v>0.78976811141743997</c:v>
                </c:pt>
                <c:pt idx="42">
                  <c:v>0.79140962311345198</c:v>
                </c:pt>
                <c:pt idx="43">
                  <c:v>0.79282711075024803</c:v>
                </c:pt>
                <c:pt idx="44">
                  <c:v>0.79397065126821997</c:v>
                </c:pt>
                <c:pt idx="45">
                  <c:v>0.79480003257214604</c:v>
                </c:pt>
                <c:pt idx="46">
                  <c:v>0.79528613490390698</c:v>
                </c:pt>
                <c:pt idx="47">
                  <c:v>0.79541192683873496</c:v>
                </c:pt>
                <c:pt idx="48">
                  <c:v>0.79517303975179399</c:v>
                </c:pt>
                <c:pt idx="49">
                  <c:v>0.79457791445752801</c:v>
                </c:pt>
                <c:pt idx="50">
                  <c:v>0.79364750097065895</c:v>
                </c:pt>
                <c:pt idx="51">
                  <c:v>0.79241453848502197</c:v>
                </c:pt>
                <c:pt idx="52">
                  <c:v>0.79092242846572003</c:v>
                </c:pt>
                <c:pt idx="53">
                  <c:v>0.78922373191949202</c:v>
                </c:pt>
                <c:pt idx="54">
                  <c:v>0.78737835314860105</c:v>
                </c:pt>
                <c:pt idx="55">
                  <c:v>0.78545145319186804</c:v>
                </c:pt>
                <c:pt idx="56">
                  <c:v>0.78351117365121403</c:v>
                </c:pt>
                <c:pt idx="57">
                  <c:v>0.78162623524733299</c:v>
                </c:pt>
                <c:pt idx="58">
                  <c:v>0.77986350952227002</c:v>
                </c:pt>
                <c:pt idx="59">
                  <c:v>0.77828563253759497</c:v>
                </c:pt>
                <c:pt idx="60">
                  <c:v>0.77694876134531898</c:v>
                </c:pt>
                <c:pt idx="61">
                  <c:v>0.77590054836288203</c:v>
                </c:pt>
                <c:pt idx="62">
                  <c:v>0.775178411795305</c:v>
                </c:pt>
                <c:pt idx="63">
                  <c:v>0.77480817150089099</c:v>
                </c:pt>
                <c:pt idx="64">
                  <c:v>0.77480310086140303</c:v>
                </c:pt>
                <c:pt idx="65">
                  <c:v>0.77516343557463396</c:v>
                </c:pt>
                <c:pt idx="66">
                  <c:v>0.77587635462227</c:v>
                </c:pt>
                <c:pt idx="67">
                  <c:v>0.77691644504713697</c:v>
                </c:pt>
                <c:pt idx="68">
                  <c:v>0.778246622153</c:v>
                </c:pt>
                <c:pt idx="69">
                  <c:v>0.77981947586702605</c:v>
                </c:pt>
                <c:pt idx="70">
                  <c:v>0.78157899038756695</c:v>
                </c:pt>
                <c:pt idx="71">
                  <c:v>0.78346257726748703</c:v>
                </c:pt>
                <c:pt idx="72">
                  <c:v>0.78540331955347598</c:v>
                </c:pt>
                <c:pt idx="73">
                  <c:v>0.78733236917354499</c:v>
                </c:pt>
                <c:pt idx="74">
                  <c:v>0.78918140748585097</c:v>
                </c:pt>
                <c:pt idx="75">
                  <c:v>0.79088505788446395</c:v>
                </c:pt>
                <c:pt idx="76">
                  <c:v>0.79238321116273602</c:v>
                </c:pt>
                <c:pt idx="77">
                  <c:v>0.79362307509768304</c:v>
                </c:pt>
                <c:pt idx="78">
                  <c:v>0.794561018105571</c:v>
                </c:pt>
                <c:pt idx="79">
                  <c:v>0.79516408395649496</c:v>
                </c:pt>
                <c:pt idx="80">
                  <c:v>0.79541112407596004</c:v>
                </c:pt>
                <c:pt idx="81">
                  <c:v>0.79529351164004403</c:v>
                </c:pt>
                <c:pt idx="82">
                  <c:v>0.79481542780137904</c:v>
                </c:pt>
                <c:pt idx="83">
                  <c:v>0.79399371199073399</c:v>
                </c:pt>
                <c:pt idx="84">
                  <c:v>0.79285727978304399</c:v>
                </c:pt>
                <c:pt idx="85">
                  <c:v>0.791446126460707</c:v>
                </c:pt>
                <c:pt idx="86">
                  <c:v>0.78980994756809997</c:v>
                </c:pt>
                <c:pt idx="87">
                  <c:v>0.78800642001750099</c:v>
                </c:pt>
                <c:pt idx="88">
                  <c:v>0.78609919878886603</c:v>
                </c:pt>
                <c:pt idx="89">
                  <c:v>0.78415569465312496</c:v>
                </c:pt>
                <c:pt idx="90">
                  <c:v>0.78224470718758998</c:v>
                </c:pt>
                <c:pt idx="91">
                  <c:v>0.78043399414459702</c:v>
                </c:pt>
                <c:pt idx="92">
                  <c:v>0.77878786249398302</c:v>
                </c:pt>
                <c:pt idx="93">
                  <c:v>0.77736486776043201</c:v>
                </c:pt>
                <c:pt idx="94">
                  <c:v>0.77621570630377001</c:v>
                </c:pt>
                <c:pt idx="95">
                  <c:v>0.77538137978302402</c:v>
                </c:pt>
                <c:pt idx="96">
                  <c:v>0.77489170222329795</c:v>
                </c:pt>
                <c:pt idx="97">
                  <c:v>0.77476420808406099</c:v>
                </c:pt>
                <c:pt idx="98">
                  <c:v>0.77500350491778003</c:v>
                </c:pt>
                <c:pt idx="99">
                  <c:v>0.77560109720174597</c:v>
                </c:pt>
                <c:pt idx="100">
                  <c:v>0.77653568947267904</c:v>
                </c:pt>
                <c:pt idx="101">
                  <c:v>0.77777395786417203</c:v>
                </c:pt>
                <c:pt idx="102">
                  <c:v>0.77927176047909696</c:v>
                </c:pt>
                <c:pt idx="103">
                  <c:v>0.78097573966866396</c:v>
                </c:pt>
                <c:pt idx="104">
                  <c:v>0.78282525411650805</c:v>
                </c:pt>
                <c:pt idx="105">
                  <c:v>0.78437242128239404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C7-4F94-A6A2-66BAEC70BF0A}"/>
            </c:ext>
          </c:extLst>
        </c:ser>
        <c:ser>
          <c:idx val="1"/>
          <c:order val="1"/>
          <c:tx>
            <c:v>5u</c:v>
          </c:tx>
          <c:marker>
            <c:symbol val="none"/>
          </c:marker>
          <c:xVal>
            <c:numRef>
              <c:f>Sheet1!$F$2:$F$106</c:f>
              <c:numCache>
                <c:formatCode>0.00E+00</c:formatCode>
                <c:ptCount val="105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3.13962096678021E-2</c:v>
                </c:pt>
                <c:pt idx="5">
                  <c:v>4.7516764306089698E-2</c:v>
                </c:pt>
                <c:pt idx="6">
                  <c:v>7.7516764306089697E-2</c:v>
                </c:pt>
                <c:pt idx="7">
                  <c:v>0.10468691734424</c:v>
                </c:pt>
                <c:pt idx="8">
                  <c:v>0.13468691734423999</c:v>
                </c:pt>
                <c:pt idx="9">
                  <c:v>0.16468691734424001</c:v>
                </c:pt>
                <c:pt idx="10">
                  <c:v>0.19468691734424001</c:v>
                </c:pt>
                <c:pt idx="11">
                  <c:v>0.22468691734424001</c:v>
                </c:pt>
                <c:pt idx="12">
                  <c:v>0.25468691734424004</c:v>
                </c:pt>
                <c:pt idx="13">
                  <c:v>0.28468691734424001</c:v>
                </c:pt>
                <c:pt idx="14">
                  <c:v>0.31468691734424004</c:v>
                </c:pt>
                <c:pt idx="15">
                  <c:v>0.34468691734424001</c:v>
                </c:pt>
                <c:pt idx="16">
                  <c:v>0.37468691734424003</c:v>
                </c:pt>
                <c:pt idx="17">
                  <c:v>0.40468691734424</c:v>
                </c:pt>
                <c:pt idx="18">
                  <c:v>0.43468691734424003</c:v>
                </c:pt>
                <c:pt idx="19">
                  <c:v>0.46468691734424</c:v>
                </c:pt>
                <c:pt idx="20">
                  <c:v>0.49468691734423997</c:v>
                </c:pt>
                <c:pt idx="21">
                  <c:v>0.52468691734424</c:v>
                </c:pt>
                <c:pt idx="22">
                  <c:v>0.55468691734424003</c:v>
                </c:pt>
                <c:pt idx="23">
                  <c:v>0.58468691734423994</c:v>
                </c:pt>
                <c:pt idx="24">
                  <c:v>0.61468691734423997</c:v>
                </c:pt>
                <c:pt idx="25">
                  <c:v>0.64468691734424</c:v>
                </c:pt>
                <c:pt idx="26">
                  <c:v>0.67468691734424002</c:v>
                </c:pt>
                <c:pt idx="27">
                  <c:v>0.70468691734423994</c:v>
                </c:pt>
                <c:pt idx="28">
                  <c:v>0.73468691734423996</c:v>
                </c:pt>
                <c:pt idx="29">
                  <c:v>0.76468691734423999</c:v>
                </c:pt>
                <c:pt idx="30">
                  <c:v>0.79468691734424002</c:v>
                </c:pt>
                <c:pt idx="31">
                  <c:v>0.82468691734423993</c:v>
                </c:pt>
                <c:pt idx="32">
                  <c:v>0.85468691734423996</c:v>
                </c:pt>
                <c:pt idx="33">
                  <c:v>0.88468691734423999</c:v>
                </c:pt>
                <c:pt idx="34">
                  <c:v>0.91468691734424001</c:v>
                </c:pt>
                <c:pt idx="35">
                  <c:v>0.94468691734423993</c:v>
                </c:pt>
                <c:pt idx="36">
                  <c:v>0.97468691734424007</c:v>
                </c:pt>
                <c:pt idx="37">
                  <c:v>1.0046869173442399</c:v>
                </c:pt>
                <c:pt idx="38">
                  <c:v>1.0346869173442401</c:v>
                </c:pt>
                <c:pt idx="39">
                  <c:v>1.0646869173442399</c:v>
                </c:pt>
                <c:pt idx="40">
                  <c:v>1.0946869173442402</c:v>
                </c:pt>
                <c:pt idx="41">
                  <c:v>1.12468691734424</c:v>
                </c:pt>
                <c:pt idx="42">
                  <c:v>1.15468691734424</c:v>
                </c:pt>
                <c:pt idx="43">
                  <c:v>1.18468691734424</c:v>
                </c:pt>
                <c:pt idx="44">
                  <c:v>1.2146869173442401</c:v>
                </c:pt>
                <c:pt idx="45">
                  <c:v>1.2446869173442399</c:v>
                </c:pt>
                <c:pt idx="46">
                  <c:v>1.2746869173442401</c:v>
                </c:pt>
                <c:pt idx="47">
                  <c:v>1.3046869173442399</c:v>
                </c:pt>
                <c:pt idx="48">
                  <c:v>1.3346869173442402</c:v>
                </c:pt>
                <c:pt idx="49">
                  <c:v>1.36468691734424</c:v>
                </c:pt>
                <c:pt idx="50">
                  <c:v>1.39468691734424</c:v>
                </c:pt>
                <c:pt idx="51">
                  <c:v>1.42468691734424</c:v>
                </c:pt>
                <c:pt idx="52">
                  <c:v>1.45468691734424</c:v>
                </c:pt>
                <c:pt idx="53">
                  <c:v>1.4846869173442401</c:v>
                </c:pt>
                <c:pt idx="54">
                  <c:v>1.5146869173442401</c:v>
                </c:pt>
                <c:pt idx="55">
                  <c:v>1.5446869173442399</c:v>
                </c:pt>
                <c:pt idx="56">
                  <c:v>1.5746869173442402</c:v>
                </c:pt>
                <c:pt idx="57">
                  <c:v>1.60468691734424</c:v>
                </c:pt>
                <c:pt idx="58">
                  <c:v>1.63468691734424</c:v>
                </c:pt>
                <c:pt idx="59">
                  <c:v>1.66468691734424</c:v>
                </c:pt>
                <c:pt idx="60">
                  <c:v>1.69468691734424</c:v>
                </c:pt>
                <c:pt idx="61">
                  <c:v>1.7246869173442401</c:v>
                </c:pt>
                <c:pt idx="62">
                  <c:v>1.7546869173442401</c:v>
                </c:pt>
                <c:pt idx="63">
                  <c:v>1.7846869173442399</c:v>
                </c:pt>
                <c:pt idx="64">
                  <c:v>1.8146869173442401</c:v>
                </c:pt>
                <c:pt idx="65">
                  <c:v>1.84468691734424</c:v>
                </c:pt>
                <c:pt idx="66">
                  <c:v>1.87468691734424</c:v>
                </c:pt>
                <c:pt idx="67">
                  <c:v>1.9046869173442402</c:v>
                </c:pt>
                <c:pt idx="68">
                  <c:v>1.9346869173442398</c:v>
                </c:pt>
                <c:pt idx="69">
                  <c:v>1.9646869173442401</c:v>
                </c:pt>
                <c:pt idx="70">
                  <c:v>1.9946869173442401</c:v>
                </c:pt>
                <c:pt idx="71">
                  <c:v>2.0246869173442401</c:v>
                </c:pt>
                <c:pt idx="72">
                  <c:v>2.0546869173442399</c:v>
                </c:pt>
                <c:pt idx="73">
                  <c:v>2.0846869173442402</c:v>
                </c:pt>
                <c:pt idx="74">
                  <c:v>2.11468691734424</c:v>
                </c:pt>
                <c:pt idx="75">
                  <c:v>2.1446869173442402</c:v>
                </c:pt>
                <c:pt idx="76">
                  <c:v>2.17468691734424</c:v>
                </c:pt>
                <c:pt idx="77">
                  <c:v>2.2046869173442398</c:v>
                </c:pt>
                <c:pt idx="78">
                  <c:v>2.2346869173442401</c:v>
                </c:pt>
                <c:pt idx="79">
                  <c:v>2.2646869173442403</c:v>
                </c:pt>
                <c:pt idx="80">
                  <c:v>2.2946869173442397</c:v>
                </c:pt>
                <c:pt idx="81">
                  <c:v>2.3246869173442399</c:v>
                </c:pt>
                <c:pt idx="82">
                  <c:v>2.3546869173442402</c:v>
                </c:pt>
                <c:pt idx="83">
                  <c:v>2.38468691734424</c:v>
                </c:pt>
                <c:pt idx="84">
                  <c:v>2.4146869173442398</c:v>
                </c:pt>
                <c:pt idx="85">
                  <c:v>2.44468691734424</c:v>
                </c:pt>
                <c:pt idx="86">
                  <c:v>2.4746869173442398</c:v>
                </c:pt>
                <c:pt idx="87">
                  <c:v>2.5046869173442401</c:v>
                </c:pt>
                <c:pt idx="88">
                  <c:v>2.5346869173442399</c:v>
                </c:pt>
                <c:pt idx="89">
                  <c:v>2.5646869173442401</c:v>
                </c:pt>
                <c:pt idx="90">
                  <c:v>2.59468691734424</c:v>
                </c:pt>
                <c:pt idx="91">
                  <c:v>2.6246869173442402</c:v>
                </c:pt>
                <c:pt idx="92">
                  <c:v>2.65468691734424</c:v>
                </c:pt>
                <c:pt idx="93">
                  <c:v>2.6846869173442398</c:v>
                </c:pt>
                <c:pt idx="94">
                  <c:v>2.7146869173442401</c:v>
                </c:pt>
                <c:pt idx="95">
                  <c:v>2.7446869173442403</c:v>
                </c:pt>
                <c:pt idx="96">
                  <c:v>2.7746869173442397</c:v>
                </c:pt>
                <c:pt idx="97">
                  <c:v>2.8046869173442399</c:v>
                </c:pt>
                <c:pt idx="98">
                  <c:v>2.8346869173442402</c:v>
                </c:pt>
                <c:pt idx="99">
                  <c:v>2.86468691734424</c:v>
                </c:pt>
                <c:pt idx="100">
                  <c:v>2.8946869173442398</c:v>
                </c:pt>
                <c:pt idx="101">
                  <c:v>2.92468691734424</c:v>
                </c:pt>
                <c:pt idx="102">
                  <c:v>2.9546869173442403</c:v>
                </c:pt>
                <c:pt idx="103">
                  <c:v>2.9773434586721201</c:v>
                </c:pt>
                <c:pt idx="104">
                  <c:v>3</c:v>
                </c:pt>
              </c:numCache>
            </c:numRef>
          </c:xVal>
          <c:yVal>
            <c:numRef>
              <c:f>Sheet1!$G$2:$G$106</c:f>
              <c:numCache>
                <c:formatCode>General</c:formatCode>
                <c:ptCount val="105"/>
                <c:pt idx="0">
                  <c:v>0.78510440310334395</c:v>
                </c:pt>
                <c:pt idx="1">
                  <c:v>0.78511763915799404</c:v>
                </c:pt>
                <c:pt idx="2">
                  <c:v>0.78520514297354604</c:v>
                </c:pt>
                <c:pt idx="3">
                  <c:v>0.78547185397971497</c:v>
                </c:pt>
                <c:pt idx="4">
                  <c:v>0.78576788585332802</c:v>
                </c:pt>
                <c:pt idx="5">
                  <c:v>0.78626636413539197</c:v>
                </c:pt>
                <c:pt idx="6">
                  <c:v>0.78718643627053797</c:v>
                </c:pt>
                <c:pt idx="7">
                  <c:v>0.78796117551273404</c:v>
                </c:pt>
                <c:pt idx="8">
                  <c:v>0.78871695560256105</c:v>
                </c:pt>
                <c:pt idx="9">
                  <c:v>0.78934337364570395</c:v>
                </c:pt>
                <c:pt idx="10">
                  <c:v>0.78981937768169896</c:v>
                </c:pt>
                <c:pt idx="11">
                  <c:v>0.79012841954426405</c:v>
                </c:pt>
                <c:pt idx="12">
                  <c:v>0.79025959020135095</c:v>
                </c:pt>
                <c:pt idx="13">
                  <c:v>0.79020825363269598</c:v>
                </c:pt>
                <c:pt idx="14">
                  <c:v>0.78997622216818897</c:v>
                </c:pt>
                <c:pt idx="15">
                  <c:v>0.78957167595156197</c:v>
                </c:pt>
                <c:pt idx="16">
                  <c:v>0.78900890163767901</c:v>
                </c:pt>
                <c:pt idx="17">
                  <c:v>0.78830777275596497</c:v>
                </c:pt>
                <c:pt idx="18">
                  <c:v>0.78749305637393696</c:v>
                </c:pt>
                <c:pt idx="19">
                  <c:v>0.78659353851167402</c:v>
                </c:pt>
                <c:pt idx="20">
                  <c:v>0.78564102278130099</c:v>
                </c:pt>
                <c:pt idx="21">
                  <c:v>0.784669214696745</c:v>
                </c:pt>
                <c:pt idx="22">
                  <c:v>0.78371252623905396</c:v>
                </c:pt>
                <c:pt idx="23">
                  <c:v>0.78280486217969403</c:v>
                </c:pt>
                <c:pt idx="24">
                  <c:v>0.78197841644035804</c:v>
                </c:pt>
                <c:pt idx="25">
                  <c:v>0.78126252537141905</c:v>
                </c:pt>
                <c:pt idx="26">
                  <c:v>0.78068262118377496</c:v>
                </c:pt>
                <c:pt idx="27">
                  <c:v>0.78025932039252499</c:v>
                </c:pt>
                <c:pt idx="28">
                  <c:v>0.78000768527177999</c:v>
                </c:pt>
                <c:pt idx="29">
                  <c:v>0.77993667752148499</c:v>
                </c:pt>
                <c:pt idx="30">
                  <c:v>0.78004883721663199</c:v>
                </c:pt>
                <c:pt idx="31">
                  <c:v>0.78034018638846303</c:v>
                </c:pt>
                <c:pt idx="32">
                  <c:v>0.78080037426062299</c:v>
                </c:pt>
                <c:pt idx="33">
                  <c:v>0.78141304436805004</c:v>
                </c:pt>
                <c:pt idx="34">
                  <c:v>0.78215642319546097</c:v>
                </c:pt>
                <c:pt idx="35">
                  <c:v>0.78300410311951896</c:v>
                </c:pt>
                <c:pt idx="36">
                  <c:v>0.78392598524962698</c:v>
                </c:pt>
                <c:pt idx="37">
                  <c:v>0.78488935646112701</c:v>
                </c:pt>
                <c:pt idx="38">
                  <c:v>0.785860056747263</c:v>
                </c:pt>
                <c:pt idx="39">
                  <c:v>0.78680369292692698</c:v>
                </c:pt>
                <c:pt idx="40">
                  <c:v>0.78768685920856696</c:v>
                </c:pt>
                <c:pt idx="41">
                  <c:v>0.78847831604449203</c:v>
                </c:pt>
                <c:pt idx="42">
                  <c:v>0.78915009104382305</c:v>
                </c:pt>
                <c:pt idx="43">
                  <c:v>0.78967846060776703</c:v>
                </c:pt>
                <c:pt idx="44">
                  <c:v>0.790044779229648</c:v>
                </c:pt>
                <c:pt idx="45">
                  <c:v>0.79023613090065703</c:v>
                </c:pt>
                <c:pt idx="46">
                  <c:v>0.79024577725807199</c:v>
                </c:pt>
                <c:pt idx="47">
                  <c:v>0.79007339116401898</c:v>
                </c:pt>
                <c:pt idx="48">
                  <c:v>0.78972506554563204</c:v>
                </c:pt>
                <c:pt idx="49">
                  <c:v>0.78921310140138601</c:v>
                </c:pt>
                <c:pt idx="50">
                  <c:v>0.78855557446834901</c:v>
                </c:pt>
                <c:pt idx="51">
                  <c:v>0.78777570560836196</c:v>
                </c:pt>
                <c:pt idx="52">
                  <c:v>0.78690104957859597</c:v>
                </c:pt>
                <c:pt idx="53">
                  <c:v>0.78596252559412705</c:v>
                </c:pt>
                <c:pt idx="54">
                  <c:v>0.78499333426844897</c:v>
                </c:pt>
                <c:pt idx="55">
                  <c:v>0.78402778690338804</c:v>
                </c:pt>
                <c:pt idx="56">
                  <c:v>0.78310009327611796</c:v>
                </c:pt>
                <c:pt idx="57">
                  <c:v>0.782243148454556</c:v>
                </c:pt>
                <c:pt idx="58">
                  <c:v>0.78148736435033495</c:v>
                </c:pt>
                <c:pt idx="59">
                  <c:v>0.78085958368663499</c:v>
                </c:pt>
                <c:pt idx="60">
                  <c:v>0.78038211998635798</c:v>
                </c:pt>
                <c:pt idx="61">
                  <c:v>0.78007195670939999</c:v>
                </c:pt>
                <c:pt idx="62">
                  <c:v>0.77994013618790003</c:v>
                </c:pt>
                <c:pt idx="63">
                  <c:v>0.77999136066025099</c:v>
                </c:pt>
                <c:pt idx="64">
                  <c:v>0.78022382044429694</c:v>
                </c:pt>
                <c:pt idx="65">
                  <c:v>0.780629259453406</c:v>
                </c:pt>
                <c:pt idx="66">
                  <c:v>0.78119326833554104</c:v>
                </c:pt>
                <c:pt idx="67">
                  <c:v>0.78189580183208596</c:v>
                </c:pt>
                <c:pt idx="68">
                  <c:v>0.78271189918803197</c:v>
                </c:pt>
                <c:pt idx="69">
                  <c:v>0.78361257967057296</c:v>
                </c:pt>
                <c:pt idx="70">
                  <c:v>0.78456586950234797</c:v>
                </c:pt>
                <c:pt idx="71">
                  <c:v>0.78553796073349502</c:v>
                </c:pt>
                <c:pt idx="72">
                  <c:v>0.78649440380014302</c:v>
                </c:pt>
                <c:pt idx="73">
                  <c:v>0.78740132845675503</c:v>
                </c:pt>
                <c:pt idx="74">
                  <c:v>0.78822665370262401</c:v>
                </c:pt>
                <c:pt idx="75">
                  <c:v>0.78894119341584401</c:v>
                </c:pt>
                <c:pt idx="76">
                  <c:v>0.78951971572201496</c:v>
                </c:pt>
                <c:pt idx="77">
                  <c:v>0.78994179696644096</c:v>
                </c:pt>
                <c:pt idx="78">
                  <c:v>0.79019254708175202</c:v>
                </c:pt>
                <c:pt idx="79">
                  <c:v>0.79026313044103402</c:v>
                </c:pt>
                <c:pt idx="80">
                  <c:v>0.79015107013149199</c:v>
                </c:pt>
                <c:pt idx="81">
                  <c:v>0.78986033170433401</c:v>
                </c:pt>
                <c:pt idx="82">
                  <c:v>0.78940118329998599</c:v>
                </c:pt>
                <c:pt idx="83">
                  <c:v>0.78878983643788803</c:v>
                </c:pt>
                <c:pt idx="84">
                  <c:v>0.78804787941146104</c:v>
                </c:pt>
                <c:pt idx="85">
                  <c:v>0.78720152226106699</c:v>
                </c:pt>
                <c:pt idx="86">
                  <c:v>0.78628067870478102</c:v>
                </c:pt>
                <c:pt idx="87">
                  <c:v>0.78531791609077695</c:v>
                </c:pt>
                <c:pt idx="88">
                  <c:v>0.78434730922588802</c:v>
                </c:pt>
                <c:pt idx="89">
                  <c:v>0.78340323764397601</c:v>
                </c:pt>
                <c:pt idx="90">
                  <c:v>0.78251916832617696</c:v>
                </c:pt>
                <c:pt idx="91">
                  <c:v>0.78172646692257997</c:v>
                </c:pt>
                <c:pt idx="92">
                  <c:v>0.78105328004243002</c:v>
                </c:pt>
                <c:pt idx="93">
                  <c:v>0.78052352912416401</c:v>
                </c:pt>
                <c:pt idx="94">
                  <c:v>0.78015605277876099</c:v>
                </c:pt>
                <c:pt idx="95">
                  <c:v>0.779963929404625</c:v>
                </c:pt>
                <c:pt idx="96">
                  <c:v>0.77995400545848803</c:v>
                </c:pt>
                <c:pt idx="97">
                  <c:v>0.78012664726481995</c:v>
                </c:pt>
                <c:pt idx="98">
                  <c:v>0.78047572594997205</c:v>
                </c:pt>
                <c:pt idx="99">
                  <c:v>0.78098883633968297</c:v>
                </c:pt>
                <c:pt idx="100">
                  <c:v>0.78164774183480401</c:v>
                </c:pt>
                <c:pt idx="101">
                  <c:v>0.78242902876544795</c:v>
                </c:pt>
                <c:pt idx="102">
                  <c:v>0.78330494589107902</c:v>
                </c:pt>
                <c:pt idx="103">
                  <c:v>0.78401100604845597</c:v>
                </c:pt>
                <c:pt idx="104">
                  <c:v>0.78473902425686404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C7-4F94-A6A2-66BAEC70BF0A}"/>
            </c:ext>
          </c:extLst>
        </c:ser>
        <c:ser>
          <c:idx val="0"/>
          <c:order val="2"/>
          <c:tx>
            <c:v>1u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Sheet1!$B$2:$B$106</c:f>
              <c:numCache>
                <c:formatCode>0.00E+00</c:formatCode>
                <c:ptCount val="105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2.0999999999999998E-2</c:v>
                </c:pt>
                <c:pt idx="4">
                  <c:v>3.8764305295266796E-2</c:v>
                </c:pt>
                <c:pt idx="5">
                  <c:v>6.8764305295266795E-2</c:v>
                </c:pt>
                <c:pt idx="6">
                  <c:v>9.8764305295266794E-2</c:v>
                </c:pt>
                <c:pt idx="7">
                  <c:v>0.128764305295266</c:v>
                </c:pt>
                <c:pt idx="8">
                  <c:v>0.158764305295266</c:v>
                </c:pt>
                <c:pt idx="9">
                  <c:v>0.188764305295266</c:v>
                </c:pt>
                <c:pt idx="10">
                  <c:v>0.218764305295266</c:v>
                </c:pt>
                <c:pt idx="11">
                  <c:v>0.24876430529526602</c:v>
                </c:pt>
                <c:pt idx="12">
                  <c:v>0.27876430529526602</c:v>
                </c:pt>
                <c:pt idx="13">
                  <c:v>0.30876430529526599</c:v>
                </c:pt>
                <c:pt idx="14">
                  <c:v>0.33876430529526602</c:v>
                </c:pt>
                <c:pt idx="15">
                  <c:v>0.36876430529526605</c:v>
                </c:pt>
                <c:pt idx="16">
                  <c:v>0.39876430529526602</c:v>
                </c:pt>
                <c:pt idx="17">
                  <c:v>0.42876430529526605</c:v>
                </c:pt>
                <c:pt idx="18">
                  <c:v>0.45876430529526602</c:v>
                </c:pt>
                <c:pt idx="19">
                  <c:v>0.48876430529526599</c:v>
                </c:pt>
                <c:pt idx="20">
                  <c:v>0.51876430529526596</c:v>
                </c:pt>
                <c:pt idx="21">
                  <c:v>0.54876430529526599</c:v>
                </c:pt>
                <c:pt idx="22">
                  <c:v>0.57876430529526601</c:v>
                </c:pt>
                <c:pt idx="23">
                  <c:v>0.60876430529526593</c:v>
                </c:pt>
                <c:pt idx="24">
                  <c:v>0.63876430529526596</c:v>
                </c:pt>
                <c:pt idx="25">
                  <c:v>0.66876430529526598</c:v>
                </c:pt>
                <c:pt idx="26">
                  <c:v>0.69876430529526601</c:v>
                </c:pt>
                <c:pt idx="27">
                  <c:v>0.72876430529526592</c:v>
                </c:pt>
                <c:pt idx="28">
                  <c:v>0.75876430529526595</c:v>
                </c:pt>
                <c:pt idx="29">
                  <c:v>0.78876430529526598</c:v>
                </c:pt>
                <c:pt idx="30">
                  <c:v>0.818764305295266</c:v>
                </c:pt>
                <c:pt idx="31">
                  <c:v>0.84876430529526592</c:v>
                </c:pt>
                <c:pt idx="32">
                  <c:v>0.87876430529526595</c:v>
                </c:pt>
                <c:pt idx="33">
                  <c:v>0.90876430529526597</c:v>
                </c:pt>
                <c:pt idx="34">
                  <c:v>0.93876430529526611</c:v>
                </c:pt>
                <c:pt idx="35">
                  <c:v>0.96876430529526703</c:v>
                </c:pt>
                <c:pt idx="36">
                  <c:v>0.99876430529526705</c:v>
                </c:pt>
                <c:pt idx="37">
                  <c:v>1.02876430529526</c:v>
                </c:pt>
                <c:pt idx="38">
                  <c:v>1.05876430529526</c:v>
                </c:pt>
                <c:pt idx="39">
                  <c:v>1.08876430529526</c:v>
                </c:pt>
                <c:pt idx="40">
                  <c:v>1.1187643052952601</c:v>
                </c:pt>
                <c:pt idx="41">
                  <c:v>1.1487643052952599</c:v>
                </c:pt>
                <c:pt idx="42">
                  <c:v>1.1787643052952601</c:v>
                </c:pt>
                <c:pt idx="43">
                  <c:v>1.2087643052952599</c:v>
                </c:pt>
                <c:pt idx="44">
                  <c:v>1.2387643052952602</c:v>
                </c:pt>
                <c:pt idx="45">
                  <c:v>1.26876430529526</c:v>
                </c:pt>
                <c:pt idx="46">
                  <c:v>1.29876430529526</c:v>
                </c:pt>
                <c:pt idx="47">
                  <c:v>1.32876430529526</c:v>
                </c:pt>
                <c:pt idx="48">
                  <c:v>1.35876430529526</c:v>
                </c:pt>
                <c:pt idx="49">
                  <c:v>1.3887643052952601</c:v>
                </c:pt>
                <c:pt idx="50">
                  <c:v>1.4187643052952601</c:v>
                </c:pt>
                <c:pt idx="51">
                  <c:v>1.4487643052952599</c:v>
                </c:pt>
                <c:pt idx="52">
                  <c:v>1.4787643052952602</c:v>
                </c:pt>
                <c:pt idx="53">
                  <c:v>1.50876430529526</c:v>
                </c:pt>
                <c:pt idx="54">
                  <c:v>1.53876430529526</c:v>
                </c:pt>
                <c:pt idx="55">
                  <c:v>1.56876430529526</c:v>
                </c:pt>
                <c:pt idx="56">
                  <c:v>1.59876430529526</c:v>
                </c:pt>
                <c:pt idx="57">
                  <c:v>1.6287643052952601</c:v>
                </c:pt>
                <c:pt idx="58">
                  <c:v>1.6587643052952601</c:v>
                </c:pt>
                <c:pt idx="59">
                  <c:v>1.6887643052952599</c:v>
                </c:pt>
                <c:pt idx="60">
                  <c:v>1.7187643052952699</c:v>
                </c:pt>
                <c:pt idx="61">
                  <c:v>1.7487643052952702</c:v>
                </c:pt>
                <c:pt idx="62">
                  <c:v>1.77876430529527</c:v>
                </c:pt>
                <c:pt idx="63">
                  <c:v>1.80876430529527</c:v>
                </c:pt>
                <c:pt idx="64">
                  <c:v>1.83876430529527</c:v>
                </c:pt>
                <c:pt idx="65">
                  <c:v>1.86876430529527</c:v>
                </c:pt>
                <c:pt idx="66">
                  <c:v>1.8987643052952703</c:v>
                </c:pt>
                <c:pt idx="67">
                  <c:v>1.9287643052952699</c:v>
                </c:pt>
                <c:pt idx="68">
                  <c:v>1.9587643052952699</c:v>
                </c:pt>
                <c:pt idx="69">
                  <c:v>1.9887643052952702</c:v>
                </c:pt>
                <c:pt idx="70">
                  <c:v>2.0187643052952704</c:v>
                </c:pt>
                <c:pt idx="71">
                  <c:v>2.0487643052952698</c:v>
                </c:pt>
                <c:pt idx="72">
                  <c:v>2.07876430529527</c:v>
                </c:pt>
                <c:pt idx="73">
                  <c:v>2.1087643052952703</c:v>
                </c:pt>
                <c:pt idx="74">
                  <c:v>2.1387643052952701</c:v>
                </c:pt>
                <c:pt idx="75">
                  <c:v>2.1687643052952699</c:v>
                </c:pt>
                <c:pt idx="76">
                  <c:v>2.1987643052952701</c:v>
                </c:pt>
                <c:pt idx="77">
                  <c:v>2.2287643052952699</c:v>
                </c:pt>
                <c:pt idx="78">
                  <c:v>2.2587643052952702</c:v>
                </c:pt>
                <c:pt idx="79">
                  <c:v>2.28876430529527</c:v>
                </c:pt>
                <c:pt idx="80">
                  <c:v>2.3187643052952698</c:v>
                </c:pt>
                <c:pt idx="81">
                  <c:v>2.34876430529527</c:v>
                </c:pt>
                <c:pt idx="82">
                  <c:v>2.3787643052952703</c:v>
                </c:pt>
                <c:pt idx="83">
                  <c:v>2.4087643052952701</c:v>
                </c:pt>
                <c:pt idx="84">
                  <c:v>2.4387643052952699</c:v>
                </c:pt>
                <c:pt idx="85">
                  <c:v>2.4687643052952701</c:v>
                </c:pt>
                <c:pt idx="86">
                  <c:v>2.4987643052952704</c:v>
                </c:pt>
                <c:pt idx="87">
                  <c:v>2.5287643052952697</c:v>
                </c:pt>
                <c:pt idx="88">
                  <c:v>2.55876430529527</c:v>
                </c:pt>
                <c:pt idx="89">
                  <c:v>2.5887643052952702</c:v>
                </c:pt>
                <c:pt idx="90">
                  <c:v>2.61876430529527</c:v>
                </c:pt>
                <c:pt idx="91">
                  <c:v>2.6487643052952698</c:v>
                </c:pt>
                <c:pt idx="92">
                  <c:v>2.6787643052952701</c:v>
                </c:pt>
                <c:pt idx="93">
                  <c:v>2.7087643052952699</c:v>
                </c:pt>
                <c:pt idx="94">
                  <c:v>2.7387643052952702</c:v>
                </c:pt>
                <c:pt idx="95">
                  <c:v>2.76876430529527</c:v>
                </c:pt>
                <c:pt idx="96">
                  <c:v>2.7987643052952702</c:v>
                </c:pt>
                <c:pt idx="97">
                  <c:v>2.82876430529527</c:v>
                </c:pt>
                <c:pt idx="98">
                  <c:v>2.8587643052952703</c:v>
                </c:pt>
                <c:pt idx="99">
                  <c:v>2.8887643052952701</c:v>
                </c:pt>
                <c:pt idx="100">
                  <c:v>2.9187643052952699</c:v>
                </c:pt>
                <c:pt idx="101">
                  <c:v>2.9487643052952701</c:v>
                </c:pt>
                <c:pt idx="102">
                  <c:v>2.9787643052952704</c:v>
                </c:pt>
                <c:pt idx="103">
                  <c:v>3</c:v>
                </c:pt>
              </c:numCache>
            </c:numRef>
          </c:xVal>
          <c:yVal>
            <c:numRef>
              <c:f>Sheet1!$C$2:$C$106</c:f>
              <c:numCache>
                <c:formatCode>General</c:formatCode>
                <c:ptCount val="105"/>
                <c:pt idx="0">
                  <c:v>0.78510440310334395</c:v>
                </c:pt>
                <c:pt idx="1">
                  <c:v>0.78510705023490501</c:v>
                </c:pt>
                <c:pt idx="2">
                  <c:v>0.785124551359492</c:v>
                </c:pt>
                <c:pt idx="3">
                  <c:v>0.78517789532200499</c:v>
                </c:pt>
                <c:pt idx="4">
                  <c:v>0.78528079818853402</c:v>
                </c:pt>
                <c:pt idx="5">
                  <c:v>0.78546646574325196</c:v>
                </c:pt>
                <c:pt idx="6">
                  <c:v>0.78564267999328397</c:v>
                </c:pt>
                <c:pt idx="7">
                  <c:v>0.78579903258591899</c:v>
                </c:pt>
                <c:pt idx="8">
                  <c:v>0.785930067126131</c:v>
                </c:pt>
                <c:pt idx="9">
                  <c:v>0.78603162696423001</c:v>
                </c:pt>
                <c:pt idx="10">
                  <c:v>0.78610031561738503</c:v>
                </c:pt>
                <c:pt idx="11">
                  <c:v>0.78613373527598895</c:v>
                </c:pt>
                <c:pt idx="12">
                  <c:v>0.78613069985018802</c:v>
                </c:pt>
                <c:pt idx="13">
                  <c:v>0.78609131086952999</c:v>
                </c:pt>
                <c:pt idx="14">
                  <c:v>0.786016958477459</c:v>
                </c:pt>
                <c:pt idx="15">
                  <c:v>0.78591027446278905</c:v>
                </c:pt>
                <c:pt idx="16">
                  <c:v>0.785775036676992</c:v>
                </c:pt>
                <c:pt idx="17">
                  <c:v>0.78561603327607099</c:v>
                </c:pt>
                <c:pt idx="18">
                  <c:v>0.78543889329316396</c:v>
                </c:pt>
                <c:pt idx="19">
                  <c:v>0.78524988893964798</c:v>
                </c:pt>
                <c:pt idx="20">
                  <c:v>0.78505571424947196</c:v>
                </c:pt>
                <c:pt idx="21">
                  <c:v>0.78486324760201298</c:v>
                </c:pt>
                <c:pt idx="22">
                  <c:v>0.78467930723874302</c:v>
                </c:pt>
                <c:pt idx="23">
                  <c:v>0.78451041059446802</c:v>
                </c:pt>
                <c:pt idx="24">
                  <c:v>0.78436254313784703</c:v>
                </c:pt>
                <c:pt idx="25">
                  <c:v>0.78424094599804905</c:v>
                </c:pt>
                <c:pt idx="26">
                  <c:v>0.78414992962102203</c:v>
                </c:pt>
                <c:pt idx="27">
                  <c:v>0.78409272140975095</c:v>
                </c:pt>
                <c:pt idx="28">
                  <c:v>0.784071350082296</c:v>
                </c:pt>
                <c:pt idx="29">
                  <c:v>0.78408657372304602</c:v>
                </c:pt>
                <c:pt idx="30">
                  <c:v>0.78413785339457498</c:v>
                </c:pt>
                <c:pt idx="31">
                  <c:v>0.784223371079806</c:v>
                </c:pt>
                <c:pt idx="32">
                  <c:v>0.78434009531912696</c:v>
                </c:pt>
                <c:pt idx="33">
                  <c:v>0.78448388867845997</c:v>
                </c:pt>
                <c:pt idx="34">
                  <c:v>0.78464965441635903</c:v>
                </c:pt>
                <c:pt idx="35">
                  <c:v>0.78483151720963196</c:v>
                </c:pt>
                <c:pt idx="36">
                  <c:v>0.78502303206106705</c:v>
                </c:pt>
                <c:pt idx="37">
                  <c:v>0.78521741311092097</c:v>
                </c:pt>
                <c:pt idx="38">
                  <c:v>0.78540777385291105</c:v>
                </c:pt>
                <c:pt idx="39">
                  <c:v>0.78558737142806401</c:v>
                </c:pt>
                <c:pt idx="40">
                  <c:v>0.78574984523803704</c:v>
                </c:pt>
                <c:pt idx="41">
                  <c:v>0.78588944201198696</c:v>
                </c:pt>
                <c:pt idx="42">
                  <c:v>0.786001219400014</c:v>
                </c:pt>
                <c:pt idx="43">
                  <c:v>0.78608122058528895</c:v>
                </c:pt>
                <c:pt idx="44">
                  <c:v>0.78612661407548201</c:v>
                </c:pt>
                <c:pt idx="45">
                  <c:v>0.78613579358793995</c:v>
                </c:pt>
                <c:pt idx="46">
                  <c:v>0.78610843467001801</c:v>
                </c:pt>
                <c:pt idx="47">
                  <c:v>0.78604550638367299</c:v>
                </c:pt>
                <c:pt idx="48">
                  <c:v>0.78594923656993798</c:v>
                </c:pt>
                <c:pt idx="49">
                  <c:v>0.78582303344583104</c:v>
                </c:pt>
                <c:pt idx="50">
                  <c:v>0.78567136484134104</c:v>
                </c:pt>
                <c:pt idx="51">
                  <c:v>0.78549960100599803</c:v>
                </c:pt>
                <c:pt idx="52">
                  <c:v>0.78531382387234405</c:v>
                </c:pt>
                <c:pt idx="53">
                  <c:v>0.78512061262747301</c:v>
                </c:pt>
                <c:pt idx="54">
                  <c:v>0.78492681089618299</c:v>
                </c:pt>
                <c:pt idx="55">
                  <c:v>0.78473928399625903</c:v>
                </c:pt>
                <c:pt idx="56">
                  <c:v>0.78456467636498906</c:v>
                </c:pt>
                <c:pt idx="57">
                  <c:v>0.78440917550923095</c:v>
                </c:pt>
                <c:pt idx="58">
                  <c:v>0.784278292833125</c:v>
                </c:pt>
                <c:pt idx="59">
                  <c:v>0.78417666793040097</c:v>
                </c:pt>
                <c:pt idx="60">
                  <c:v>0.78410790376373596</c:v>
                </c:pt>
                <c:pt idx="61">
                  <c:v>0.78407443868512405</c:v>
                </c:pt>
                <c:pt idx="62">
                  <c:v>0.78407745973017495</c:v>
                </c:pt>
                <c:pt idx="63">
                  <c:v>0.78411686033039896</c:v>
                </c:pt>
                <c:pt idx="64">
                  <c:v>0.78419124403932605</c:v>
                </c:pt>
                <c:pt idx="65">
                  <c:v>0.78429797414333602</c:v>
                </c:pt>
                <c:pt idx="66">
                  <c:v>0.78443326716502504</c:v>
                </c:pt>
                <c:pt idx="67">
                  <c:v>0.78459232739349105</c:v>
                </c:pt>
                <c:pt idx="68">
                  <c:v>0.78476951725808097</c:v>
                </c:pt>
                <c:pt idx="69">
                  <c:v>0.78495855647082802</c:v>
                </c:pt>
                <c:pt idx="70">
                  <c:v>0.78515274775353705</c:v>
                </c:pt>
                <c:pt idx="71">
                  <c:v>0.78534521035038696</c:v>
                </c:pt>
                <c:pt idx="72">
                  <c:v>0.78552912633058902</c:v>
                </c:pt>
                <c:pt idx="73">
                  <c:v>0.78569798253434298</c:v>
                </c:pt>
                <c:pt idx="74">
                  <c:v>0.78584579906311103</c:v>
                </c:pt>
                <c:pt idx="75">
                  <c:v>0.78596734380409505</c:v>
                </c:pt>
                <c:pt idx="76">
                  <c:v>0.78605831299836104</c:v>
                </c:pt>
                <c:pt idx="77">
                  <c:v>0.78611548610170101</c:v>
                </c:pt>
                <c:pt idx="78">
                  <c:v>0.78613683967723202</c:v>
                </c:pt>
                <c:pt idx="79">
                  <c:v>0.78612161843598005</c:v>
                </c:pt>
                <c:pt idx="80">
                  <c:v>0.78607036168957101</c:v>
                </c:pt>
                <c:pt idx="81">
                  <c:v>0.78598488421589896</c:v>
                </c:pt>
                <c:pt idx="82">
                  <c:v>0.78586821212228097</c:v>
                </c:pt>
                <c:pt idx="83">
                  <c:v>0.78572447592956796</c:v>
                </c:pt>
                <c:pt idx="84">
                  <c:v>0.78555876462285201</c:v>
                </c:pt>
                <c:pt idx="85">
                  <c:v>0.78537694578808503</c:v>
                </c:pt>
                <c:pt idx="86">
                  <c:v>0.78518545814881102</c:v>
                </c:pt>
                <c:pt idx="87">
                  <c:v>0.78499108379679905</c:v>
                </c:pt>
                <c:pt idx="88">
                  <c:v>0.78480070813983505</c:v>
                </c:pt>
                <c:pt idx="89">
                  <c:v>0.78462107604173503</c:v>
                </c:pt>
                <c:pt idx="90">
                  <c:v>0.78445855278526999</c:v>
                </c:pt>
                <c:pt idx="91">
                  <c:v>0.78431889833970203</c:v>
                </c:pt>
                <c:pt idx="92">
                  <c:v>0.78420706296313702</c:v>
                </c:pt>
                <c:pt idx="93">
                  <c:v>0.78412701142936203</c:v>
                </c:pt>
                <c:pt idx="94">
                  <c:v>0.78408158216308899</c:v>
                </c:pt>
                <c:pt idx="95">
                  <c:v>0.78407238633137899</c:v>
                </c:pt>
                <c:pt idx="96">
                  <c:v>0.78409975051582403</c:v>
                </c:pt>
                <c:pt idx="97">
                  <c:v>0.78416270503166396</c:v>
                </c:pt>
                <c:pt idx="98">
                  <c:v>0.78425901832340095</c:v>
                </c:pt>
                <c:pt idx="99">
                  <c:v>0.78438527621235499</c:v>
                </c:pt>
                <c:pt idx="100">
                  <c:v>0.78453700316177999</c:v>
                </c:pt>
                <c:pt idx="101">
                  <c:v>0.78470882121938101</c:v>
                </c:pt>
                <c:pt idx="102">
                  <c:v>0.784894640951322</c:v>
                </c:pt>
                <c:pt idx="103">
                  <c:v>0.78503123098126903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C7-4F94-A6A2-66BAEC70B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7020224"/>
        <c:axId val="837022304"/>
      </c:scatterChart>
      <c:valAx>
        <c:axId val="837020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時間 </a:t>
                </a:r>
                <a:r>
                  <a:rPr lang="en-US" altLang="ja-JP" sz="1600"/>
                  <a:t>[ns]</a:t>
                </a:r>
                <a:endParaRPr lang="ja-JP" altLang="en-US" sz="1600"/>
              </a:p>
            </c:rich>
          </c:tx>
          <c:layout>
            <c:manualLayout>
              <c:xMode val="edge"/>
              <c:yMode val="edge"/>
              <c:x val="0.4681695259816589"/>
              <c:y val="0.8441496219313093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7022304"/>
        <c:crosses val="autoZero"/>
        <c:crossBetween val="midCat"/>
      </c:valAx>
      <c:valAx>
        <c:axId val="837022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電圧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[mV]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83702022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7619475456575893"/>
          <c:y val="3.4160455124918901E-2"/>
          <c:w val="0.1219067729321235"/>
          <c:h val="0.266414878667676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3937007874016"/>
          <c:y val="5.0925925925925923E-2"/>
          <c:w val="0.73266863517060365"/>
          <c:h val="0.72253098571011953"/>
        </c:manualLayout>
      </c:layout>
      <c:scatterChart>
        <c:scatterStyle val="smoothMarker"/>
        <c:varyColors val="0"/>
        <c:ser>
          <c:idx val="2"/>
          <c:order val="0"/>
          <c:tx>
            <c:v>10u</c:v>
          </c:tx>
          <c:marker>
            <c:symbol val="none"/>
          </c:marker>
          <c:xVal>
            <c:numRef>
              <c:f>Sheet1!$J$2:$J$107</c:f>
              <c:numCache>
                <c:formatCode>0.00E+00</c:formatCode>
                <c:ptCount val="106"/>
                <c:pt idx="0" formatCode="General">
                  <c:v>0</c:v>
                </c:pt>
                <c:pt idx="1">
                  <c:v>3.0000000000000001E-3</c:v>
                </c:pt>
                <c:pt idx="2">
                  <c:v>8.0685026299184091E-3</c:v>
                </c:pt>
                <c:pt idx="3">
                  <c:v>1.26558565786258E-2</c:v>
                </c:pt>
                <c:pt idx="4">
                  <c:v>1.95898661927629E-2</c:v>
                </c:pt>
                <c:pt idx="5">
                  <c:v>3.2420088444027204E-2</c:v>
                </c:pt>
                <c:pt idx="6">
                  <c:v>4.8234710666547297E-2</c:v>
                </c:pt>
                <c:pt idx="7">
                  <c:v>6.8470413058384305E-2</c:v>
                </c:pt>
                <c:pt idx="8">
                  <c:v>9.8470413058384304E-2</c:v>
                </c:pt>
                <c:pt idx="9">
                  <c:v>0.128470413058384</c:v>
                </c:pt>
                <c:pt idx="10">
                  <c:v>0.158470413058384</c:v>
                </c:pt>
                <c:pt idx="11">
                  <c:v>0.188470413058384</c:v>
                </c:pt>
                <c:pt idx="12">
                  <c:v>0.21847041305838399</c:v>
                </c:pt>
                <c:pt idx="13">
                  <c:v>0.24847041305838399</c:v>
                </c:pt>
                <c:pt idx="14">
                  <c:v>0.27847041305838399</c:v>
                </c:pt>
                <c:pt idx="15">
                  <c:v>0.30847041305838396</c:v>
                </c:pt>
                <c:pt idx="16">
                  <c:v>0.33847041305838399</c:v>
                </c:pt>
                <c:pt idx="17">
                  <c:v>0.36847041305838396</c:v>
                </c:pt>
                <c:pt idx="18">
                  <c:v>0.39847041305838399</c:v>
                </c:pt>
                <c:pt idx="19">
                  <c:v>0.42847041305838396</c:v>
                </c:pt>
                <c:pt idx="20">
                  <c:v>0.45847041305838399</c:v>
                </c:pt>
                <c:pt idx="21">
                  <c:v>0.48847041305838401</c:v>
                </c:pt>
                <c:pt idx="22">
                  <c:v>0.51847041305838404</c:v>
                </c:pt>
                <c:pt idx="23">
                  <c:v>0.54847041305838407</c:v>
                </c:pt>
                <c:pt idx="24">
                  <c:v>0.57847041305838398</c:v>
                </c:pt>
                <c:pt idx="25">
                  <c:v>0.60847041305838401</c:v>
                </c:pt>
                <c:pt idx="26">
                  <c:v>0.63847041305838403</c:v>
                </c:pt>
                <c:pt idx="27">
                  <c:v>0.66847041305838406</c:v>
                </c:pt>
                <c:pt idx="28">
                  <c:v>0.69847041305838398</c:v>
                </c:pt>
                <c:pt idx="29">
                  <c:v>0.728470413058384</c:v>
                </c:pt>
                <c:pt idx="30">
                  <c:v>0.75847041305838403</c:v>
                </c:pt>
                <c:pt idx="31">
                  <c:v>0.78847041305838406</c:v>
                </c:pt>
                <c:pt idx="32">
                  <c:v>0.81847041305838408</c:v>
                </c:pt>
                <c:pt idx="33">
                  <c:v>0.848470413058384</c:v>
                </c:pt>
                <c:pt idx="34">
                  <c:v>0.87847041305838403</c:v>
                </c:pt>
                <c:pt idx="35">
                  <c:v>0.90847041305838405</c:v>
                </c:pt>
                <c:pt idx="36">
                  <c:v>0.93847041305838408</c:v>
                </c:pt>
                <c:pt idx="37">
                  <c:v>0.96847041305838388</c:v>
                </c:pt>
                <c:pt idx="38">
                  <c:v>0.99847041305838402</c:v>
                </c:pt>
                <c:pt idx="39">
                  <c:v>1.0284704130583799</c:v>
                </c:pt>
                <c:pt idx="40">
                  <c:v>1.0584704130583802</c:v>
                </c:pt>
                <c:pt idx="41">
                  <c:v>1.08847041305838</c:v>
                </c:pt>
                <c:pt idx="42">
                  <c:v>1.11847041305838</c:v>
                </c:pt>
                <c:pt idx="43">
                  <c:v>1.14847041305838</c:v>
                </c:pt>
                <c:pt idx="44">
                  <c:v>1.1784704130583801</c:v>
                </c:pt>
                <c:pt idx="45">
                  <c:v>1.2084704130583801</c:v>
                </c:pt>
                <c:pt idx="46">
                  <c:v>1.2384704130583801</c:v>
                </c:pt>
                <c:pt idx="47">
                  <c:v>1.2684704130583799</c:v>
                </c:pt>
                <c:pt idx="48">
                  <c:v>1.2984704130583802</c:v>
                </c:pt>
                <c:pt idx="49">
                  <c:v>1.32847041305838</c:v>
                </c:pt>
                <c:pt idx="50">
                  <c:v>1.35847041305838</c:v>
                </c:pt>
                <c:pt idx="51">
                  <c:v>1.38847041305838</c:v>
                </c:pt>
                <c:pt idx="52">
                  <c:v>1.4184704130583801</c:v>
                </c:pt>
                <c:pt idx="53">
                  <c:v>1.4484704130583801</c:v>
                </c:pt>
                <c:pt idx="54">
                  <c:v>1.4784704130583801</c:v>
                </c:pt>
                <c:pt idx="55">
                  <c:v>1.5084704130583799</c:v>
                </c:pt>
                <c:pt idx="56">
                  <c:v>1.5384704130583802</c:v>
                </c:pt>
                <c:pt idx="57">
                  <c:v>1.56847041305838</c:v>
                </c:pt>
                <c:pt idx="58">
                  <c:v>1.59847041305838</c:v>
                </c:pt>
                <c:pt idx="59">
                  <c:v>1.62847041305838</c:v>
                </c:pt>
                <c:pt idx="60">
                  <c:v>1.6584704130583801</c:v>
                </c:pt>
                <c:pt idx="61">
                  <c:v>1.6884704130583801</c:v>
                </c:pt>
                <c:pt idx="62">
                  <c:v>1.7184704130583801</c:v>
                </c:pt>
                <c:pt idx="63">
                  <c:v>1.7484704130583799</c:v>
                </c:pt>
                <c:pt idx="64">
                  <c:v>1.7784704130583802</c:v>
                </c:pt>
                <c:pt idx="65">
                  <c:v>1.80847041305838</c:v>
                </c:pt>
                <c:pt idx="66">
                  <c:v>1.83847041305838</c:v>
                </c:pt>
                <c:pt idx="67">
                  <c:v>1.8684704130583802</c:v>
                </c:pt>
                <c:pt idx="68">
                  <c:v>1.8984704130583798</c:v>
                </c:pt>
                <c:pt idx="69">
                  <c:v>1.9284704130583801</c:v>
                </c:pt>
                <c:pt idx="70">
                  <c:v>1.9584704130583801</c:v>
                </c:pt>
                <c:pt idx="71">
                  <c:v>1.9884704130583801</c:v>
                </c:pt>
                <c:pt idx="72">
                  <c:v>2.0184704130583797</c:v>
                </c:pt>
                <c:pt idx="73">
                  <c:v>2.04847041305838</c:v>
                </c:pt>
                <c:pt idx="74">
                  <c:v>2.0784704130583802</c:v>
                </c:pt>
                <c:pt idx="75">
                  <c:v>2.10847041305838</c:v>
                </c:pt>
                <c:pt idx="76">
                  <c:v>2.1384704130583798</c:v>
                </c:pt>
                <c:pt idx="77">
                  <c:v>2.1684704130583801</c:v>
                </c:pt>
                <c:pt idx="78">
                  <c:v>2.1984704130583799</c:v>
                </c:pt>
                <c:pt idx="79">
                  <c:v>2.2284704130583801</c:v>
                </c:pt>
                <c:pt idx="80">
                  <c:v>2.2584704130583799</c:v>
                </c:pt>
                <c:pt idx="81">
                  <c:v>2.2884704130583802</c:v>
                </c:pt>
                <c:pt idx="82">
                  <c:v>2.31847041305838</c:v>
                </c:pt>
                <c:pt idx="83">
                  <c:v>2.3484704130583802</c:v>
                </c:pt>
                <c:pt idx="84">
                  <c:v>2.37847041305838</c:v>
                </c:pt>
                <c:pt idx="85">
                  <c:v>2.4084704130583798</c:v>
                </c:pt>
                <c:pt idx="86">
                  <c:v>2.4384704130583899</c:v>
                </c:pt>
                <c:pt idx="87">
                  <c:v>2.4684704130583901</c:v>
                </c:pt>
                <c:pt idx="88">
                  <c:v>2.4984704130583899</c:v>
                </c:pt>
                <c:pt idx="89">
                  <c:v>2.5284704130583897</c:v>
                </c:pt>
                <c:pt idx="90">
                  <c:v>2.55847041305839</c:v>
                </c:pt>
                <c:pt idx="91">
                  <c:v>2.5884704130583902</c:v>
                </c:pt>
                <c:pt idx="92">
                  <c:v>2.61847041305839</c:v>
                </c:pt>
                <c:pt idx="93">
                  <c:v>2.6484704130583898</c:v>
                </c:pt>
                <c:pt idx="94">
                  <c:v>2.6784704130583901</c:v>
                </c:pt>
                <c:pt idx="95">
                  <c:v>2.7084704130583903</c:v>
                </c:pt>
                <c:pt idx="96">
                  <c:v>2.7384704130583897</c:v>
                </c:pt>
                <c:pt idx="97">
                  <c:v>2.7684704130583899</c:v>
                </c:pt>
                <c:pt idx="98">
                  <c:v>2.7984704130583902</c:v>
                </c:pt>
                <c:pt idx="99">
                  <c:v>2.82847041305839</c:v>
                </c:pt>
                <c:pt idx="100">
                  <c:v>2.8584704130583898</c:v>
                </c:pt>
                <c:pt idx="101">
                  <c:v>2.88847041305839</c:v>
                </c:pt>
                <c:pt idx="102">
                  <c:v>2.9184704130583898</c:v>
                </c:pt>
                <c:pt idx="103">
                  <c:v>2.9484704130583901</c:v>
                </c:pt>
                <c:pt idx="104">
                  <c:v>2.9784704130583899</c:v>
                </c:pt>
                <c:pt idx="105">
                  <c:v>3</c:v>
                </c:pt>
              </c:numCache>
            </c:numRef>
          </c:xVal>
          <c:yVal>
            <c:numRef>
              <c:f>Sheet1!$K$2:$K$107</c:f>
              <c:numCache>
                <c:formatCode>General</c:formatCode>
                <c:ptCount val="106"/>
                <c:pt idx="0">
                  <c:v>0.89722977626696698</c:v>
                </c:pt>
                <c:pt idx="1">
                  <c:v>0.897239205726442</c:v>
                </c:pt>
                <c:pt idx="2">
                  <c:v>0.89730165201481604</c:v>
                </c:pt>
                <c:pt idx="3">
                  <c:v>0.89738605853596898</c:v>
                </c:pt>
                <c:pt idx="4">
                  <c:v>0.89758407086865899</c:v>
                </c:pt>
                <c:pt idx="5">
                  <c:v>0.89816701520560904</c:v>
                </c:pt>
                <c:pt idx="6">
                  <c:v>0.89921546324449997</c:v>
                </c:pt>
                <c:pt idx="7">
                  <c:v>0.90096655620580302</c:v>
                </c:pt>
                <c:pt idx="8">
                  <c:v>0.90410471248044899</c:v>
                </c:pt>
                <c:pt idx="9">
                  <c:v>0.907568333901416</c:v>
                </c:pt>
                <c:pt idx="10">
                  <c:v>0.911055305975767</c:v>
                </c:pt>
                <c:pt idx="11">
                  <c:v>0.91431039651809798</c:v>
                </c:pt>
                <c:pt idx="12">
                  <c:v>0.91712844381319303</c:v>
                </c:pt>
                <c:pt idx="13">
                  <c:v>0.91935092048459</c:v>
                </c:pt>
                <c:pt idx="14">
                  <c:v>0.92086177875530595</c:v>
                </c:pt>
                <c:pt idx="15">
                  <c:v>0.921583940315856</c:v>
                </c:pt>
                <c:pt idx="16">
                  <c:v>0.92147661680028703</c:v>
                </c:pt>
                <c:pt idx="17">
                  <c:v>0.92053319233907405</c:v>
                </c:pt>
                <c:pt idx="18">
                  <c:v>0.91877921556363695</c:v>
                </c:pt>
                <c:pt idx="19">
                  <c:v>0.91627020856296804</c:v>
                </c:pt>
                <c:pt idx="20">
                  <c:v>0.91308910088536999</c:v>
                </c:pt>
                <c:pt idx="21">
                  <c:v>0.90934317022958699</c:v>
                </c:pt>
                <c:pt idx="22">
                  <c:v>0.90516040042902401</c:v>
                </c:pt>
                <c:pt idx="23">
                  <c:v>0.900685221852773</c:v>
                </c:pt>
                <c:pt idx="24">
                  <c:v>0.89607365950225704</c:v>
                </c:pt>
                <c:pt idx="25">
                  <c:v>0.89148800094902603</c:v>
                </c:pt>
                <c:pt idx="26">
                  <c:v>0.88709109514089401</c:v>
                </c:pt>
                <c:pt idx="27">
                  <c:v>0.88304046189955998</c:v>
                </c:pt>
                <c:pt idx="28">
                  <c:v>0.87948242344497396</c:v>
                </c:pt>
                <c:pt idx="29">
                  <c:v>0.87654651152484397</c:v>
                </c:pt>
                <c:pt idx="30">
                  <c:v>0.87434037700118705</c:v>
                </c:pt>
                <c:pt idx="31">
                  <c:v>0.87294546280871399</c:v>
                </c:pt>
                <c:pt idx="32">
                  <c:v>0.87241366477989801</c:v>
                </c:pt>
                <c:pt idx="33">
                  <c:v>0.87276513496725106</c:v>
                </c:pt>
                <c:pt idx="34">
                  <c:v>0.87398738696969902</c:v>
                </c:pt>
                <c:pt idx="35">
                  <c:v>0.87603573452662098</c:v>
                </c:pt>
                <c:pt idx="36">
                  <c:v>0.87883505571840903</c:v>
                </c:pt>
                <c:pt idx="37">
                  <c:v>0.882282801433104</c:v>
                </c:pt>
                <c:pt idx="38">
                  <c:v>0.88625310008807001</c:v>
                </c:pt>
                <c:pt idx="39">
                  <c:v>0.89060174251400503</c:v>
                </c:pt>
                <c:pt idx="40">
                  <c:v>0.89517179377134704</c:v>
                </c:pt>
                <c:pt idx="41">
                  <c:v>0.89979956773283398</c:v>
                </c:pt>
                <c:pt idx="42">
                  <c:v>0.90432068561713996</c:v>
                </c:pt>
                <c:pt idx="43">
                  <c:v>0.90857596715426603</c:v>
                </c:pt>
                <c:pt idx="44">
                  <c:v>0.91241693503510302</c:v>
                </c:pt>
                <c:pt idx="45">
                  <c:v>0.91571075342465302</c:v>
                </c:pt>
                <c:pt idx="46">
                  <c:v>0.918344472757748</c:v>
                </c:pt>
                <c:pt idx="47">
                  <c:v>0.92022849735643297</c:v>
                </c:pt>
                <c:pt idx="48">
                  <c:v>0.921299230215057</c:v>
                </c:pt>
                <c:pt idx="49">
                  <c:v>0.92152088205729199</c:v>
                </c:pt>
                <c:pt idx="50">
                  <c:v>0.92088643476121002</c:v>
                </c:pt>
                <c:pt idx="51">
                  <c:v>0.91941777893278598</c:v>
                </c:pt>
                <c:pt idx="52">
                  <c:v>0.91716502645550002</c:v>
                </c:pt>
                <c:pt idx="53">
                  <c:v>0.91420501667917398</c:v>
                </c:pt>
                <c:pt idx="54">
                  <c:v>0.91063901203887698</c:v>
                </c:pt>
                <c:pt idx="55">
                  <c:v>0.90658962360300799</c:v>
                </c:pt>
                <c:pt idx="56">
                  <c:v>0.902196989180437</c:v>
                </c:pt>
                <c:pt idx="57">
                  <c:v>0.89761426501377295</c:v>
                </c:pt>
                <c:pt idx="58">
                  <c:v>0.89300254136462098</c:v>
                </c:pt>
                <c:pt idx="59">
                  <c:v>0.88852529973035999</c:v>
                </c:pt>
                <c:pt idx="60">
                  <c:v>0.88434260180289104</c:v>
                </c:pt>
                <c:pt idx="61">
                  <c:v>0.88060521256242796</c:v>
                </c:pt>
                <c:pt idx="62">
                  <c:v>0.87744889812038995</c:v>
                </c:pt>
                <c:pt idx="63">
                  <c:v>0.87498915090040097</c:v>
                </c:pt>
                <c:pt idx="64">
                  <c:v>0.87331659120899297</c:v>
                </c:pt>
                <c:pt idx="65">
                  <c:v>0.87249327672599597</c:v>
                </c:pt>
                <c:pt idx="66">
                  <c:v>0.87255011424106399</c:v>
                </c:pt>
                <c:pt idx="67">
                  <c:v>0.87348552088047204</c:v>
                </c:pt>
                <c:pt idx="68">
                  <c:v>0.87526541293947502</c:v>
                </c:pt>
                <c:pt idx="69">
                  <c:v>0.87782453721193299</c:v>
                </c:pt>
                <c:pt idx="70">
                  <c:v>0.88106908219802704</c:v>
                </c:pt>
                <c:pt idx="71">
                  <c:v>0.88488043270174199</c:v>
                </c:pt>
                <c:pt idx="72">
                  <c:v>0.88911990325902801</c:v>
                </c:pt>
                <c:pt idx="73">
                  <c:v>0.89363414484898895</c:v>
                </c:pt>
                <c:pt idx="74">
                  <c:v>0.89826104503068205</c:v>
                </c:pt>
                <c:pt idx="75">
                  <c:v>0.90283579078480902</c:v>
                </c:pt>
                <c:pt idx="76">
                  <c:v>0.90719684141852197</c:v>
                </c:pt>
                <c:pt idx="77">
                  <c:v>0.91119159642779302</c:v>
                </c:pt>
                <c:pt idx="78">
                  <c:v>0.91468149590328296</c:v>
                </c:pt>
                <c:pt idx="79">
                  <c:v>0.91754652579454399</c:v>
                </c:pt>
                <c:pt idx="80">
                  <c:v>0.91968895948579499</c:v>
                </c:pt>
                <c:pt idx="81">
                  <c:v>0.92103628235322199</c:v>
                </c:pt>
                <c:pt idx="82">
                  <c:v>0.92154327859558505</c:v>
                </c:pt>
                <c:pt idx="83">
                  <c:v>0.92119327711655796</c:v>
                </c:pt>
                <c:pt idx="84">
                  <c:v>0.91999856303877403</c:v>
                </c:pt>
                <c:pt idx="85">
                  <c:v>0.91799996455697097</c:v>
                </c:pt>
                <c:pt idx="86">
                  <c:v>0.91526562465982797</c:v>
                </c:pt>
                <c:pt idx="87">
                  <c:v>0.91188896808641695</c:v>
                </c:pt>
                <c:pt idx="88">
                  <c:v>0.90798587971018896</c:v>
                </c:pt>
                <c:pt idx="89">
                  <c:v>0.90369112427465303</c:v>
                </c:pt>
                <c:pt idx="90">
                  <c:v>0.89915406033823997</c:v>
                </c:pt>
                <c:pt idx="91">
                  <c:v>0.89453373282699</c:v>
                </c:pt>
                <c:pt idx="92">
                  <c:v>0.88999346634302101</c:v>
                </c:pt>
                <c:pt idx="93">
                  <c:v>0.88569512145839602</c:v>
                </c:pt>
                <c:pt idx="94">
                  <c:v>0.88179321389451704</c:v>
                </c:pt>
                <c:pt idx="95">
                  <c:v>0.87842912683003005</c:v>
                </c:pt>
                <c:pt idx="96">
                  <c:v>0.87572566521227302</c:v>
                </c:pt>
                <c:pt idx="97">
                  <c:v>0.87378220458792499</c:v>
                </c:pt>
                <c:pt idx="98">
                  <c:v>0.87267067378931296</c:v>
                </c:pt>
                <c:pt idx="99">
                  <c:v>0.87243258056932804</c:v>
                </c:pt>
                <c:pt idx="100">
                  <c:v>0.87307724325312597</c:v>
                </c:pt>
                <c:pt idx="101">
                  <c:v>0.874581332344884</c:v>
                </c:pt>
                <c:pt idx="102">
                  <c:v>0.87688975765615595</c:v>
                </c:pt>
                <c:pt idx="103">
                  <c:v>0.87991786377138004</c:v>
                </c:pt>
                <c:pt idx="104">
                  <c:v>0.88355482511402705</c:v>
                </c:pt>
                <c:pt idx="105">
                  <c:v>0.88647426635691295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4AC-4BBD-AF25-BCB247A29473}"/>
            </c:ext>
          </c:extLst>
        </c:ser>
        <c:ser>
          <c:idx val="1"/>
          <c:order val="1"/>
          <c:tx>
            <c:v>5u</c:v>
          </c:tx>
          <c:marker>
            <c:symbol val="none"/>
          </c:marker>
          <c:xVal>
            <c:numRef>
              <c:f>Sheet1!$F$2:$F$107</c:f>
              <c:numCache>
                <c:formatCode>0.00E+00</c:formatCode>
                <c:ptCount val="106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1.5243826265506499E-2</c:v>
                </c:pt>
                <c:pt idx="4">
                  <c:v>2.5029380531121002E-2</c:v>
                </c:pt>
                <c:pt idx="5">
                  <c:v>4.4600489062350097E-2</c:v>
                </c:pt>
                <c:pt idx="6">
                  <c:v>6.7987304224984502E-2</c:v>
                </c:pt>
                <c:pt idx="7">
                  <c:v>9.7987304224984501E-2</c:v>
                </c:pt>
                <c:pt idx="8">
                  <c:v>0.127987304224984</c:v>
                </c:pt>
                <c:pt idx="9">
                  <c:v>0.157987304224984</c:v>
                </c:pt>
                <c:pt idx="10">
                  <c:v>0.187987304224984</c:v>
                </c:pt>
                <c:pt idx="11">
                  <c:v>0.21798730422498402</c:v>
                </c:pt>
                <c:pt idx="12">
                  <c:v>0.24798730422498402</c:v>
                </c:pt>
                <c:pt idx="13">
                  <c:v>0.27798730422498402</c:v>
                </c:pt>
                <c:pt idx="14">
                  <c:v>0.30798730422498399</c:v>
                </c:pt>
                <c:pt idx="15">
                  <c:v>0.33798730422498402</c:v>
                </c:pt>
                <c:pt idx="16">
                  <c:v>0.36798730422498399</c:v>
                </c:pt>
                <c:pt idx="17">
                  <c:v>0.39798730422498402</c:v>
                </c:pt>
                <c:pt idx="18">
                  <c:v>0.42798730422498399</c:v>
                </c:pt>
                <c:pt idx="19">
                  <c:v>0.45798730422498402</c:v>
                </c:pt>
                <c:pt idx="20">
                  <c:v>0.48798730422498393</c:v>
                </c:pt>
                <c:pt idx="21">
                  <c:v>0.51798730422498396</c:v>
                </c:pt>
                <c:pt idx="22">
                  <c:v>0.54798730422498398</c:v>
                </c:pt>
                <c:pt idx="23">
                  <c:v>0.57798730422498401</c:v>
                </c:pt>
                <c:pt idx="24">
                  <c:v>0.60798730422498393</c:v>
                </c:pt>
                <c:pt idx="25">
                  <c:v>0.63798730422498395</c:v>
                </c:pt>
                <c:pt idx="26">
                  <c:v>0.66798730422498398</c:v>
                </c:pt>
                <c:pt idx="27">
                  <c:v>0.69798730422498401</c:v>
                </c:pt>
                <c:pt idx="28">
                  <c:v>0.72798730422498392</c:v>
                </c:pt>
                <c:pt idx="29">
                  <c:v>0.75798730422498395</c:v>
                </c:pt>
                <c:pt idx="30">
                  <c:v>0.78798730422498398</c:v>
                </c:pt>
                <c:pt idx="31">
                  <c:v>0.817987304224984</c:v>
                </c:pt>
                <c:pt idx="32">
                  <c:v>0.84798730422498392</c:v>
                </c:pt>
                <c:pt idx="33">
                  <c:v>0.87798730422498394</c:v>
                </c:pt>
                <c:pt idx="34">
                  <c:v>0.90798730422498397</c:v>
                </c:pt>
                <c:pt idx="35">
                  <c:v>0.937987304224984</c:v>
                </c:pt>
                <c:pt idx="36">
                  <c:v>0.96798730422498402</c:v>
                </c:pt>
                <c:pt idx="37">
                  <c:v>0.99798730422498394</c:v>
                </c:pt>
                <c:pt idx="38">
                  <c:v>1.0279873042249799</c:v>
                </c:pt>
                <c:pt idx="39">
                  <c:v>1.0579873042249801</c:v>
                </c:pt>
                <c:pt idx="40">
                  <c:v>1.0879873042249799</c:v>
                </c:pt>
                <c:pt idx="41">
                  <c:v>1.1179873042249799</c:v>
                </c:pt>
                <c:pt idx="42">
                  <c:v>1.14798730422498</c:v>
                </c:pt>
                <c:pt idx="43">
                  <c:v>1.17798730422498</c:v>
                </c:pt>
                <c:pt idx="44">
                  <c:v>1.20798730422498</c:v>
                </c:pt>
                <c:pt idx="45">
                  <c:v>1.23798730422498</c:v>
                </c:pt>
                <c:pt idx="46">
                  <c:v>1.2679873042249798</c:v>
                </c:pt>
                <c:pt idx="47">
                  <c:v>1.2979873042249801</c:v>
                </c:pt>
                <c:pt idx="48">
                  <c:v>1.3279873042249799</c:v>
                </c:pt>
                <c:pt idx="49">
                  <c:v>1.3579873042249799</c:v>
                </c:pt>
                <c:pt idx="50">
                  <c:v>1.38798730422498</c:v>
                </c:pt>
                <c:pt idx="51">
                  <c:v>1.41798730422498</c:v>
                </c:pt>
                <c:pt idx="52">
                  <c:v>1.44798730422498</c:v>
                </c:pt>
                <c:pt idx="53">
                  <c:v>1.47798730422498</c:v>
                </c:pt>
                <c:pt idx="54">
                  <c:v>1.5079873042249798</c:v>
                </c:pt>
                <c:pt idx="55">
                  <c:v>1.5379873042249801</c:v>
                </c:pt>
                <c:pt idx="56">
                  <c:v>1.5679873042249799</c:v>
                </c:pt>
                <c:pt idx="57">
                  <c:v>1.5979873042249799</c:v>
                </c:pt>
                <c:pt idx="58">
                  <c:v>1.6279873042249799</c:v>
                </c:pt>
                <c:pt idx="59">
                  <c:v>1.65798730422498</c:v>
                </c:pt>
                <c:pt idx="60">
                  <c:v>1.68798730422498</c:v>
                </c:pt>
                <c:pt idx="61">
                  <c:v>1.71798730422498</c:v>
                </c:pt>
                <c:pt idx="62">
                  <c:v>1.7479873042249798</c:v>
                </c:pt>
                <c:pt idx="63">
                  <c:v>1.7779873042249801</c:v>
                </c:pt>
                <c:pt idx="64">
                  <c:v>1.8079873042249799</c:v>
                </c:pt>
                <c:pt idx="65">
                  <c:v>1.8379873042249799</c:v>
                </c:pt>
                <c:pt idx="66">
                  <c:v>1.8679873042249799</c:v>
                </c:pt>
                <c:pt idx="67">
                  <c:v>1.89798730422498</c:v>
                </c:pt>
                <c:pt idx="68">
                  <c:v>1.9279873042249802</c:v>
                </c:pt>
                <c:pt idx="69">
                  <c:v>1.9579873042249798</c:v>
                </c:pt>
                <c:pt idx="70">
                  <c:v>1.9879873042249798</c:v>
                </c:pt>
                <c:pt idx="71">
                  <c:v>2.0179873042249801</c:v>
                </c:pt>
                <c:pt idx="72">
                  <c:v>2.0479873042249803</c:v>
                </c:pt>
                <c:pt idx="73">
                  <c:v>2.0779873042249797</c:v>
                </c:pt>
                <c:pt idx="74">
                  <c:v>2.1079873042249799</c:v>
                </c:pt>
                <c:pt idx="75">
                  <c:v>2.1379873042249802</c:v>
                </c:pt>
                <c:pt idx="76">
                  <c:v>2.16798730422498</c:v>
                </c:pt>
                <c:pt idx="77">
                  <c:v>2.1979873042249798</c:v>
                </c:pt>
                <c:pt idx="78">
                  <c:v>2.22798730422498</c:v>
                </c:pt>
                <c:pt idx="79">
                  <c:v>2.2579873042249798</c:v>
                </c:pt>
                <c:pt idx="80">
                  <c:v>2.2879873042249801</c:v>
                </c:pt>
                <c:pt idx="81">
                  <c:v>2.3179873042249799</c:v>
                </c:pt>
                <c:pt idx="82">
                  <c:v>2.3479873042249797</c:v>
                </c:pt>
                <c:pt idx="83">
                  <c:v>2.3779873042249902</c:v>
                </c:pt>
                <c:pt idx="84">
                  <c:v>2.40798730422499</c:v>
                </c:pt>
                <c:pt idx="85">
                  <c:v>2.4379873042249902</c:v>
                </c:pt>
                <c:pt idx="86">
                  <c:v>2.46798730422499</c:v>
                </c:pt>
                <c:pt idx="87">
                  <c:v>2.4979873042249898</c:v>
                </c:pt>
                <c:pt idx="88">
                  <c:v>2.5279873042249901</c:v>
                </c:pt>
                <c:pt idx="89">
                  <c:v>2.5579873042249903</c:v>
                </c:pt>
                <c:pt idx="90">
                  <c:v>2.5879873042249897</c:v>
                </c:pt>
                <c:pt idx="91">
                  <c:v>2.6179873042249899</c:v>
                </c:pt>
                <c:pt idx="92">
                  <c:v>2.6479873042249902</c:v>
                </c:pt>
                <c:pt idx="93">
                  <c:v>2.67798730422499</c:v>
                </c:pt>
                <c:pt idx="94">
                  <c:v>2.7079873042249898</c:v>
                </c:pt>
                <c:pt idx="95">
                  <c:v>2.73798730422499</c:v>
                </c:pt>
                <c:pt idx="96">
                  <c:v>2.7679873042249898</c:v>
                </c:pt>
                <c:pt idx="97">
                  <c:v>2.7979873042249901</c:v>
                </c:pt>
                <c:pt idx="98">
                  <c:v>2.8279873042249899</c:v>
                </c:pt>
                <c:pt idx="99">
                  <c:v>2.8579873042249901</c:v>
                </c:pt>
                <c:pt idx="100">
                  <c:v>2.8879873042249899</c:v>
                </c:pt>
                <c:pt idx="101">
                  <c:v>2.9179873042249902</c:v>
                </c:pt>
                <c:pt idx="102">
                  <c:v>2.94798730422499</c:v>
                </c:pt>
                <c:pt idx="103">
                  <c:v>2.9779873042249898</c:v>
                </c:pt>
                <c:pt idx="104">
                  <c:v>3</c:v>
                </c:pt>
              </c:numCache>
            </c:numRef>
          </c:xVal>
          <c:yVal>
            <c:numRef>
              <c:f>Sheet1!$G$2:$G$107</c:f>
              <c:numCache>
                <c:formatCode>General</c:formatCode>
                <c:ptCount val="106"/>
                <c:pt idx="0">
                  <c:v>0.89722977626696698</c:v>
                </c:pt>
                <c:pt idx="1">
                  <c:v>0.89723449099670405</c:v>
                </c:pt>
                <c:pt idx="2">
                  <c:v>0.89727676409609902</c:v>
                </c:pt>
                <c:pt idx="3">
                  <c:v>0.89734589495398298</c:v>
                </c:pt>
                <c:pt idx="4">
                  <c:v>0.89752135333734795</c:v>
                </c:pt>
                <c:pt idx="5">
                  <c:v>0.89809248943690401</c:v>
                </c:pt>
                <c:pt idx="6">
                  <c:v>0.89907370079886095</c:v>
                </c:pt>
                <c:pt idx="7">
                  <c:v>0.90063885514552999</c:v>
                </c:pt>
                <c:pt idx="8">
                  <c:v>0.90237668629547896</c:v>
                </c:pt>
                <c:pt idx="9">
                  <c:v>0.90413149885088995</c:v>
                </c:pt>
                <c:pt idx="10">
                  <c:v>0.90577329004027796</c:v>
                </c:pt>
                <c:pt idx="11">
                  <c:v>0.90719781274033695</c:v>
                </c:pt>
                <c:pt idx="12">
                  <c:v>0.90832435758042795</c:v>
                </c:pt>
                <c:pt idx="13">
                  <c:v>0.90909360406224804</c:v>
                </c:pt>
                <c:pt idx="14">
                  <c:v>0.90946594702240202</c:v>
                </c:pt>
                <c:pt idx="15">
                  <c:v>0.909420270705948</c:v>
                </c:pt>
                <c:pt idx="16">
                  <c:v>0.908952973375593</c:v>
                </c:pt>
                <c:pt idx="17">
                  <c:v>0.90807699099089501</c:v>
                </c:pt>
                <c:pt idx="18">
                  <c:v>0.90682066268503503</c:v>
                </c:pt>
                <c:pt idx="19">
                  <c:v>0.90522634761640297</c:v>
                </c:pt>
                <c:pt idx="20">
                  <c:v>0.90334875153326</c:v>
                </c:pt>
                <c:pt idx="21">
                  <c:v>0.90125294020090696</c:v>
                </c:pt>
                <c:pt idx="22">
                  <c:v>0.89901204726828199</c:v>
                </c:pt>
                <c:pt idx="23">
                  <c:v>0.89670471264472096</c:v>
                </c:pt>
                <c:pt idx="24">
                  <c:v>0.89441232596724896</c:v>
                </c:pt>
                <c:pt idx="25">
                  <c:v>0.89221614418915496</c:v>
                </c:pt>
                <c:pt idx="26">
                  <c:v>0.89019437568340398</c:v>
                </c:pt>
                <c:pt idx="27">
                  <c:v>0.88841933191562705</c:v>
                </c:pt>
                <c:pt idx="28">
                  <c:v>0.88695476065703904</c:v>
                </c:pt>
                <c:pt idx="29">
                  <c:v>0.88585345748261901</c:v>
                </c:pt>
                <c:pt idx="30">
                  <c:v>0.88515526216479901</c:v>
                </c:pt>
                <c:pt idx="31">
                  <c:v>0.88488553287683902</c:v>
                </c:pt>
                <c:pt idx="32">
                  <c:v>0.88505415402946797</c:v>
                </c:pt>
                <c:pt idx="33">
                  <c:v>0.88565514242045196</c:v>
                </c:pt>
                <c:pt idx="34">
                  <c:v>0.88666685885604701</c:v>
                </c:pt>
                <c:pt idx="35">
                  <c:v>0.88805282071382197</c:v>
                </c:pt>
                <c:pt idx="36">
                  <c:v>0.88976308196893705</c:v>
                </c:pt>
                <c:pt idx="37">
                  <c:v>0.89173612201096197</c:v>
                </c:pt>
                <c:pt idx="38">
                  <c:v>0.89390115674530002</c:v>
                </c:pt>
                <c:pt idx="39">
                  <c:v>0.89618077076841296</c:v>
                </c:pt>
                <c:pt idx="40">
                  <c:v>0.89849376207077303</c:v>
                </c:pt>
                <c:pt idx="41">
                  <c:v>0.90075808206901098</c:v>
                </c:pt>
                <c:pt idx="42">
                  <c:v>0.90289375812494899</c:v>
                </c:pt>
                <c:pt idx="43">
                  <c:v>0.90482569344921404</c:v>
                </c:pt>
                <c:pt idx="44">
                  <c:v>0.90648624845031001</c:v>
                </c:pt>
                <c:pt idx="45">
                  <c:v>0.90781752352348799</c:v>
                </c:pt>
                <c:pt idx="46">
                  <c:v>0.90877327905133198</c:v>
                </c:pt>
                <c:pt idx="47">
                  <c:v>0.90932044243883803</c:v>
                </c:pt>
                <c:pt idx="48">
                  <c:v>0.90944017019968904</c:v>
                </c:pt>
                <c:pt idx="49">
                  <c:v>0.90912843793396403</c:v>
                </c:pt>
                <c:pt idx="50">
                  <c:v>0.90839615371322402</c:v>
                </c:pt>
                <c:pt idx="51">
                  <c:v>0.90726879128764004</c:v>
                </c:pt>
                <c:pt idx="52">
                  <c:v>0.905785555460912</c:v>
                </c:pt>
                <c:pt idx="53">
                  <c:v>0.903998095004237</c:v>
                </c:pt>
                <c:pt idx="54">
                  <c:v>0.90196880071742203</c:v>
                </c:pt>
                <c:pt idx="55">
                  <c:v>0.89976872629353299</c:v>
                </c:pt>
                <c:pt idx="56">
                  <c:v>0.89747518590150799</c:v>
                </c:pt>
                <c:pt idx="57">
                  <c:v>0.89516910403733496</c:v>
                </c:pt>
                <c:pt idx="58">
                  <c:v>0.89293219173239802</c:v>
                </c:pt>
                <c:pt idx="59">
                  <c:v>0.89084404956085195</c:v>
                </c:pt>
                <c:pt idx="60">
                  <c:v>0.888979297311983</c:v>
                </c:pt>
                <c:pt idx="61">
                  <c:v>0.88740483992496899</c:v>
                </c:pt>
                <c:pt idx="62">
                  <c:v>0.886177379704434</c:v>
                </c:pt>
                <c:pt idx="63">
                  <c:v>0.88534127866348999</c:v>
                </c:pt>
                <c:pt idx="64">
                  <c:v>0.88492686487752703</c:v>
                </c:pt>
                <c:pt idx="65">
                  <c:v>0.88494925861404095</c:v>
                </c:pt>
                <c:pt idx="66">
                  <c:v>0.88540777554439298</c:v>
                </c:pt>
                <c:pt idx="67">
                  <c:v>0.88628593459202099</c:v>
                </c:pt>
                <c:pt idx="68">
                  <c:v>0.88755207403953296</c:v>
                </c:pt>
                <c:pt idx="69">
                  <c:v>0.88916054959485802</c:v>
                </c:pt>
                <c:pt idx="70">
                  <c:v>0.89105346010057696</c:v>
                </c:pt>
                <c:pt idx="71">
                  <c:v>0.89316283498391602</c:v>
                </c:pt>
                <c:pt idx="72">
                  <c:v>0.895413159801143</c:v>
                </c:pt>
                <c:pt idx="73">
                  <c:v>0.89772416891980999</c:v>
                </c:pt>
                <c:pt idx="74">
                  <c:v>0.90001376787804899</c:v>
                </c:pt>
                <c:pt idx="75">
                  <c:v>0.90220097798095999</c:v>
                </c:pt>
                <c:pt idx="76">
                  <c:v>0.904208789520349</c:v>
                </c:pt>
                <c:pt idx="77">
                  <c:v>0.90596680645202199</c:v>
                </c:pt>
                <c:pt idx="78">
                  <c:v>0.90741364466382202</c:v>
                </c:pt>
                <c:pt idx="79">
                  <c:v>0.90849898343890301</c:v>
                </c:pt>
                <c:pt idx="80">
                  <c:v>0.90918521602496905</c:v>
                </c:pt>
                <c:pt idx="81">
                  <c:v>0.90944866235399502</c:v>
                </c:pt>
                <c:pt idx="82">
                  <c:v>0.90928031865745496</c:v>
                </c:pt>
                <c:pt idx="83">
                  <c:v>0.90868613016869804</c:v>
                </c:pt>
                <c:pt idx="84">
                  <c:v>0.90768678365936295</c:v>
                </c:pt>
                <c:pt idx="85">
                  <c:v>0.90631702644160905</c:v>
                </c:pt>
                <c:pt idx="86">
                  <c:v>0.90462452832555396</c:v>
                </c:pt>
                <c:pt idx="87">
                  <c:v>0.90266831347160303</c:v>
                </c:pt>
                <c:pt idx="88">
                  <c:v>0.90051680054462502</c:v>
                </c:pt>
                <c:pt idx="89">
                  <c:v>0.89824550215149002</c:v>
                </c:pt>
                <c:pt idx="90">
                  <c:v>0.89593444790895904</c:v>
                </c:pt>
                <c:pt idx="91">
                  <c:v>0.89366540893870505</c:v>
                </c:pt>
                <c:pt idx="92">
                  <c:v>0.891519014086537</c:v>
                </c:pt>
                <c:pt idx="93">
                  <c:v>0.88957185848739695</c:v>
                </c:pt>
                <c:pt idx="94">
                  <c:v>0.88789371198186295</c:v>
                </c:pt>
                <c:pt idx="95">
                  <c:v>0.88654493720250305</c:v>
                </c:pt>
                <c:pt idx="96">
                  <c:v>0.88557422404663</c:v>
                </c:pt>
                <c:pt idx="97">
                  <c:v>0.88501673829788097</c:v>
                </c:pt>
                <c:pt idx="98">
                  <c:v>0.88489276739379497</c:v>
                </c:pt>
                <c:pt idx="99">
                  <c:v>0.88520692630027098</c:v>
                </c:pt>
                <c:pt idx="100">
                  <c:v>0.88594796216637905</c:v>
                </c:pt>
                <c:pt idx="101">
                  <c:v>0.88708916931511195</c:v>
                </c:pt>
                <c:pt idx="102">
                  <c:v>0.88858939789734503</c:v>
                </c:pt>
                <c:pt idx="103">
                  <c:v>0.89039461207070902</c:v>
                </c:pt>
                <c:pt idx="104">
                  <c:v>0.89187942236058004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4AC-4BBD-AF25-BCB247A29473}"/>
            </c:ext>
          </c:extLst>
        </c:ser>
        <c:ser>
          <c:idx val="0"/>
          <c:order val="2"/>
          <c:tx>
            <c:v>1u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Sheet1!$B$2:$B$107</c:f>
              <c:numCache>
                <c:formatCode>0.00E+00</c:formatCode>
                <c:ptCount val="106"/>
                <c:pt idx="0" formatCode="General">
                  <c:v>0</c:v>
                </c:pt>
                <c:pt idx="1">
                  <c:v>3.0000000000000001E-3</c:v>
                </c:pt>
                <c:pt idx="2">
                  <c:v>8.9999999999999993E-3</c:v>
                </c:pt>
                <c:pt idx="3">
                  <c:v>1.96767189679295E-2</c:v>
                </c:pt>
                <c:pt idx="4">
                  <c:v>3.91626224480882E-2</c:v>
                </c:pt>
                <c:pt idx="5">
                  <c:v>6.9162622448088198E-2</c:v>
                </c:pt>
                <c:pt idx="6">
                  <c:v>9.9162622448088197E-2</c:v>
                </c:pt>
                <c:pt idx="7">
                  <c:v>0.12916262244808799</c:v>
                </c:pt>
                <c:pt idx="8">
                  <c:v>0.15916262244808799</c:v>
                </c:pt>
                <c:pt idx="9">
                  <c:v>0.18916262244808801</c:v>
                </c:pt>
                <c:pt idx="10">
                  <c:v>0.21916262244808801</c:v>
                </c:pt>
                <c:pt idx="11">
                  <c:v>0.24916262244808801</c:v>
                </c:pt>
                <c:pt idx="12">
                  <c:v>0.27916262244808798</c:v>
                </c:pt>
                <c:pt idx="13">
                  <c:v>0.30916262244808801</c:v>
                </c:pt>
                <c:pt idx="14">
                  <c:v>0.33916262244808798</c:v>
                </c:pt>
                <c:pt idx="15">
                  <c:v>0.36916262244808801</c:v>
                </c:pt>
                <c:pt idx="16">
                  <c:v>0.39916262244808798</c:v>
                </c:pt>
                <c:pt idx="17">
                  <c:v>0.429162622448088</c:v>
                </c:pt>
                <c:pt idx="18">
                  <c:v>0.45916262244808798</c:v>
                </c:pt>
                <c:pt idx="19">
                  <c:v>0.48916262244808806</c:v>
                </c:pt>
                <c:pt idx="20">
                  <c:v>0.51916262244808808</c:v>
                </c:pt>
                <c:pt idx="21">
                  <c:v>0.549162622448088</c:v>
                </c:pt>
                <c:pt idx="22">
                  <c:v>0.57916262244808803</c:v>
                </c:pt>
                <c:pt idx="23">
                  <c:v>0.60916262244808805</c:v>
                </c:pt>
                <c:pt idx="24">
                  <c:v>0.63916262244808808</c:v>
                </c:pt>
                <c:pt idx="25">
                  <c:v>0.669162622448088</c:v>
                </c:pt>
                <c:pt idx="26">
                  <c:v>0.69916262244808802</c:v>
                </c:pt>
                <c:pt idx="27">
                  <c:v>0.72916262244808805</c:v>
                </c:pt>
                <c:pt idx="28">
                  <c:v>0.75916262244808808</c:v>
                </c:pt>
                <c:pt idx="29">
                  <c:v>0.7891626224480881</c:v>
                </c:pt>
                <c:pt idx="30">
                  <c:v>0.81916262244808802</c:v>
                </c:pt>
                <c:pt idx="31">
                  <c:v>0.84916262244808804</c:v>
                </c:pt>
                <c:pt idx="32">
                  <c:v>0.87916262244808807</c:v>
                </c:pt>
                <c:pt idx="33">
                  <c:v>0.9091626224480881</c:v>
                </c:pt>
                <c:pt idx="34">
                  <c:v>0.9391626224480879</c:v>
                </c:pt>
                <c:pt idx="35">
                  <c:v>0.96916262244808804</c:v>
                </c:pt>
                <c:pt idx="36">
                  <c:v>0.99916262244808796</c:v>
                </c:pt>
                <c:pt idx="37">
                  <c:v>1.0291626224480799</c:v>
                </c:pt>
                <c:pt idx="38">
                  <c:v>1.0591626224480801</c:v>
                </c:pt>
                <c:pt idx="39">
                  <c:v>1.0891626224480799</c:v>
                </c:pt>
                <c:pt idx="40">
                  <c:v>1.1191626224480802</c:v>
                </c:pt>
                <c:pt idx="41">
                  <c:v>1.14916262244808</c:v>
                </c:pt>
                <c:pt idx="42">
                  <c:v>1.17916262244808</c:v>
                </c:pt>
                <c:pt idx="43">
                  <c:v>1.20916262244808</c:v>
                </c:pt>
                <c:pt idx="44">
                  <c:v>1.2391626224480801</c:v>
                </c:pt>
                <c:pt idx="45">
                  <c:v>1.2691626224480799</c:v>
                </c:pt>
                <c:pt idx="46">
                  <c:v>1.2991626224480801</c:v>
                </c:pt>
                <c:pt idx="47">
                  <c:v>1.3291626224480799</c:v>
                </c:pt>
                <c:pt idx="48">
                  <c:v>1.3591626224480899</c:v>
                </c:pt>
                <c:pt idx="49">
                  <c:v>1.38916262244809</c:v>
                </c:pt>
                <c:pt idx="50">
                  <c:v>1.41916262244809</c:v>
                </c:pt>
                <c:pt idx="51">
                  <c:v>1.4491626224480898</c:v>
                </c:pt>
                <c:pt idx="52">
                  <c:v>1.47916262244809</c:v>
                </c:pt>
                <c:pt idx="53">
                  <c:v>1.5091626224480899</c:v>
                </c:pt>
                <c:pt idx="54">
                  <c:v>1.5391626224480901</c:v>
                </c:pt>
                <c:pt idx="55">
                  <c:v>1.5691626224480899</c:v>
                </c:pt>
                <c:pt idx="56">
                  <c:v>1.5991626224480899</c:v>
                </c:pt>
                <c:pt idx="57">
                  <c:v>1.62916262244809</c:v>
                </c:pt>
                <c:pt idx="58">
                  <c:v>1.65916262244809</c:v>
                </c:pt>
                <c:pt idx="59">
                  <c:v>1.68916262244809</c:v>
                </c:pt>
                <c:pt idx="60">
                  <c:v>1.71916262244809</c:v>
                </c:pt>
                <c:pt idx="61">
                  <c:v>1.7491626224480898</c:v>
                </c:pt>
                <c:pt idx="62">
                  <c:v>1.7791626224480901</c:v>
                </c:pt>
                <c:pt idx="63">
                  <c:v>1.8091626224480899</c:v>
                </c:pt>
                <c:pt idx="64">
                  <c:v>1.8391626224480899</c:v>
                </c:pt>
                <c:pt idx="65">
                  <c:v>1.8691626224480902</c:v>
                </c:pt>
                <c:pt idx="66">
                  <c:v>1.8991626224480898</c:v>
                </c:pt>
                <c:pt idx="67">
                  <c:v>1.92916262244809</c:v>
                </c:pt>
                <c:pt idx="68">
                  <c:v>1.95916262244809</c:v>
                </c:pt>
                <c:pt idx="69">
                  <c:v>1.9891626224480901</c:v>
                </c:pt>
                <c:pt idx="70">
                  <c:v>2.0191626224480896</c:v>
                </c:pt>
                <c:pt idx="71">
                  <c:v>2.0491626224480899</c:v>
                </c:pt>
                <c:pt idx="72">
                  <c:v>2.0791626224480901</c:v>
                </c:pt>
                <c:pt idx="73">
                  <c:v>2.1091626224480899</c:v>
                </c:pt>
                <c:pt idx="74">
                  <c:v>2.1391626224480897</c:v>
                </c:pt>
                <c:pt idx="75">
                  <c:v>2.16916262244809</c:v>
                </c:pt>
                <c:pt idx="76">
                  <c:v>2.1991626224480898</c:v>
                </c:pt>
                <c:pt idx="77">
                  <c:v>2.22916262244809</c:v>
                </c:pt>
                <c:pt idx="78">
                  <c:v>2.2591626224480899</c:v>
                </c:pt>
                <c:pt idx="79">
                  <c:v>2.2891626224480901</c:v>
                </c:pt>
                <c:pt idx="80">
                  <c:v>2.3191626224480899</c:v>
                </c:pt>
                <c:pt idx="81">
                  <c:v>2.3491626224480902</c:v>
                </c:pt>
                <c:pt idx="82">
                  <c:v>2.37916262244809</c:v>
                </c:pt>
                <c:pt idx="83">
                  <c:v>2.4091626224480898</c:v>
                </c:pt>
                <c:pt idx="84">
                  <c:v>2.43916262244809</c:v>
                </c:pt>
                <c:pt idx="85">
                  <c:v>2.4691626224480903</c:v>
                </c:pt>
                <c:pt idx="86">
                  <c:v>2.4991626224480896</c:v>
                </c:pt>
                <c:pt idx="87">
                  <c:v>2.5291626224480899</c:v>
                </c:pt>
                <c:pt idx="88">
                  <c:v>2.5591626224480901</c:v>
                </c:pt>
                <c:pt idx="89">
                  <c:v>2.5891626224480899</c:v>
                </c:pt>
                <c:pt idx="90">
                  <c:v>2.6191626224480897</c:v>
                </c:pt>
                <c:pt idx="91">
                  <c:v>2.64916262244809</c:v>
                </c:pt>
                <c:pt idx="92">
                  <c:v>2.6791626224480898</c:v>
                </c:pt>
                <c:pt idx="93">
                  <c:v>2.70916262244809</c:v>
                </c:pt>
                <c:pt idx="94">
                  <c:v>2.7391626224480903</c:v>
                </c:pt>
                <c:pt idx="95">
                  <c:v>2.7691626224480901</c:v>
                </c:pt>
                <c:pt idx="96">
                  <c:v>2.7991626224480899</c:v>
                </c:pt>
                <c:pt idx="97">
                  <c:v>2.8291626224480901</c:v>
                </c:pt>
                <c:pt idx="98">
                  <c:v>2.8591626224480904</c:v>
                </c:pt>
                <c:pt idx="99">
                  <c:v>2.8891626224480897</c:v>
                </c:pt>
                <c:pt idx="100">
                  <c:v>2.91916262244809</c:v>
                </c:pt>
                <c:pt idx="101">
                  <c:v>2.9491626224480902</c:v>
                </c:pt>
                <c:pt idx="102">
                  <c:v>2.97916262244809</c:v>
                </c:pt>
                <c:pt idx="103">
                  <c:v>3</c:v>
                </c:pt>
              </c:numCache>
            </c:numRef>
          </c:xVal>
          <c:yVal>
            <c:numRef>
              <c:f>Sheet1!$C$2:$C$107</c:f>
              <c:numCache>
                <c:formatCode>General</c:formatCode>
                <c:ptCount val="106"/>
                <c:pt idx="0">
                  <c:v>0.89722977626696698</c:v>
                </c:pt>
                <c:pt idx="1">
                  <c:v>0.89723071921291397</c:v>
                </c:pt>
                <c:pt idx="2">
                  <c:v>0.89723917528257802</c:v>
                </c:pt>
                <c:pt idx="3">
                  <c:v>0.89726753803056303</c:v>
                </c:pt>
                <c:pt idx="4">
                  <c:v>0.89736607290416504</c:v>
                </c:pt>
                <c:pt idx="5">
                  <c:v>0.89760856739776096</c:v>
                </c:pt>
                <c:pt idx="6">
                  <c:v>0.89792328056910398</c:v>
                </c:pt>
                <c:pt idx="7">
                  <c:v>0.89827292782912205</c:v>
                </c:pt>
                <c:pt idx="8">
                  <c:v>0.89862542861294803</c:v>
                </c:pt>
                <c:pt idx="9">
                  <c:v>0.89895453933780101</c:v>
                </c:pt>
                <c:pt idx="10">
                  <c:v>0.89923937429908496</c:v>
                </c:pt>
                <c:pt idx="11">
                  <c:v>0.899463801379213</c:v>
                </c:pt>
                <c:pt idx="12">
                  <c:v>0.89961597757843503</c:v>
                </c:pt>
                <c:pt idx="13">
                  <c:v>0.89968802386619995</c:v>
                </c:pt>
                <c:pt idx="14">
                  <c:v>0.89967579931755604</c:v>
                </c:pt>
                <c:pt idx="15">
                  <c:v>0.89957872094078095</c:v>
                </c:pt>
                <c:pt idx="16">
                  <c:v>0.89939957265526005</c:v>
                </c:pt>
                <c:pt idx="17">
                  <c:v>0.89914427057713697</c:v>
                </c:pt>
                <c:pt idx="18">
                  <c:v>0.89882156858369999</c:v>
                </c:pt>
                <c:pt idx="19">
                  <c:v>0.89844269797354304</c:v>
                </c:pt>
                <c:pt idx="20">
                  <c:v>0.89802094087949502</c:v>
                </c:pt>
                <c:pt idx="21">
                  <c:v>0.89757114274583905</c:v>
                </c:pt>
                <c:pt idx="22">
                  <c:v>0.89710917573222004</c:v>
                </c:pt>
                <c:pt idx="23">
                  <c:v>0.89665137094827096</c:v>
                </c:pt>
                <c:pt idx="24">
                  <c:v>0.89621393555765505</c:v>
                </c:pt>
                <c:pt idx="25">
                  <c:v>0.895812374382986</c:v>
                </c:pt>
                <c:pt idx="26">
                  <c:v>0.89546093549199102</c:v>
                </c:pt>
                <c:pt idx="27">
                  <c:v>0.89517210069370001</c:v>
                </c:pt>
                <c:pt idx="28">
                  <c:v>0.89495613680709096</c:v>
                </c:pt>
                <c:pt idx="29">
                  <c:v>0.894820726021336</c:v>
                </c:pt>
                <c:pt idx="30">
                  <c:v>0.89477068936568704</c:v>
                </c:pt>
                <c:pt idx="31">
                  <c:v>0.89480781123557496</c:v>
                </c:pt>
                <c:pt idx="32">
                  <c:v>0.89493077505605501</c:v>
                </c:pt>
                <c:pt idx="33">
                  <c:v>0.89513520997807905</c:v>
                </c:pt>
                <c:pt idx="34">
                  <c:v>0.89541384754190501</c:v>
                </c:pt>
                <c:pt idx="35">
                  <c:v>0.89575678249822599</c:v>
                </c:pt>
                <c:pt idx="36">
                  <c:v>0.896151828673725</c:v>
                </c:pt>
                <c:pt idx="37">
                  <c:v>0.89658495610602496</c:v>
                </c:pt>
                <c:pt idx="38">
                  <c:v>0.89704079280139404</c:v>
                </c:pt>
                <c:pt idx="39">
                  <c:v>0.89750317340227803</c:v>
                </c:pt>
                <c:pt idx="40">
                  <c:v>0.89795571417360398</c:v>
                </c:pt>
                <c:pt idx="41">
                  <c:v>0.89838239385680096</c:v>
                </c:pt>
                <c:pt idx="42">
                  <c:v>0.898768119881448</c:v>
                </c:pt>
                <c:pt idx="43">
                  <c:v>0.89909925980265804</c:v>
                </c:pt>
                <c:pt idx="44">
                  <c:v>0.899364119747872</c:v>
                </c:pt>
                <c:pt idx="45">
                  <c:v>0.89955335344176501</c:v>
                </c:pt>
                <c:pt idx="46">
                  <c:v>0.89966028808152099</c:v>
                </c:pt>
                <c:pt idx="47">
                  <c:v>0.89968115667069004</c:v>
                </c:pt>
                <c:pt idx="48">
                  <c:v>0.899615228158962</c:v>
                </c:pt>
                <c:pt idx="49">
                  <c:v>0.89946483236235797</c:v>
                </c:pt>
                <c:pt idx="50">
                  <c:v>0.89923527802741798</c:v>
                </c:pt>
                <c:pt idx="51">
                  <c:v>0.89893466787820497</c:v>
                </c:pt>
                <c:pt idx="52">
                  <c:v>0.898573615167371</c:v>
                </c:pt>
                <c:pt idx="53">
                  <c:v>0.89816487305519299</c:v>
                </c:pt>
                <c:pt idx="54">
                  <c:v>0.89772288818760804</c:v>
                </c:pt>
                <c:pt idx="55">
                  <c:v>0.89726329319807796</c:v>
                </c:pt>
                <c:pt idx="56">
                  <c:v>0.89680235681452303</c:v>
                </c:pt>
                <c:pt idx="57">
                  <c:v>0.89635640897333002</c:v>
                </c:pt>
                <c:pt idx="58">
                  <c:v>0.89594126233629401</c:v>
                </c:pt>
                <c:pt idx="59">
                  <c:v>0.89557165001859795</c:v>
                </c:pt>
                <c:pt idx="60">
                  <c:v>0.89526069991958301</c:v>
                </c:pt>
                <c:pt idx="61">
                  <c:v>0.89501946489304995</c:v>
                </c:pt>
                <c:pt idx="62">
                  <c:v>0.894856525974429</c:v>
                </c:pt>
                <c:pt idx="63">
                  <c:v>0.89477768345511599</c:v>
                </c:pt>
                <c:pt idx="64">
                  <c:v>0.89478574743930295</c:v>
                </c:pt>
                <c:pt idx="65">
                  <c:v>0.89488043598816303</c:v>
                </c:pt>
                <c:pt idx="66">
                  <c:v>0.895058384449269</c:v>
                </c:pt>
                <c:pt idx="67">
                  <c:v>0.89531326613914897</c:v>
                </c:pt>
                <c:pt idx="68">
                  <c:v>0.89563601977669804</c:v>
                </c:pt>
                <c:pt idx="69">
                  <c:v>0.89601517417334697</c:v>
                </c:pt>
                <c:pt idx="70">
                  <c:v>0.89643726185998396</c:v>
                </c:pt>
                <c:pt idx="71">
                  <c:v>0.89688729896738395</c:v>
                </c:pt>
                <c:pt idx="72">
                  <c:v>0.89734932140104695</c:v>
                </c:pt>
                <c:pt idx="73">
                  <c:v>0.89780695413563505</c:v>
                </c:pt>
                <c:pt idx="74">
                  <c:v>0.89824399129491195</c:v>
                </c:pt>
                <c:pt idx="75">
                  <c:v>0.89864497180692304</c:v>
                </c:pt>
                <c:pt idx="76">
                  <c:v>0.89899572032636499</c:v>
                </c:pt>
                <c:pt idx="77">
                  <c:v>0.899283846588803</c:v>
                </c:pt>
                <c:pt idx="78">
                  <c:v>0.89949918008725105</c:v>
                </c:pt>
                <c:pt idx="79">
                  <c:v>0.89963412531992604</c:v>
                </c:pt>
                <c:pt idx="80">
                  <c:v>0.89968392617644699</c:v>
                </c:pt>
                <c:pt idx="81">
                  <c:v>0.89964683090323205</c:v>
                </c:pt>
                <c:pt idx="82">
                  <c:v>0.89952415233335103</c:v>
                </c:pt>
                <c:pt idx="83">
                  <c:v>0.89932022150852697</c:v>
                </c:pt>
                <c:pt idx="84">
                  <c:v>0.89904223631284297</c:v>
                </c:pt>
                <c:pt idx="85">
                  <c:v>0.89870001018335</c:v>
                </c:pt>
                <c:pt idx="86">
                  <c:v>0.89830562927348101</c:v>
                </c:pt>
                <c:pt idx="87">
                  <c:v>0.89787302953408998</c:v>
                </c:pt>
                <c:pt idx="88">
                  <c:v>0.89741750795628905</c:v>
                </c:pt>
                <c:pt idx="89">
                  <c:v>0.89695518459799894</c:v>
                </c:pt>
                <c:pt idx="90">
                  <c:v>0.89650243390191697</c:v>
                </c:pt>
                <c:pt idx="91">
                  <c:v>0.89607530511877898</c:v>
                </c:pt>
                <c:pt idx="92">
                  <c:v>0.895688952299876</c:v>
                </c:pt>
                <c:pt idx="93">
                  <c:v>0.89535709425670695</c:v>
                </c:pt>
                <c:pt idx="94">
                  <c:v>0.89509152406765302</c:v>
                </c:pt>
                <c:pt idx="95">
                  <c:v>0.894901686137204</c:v>
                </c:pt>
                <c:pt idx="96">
                  <c:v>0.89479433651311102</c:v>
                </c:pt>
                <c:pt idx="97">
                  <c:v>0.89477329920994197</c:v>
                </c:pt>
                <c:pt idx="98">
                  <c:v>0.89483932777903696</c:v>
                </c:pt>
                <c:pt idx="99">
                  <c:v>0.89499007744472703</c:v>
                </c:pt>
                <c:pt idx="100">
                  <c:v>0.89522018895935496</c:v>
                </c:pt>
                <c:pt idx="101">
                  <c:v>0.89552148109803098</c:v>
                </c:pt>
                <c:pt idx="102">
                  <c:v>0.89588324460596203</c:v>
                </c:pt>
                <c:pt idx="103">
                  <c:v>0.896164129775746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4AC-4BBD-AF25-BCB247A29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060336"/>
        <c:axId val="235060752"/>
      </c:scatterChart>
      <c:valAx>
        <c:axId val="23506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時間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[s]</a:t>
                </a:r>
                <a:endParaRPr lang="ja-JP" altLang="en-US" sz="1600"/>
              </a:p>
            </c:rich>
          </c:tx>
          <c:layout>
            <c:manualLayout>
              <c:xMode val="edge"/>
              <c:yMode val="edge"/>
              <c:x val="0.47810229573141605"/>
              <c:y val="0.8448726751810173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060752"/>
        <c:crosses val="autoZero"/>
        <c:crossBetween val="midCat"/>
      </c:valAx>
      <c:valAx>
        <c:axId val="23506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 dirty="0"/>
                  <a:t>電圧 </a:t>
                </a:r>
                <a:r>
                  <a:rPr lang="en-US" altLang="ja-JP" sz="1600" dirty="0"/>
                  <a:t>[mV]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3506033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090244969378815"/>
          <c:y val="9.6646252551764358E-2"/>
          <c:w val="0.12609733158355205"/>
          <c:h val="0.251151574803149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marker>
            <c:symbol val="none"/>
          </c:marker>
          <c:xVal>
            <c:numRef>
              <c:f>'20k'!$A$2:$A$32</c:f>
              <c:numCache>
                <c:formatCode>General</c:formatCode>
                <c:ptCount val="3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</c:numCache>
            </c:numRef>
          </c:xVal>
          <c:yVal>
            <c:numRef>
              <c:f>'20k'!$F$2:$F$32</c:f>
              <c:numCache>
                <c:formatCode>General</c:formatCode>
                <c:ptCount val="31"/>
                <c:pt idx="0">
                  <c:v>2710.127472927325</c:v>
                </c:pt>
                <c:pt idx="1">
                  <c:v>2710.0727908333674</c:v>
                </c:pt>
                <c:pt idx="2">
                  <c:v>2709.9999249724333</c:v>
                </c:pt>
                <c:pt idx="3">
                  <c:v>2709.9063526068958</c:v>
                </c:pt>
                <c:pt idx="4">
                  <c:v>2709.7881658507717</c:v>
                </c:pt>
                <c:pt idx="5">
                  <c:v>2709.6363952544161</c:v>
                </c:pt>
                <c:pt idx="6">
                  <c:v>2709.4320961373851</c:v>
                </c:pt>
                <c:pt idx="7">
                  <c:v>2709.1408204773966</c:v>
                </c:pt>
                <c:pt idx="8">
                  <c:v>2708.7055394901868</c:v>
                </c:pt>
                <c:pt idx="9">
                  <c:v>2708.0356082353865</c:v>
                </c:pt>
                <c:pt idx="10">
                  <c:v>2706.9885991562842</c:v>
                </c:pt>
                <c:pt idx="11">
                  <c:v>2705.3197834227544</c:v>
                </c:pt>
                <c:pt idx="12">
                  <c:v>2702.6970767170833</c:v>
                </c:pt>
                <c:pt idx="13">
                  <c:v>2698.5705290204796</c:v>
                </c:pt>
                <c:pt idx="14">
                  <c:v>2692.0839160040346</c:v>
                </c:pt>
                <c:pt idx="15">
                  <c:v>2681.9168906901573</c:v>
                </c:pt>
                <c:pt idx="16">
                  <c:v>2666.0557464051194</c:v>
                </c:pt>
                <c:pt idx="17">
                  <c:v>2641.5014935799468</c:v>
                </c:pt>
                <c:pt idx="18">
                  <c:v>2603.9579977764934</c:v>
                </c:pt>
                <c:pt idx="19">
                  <c:v>2547.6121911833184</c:v>
                </c:pt>
                <c:pt idx="20">
                  <c:v>2465.3276735518148</c:v>
                </c:pt>
                <c:pt idx="21">
                  <c:v>2349.7633150074453</c:v>
                </c:pt>
                <c:pt idx="22">
                  <c:v>2195.7890885132456</c:v>
                </c:pt>
                <c:pt idx="23">
                  <c:v>2003.5494924587072</c:v>
                </c:pt>
                <c:pt idx="24">
                  <c:v>1780.7888080382857</c:v>
                </c:pt>
                <c:pt idx="25">
                  <c:v>1541.9846366902079</c:v>
                </c:pt>
                <c:pt idx="26">
                  <c:v>1304.1498528497093</c:v>
                </c:pt>
                <c:pt idx="27">
                  <c:v>1081.7425164554356</c:v>
                </c:pt>
                <c:pt idx="28">
                  <c:v>883.87602179107921</c:v>
                </c:pt>
                <c:pt idx="29">
                  <c:v>714.1223932460473</c:v>
                </c:pt>
                <c:pt idx="30">
                  <c:v>571.92973058199243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11-4974-979E-CF630F4E2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1777871"/>
        <c:axId val="1863911903"/>
      </c:scatterChart>
      <c:scatterChart>
        <c:scatterStyle val="smoothMarker"/>
        <c:varyColors val="0"/>
        <c:ser>
          <c:idx val="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'20k'!$A$2:$A$32</c:f>
              <c:numCache>
                <c:formatCode>General</c:formatCode>
                <c:ptCount val="3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</c:numCache>
            </c:numRef>
          </c:xVal>
          <c:yVal>
            <c:numRef>
              <c:f>'20k'!$D$2:$D$32</c:f>
              <c:numCache>
                <c:formatCode>General</c:formatCode>
                <c:ptCount val="31"/>
                <c:pt idx="0">
                  <c:v>179.710914301081</c:v>
                </c:pt>
                <c:pt idx="1">
                  <c:v>179.636564761111</c:v>
                </c:pt>
                <c:pt idx="2">
                  <c:v>179.54323627501401</c:v>
                </c:pt>
                <c:pt idx="3">
                  <c:v>179.42605799983599</c:v>
                </c:pt>
                <c:pt idx="4">
                  <c:v>179.278836123236</c:v>
                </c:pt>
                <c:pt idx="5">
                  <c:v>179.093704597173</c:v>
                </c:pt>
                <c:pt idx="6">
                  <c:v>178.86072519781101</c:v>
                </c:pt>
                <c:pt idx="7">
                  <c:v>178.56740338536699</c:v>
                </c:pt>
                <c:pt idx="8">
                  <c:v>178.19806885779701</c:v>
                </c:pt>
                <c:pt idx="9">
                  <c:v>177.73307997518</c:v>
                </c:pt>
                <c:pt idx="10">
                  <c:v>177.14782593311199</c:v>
                </c:pt>
                <c:pt idx="11">
                  <c:v>176.45767197931099</c:v>
                </c:pt>
                <c:pt idx="12">
                  <c:v>175.58996527467301</c:v>
                </c:pt>
                <c:pt idx="13">
                  <c:v>174.49958871514301</c:v>
                </c:pt>
                <c:pt idx="14">
                  <c:v>173.13100906022601</c:v>
                </c:pt>
                <c:pt idx="15">
                  <c:v>171.416640088083</c:v>
                </c:pt>
                <c:pt idx="16">
                  <c:v>169.27622697710001</c:v>
                </c:pt>
                <c:pt idx="17">
                  <c:v>166.61708366344899</c:v>
                </c:pt>
                <c:pt idx="18">
                  <c:v>163.33817345599101</c:v>
                </c:pt>
                <c:pt idx="19">
                  <c:v>159.341928305122</c:v>
                </c:pt>
                <c:pt idx="20">
                  <c:v>154.55260377233199</c:v>
                </c:pt>
                <c:pt idx="21">
                  <c:v>148.96177295076001</c:v>
                </c:pt>
                <c:pt idx="22">
                  <c:v>142.65491610732599</c:v>
                </c:pt>
                <c:pt idx="23">
                  <c:v>135.822588397207</c:v>
                </c:pt>
                <c:pt idx="24">
                  <c:v>128.74885814847201</c:v>
                </c:pt>
                <c:pt idx="25">
                  <c:v>121.74965061166201</c:v>
                </c:pt>
                <c:pt idx="26">
                  <c:v>115.088363741086</c:v>
                </c:pt>
                <c:pt idx="27">
                  <c:v>108.922506204101</c:v>
                </c:pt>
                <c:pt idx="28">
                  <c:v>103.272480908113</c:v>
                </c:pt>
                <c:pt idx="29">
                  <c:v>98.052804316460893</c:v>
                </c:pt>
                <c:pt idx="30">
                  <c:v>93.154420479016096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D11-4974-979E-CF630F4E2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202319"/>
        <c:axId val="353202799"/>
      </c:scatterChart>
      <c:valAx>
        <c:axId val="1881777871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ja-JP" altLang="en-US" sz="1600" dirty="0"/>
                  <a:t>周波数</a:t>
                </a:r>
                <a:r>
                  <a:rPr lang="ja-JP" altLang="en-US" sz="1600" baseline="0" dirty="0"/>
                  <a:t> </a:t>
                </a:r>
                <a:r>
                  <a:rPr lang="en-US" altLang="ja-JP" sz="1600" baseline="0" dirty="0"/>
                  <a:t>[GHz]</a:t>
                </a:r>
                <a:endParaRPr lang="ja-JP" altLang="en-US" sz="160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63911903"/>
        <c:crosses val="autoZero"/>
        <c:crossBetween val="midCat"/>
      </c:valAx>
      <c:valAx>
        <c:axId val="186391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[Ω]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81777871"/>
        <c:crosses val="autoZero"/>
        <c:crossBetween val="midCat"/>
      </c:valAx>
      <c:valAx>
        <c:axId val="353202799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位相</a:t>
                </a:r>
                <a:r>
                  <a:rPr lang="ja-JP" altLang="en-US" sz="1600" baseline="0"/>
                  <a:t> </a:t>
                </a:r>
                <a:r>
                  <a:rPr lang="en-US" altLang="ja-JP" sz="1600" baseline="0"/>
                  <a:t>[°]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53202319"/>
        <c:crosses val="max"/>
        <c:crossBetween val="midCat"/>
      </c:valAx>
      <c:valAx>
        <c:axId val="353202319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320279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3937007874016"/>
          <c:y val="5.1400554097404488E-2"/>
          <c:w val="0.68608155450062702"/>
          <c:h val="0.72205635753864106"/>
        </c:manualLayout>
      </c:layout>
      <c:scatterChart>
        <c:scatterStyle val="smoothMarker"/>
        <c:varyColors val="0"/>
        <c:ser>
          <c:idx val="0"/>
          <c:order val="1"/>
          <c:tx>
            <c:v>利得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'2k'!$D$1:$D$31</c:f>
              <c:numCache>
                <c:formatCode>General</c:formatCode>
                <c:ptCount val="3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</c:numCache>
            </c:numRef>
          </c:xVal>
          <c:yVal>
            <c:numRef>
              <c:f>'2k'!$G$1:$G$31</c:f>
              <c:numCache>
                <c:formatCode>General</c:formatCode>
                <c:ptCount val="31"/>
                <c:pt idx="0">
                  <c:v>1.0274349728393155</c:v>
                </c:pt>
                <c:pt idx="1">
                  <c:v>1.0282581986795702</c:v>
                </c:pt>
                <c:pt idx="2">
                  <c:v>1.0292696673057489</c:v>
                </c:pt>
                <c:pt idx="3">
                  <c:v>1.0304040211018262</c:v>
                </c:pt>
                <c:pt idx="4">
                  <c:v>1.031553004499947</c:v>
                </c:pt>
                <c:pt idx="5">
                  <c:v>1.0326027135271685</c:v>
                </c:pt>
                <c:pt idx="6">
                  <c:v>1.0334749191037362</c:v>
                </c:pt>
                <c:pt idx="7">
                  <c:v>1.0341439481859107</c:v>
                </c:pt>
                <c:pt idx="8">
                  <c:v>1.0346257384786466</c:v>
                </c:pt>
                <c:pt idx="9">
                  <c:v>1.0349561307223925</c:v>
                </c:pt>
                <c:pt idx="10">
                  <c:v>1.0351734799641599</c:v>
                </c:pt>
                <c:pt idx="11">
                  <c:v>1.0353045150283917</c:v>
                </c:pt>
                <c:pt idx="12">
                  <c:v>1.0353756697614738</c:v>
                </c:pt>
                <c:pt idx="13">
                  <c:v>1.0354003549981401</c:v>
                </c:pt>
                <c:pt idx="14">
                  <c:v>1.0353838865429774</c:v>
                </c:pt>
                <c:pt idx="15">
                  <c:v>1.0353241723103914</c:v>
                </c:pt>
                <c:pt idx="16">
                  <c:v>1.0352099727062882</c:v>
                </c:pt>
                <c:pt idx="17">
                  <c:v>1.0350184586088298</c:v>
                </c:pt>
                <c:pt idx="18">
                  <c:v>1.0347120928875049</c:v>
                </c:pt>
                <c:pt idx="19">
                  <c:v>1.0342285297622922</c:v>
                </c:pt>
                <c:pt idx="20">
                  <c:v>1.033466126294224</c:v>
                </c:pt>
                <c:pt idx="21">
                  <c:v>1.0322678423764355</c:v>
                </c:pt>
                <c:pt idx="22">
                  <c:v>1.0304064261466788</c:v>
                </c:pt>
                <c:pt idx="23">
                  <c:v>1.0275086296073512</c:v>
                </c:pt>
                <c:pt idx="24">
                  <c:v>1.0230013435656575</c:v>
                </c:pt>
                <c:pt idx="25">
                  <c:v>1.0160256712781317</c:v>
                </c:pt>
                <c:pt idx="26">
                  <c:v>1.005347022436492</c:v>
                </c:pt>
                <c:pt idx="27">
                  <c:v>0.98921061295916013</c:v>
                </c:pt>
                <c:pt idx="28">
                  <c:v>0.96534148088423932</c:v>
                </c:pt>
                <c:pt idx="29">
                  <c:v>0.93103215353405644</c:v>
                </c:pt>
                <c:pt idx="30">
                  <c:v>0.88346987529086085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BF8-446E-B4D4-0609CA371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432719"/>
        <c:axId val="386433199"/>
      </c:scatterChart>
      <c:scatterChart>
        <c:scatterStyle val="smoothMarker"/>
        <c:varyColors val="0"/>
        <c:ser>
          <c:idx val="1"/>
          <c:order val="0"/>
          <c:tx>
            <c:v>位相</c:v>
          </c:tx>
          <c:marker>
            <c:symbol val="none"/>
          </c:marker>
          <c:xVal>
            <c:numRef>
              <c:f>'2k'!$D$1:$D$31</c:f>
              <c:numCache>
                <c:formatCode>General</c:formatCode>
                <c:ptCount val="31"/>
                <c:pt idx="0">
                  <c:v>0.01</c:v>
                </c:pt>
                <c:pt idx="1">
                  <c:v>1.2589254117941599E-2</c:v>
                </c:pt>
                <c:pt idx="2">
                  <c:v>1.58489319246111E-2</c:v>
                </c:pt>
                <c:pt idx="3">
                  <c:v>1.9952623149688799E-2</c:v>
                </c:pt>
                <c:pt idx="4">
                  <c:v>2.5118864315095801E-2</c:v>
                </c:pt>
                <c:pt idx="5">
                  <c:v>3.1622776601683798E-2</c:v>
                </c:pt>
                <c:pt idx="6">
                  <c:v>3.9810717055349699E-2</c:v>
                </c:pt>
                <c:pt idx="7">
                  <c:v>5.0118723362727199E-2</c:v>
                </c:pt>
                <c:pt idx="8">
                  <c:v>6.3095734448019303E-2</c:v>
                </c:pt>
                <c:pt idx="9">
                  <c:v>7.9432823472428096E-2</c:v>
                </c:pt>
                <c:pt idx="10">
                  <c:v>0.1</c:v>
                </c:pt>
                <c:pt idx="11">
                  <c:v>0.12589254117941601</c:v>
                </c:pt>
                <c:pt idx="12">
                  <c:v>0.15848931924611101</c:v>
                </c:pt>
                <c:pt idx="13">
                  <c:v>0.199526231496888</c:v>
                </c:pt>
                <c:pt idx="14">
                  <c:v>0.25118864315095801</c:v>
                </c:pt>
                <c:pt idx="15">
                  <c:v>0.316227766016838</c:v>
                </c:pt>
                <c:pt idx="16">
                  <c:v>0.39810717055349704</c:v>
                </c:pt>
                <c:pt idx="17">
                  <c:v>0.50118723362727202</c:v>
                </c:pt>
                <c:pt idx="18">
                  <c:v>0.63095734448019403</c:v>
                </c:pt>
                <c:pt idx="19">
                  <c:v>0.79432823472428205</c:v>
                </c:pt>
                <c:pt idx="20">
                  <c:v>1</c:v>
                </c:pt>
                <c:pt idx="21">
                  <c:v>1.25892541179416</c:v>
                </c:pt>
                <c:pt idx="22">
                  <c:v>1.58489319246111</c:v>
                </c:pt>
                <c:pt idx="23">
                  <c:v>1.99526231496888</c:v>
                </c:pt>
                <c:pt idx="24">
                  <c:v>2.5118864315095801</c:v>
                </c:pt>
                <c:pt idx="25">
                  <c:v>3.16227766016838</c:v>
                </c:pt>
                <c:pt idx="26">
                  <c:v>3.9810717055349696</c:v>
                </c:pt>
                <c:pt idx="27">
                  <c:v>5.01187233627273</c:v>
                </c:pt>
                <c:pt idx="28">
                  <c:v>6.3095734448019396</c:v>
                </c:pt>
                <c:pt idx="29">
                  <c:v>7.9432823472428202</c:v>
                </c:pt>
                <c:pt idx="30">
                  <c:v>10</c:v>
                </c:pt>
              </c:numCache>
            </c:numRef>
          </c:xVal>
          <c:yVal>
            <c:numRef>
              <c:f>'2k'!$E$1:$E$31</c:f>
              <c:numCache>
                <c:formatCode>General</c:formatCode>
                <c:ptCount val="31"/>
                <c:pt idx="0">
                  <c:v>-179.827069958149</c:v>
                </c:pt>
                <c:pt idx="1">
                  <c:v>-179.810504451886</c:v>
                </c:pt>
                <c:pt idx="2">
                  <c:v>-179.805037713697</c:v>
                </c:pt>
                <c:pt idx="3">
                  <c:v>-179.81605246651901</c:v>
                </c:pt>
                <c:pt idx="4">
                  <c:v>-179.846763632766</c:v>
                </c:pt>
                <c:pt idx="5">
                  <c:v>-179.897117504699</c:v>
                </c:pt>
                <c:pt idx="6">
                  <c:v>-179.96462100449199</c:v>
                </c:pt>
                <c:pt idx="7">
                  <c:v>-180.04641982298801</c:v>
                </c:pt>
                <c:pt idx="8">
                  <c:v>-180.141103907755</c:v>
                </c:pt>
                <c:pt idx="9">
                  <c:v>-180.24949098583301</c:v>
                </c:pt>
                <c:pt idx="10">
                  <c:v>-180.37463785759601</c:v>
                </c:pt>
                <c:pt idx="11">
                  <c:v>-180.49592144530999</c:v>
                </c:pt>
                <c:pt idx="12">
                  <c:v>-180.63932012759699</c:v>
                </c:pt>
                <c:pt idx="13">
                  <c:v>-180.812244863638</c:v>
                </c:pt>
                <c:pt idx="14">
                  <c:v>-181.02395287493999</c:v>
                </c:pt>
                <c:pt idx="15">
                  <c:v>-181.28601125898101</c:v>
                </c:pt>
                <c:pt idx="16">
                  <c:v>-181.612756135518</c:v>
                </c:pt>
                <c:pt idx="17">
                  <c:v>-182.02244873443701</c:v>
                </c:pt>
                <c:pt idx="18">
                  <c:v>-182.53853385521299</c:v>
                </c:pt>
                <c:pt idx="19">
                  <c:v>-183.19042954782699</c:v>
                </c:pt>
                <c:pt idx="20">
                  <c:v>-184.01626148507</c:v>
                </c:pt>
                <c:pt idx="21">
                  <c:v>-185.05652701471101</c:v>
                </c:pt>
                <c:pt idx="22">
                  <c:v>-186.36055685711599</c:v>
                </c:pt>
                <c:pt idx="23">
                  <c:v>-187.99357091201</c:v>
                </c:pt>
                <c:pt idx="24">
                  <c:v>-190.03476747368799</c:v>
                </c:pt>
                <c:pt idx="25">
                  <c:v>-192.577072555483</c:v>
                </c:pt>
                <c:pt idx="26">
                  <c:v>-195.72696855079201</c:v>
                </c:pt>
                <c:pt idx="27">
                  <c:v>-199.596714612239</c:v>
                </c:pt>
                <c:pt idx="28">
                  <c:v>-204.30307680029</c:v>
                </c:pt>
                <c:pt idx="29">
                  <c:v>-209.94218427607299</c:v>
                </c:pt>
                <c:pt idx="30">
                  <c:v>-216.53397131003601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BF8-446E-B4D4-0609CA371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441839"/>
        <c:axId val="386417839"/>
      </c:scatterChart>
      <c:valAx>
        <c:axId val="38643271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周波数 </a:t>
                </a:r>
                <a:r>
                  <a:rPr lang="en-US" altLang="ja-JP" sz="1600"/>
                  <a:t>[GHz]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6433199"/>
        <c:crosses val="autoZero"/>
        <c:crossBetween val="midCat"/>
      </c:valAx>
      <c:valAx>
        <c:axId val="38643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利得 </a:t>
                </a:r>
                <a:r>
                  <a:rPr lang="en-US" altLang="ja-JP" sz="1600"/>
                  <a:t>[kΩ]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86432719"/>
        <c:crosses val="autoZero"/>
        <c:crossBetween val="midCat"/>
      </c:valAx>
      <c:valAx>
        <c:axId val="386417839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600"/>
                </a:pPr>
                <a:r>
                  <a:rPr lang="ja-JP" altLang="en-US" sz="1600"/>
                  <a:t>位相 </a:t>
                </a:r>
                <a:r>
                  <a:rPr lang="en-US" altLang="ja-JP" sz="1600"/>
                  <a:t>[°]</a:t>
                </a:r>
                <a:endParaRPr lang="ja-JP" altLang="en-US" sz="1600"/>
              </a:p>
            </c:rich>
          </c:tx>
          <c:layout>
            <c:manualLayout>
              <c:xMode val="edge"/>
              <c:yMode val="edge"/>
              <c:x val="0.92602736617532588"/>
              <c:y val="0.296863992767388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ja-JP"/>
          </a:p>
        </c:txPr>
        <c:crossAx val="386441839"/>
        <c:crosses val="max"/>
        <c:crossBetween val="midCat"/>
      </c:valAx>
      <c:valAx>
        <c:axId val="386441839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86417839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41647222222222224"/>
          <c:y val="0.57831984543598713"/>
          <c:w val="0.1388888888888889"/>
          <c:h val="0.16743438320209975"/>
        </c:manualLayout>
      </c:layout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F5D59-E1B8-E1B4-3CCD-8CDBF7368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559095-2477-7DF3-2D58-8BA7B5FF3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84D27-D2E0-A512-EB48-8A581F33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FEF50B-88BB-DB1B-0490-82D976C7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35108-A2C2-4EDB-DC74-0D95D656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6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8EFC3-2C0C-6A70-E107-F73D2ADB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69D672-FE6B-A9FA-0BB6-7079852D9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9ADD09-E85E-C3E0-2B39-79C156D7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ECDC1-B97A-9920-74FE-3EE5B371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3817D-7A81-C555-5672-22A11F5C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7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B689EB-C54A-689A-16A5-C48F0C39E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23F940-CB4E-43D9-4B65-B687527A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4FD08-D7AE-904E-F7F4-A519E829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7D3FA-F871-86F9-669A-D05E5826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49A500-A69B-9C7C-4589-6FE33E95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A5EBE-7B8A-5D4B-4F27-40A5F8E7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E8974-B0EF-85FD-CA33-EA30B70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54609-1B3A-5CF1-C46A-30AA598F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EE160-BBDE-EAB0-0EB5-E747475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2DC979-D928-8FF0-340E-00CF36A8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70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0504A-79C5-0D65-C6B8-17B7BA32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B7978-F954-6854-CBAD-7C9886CA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AA960-D8CF-5742-E1D3-7E98E297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A7919-2156-B039-C505-F5651FF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1DF9A-A356-AF4D-E861-CB1EEADA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4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C2205-586F-AC4F-D473-F5E99C6A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C741-F4A8-D4CC-EC90-EBD098B73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A51263-DF46-FEA4-2C59-57293AC16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37FD59-F0AF-2227-A43C-E2DFC5DA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F7C640-423F-541C-F4AD-BDFBE8C9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57A960-2E32-EA7F-F38B-8142655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0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33CC8-7E67-5B5E-99A8-5ECFDD48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85431-D68E-14F9-D349-CD0AC50C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74C577-1D66-2AF2-4D6B-3E5CAFA7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6E4764-FBB6-BA27-C4D3-0C6A71B2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C28636-4441-4DE5-A9A3-915B2684C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01A5B0-0B3B-F2FD-ECA0-D98C5ED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248A90-7C66-5316-1876-3E16C143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A4097D-1FAC-1237-A682-AC780E3E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35A83-A371-A9AB-C8E3-16206BEC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F31A2B-CB7C-596B-89CF-30BCD13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7EFD15-CC57-351C-FCFF-0629C25E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55643-5CFD-6ED9-FBBF-12EAE89F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91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B992FC-5895-535E-CD65-97064253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812A41-1BF5-7813-40AB-D2930207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DD296-5A5A-62B0-CF64-3269870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3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04A03-2159-6554-1749-83B019D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408C-6F78-4D9B-9D1B-B9789582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57E7BA-4FF1-61F4-31F0-23DA7B4B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013651-0D49-4EF6-2922-F061C06C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A568A9-2B4E-EC6F-4EE0-A4D287C4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0A7E1A-94BD-4740-F6B3-9ED0B2D3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33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25EEB-D61F-2BE5-ED46-0C7BF610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6B7438-399C-96A3-4234-C8E7EE2B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61E306-8C41-70B8-423E-534E074C2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E6F534-298C-B002-B536-C471C9C6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729BF2-9609-435E-8551-AE31A399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E73457-48ED-7279-51BE-9B543401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93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CC29BB-08B1-0FD6-132E-70222AF2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324B57-6909-0039-54F8-F65A4246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E49830-58FE-71AD-C713-17CD05B09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56D9-3655-467D-AD79-B1CFFEC6A3EC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87E03-3CA3-06E6-F9F4-4877C843D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939C4-A374-6E1F-57B8-ED57CD630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7C19-8CFC-4561-B939-D639FD1381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E67E-7282-3EA5-CB69-0AA1A719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693" y="1984919"/>
            <a:ext cx="3706587" cy="1071789"/>
          </a:xfrm>
        </p:spPr>
        <p:txBody>
          <a:bodyPr>
            <a:normAutofit/>
          </a:bodyPr>
          <a:lstStyle/>
          <a:p>
            <a:r>
              <a:rPr kumimoji="1" lang="en-US" altLang="ja-JP" sz="6000" dirty="0"/>
              <a:t>TIA</a:t>
            </a:r>
            <a:r>
              <a:rPr kumimoji="1" lang="ja-JP" altLang="en-US" sz="6000" dirty="0"/>
              <a:t>の設計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B14CEA-3C59-9782-81C6-19E322CC9D31}"/>
              </a:ext>
            </a:extLst>
          </p:cNvPr>
          <p:cNvSpPr txBox="1"/>
          <p:nvPr/>
        </p:nvSpPr>
        <p:spPr>
          <a:xfrm>
            <a:off x="4723038" y="3258480"/>
            <a:ext cx="2745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B4</a:t>
            </a:r>
            <a:r>
              <a:rPr kumimoji="1" lang="ja-JP" altLang="en-US" sz="2800" dirty="0"/>
              <a:t>　草野 圭祐</a:t>
            </a:r>
          </a:p>
        </p:txBody>
      </p:sp>
    </p:spTree>
    <p:extLst>
      <p:ext uri="{BB962C8B-B14F-4D97-AF65-F5344CB8AC3E}">
        <p14:creationId xmlns:p14="http://schemas.microsoft.com/office/powerpoint/2010/main" val="290580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37EB123-71B9-EA08-D5F4-CA13167614B6}"/>
                  </a:ext>
                </a:extLst>
              </p:cNvPr>
              <p:cNvSpPr txBox="1"/>
              <p:nvPr/>
            </p:nvSpPr>
            <p:spPr>
              <a:xfrm>
                <a:off x="4767942" y="2105305"/>
                <a:ext cx="1064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37EB123-71B9-EA08-D5F4-CA1316761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42" y="2105305"/>
                <a:ext cx="106462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 63">
                <a:extLst>
                  <a:ext uri="{FF2B5EF4-FFF2-40B4-BE49-F238E27FC236}">
                    <a16:creationId xmlns:a16="http://schemas.microsoft.com/office/drawing/2014/main" id="{96146EC1-3F1C-84AF-7BA4-5572DBC6D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809574"/>
                  </p:ext>
                </p:extLst>
              </p:nvPr>
            </p:nvGraphicFramePr>
            <p:xfrm>
              <a:off x="6171111" y="1531371"/>
              <a:ext cx="4978038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 [mA]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 [</a:t>
                          </a:r>
                          <a:r>
                            <a:rPr kumimoji="1" lang="en-US" altLang="ja-JP" dirty="0" err="1"/>
                            <a:t>kΩ</a:t>
                          </a:r>
                          <a:r>
                            <a:rPr kumimoji="1" lang="en-US" altLang="ja-JP" dirty="0"/>
                            <a:t>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0.045</a:t>
                          </a:r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[mA]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20 [</a:t>
                          </a:r>
                          <a:r>
                            <a:rPr kumimoji="1" lang="en-US" altLang="ja-JP" dirty="0" err="1"/>
                            <a:t>kΩ</a:t>
                          </a:r>
                          <a:r>
                            <a:rPr kumimoji="1" lang="en-US" altLang="ja-JP" dirty="0"/>
                            <a:t>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 63">
                <a:extLst>
                  <a:ext uri="{FF2B5EF4-FFF2-40B4-BE49-F238E27FC236}">
                    <a16:creationId xmlns:a16="http://schemas.microsoft.com/office/drawing/2014/main" id="{96146EC1-3F1C-84AF-7BA4-5572DBC6D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2809574"/>
                  </p:ext>
                </p:extLst>
              </p:nvPr>
            </p:nvGraphicFramePr>
            <p:xfrm>
              <a:off x="6171111" y="1531371"/>
              <a:ext cx="4978038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パターン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333" r="-1007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35" t="-8333" r="-1103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①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0.5 [mA]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 [</a:t>
                          </a:r>
                          <a:r>
                            <a:rPr kumimoji="1" lang="en-US" altLang="ja-JP" dirty="0" err="1"/>
                            <a:t>kΩ</a:t>
                          </a:r>
                          <a:r>
                            <a:rPr kumimoji="1" lang="en-US" altLang="ja-JP" dirty="0"/>
                            <a:t>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②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0.045</a:t>
                          </a:r>
                          <a:r>
                            <a:rPr kumimoji="1" lang="ja-JP" altLang="en-US" dirty="0"/>
                            <a:t> </a:t>
                          </a:r>
                          <a:r>
                            <a:rPr kumimoji="1" lang="en-US" altLang="ja-JP" dirty="0"/>
                            <a:t>[mA]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20 [</a:t>
                          </a:r>
                          <a:r>
                            <a:rPr kumimoji="1" lang="en-US" altLang="ja-JP" dirty="0" err="1"/>
                            <a:t>kΩ</a:t>
                          </a:r>
                          <a:r>
                            <a:rPr kumimoji="1" lang="en-US" altLang="ja-JP" dirty="0"/>
                            <a:t>]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3135484-5A57-FCBC-4F53-F76879B5563E}"/>
              </a:ext>
            </a:extLst>
          </p:cNvPr>
          <p:cNvSpPr txBox="1"/>
          <p:nvPr/>
        </p:nvSpPr>
        <p:spPr>
          <a:xfrm>
            <a:off x="5929992" y="2885243"/>
            <a:ext cx="6047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パターンについてシミュレーションを行った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 51">
                <a:extLst>
                  <a:ext uri="{FF2B5EF4-FFF2-40B4-BE49-F238E27FC236}">
                    <a16:creationId xmlns:a16="http://schemas.microsoft.com/office/drawing/2014/main" id="{800DA0FD-A672-D820-ADBA-61F10D91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346589"/>
                  </p:ext>
                </p:extLst>
              </p:nvPr>
            </p:nvGraphicFramePr>
            <p:xfrm>
              <a:off x="6171111" y="4057849"/>
              <a:ext cx="4978038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単位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2267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21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 51">
                <a:extLst>
                  <a:ext uri="{FF2B5EF4-FFF2-40B4-BE49-F238E27FC236}">
                    <a16:creationId xmlns:a16="http://schemas.microsoft.com/office/drawing/2014/main" id="{800DA0FD-A672-D820-ADBA-61F10D91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4346589"/>
                  </p:ext>
                </p:extLst>
              </p:nvPr>
            </p:nvGraphicFramePr>
            <p:xfrm>
              <a:off x="6171111" y="4057849"/>
              <a:ext cx="4978038" cy="147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346">
                      <a:extLst>
                        <a:ext uri="{9D8B030D-6E8A-4147-A177-3AD203B41FA5}">
                          <a16:colId xmlns:a16="http://schemas.microsoft.com/office/drawing/2014/main" val="1492371140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663075566"/>
                        </a:ext>
                      </a:extLst>
                    </a:gridCol>
                    <a:gridCol w="1659346">
                      <a:extLst>
                        <a:ext uri="{9D8B030D-6E8A-4147-A177-3AD203B41FA5}">
                          <a16:colId xmlns:a16="http://schemas.microsoft.com/office/drawing/2014/main" val="29915581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i="0" dirty="0">
                              <a:solidFill>
                                <a:schemeClr val="tx1"/>
                              </a:solidFill>
                            </a:rPr>
                            <a:t>記号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b="0" dirty="0">
                              <a:solidFill>
                                <a:schemeClr val="tx1"/>
                              </a:solidFill>
                            </a:rPr>
                            <a:t>単位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06924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8" t="-106557" r="-20147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V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73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8" t="-206557" r="-20147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100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/>
                            <a:t>Ω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63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8" t="-306557" r="-20147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dirty="0" err="1"/>
                            <a:t>nF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2129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1548BC9F-368F-BE03-69B1-5CA459610A47}"/>
              </a:ext>
            </a:extLst>
          </p:cNvPr>
          <p:cNvGrpSpPr/>
          <p:nvPr/>
        </p:nvGrpSpPr>
        <p:grpSpPr>
          <a:xfrm>
            <a:off x="511082" y="1314571"/>
            <a:ext cx="4759782" cy="4434005"/>
            <a:chOff x="654773" y="1773987"/>
            <a:chExt cx="4759782" cy="4434005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5608AD0-8D59-8D8A-4DD6-05C465987FCA}"/>
                </a:ext>
              </a:extLst>
            </p:cNvPr>
            <p:cNvGrpSpPr/>
            <p:nvPr/>
          </p:nvGrpSpPr>
          <p:grpSpPr>
            <a:xfrm>
              <a:off x="654773" y="1773987"/>
              <a:ext cx="4759782" cy="3717015"/>
              <a:chOff x="785402" y="2308433"/>
              <a:chExt cx="4759782" cy="3717015"/>
            </a:xfrm>
          </p:grpSpPr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AC587782-840C-3D0C-D8F3-111BDF0213CF}"/>
                  </a:ext>
                </a:extLst>
              </p:cNvPr>
              <p:cNvSpPr/>
              <p:nvPr/>
            </p:nvSpPr>
            <p:spPr>
              <a:xfrm>
                <a:off x="3325585" y="4956470"/>
                <a:ext cx="470262" cy="376633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8B135F11-6832-5584-108A-B1C3C461E5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502" y="4715898"/>
                <a:ext cx="1661877" cy="97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A6A815BE-169B-CDCB-341A-5E8FC31FC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793" y="4489475"/>
                <a:ext cx="6532" cy="5682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AEB2FB34-548E-D3D7-EC30-EC429582A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269" y="3841774"/>
                <a:ext cx="0" cy="5181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D0D26CE1-AB81-4866-0A16-CAC1B129D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1269" y="3780814"/>
                <a:ext cx="188323" cy="21336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563E9328-D96A-6E1C-0E8A-2CFCE82D4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3946" y="3472452"/>
                <a:ext cx="0" cy="3083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F1FA1101-8834-9B91-8599-783755F35E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592" y="3624457"/>
                <a:ext cx="88827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54B13C0-1FE6-C333-C7B5-05C9ACBD49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890" y="4716835"/>
                <a:ext cx="5294" cy="1127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CBA559E2-74E6-A96E-55ED-5B8D75887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392" y="4100854"/>
                <a:ext cx="149787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68C2F9EC-9874-3DBC-5EE5-2FA3D3BD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269" y="4238014"/>
                <a:ext cx="252548" cy="27432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8F4F551-93E2-6812-9284-211FF64A5673}"/>
                  </a:ext>
                </a:extLst>
              </p:cNvPr>
              <p:cNvSpPr/>
              <p:nvPr/>
            </p:nvSpPr>
            <p:spPr>
              <a:xfrm>
                <a:off x="2635430" y="3087891"/>
                <a:ext cx="209006" cy="3918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47CDBB9-EBD1-6866-C19F-705F3D7D388D}"/>
                  </a:ext>
                </a:extLst>
              </p:cNvPr>
              <p:cNvSpPr/>
              <p:nvPr/>
            </p:nvSpPr>
            <p:spPr>
              <a:xfrm>
                <a:off x="2666999" y="4969534"/>
                <a:ext cx="209006" cy="39188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AE51826-C63E-F226-94EB-3DF599638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1422" y="4947762"/>
                <a:ext cx="64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972912CC-E3A4-A738-8381-4FCD16C9A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3394" y="5844546"/>
                <a:ext cx="4243797" cy="89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CA15C563-B317-655C-BB90-86634BFF2E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325" y="5361419"/>
                <a:ext cx="0" cy="4920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C735EE3-2330-5FD6-608A-35FE80214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402" y="4610305"/>
                <a:ext cx="51598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1F4EF600-C77D-B8BA-EFF6-01EC8A57F5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8207" y="4709367"/>
                <a:ext cx="250371" cy="6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8550821E-7890-5CA6-7281-0B0B3A27D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92" y="4709367"/>
                <a:ext cx="0" cy="1144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4F035D90-FC5A-3698-3080-F31E46DEE4F2}"/>
                  </a:ext>
                </a:extLst>
              </p:cNvPr>
              <p:cNvCxnSpPr/>
              <p:nvPr/>
            </p:nvCxnSpPr>
            <p:spPr>
              <a:xfrm flipH="1">
                <a:off x="3776947" y="4709367"/>
                <a:ext cx="356507" cy="3483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BE5B8313-5A2F-9AE2-D735-8C2B34F3F86B}"/>
                  </a:ext>
                </a:extLst>
              </p:cNvPr>
              <p:cNvCxnSpPr/>
              <p:nvPr/>
            </p:nvCxnSpPr>
            <p:spPr>
              <a:xfrm flipH="1">
                <a:off x="3795847" y="4888982"/>
                <a:ext cx="356507" cy="3483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A1907050-A6A2-3247-09D6-73F6375B9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392" y="4100854"/>
                <a:ext cx="0" cy="5181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6E05C8B-0428-7C3E-F0F4-096B393F8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57" y="4592889"/>
                <a:ext cx="618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3F867A1-494F-9BFD-EB93-A79E16A0F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57" y="4799717"/>
                <a:ext cx="618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30D08552-6A2B-7626-1D54-86DBD0E9C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211" y="4066020"/>
                <a:ext cx="0" cy="5268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207695A7-8A02-E8F7-F111-A4F7DD683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5211" y="4824746"/>
                <a:ext cx="0" cy="1028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6FCA2250-13BD-0228-8C32-25E217E93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39933" y="2563791"/>
                <a:ext cx="2547258" cy="178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A20A3EE6-2E0B-6A2F-454D-C660B21353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8878" y="5835638"/>
                <a:ext cx="0" cy="189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2A18ECC0-5C46-F82A-C2FF-167D4B420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9933" y="2563791"/>
                <a:ext cx="1089" cy="524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4958C086-DA7D-473C-A744-EB7FC518B2A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4071" y="3179267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4958C086-DA7D-473C-A744-EB7FC518B2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4071" y="3179267"/>
                    <a:ext cx="106462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24314BF7-7DFF-1F46-AA76-AE880E9181D9}"/>
                  </a:ext>
                </a:extLst>
              </p:cNvPr>
              <p:cNvSpPr/>
              <p:nvPr/>
            </p:nvSpPr>
            <p:spPr>
              <a:xfrm>
                <a:off x="3617867" y="3587048"/>
                <a:ext cx="98516" cy="990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BEDA9517-51AB-2345-1BBE-BBC9F1280B3D}"/>
                      </a:ext>
                    </a:extLst>
                  </p:cNvPr>
                  <p:cNvSpPr txBox="1"/>
                  <p:nvPr/>
                </p:nvSpPr>
                <p:spPr>
                  <a:xfrm>
                    <a:off x="814525" y="4222963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BEDA9517-51AB-2345-1BBE-BBC9F1280B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525" y="4222963"/>
                    <a:ext cx="10646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048504AD-1E87-4239-4623-3D3CFFC94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29201" y="3560380"/>
                <a:ext cx="51598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48EBBA84-B287-B48B-2429-6E5058F71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006" y="3665973"/>
                <a:ext cx="250371" cy="653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1671B036-304F-D8AC-9ECB-5A1F7C340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191" y="3665973"/>
                <a:ext cx="0" cy="21874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BD3FF9DD-F7A5-3AB6-FCAF-BDB25DB42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191" y="2581608"/>
                <a:ext cx="0" cy="9940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5E403480-A53A-1827-5A9D-39D7A68FAB6E}"/>
                      </a:ext>
                    </a:extLst>
                  </p:cNvPr>
                  <p:cNvSpPr txBox="1"/>
                  <p:nvPr/>
                </p:nvSpPr>
                <p:spPr>
                  <a:xfrm>
                    <a:off x="1812746" y="4237318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5E403480-A53A-1827-5A9D-39D7A68FA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2746" y="4237318"/>
                    <a:ext cx="106462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4538B66B-E812-CDDE-0BFF-99A18D8B5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269" y="4697784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4538B66B-E812-CDDE-0BFF-99A18D8B5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1269" y="4697784"/>
                    <a:ext cx="106462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E6EA20E-7EE5-7F66-7E6C-7975F45FCB4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4052" y="2745996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E6EA20E-7EE5-7F66-7E6C-7975F45FC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052" y="2745996"/>
                    <a:ext cx="106462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727C0675-E196-21A6-F51C-EFC8A213FD07}"/>
                  </a:ext>
                </a:extLst>
              </p:cNvPr>
              <p:cNvSpPr/>
              <p:nvPr/>
            </p:nvSpPr>
            <p:spPr>
              <a:xfrm>
                <a:off x="2680333" y="3583278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C552D103-6390-B654-E504-AF0AC5894F64}"/>
                  </a:ext>
                </a:extLst>
              </p:cNvPr>
              <p:cNvSpPr/>
              <p:nvPr/>
            </p:nvSpPr>
            <p:spPr>
              <a:xfrm>
                <a:off x="2720067" y="4682894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AD9958DB-8F1F-F7AD-98C2-92508F9F5DFF}"/>
                  </a:ext>
                </a:extLst>
              </p:cNvPr>
              <p:cNvSpPr/>
              <p:nvPr/>
            </p:nvSpPr>
            <p:spPr>
              <a:xfrm>
                <a:off x="1925953" y="4070023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9567802A-D9CB-02B9-6BC4-3635122C81F7}"/>
                  </a:ext>
                </a:extLst>
              </p:cNvPr>
              <p:cNvCxnSpPr/>
              <p:nvPr/>
            </p:nvCxnSpPr>
            <p:spPr>
              <a:xfrm>
                <a:off x="2395400" y="2745996"/>
                <a:ext cx="0" cy="908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28ADE2-8AC8-76B4-95F0-8DEC3FC62EFC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030" y="2308433"/>
                    <a:ext cx="7894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9" name="テキスト ボックス 48">
                    <a:extLst>
                      <a:ext uri="{FF2B5EF4-FFF2-40B4-BE49-F238E27FC236}">
                        <a16:creationId xmlns:a16="http://schemas.microsoft.com/office/drawing/2014/main" id="{7F28ADE2-8AC8-76B4-95F0-8DEC3FC62E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030" y="2308433"/>
                    <a:ext cx="7894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215FE12D-74DE-C4D6-A090-6BAB956FA411}"/>
                  </a:ext>
                </a:extLst>
              </p:cNvPr>
              <p:cNvSpPr/>
              <p:nvPr/>
            </p:nvSpPr>
            <p:spPr>
              <a:xfrm>
                <a:off x="4157734" y="4908625"/>
                <a:ext cx="555297" cy="52666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矢印コネクタ 54">
                <a:extLst>
                  <a:ext uri="{FF2B5EF4-FFF2-40B4-BE49-F238E27FC236}">
                    <a16:creationId xmlns:a16="http://schemas.microsoft.com/office/drawing/2014/main" id="{444F0E1E-A9BE-482E-E2D6-F0652FA9DE61}"/>
                  </a:ext>
                </a:extLst>
              </p:cNvPr>
              <p:cNvCxnSpPr>
                <a:stCxn id="53" idx="4"/>
                <a:endCxn id="53" idx="0"/>
              </p:cNvCxnSpPr>
              <p:nvPr/>
            </p:nvCxnSpPr>
            <p:spPr>
              <a:xfrm flipV="1">
                <a:off x="4435383" y="4908625"/>
                <a:ext cx="0" cy="52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6AF7C413-1362-1120-3A7B-97FE79777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0732" y="4707878"/>
                <a:ext cx="5294" cy="1127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87FF40E0-1786-B5F4-4D19-BDEB1E234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5422" y="4725694"/>
                <a:ext cx="5294" cy="11277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DEA6C7BF-6870-40F3-73FB-B730781DFD21}"/>
                      </a:ext>
                    </a:extLst>
                  </p:cNvPr>
                  <p:cNvSpPr txBox="1"/>
                  <p:nvPr/>
                </p:nvSpPr>
                <p:spPr>
                  <a:xfrm>
                    <a:off x="4178553" y="4606690"/>
                    <a:ext cx="10646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DEA6C7BF-6870-40F3-73FB-B730781DF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553" y="4606690"/>
                    <a:ext cx="106462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3ECA4C1-DD2D-9557-04DF-F91204CFF854}"/>
                  </a:ext>
                </a:extLst>
              </p:cNvPr>
              <p:cNvSpPr/>
              <p:nvPr/>
            </p:nvSpPr>
            <p:spPr>
              <a:xfrm>
                <a:off x="1920514" y="5795014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2ED5A444-86D2-D2D3-97BD-5F192CF0C11F}"/>
                  </a:ext>
                </a:extLst>
              </p:cNvPr>
              <p:cNvSpPr/>
              <p:nvPr/>
            </p:nvSpPr>
            <p:spPr>
              <a:xfrm>
                <a:off x="2726595" y="5790916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BAB72B52-5D7C-0EF2-3B78-6DB2B379B5C0}"/>
                  </a:ext>
                </a:extLst>
              </p:cNvPr>
              <p:cNvSpPr/>
              <p:nvPr/>
            </p:nvSpPr>
            <p:spPr>
              <a:xfrm>
                <a:off x="3500545" y="5786106"/>
                <a:ext cx="98516" cy="9906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834FDC7-5C20-5EED-02AC-A31BE31AEB66}"/>
                </a:ext>
              </a:extLst>
            </p:cNvPr>
            <p:cNvSpPr txBox="1"/>
            <p:nvPr/>
          </p:nvSpPr>
          <p:spPr>
            <a:xfrm>
              <a:off x="1372379" y="5838660"/>
              <a:ext cx="268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図１　ベース接地回路</a:t>
              </a:r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3DC5574E-C4B4-2064-F543-36AC1DA3564B}"/>
                </a:ext>
              </a:extLst>
            </p:cNvPr>
            <p:cNvSpPr/>
            <p:nvPr/>
          </p:nvSpPr>
          <p:spPr>
            <a:xfrm>
              <a:off x="4247996" y="5253210"/>
              <a:ext cx="98516" cy="990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フローチャート: 組合せ 61">
            <a:extLst>
              <a:ext uri="{FF2B5EF4-FFF2-40B4-BE49-F238E27FC236}">
                <a16:creationId xmlns:a16="http://schemas.microsoft.com/office/drawing/2014/main" id="{FE0B647A-F180-5B07-B395-CA63988369C9}"/>
              </a:ext>
            </a:extLst>
          </p:cNvPr>
          <p:cNvSpPr/>
          <p:nvPr/>
        </p:nvSpPr>
        <p:spPr>
          <a:xfrm>
            <a:off x="1912345" y="5024540"/>
            <a:ext cx="564425" cy="219235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084D48E-D8BC-5681-0F59-FA5A509DAF2A}"/>
              </a:ext>
            </a:extLst>
          </p:cNvPr>
          <p:cNvSpPr txBox="1"/>
          <p:nvPr/>
        </p:nvSpPr>
        <p:spPr>
          <a:xfrm>
            <a:off x="7844247" y="3646218"/>
            <a:ext cx="17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表２　各部の値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02A68A-8F1C-C023-65D8-A8C95BC278C1}"/>
              </a:ext>
            </a:extLst>
          </p:cNvPr>
          <p:cNvSpPr txBox="1"/>
          <p:nvPr/>
        </p:nvSpPr>
        <p:spPr>
          <a:xfrm>
            <a:off x="7844247" y="1083434"/>
            <a:ext cx="291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lang="ja-JP" altLang="en-US" dirty="0"/>
              <a:t>１　試したパターン　</a:t>
            </a:r>
            <a:r>
              <a:rPr kumimoji="1" lang="ja-JP" altLang="en-US" dirty="0"/>
              <a:t>　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474EF53-5333-1A1A-4597-9EC7303BD590}"/>
              </a:ext>
            </a:extLst>
          </p:cNvPr>
          <p:cNvSpPr/>
          <p:nvPr/>
        </p:nvSpPr>
        <p:spPr>
          <a:xfrm>
            <a:off x="3237801" y="3706792"/>
            <a:ext cx="98516" cy="990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95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32FCD7-F3FA-AB42-66D5-79941B5F9DA0}"/>
                  </a:ext>
                </a:extLst>
              </p:cNvPr>
              <p:cNvSpPr txBox="1"/>
              <p:nvPr/>
            </p:nvSpPr>
            <p:spPr>
              <a:xfrm>
                <a:off x="1038498" y="711925"/>
                <a:ext cx="18353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の決定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32FCD7-F3FA-AB42-66D5-79941B5F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8" y="711925"/>
                <a:ext cx="1835332" cy="584775"/>
              </a:xfrm>
              <a:prstGeom prst="rect">
                <a:avLst/>
              </a:prstGeom>
              <a:blipFill>
                <a:blip r:embed="rId2"/>
                <a:stretch>
                  <a:fillRect t="-12500" r="-8638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467766"/>
              </p:ext>
            </p:extLst>
          </p:nvPr>
        </p:nvGraphicFramePr>
        <p:xfrm>
          <a:off x="992778" y="2146288"/>
          <a:ext cx="5186364" cy="3462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15FF6B-419F-0C80-92B0-614B72F97B31}"/>
              </a:ext>
            </a:extLst>
          </p:cNvPr>
          <p:cNvSpPr txBox="1"/>
          <p:nvPr/>
        </p:nvSpPr>
        <p:spPr>
          <a:xfrm>
            <a:off x="875212" y="1538364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031761"/>
              </p:ext>
            </p:extLst>
          </p:nvPr>
        </p:nvGraphicFramePr>
        <p:xfrm>
          <a:off x="6224862" y="2226876"/>
          <a:ext cx="5361892" cy="3462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ABFFD1-ED6B-2520-CB13-E3CAEA57A384}"/>
              </a:ext>
            </a:extLst>
          </p:cNvPr>
          <p:cNvSpPr txBox="1"/>
          <p:nvPr/>
        </p:nvSpPr>
        <p:spPr>
          <a:xfrm>
            <a:off x="6224862" y="1642100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775611A-8197-5CFC-3C3D-E8087D110F4F}"/>
                  </a:ext>
                </a:extLst>
              </p:cNvPr>
              <p:cNvSpPr txBox="1"/>
              <p:nvPr/>
            </p:nvSpPr>
            <p:spPr>
              <a:xfrm>
                <a:off x="1789611" y="5603117"/>
                <a:ext cx="4041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ja-JP" dirty="0"/>
                  <a:t> [mA]</a:t>
                </a:r>
                <a:r>
                  <a:rPr lang="ja-JP" altLang="en-US" dirty="0"/>
                  <a:t>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0.925 </m:t>
                    </m:r>
                  </m:oMath>
                </a14:m>
                <a:r>
                  <a:rPr kumimoji="1" lang="en-US" altLang="ja-JP" dirty="0"/>
                  <a:t>[mV]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775611A-8197-5CFC-3C3D-E8087D11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611" y="5603117"/>
                <a:ext cx="4041526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90B476-2631-C536-8F2D-A3FEC4A33348}"/>
                  </a:ext>
                </a:extLst>
              </p:cNvPr>
              <p:cNvSpPr txBox="1"/>
              <p:nvPr/>
            </p:nvSpPr>
            <p:spPr>
              <a:xfrm>
                <a:off x="7071324" y="5608287"/>
                <a:ext cx="4387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045</m:t>
                    </m:r>
                  </m:oMath>
                </a14:m>
                <a:r>
                  <a:rPr lang="en-US" altLang="ja-JP" dirty="0"/>
                  <a:t> [mA]</a:t>
                </a:r>
                <a:r>
                  <a:rPr lang="ja-JP" altLang="en-US" dirty="0"/>
                  <a:t>のとき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=0.798 </m:t>
                    </m:r>
                  </m:oMath>
                </a14:m>
                <a:r>
                  <a:rPr kumimoji="1" lang="en-US" altLang="ja-JP" dirty="0"/>
                  <a:t>[mV]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90B476-2631-C536-8F2D-A3FEC4A33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324" y="5608287"/>
                <a:ext cx="4387013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186C704-369F-5157-C12E-697A4BB9C116}"/>
              </a:ext>
            </a:extLst>
          </p:cNvPr>
          <p:cNvCxnSpPr/>
          <p:nvPr/>
        </p:nvCxnSpPr>
        <p:spPr>
          <a:xfrm>
            <a:off x="7119257" y="3775166"/>
            <a:ext cx="4291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42AA5AF-DDED-0693-7ADF-A1A325A7DD00}"/>
              </a:ext>
            </a:extLst>
          </p:cNvPr>
          <p:cNvCxnSpPr/>
          <p:nvPr/>
        </p:nvCxnSpPr>
        <p:spPr>
          <a:xfrm>
            <a:off x="1789611" y="3526971"/>
            <a:ext cx="43063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3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A9D65F-7403-BEBD-F710-2644971B1E21}"/>
              </a:ext>
            </a:extLst>
          </p:cNvPr>
          <p:cNvSpPr txBox="1"/>
          <p:nvPr/>
        </p:nvSpPr>
        <p:spPr>
          <a:xfrm>
            <a:off x="1038497" y="809896"/>
            <a:ext cx="407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tran</a:t>
            </a:r>
            <a:r>
              <a:rPr kumimoji="1" lang="ja-JP" altLang="en-US" sz="3600" dirty="0"/>
              <a:t>解析の結果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9F175E-48B6-E836-95BF-E713C31758AD}"/>
                  </a:ext>
                </a:extLst>
              </p:cNvPr>
              <p:cNvSpPr txBox="1"/>
              <p:nvPr/>
            </p:nvSpPr>
            <p:spPr>
              <a:xfrm>
                <a:off x="1179807" y="1510800"/>
                <a:ext cx="5603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=1,5,10 </m:t>
                    </m:r>
                  </m:oMath>
                </a14:m>
                <a:r>
                  <a:rPr kumimoji="1" lang="en-US" altLang="ja-JP" dirty="0"/>
                  <a:t>[</a:t>
                </a:r>
                <a:r>
                  <a:rPr kumimoji="1" lang="en-US" altLang="ja-JP" dirty="0" err="1"/>
                  <a:t>μA</a:t>
                </a:r>
                <a:r>
                  <a:rPr kumimoji="1" lang="en-US" altLang="ja-JP" dirty="0"/>
                  <a:t>]</a:t>
                </a:r>
                <a:r>
                  <a:rPr kumimoji="1" lang="ja-JP" altLang="en-US" dirty="0"/>
                  <a:t>、周波数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1" lang="en-US" altLang="ja-JP" dirty="0"/>
                  <a:t>[GHz]</a:t>
                </a:r>
                <a:r>
                  <a:rPr kumimoji="1" lang="ja-JP" altLang="en-US" dirty="0"/>
                  <a:t>で行った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9F175E-48B6-E836-95BF-E713C317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07" y="1510800"/>
                <a:ext cx="5603967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9F6D43-9270-640B-06E6-20D97109AF02}"/>
              </a:ext>
            </a:extLst>
          </p:cNvPr>
          <p:cNvSpPr txBox="1"/>
          <p:nvPr/>
        </p:nvSpPr>
        <p:spPr>
          <a:xfrm>
            <a:off x="6096000" y="1851966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578296"/>
              </p:ext>
            </p:extLst>
          </p:nvPr>
        </p:nvGraphicFramePr>
        <p:xfrm>
          <a:off x="686685" y="2475615"/>
          <a:ext cx="5296103" cy="331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537D8A-C7BB-0C7E-715B-8C30ECBA8B42}"/>
              </a:ext>
            </a:extLst>
          </p:cNvPr>
          <p:cNvSpPr txBox="1"/>
          <p:nvPr/>
        </p:nvSpPr>
        <p:spPr>
          <a:xfrm>
            <a:off x="895690" y="1871403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76661"/>
              </p:ext>
            </p:extLst>
          </p:nvPr>
        </p:nvGraphicFramePr>
        <p:xfrm>
          <a:off x="6096000" y="2277630"/>
          <a:ext cx="5924822" cy="3600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198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BF84BC-C15B-9A9A-7026-99B5E00B8A15}"/>
              </a:ext>
            </a:extLst>
          </p:cNvPr>
          <p:cNvSpPr txBox="1"/>
          <p:nvPr/>
        </p:nvSpPr>
        <p:spPr>
          <a:xfrm>
            <a:off x="1038497" y="809896"/>
            <a:ext cx="315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ac</a:t>
            </a:r>
            <a:r>
              <a:rPr kumimoji="1" lang="ja-JP" altLang="en-US" sz="3200" dirty="0"/>
              <a:t>解析の結果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390CE3-CA2F-B831-D56B-F4E531B2798D}"/>
              </a:ext>
            </a:extLst>
          </p:cNvPr>
          <p:cNvSpPr txBox="1"/>
          <p:nvPr/>
        </p:nvSpPr>
        <p:spPr>
          <a:xfrm>
            <a:off x="828814" y="1642100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224F2D-7131-0869-B8C5-83840672B3AE}"/>
              </a:ext>
            </a:extLst>
          </p:cNvPr>
          <p:cNvSpPr txBox="1"/>
          <p:nvPr/>
        </p:nvSpPr>
        <p:spPr>
          <a:xfrm>
            <a:off x="6224862" y="1642100"/>
            <a:ext cx="568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②</a:t>
            </a:r>
            <a:endParaRPr kumimoji="1" lang="ja-JP" altLang="en-US" sz="3200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1C7ABB11-EE22-5BC5-130F-CB4AFB7D6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511187"/>
              </p:ext>
            </p:extLst>
          </p:nvPr>
        </p:nvGraphicFramePr>
        <p:xfrm>
          <a:off x="6508979" y="2148839"/>
          <a:ext cx="5310051" cy="3259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EE599859-CDC7-4A3A-1BFA-67BBB6CDD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129193"/>
              </p:ext>
            </p:extLst>
          </p:nvPr>
        </p:nvGraphicFramePr>
        <p:xfrm>
          <a:off x="828815" y="2226875"/>
          <a:ext cx="5396048" cy="3181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12FCB3-CA5F-2D95-5F14-2B7A5B39B6D3}"/>
              </a:ext>
            </a:extLst>
          </p:cNvPr>
          <p:cNvSpPr txBox="1"/>
          <p:nvPr/>
        </p:nvSpPr>
        <p:spPr>
          <a:xfrm>
            <a:off x="2014813" y="5447212"/>
            <a:ext cx="302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 [GHz]</a:t>
            </a:r>
            <a:r>
              <a:rPr kumimoji="1" lang="ja-JP" altLang="en-US" dirty="0"/>
              <a:t>で利得は</a:t>
            </a:r>
            <a:r>
              <a:rPr kumimoji="1" lang="en-US" altLang="ja-JP" dirty="0"/>
              <a:t>1.03 [</a:t>
            </a:r>
            <a:r>
              <a:rPr kumimoji="1" lang="en-US" altLang="ja-JP" dirty="0" err="1"/>
              <a:t>kΩ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DC1F2D-F8A2-5A31-0A2C-50C65E1E1166}"/>
              </a:ext>
            </a:extLst>
          </p:cNvPr>
          <p:cNvSpPr txBox="1"/>
          <p:nvPr/>
        </p:nvSpPr>
        <p:spPr>
          <a:xfrm>
            <a:off x="7651978" y="5408022"/>
            <a:ext cx="302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 [GHz]</a:t>
            </a:r>
            <a:r>
              <a:rPr kumimoji="1" lang="ja-JP" altLang="en-US" dirty="0"/>
              <a:t>で利得は</a:t>
            </a:r>
            <a:r>
              <a:rPr lang="en-US" altLang="ja-JP" dirty="0"/>
              <a:t>2.46</a:t>
            </a:r>
            <a:r>
              <a:rPr kumimoji="1" lang="en-US" altLang="ja-JP" dirty="0"/>
              <a:t> [</a:t>
            </a:r>
            <a:r>
              <a:rPr kumimoji="1" lang="en-US" altLang="ja-JP" dirty="0" err="1"/>
              <a:t>kΩ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78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F7E6548-9470-F46B-1135-522CD88256C8}"/>
                  </a:ext>
                </a:extLst>
              </p:cNvPr>
              <p:cNvSpPr txBox="1"/>
              <p:nvPr/>
            </p:nvSpPr>
            <p:spPr>
              <a:xfrm>
                <a:off x="5667568" y="1470887"/>
                <a:ext cx="5589095" cy="443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ja-JP" sz="2800" b="0" i="1" dirty="0">
                  <a:latin typeface="Cambria Math" panose="02040503050406030204" pitchFamily="18" charset="0"/>
                </a:endParaRPr>
              </a:p>
              <a:p>
                <a:endParaRPr lang="en-US" altLang="ja-JP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EF7E6548-9470-F46B-1135-522CD882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68" y="1470887"/>
                <a:ext cx="5589095" cy="4430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9B0F185-B38C-DB7C-D6FD-225A6D198681}"/>
              </a:ext>
            </a:extLst>
          </p:cNvPr>
          <p:cNvGrpSpPr/>
          <p:nvPr/>
        </p:nvGrpSpPr>
        <p:grpSpPr>
          <a:xfrm>
            <a:off x="802490" y="1734871"/>
            <a:ext cx="5118352" cy="3482528"/>
            <a:chOff x="802490" y="1734871"/>
            <a:chExt cx="5118352" cy="3482528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E59B8A5-395B-27E1-4BB0-83B6B416455B}"/>
                </a:ext>
              </a:extLst>
            </p:cNvPr>
            <p:cNvGrpSpPr/>
            <p:nvPr/>
          </p:nvGrpSpPr>
          <p:grpSpPr>
            <a:xfrm>
              <a:off x="802490" y="1734871"/>
              <a:ext cx="5118352" cy="3482528"/>
              <a:chOff x="1574824" y="1937338"/>
              <a:chExt cx="5118352" cy="3482528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8FCF83D-6EF5-DBD4-DE3E-B0729046EB25}"/>
                  </a:ext>
                </a:extLst>
              </p:cNvPr>
              <p:cNvSpPr/>
              <p:nvPr/>
            </p:nvSpPr>
            <p:spPr>
              <a:xfrm>
                <a:off x="2697479" y="2723872"/>
                <a:ext cx="261258" cy="5009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9E23E274-C71B-D84C-4B9B-6FFC8FC45BC0}"/>
                  </a:ext>
                </a:extLst>
              </p:cNvPr>
              <p:cNvSpPr/>
              <p:nvPr/>
            </p:nvSpPr>
            <p:spPr>
              <a:xfrm>
                <a:off x="3879670" y="2723872"/>
                <a:ext cx="431074" cy="43960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CCE9CAE3-F39D-323B-F2AB-66A05B4CC15C}"/>
                  </a:ext>
                </a:extLst>
              </p:cNvPr>
              <p:cNvCxnSpPr>
                <a:stCxn id="7" idx="0"/>
                <a:endCxn id="7" idx="4"/>
              </p:cNvCxnSpPr>
              <p:nvPr/>
            </p:nvCxnSpPr>
            <p:spPr>
              <a:xfrm>
                <a:off x="4095207" y="2723872"/>
                <a:ext cx="0" cy="4396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コネクタ: カギ線 11">
                <a:extLst>
                  <a:ext uri="{FF2B5EF4-FFF2-40B4-BE49-F238E27FC236}">
                    <a16:creationId xmlns:a16="http://schemas.microsoft.com/office/drawing/2014/main" id="{64693897-3052-787C-6065-79267943FB2D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16200000" flipH="1">
                <a:off x="3297862" y="2755038"/>
                <a:ext cx="327593" cy="126710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コネクタ: カギ線 14">
                <a:extLst>
                  <a:ext uri="{FF2B5EF4-FFF2-40B4-BE49-F238E27FC236}">
                    <a16:creationId xmlns:a16="http://schemas.microsoft.com/office/drawing/2014/main" id="{381CAB64-ACEA-973F-7018-4F13FC15971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rot="16200000" flipV="1">
                <a:off x="2186252" y="2082016"/>
                <a:ext cx="388906" cy="894806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6ECE9CE2-2239-267C-A8DD-E9C8B04D1D21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1929630" y="2334966"/>
                <a:ext cx="3672" cy="10782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ACBFD34C-7B89-34E5-1EA9-0178A01AA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5207" y="2334965"/>
                <a:ext cx="0" cy="17733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1D19D41-358A-C43E-96D3-17B5ACA39EA1}"/>
                  </a:ext>
                </a:extLst>
              </p:cNvPr>
              <p:cNvSpPr/>
              <p:nvPr/>
            </p:nvSpPr>
            <p:spPr>
              <a:xfrm>
                <a:off x="3964578" y="4079743"/>
                <a:ext cx="261258" cy="5009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3FA84613-C4E9-C39A-D345-8A6866E6A86C}"/>
                  </a:ext>
                </a:extLst>
              </p:cNvPr>
              <p:cNvSpPr/>
              <p:nvPr/>
            </p:nvSpPr>
            <p:spPr>
              <a:xfrm>
                <a:off x="4607921" y="4110400"/>
                <a:ext cx="431074" cy="439605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A74F80F5-8A03-D645-A49D-D0EE479F855B}"/>
                  </a:ext>
                </a:extLst>
              </p:cNvPr>
              <p:cNvCxnSpPr>
                <a:stCxn id="27" idx="4"/>
                <a:endCxn id="27" idx="0"/>
              </p:cNvCxnSpPr>
              <p:nvPr/>
            </p:nvCxnSpPr>
            <p:spPr>
              <a:xfrm flipV="1">
                <a:off x="4823458" y="4110400"/>
                <a:ext cx="0" cy="439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コネクタ: カギ線 30">
                <a:extLst>
                  <a:ext uri="{FF2B5EF4-FFF2-40B4-BE49-F238E27FC236}">
                    <a16:creationId xmlns:a16="http://schemas.microsoft.com/office/drawing/2014/main" id="{1CC739CF-8106-22CA-FBC4-3883C32D297F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rot="16200000" flipV="1">
                <a:off x="4180326" y="3467267"/>
                <a:ext cx="558015" cy="728251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1FFF5ACE-E2AE-73C7-8520-17A6E761FD69}"/>
                  </a:ext>
                </a:extLst>
              </p:cNvPr>
              <p:cNvCxnSpPr>
                <a:stCxn id="26" idx="2"/>
              </p:cNvCxnSpPr>
              <p:nvPr/>
            </p:nvCxnSpPr>
            <p:spPr>
              <a:xfrm>
                <a:off x="4095207" y="4580664"/>
                <a:ext cx="0" cy="631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コネクタ: カギ線 34">
                <a:extLst>
                  <a:ext uri="{FF2B5EF4-FFF2-40B4-BE49-F238E27FC236}">
                    <a16:creationId xmlns:a16="http://schemas.microsoft.com/office/drawing/2014/main" id="{1DC47C1A-C987-8AB5-970D-9814EEECC6C6}"/>
                  </a:ext>
                </a:extLst>
              </p:cNvPr>
              <p:cNvCxnSpPr>
                <a:stCxn id="27" idx="4"/>
              </p:cNvCxnSpPr>
              <p:nvPr/>
            </p:nvCxnSpPr>
            <p:spPr>
              <a:xfrm rot="5400000">
                <a:off x="4255659" y="4389554"/>
                <a:ext cx="407349" cy="728251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コネクタ: カギ線 50">
                <a:extLst>
                  <a:ext uri="{FF2B5EF4-FFF2-40B4-BE49-F238E27FC236}">
                    <a16:creationId xmlns:a16="http://schemas.microsoft.com/office/drawing/2014/main" id="{2011FC52-6DDA-9B7A-041F-ACBBCCCDB43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095206" y="2339674"/>
                <a:ext cx="1574076" cy="407930"/>
              </a:xfrm>
              <a:prstGeom prst="bentConnector3">
                <a:avLst>
                  <a:gd name="adj1" fmla="val -62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DA7CEA4-4ED7-D46B-5109-241D642D50B3}"/>
                  </a:ext>
                </a:extLst>
              </p:cNvPr>
              <p:cNvSpPr/>
              <p:nvPr/>
            </p:nvSpPr>
            <p:spPr>
              <a:xfrm>
                <a:off x="5538652" y="2756399"/>
                <a:ext cx="261258" cy="5009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1650BBA4-FDE2-5EC2-8F59-72718BF799F9}"/>
                  </a:ext>
                </a:extLst>
              </p:cNvPr>
              <p:cNvSpPr/>
              <p:nvPr/>
            </p:nvSpPr>
            <p:spPr>
              <a:xfrm>
                <a:off x="2788102" y="2286923"/>
                <a:ext cx="98516" cy="990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936004A7-F642-4CBE-E289-75474B909F5B}"/>
                  </a:ext>
                </a:extLst>
              </p:cNvPr>
              <p:cNvSpPr/>
              <p:nvPr/>
            </p:nvSpPr>
            <p:spPr>
              <a:xfrm>
                <a:off x="6005334" y="2306670"/>
                <a:ext cx="98516" cy="990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28351984-AEEE-E0E7-C0DB-A251A86A8028}"/>
                  </a:ext>
                </a:extLst>
              </p:cNvPr>
              <p:cNvSpPr/>
              <p:nvPr/>
            </p:nvSpPr>
            <p:spPr>
              <a:xfrm>
                <a:off x="4045950" y="3499249"/>
                <a:ext cx="98516" cy="9906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C5B8C26-3F45-EDC0-82B1-593ECC77B3F8}"/>
                      </a:ext>
                    </a:extLst>
                  </p:cNvPr>
                  <p:cNvSpPr txBox="1"/>
                  <p:nvPr/>
                </p:nvSpPr>
                <p:spPr>
                  <a:xfrm>
                    <a:off x="3964578" y="3769594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6C5B8C26-3F45-EDC0-82B1-593ECC77B3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4578" y="3769594"/>
                    <a:ext cx="105128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6C938AD9-A798-8569-F10E-8816D6285B1F}"/>
                      </a:ext>
                    </a:extLst>
                  </p:cNvPr>
                  <p:cNvSpPr txBox="1"/>
                  <p:nvPr/>
                </p:nvSpPr>
                <p:spPr>
                  <a:xfrm>
                    <a:off x="5576818" y="2831478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6C938AD9-A798-8569-F10E-8816D6285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6818" y="2831478"/>
                    <a:ext cx="10512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15B1E892-43C7-B304-41CB-ABF0999EF7E4}"/>
                  </a:ext>
                </a:extLst>
              </p:cNvPr>
              <p:cNvCxnSpPr>
                <a:stCxn id="57" idx="2"/>
              </p:cNvCxnSpPr>
              <p:nvPr/>
            </p:nvCxnSpPr>
            <p:spPr>
              <a:xfrm>
                <a:off x="5669281" y="3257320"/>
                <a:ext cx="0" cy="2419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45D6FF72-0611-6601-3CAD-8C6AE8CBAE90}"/>
                      </a:ext>
                    </a:extLst>
                  </p:cNvPr>
                  <p:cNvSpPr txBox="1"/>
                  <p:nvPr/>
                </p:nvSpPr>
                <p:spPr>
                  <a:xfrm>
                    <a:off x="2635568" y="2410655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45D6FF72-0611-6601-3CAD-8C6AE8CBA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5568" y="2410655"/>
                    <a:ext cx="105128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26861B5E-2920-AD1A-B3C2-96B958DF73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152" y="3821623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0" name="テキスト ボックス 79">
                    <a:extLst>
                      <a:ext uri="{FF2B5EF4-FFF2-40B4-BE49-F238E27FC236}">
                        <a16:creationId xmlns:a16="http://schemas.microsoft.com/office/drawing/2014/main" id="{26861B5E-2920-AD1A-B3C2-96B958DF73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152" y="3821623"/>
                    <a:ext cx="105128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94857AC9-893A-D6E0-18D5-E9605C3C6B0E}"/>
                  </a:ext>
                </a:extLst>
              </p:cNvPr>
              <p:cNvSpPr txBox="1"/>
              <p:nvPr/>
            </p:nvSpPr>
            <p:spPr>
              <a:xfrm>
                <a:off x="3936172" y="1937338"/>
                <a:ext cx="336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C</a:t>
                </a:r>
                <a:endParaRPr kumimoji="1" lang="ja-JP" altLang="en-US" dirty="0"/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D3809535-68BF-7D5B-F5E7-90D9F8073EC8}"/>
                  </a:ext>
                </a:extLst>
              </p:cNvPr>
              <p:cNvSpPr txBox="1"/>
              <p:nvPr/>
            </p:nvSpPr>
            <p:spPr>
              <a:xfrm>
                <a:off x="4127590" y="3242534"/>
                <a:ext cx="3439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E</a:t>
                </a:r>
                <a:endParaRPr kumimoji="1" lang="ja-JP" altLang="en-US" dirty="0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8C2F6AEF-AF50-C603-0C5D-C8E6808D008C}"/>
                  </a:ext>
                </a:extLst>
              </p:cNvPr>
              <p:cNvSpPr txBox="1"/>
              <p:nvPr/>
            </p:nvSpPr>
            <p:spPr>
              <a:xfrm>
                <a:off x="2837360" y="1950715"/>
                <a:ext cx="35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B</a:t>
                </a:r>
                <a:endParaRPr kumimoji="1"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CE728D70-913E-1072-02CB-0DC8FC6DE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088" y="3687776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CE728D70-913E-1072-02CB-0DC8FC6DE1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088" y="3687776"/>
                    <a:ext cx="105128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86424405-FDF5-BAF0-A02D-C01DA8A4F27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622" y="2542861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86424405-FDF5-BAF0-A02D-C01DA8A4F2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5622" y="2542861"/>
                    <a:ext cx="10512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5A2191CD-1989-CD0B-19AC-9249129D48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5568" y="2461540"/>
                <a:ext cx="0" cy="1183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31FA7FE4-2064-B20D-DB1A-3DFEF4D5BDDB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891" y="1937338"/>
                    <a:ext cx="105128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31FA7FE4-2064-B20D-DB1A-3DFEF4D5BD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891" y="1937338"/>
                    <a:ext cx="105128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C6963BCD-53C3-FA57-BE2D-DCCE51B64ED5}"/>
                  </a:ext>
                </a:extLst>
              </p:cNvPr>
              <p:cNvSpPr/>
              <p:nvPr/>
            </p:nvSpPr>
            <p:spPr>
              <a:xfrm>
                <a:off x="4036117" y="2291578"/>
                <a:ext cx="108350" cy="10427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フローチャート: 組合せ 2">
                <a:extLst>
                  <a:ext uri="{FF2B5EF4-FFF2-40B4-BE49-F238E27FC236}">
                    <a16:creationId xmlns:a16="http://schemas.microsoft.com/office/drawing/2014/main" id="{A7470DBB-51D9-FFED-D503-F280F6F95D6C}"/>
                  </a:ext>
                </a:extLst>
              </p:cNvPr>
              <p:cNvSpPr/>
              <p:nvPr/>
            </p:nvSpPr>
            <p:spPr>
              <a:xfrm>
                <a:off x="1574824" y="3413255"/>
                <a:ext cx="709611" cy="206826"/>
              </a:xfrm>
              <a:prstGeom prst="flowChartMerg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" name="フローチャート: 組合せ 9">
                <a:extLst>
                  <a:ext uri="{FF2B5EF4-FFF2-40B4-BE49-F238E27FC236}">
                    <a16:creationId xmlns:a16="http://schemas.microsoft.com/office/drawing/2014/main" id="{99CC5FF7-44BE-4A1F-0608-214FEF57216B}"/>
                  </a:ext>
                </a:extLst>
              </p:cNvPr>
              <p:cNvSpPr/>
              <p:nvPr/>
            </p:nvSpPr>
            <p:spPr>
              <a:xfrm>
                <a:off x="3735486" y="5213040"/>
                <a:ext cx="709611" cy="206826"/>
              </a:xfrm>
              <a:prstGeom prst="flowChartMerg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" name="フローチャート: 組合せ 10">
                <a:extLst>
                  <a:ext uri="{FF2B5EF4-FFF2-40B4-BE49-F238E27FC236}">
                    <a16:creationId xmlns:a16="http://schemas.microsoft.com/office/drawing/2014/main" id="{11E902E5-84EC-B7F9-496A-825E35C5CB7B}"/>
                  </a:ext>
                </a:extLst>
              </p:cNvPr>
              <p:cNvSpPr/>
              <p:nvPr/>
            </p:nvSpPr>
            <p:spPr>
              <a:xfrm>
                <a:off x="5323728" y="3516668"/>
                <a:ext cx="709611" cy="206826"/>
              </a:xfrm>
              <a:prstGeom prst="flowChartMerg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7E6C72DC-1DD2-CAE5-75BB-1CF4AF73A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600" y="2136872"/>
              <a:ext cx="324400" cy="8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2B2A1103-C742-16B1-43C7-E4AC0E2FA386}"/>
                </a:ext>
              </a:extLst>
            </p:cNvPr>
            <p:cNvSpPr/>
            <p:nvPr/>
          </p:nvSpPr>
          <p:spPr>
            <a:xfrm>
              <a:off x="4863746" y="2094318"/>
              <a:ext cx="98516" cy="990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D20864-00D5-5983-9FDC-7CA26E5091D1}"/>
              </a:ext>
            </a:extLst>
          </p:cNvPr>
          <p:cNvSpPr txBox="1"/>
          <p:nvPr/>
        </p:nvSpPr>
        <p:spPr>
          <a:xfrm>
            <a:off x="1113213" y="855161"/>
            <a:ext cx="2839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小信号解析</a:t>
            </a:r>
            <a:endParaRPr kumimoji="1" lang="ja-JP" altLang="en-US" sz="4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BEB444-B3F1-E2A2-2528-DDD6C6C738D6}"/>
              </a:ext>
            </a:extLst>
          </p:cNvPr>
          <p:cNvSpPr txBox="1"/>
          <p:nvPr/>
        </p:nvSpPr>
        <p:spPr>
          <a:xfrm>
            <a:off x="2030704" y="5412448"/>
            <a:ext cx="26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lang="ja-JP" altLang="en-US" dirty="0"/>
              <a:t>小信号等価回路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79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3CC4EC2-B956-DC50-B3A1-390EB4AEB947}"/>
              </a:ext>
            </a:extLst>
          </p:cNvPr>
          <p:cNvSpPr txBox="1"/>
          <p:nvPr/>
        </p:nvSpPr>
        <p:spPr>
          <a:xfrm>
            <a:off x="3836125" y="1547681"/>
            <a:ext cx="584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表３　シミュレーションから求めた値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20DDF117-59BB-9CBC-F164-CB715BD1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58327"/>
                  </p:ext>
                </p:extLst>
              </p:nvPr>
            </p:nvGraphicFramePr>
            <p:xfrm>
              <a:off x="2031999" y="2182281"/>
              <a:ext cx="8128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1268765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770239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340996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850717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sz="24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</a:rPr>
                            <a:t>[mS]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𝒊𝒆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</a:rPr>
                            <a:t> [</a:t>
                          </a:r>
                          <a:r>
                            <a:rPr kumimoji="1" lang="en-US" altLang="ja-JP" sz="2400" b="1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2400" b="1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</m:sub>
                              </m:sSub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ja-JP" alt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en-US" altLang="ja-JP" sz="2400" dirty="0" err="1">
                              <a:solidFill>
                                <a:schemeClr val="tx1"/>
                              </a:solidFill>
                            </a:rPr>
                            <a:t>kΩ</a:t>
                          </a:r>
                          <a:r>
                            <a:rPr kumimoji="1" lang="en-US" altLang="ja-JP" sz="240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ja-JP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000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35.7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1.02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24314"/>
                      </a:ext>
                    </a:extLst>
                  </a:tr>
                  <a:tr h="219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20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1.57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391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2.71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974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20DDF117-59BB-9CBC-F164-CB715BD1BE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58327"/>
                  </p:ext>
                </p:extLst>
              </p:nvPr>
            </p:nvGraphicFramePr>
            <p:xfrm>
              <a:off x="2031999" y="2182281"/>
              <a:ext cx="812800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1268765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770239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340996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85071764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" t="-9333" r="-300000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1" t="-9333" r="-200901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9333" r="-100299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9333" r="-601" b="-2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0006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35.7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1.02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24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20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1.57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391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2.71</a:t>
                          </a:r>
                          <a:endParaRPr kumimoji="1" lang="ja-JP" alt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974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A3C4CD-51F4-7C1C-CED4-22721384F82E}"/>
                  </a:ext>
                </a:extLst>
              </p:cNvPr>
              <p:cNvSpPr txBox="1"/>
              <p:nvPr/>
            </p:nvSpPr>
            <p:spPr>
              <a:xfrm>
                <a:off x="870675" y="3957648"/>
                <a:ext cx="11186342" cy="1679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𝑖𝑒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A3C4CD-51F4-7C1C-CED4-22721384F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75" y="3957648"/>
                <a:ext cx="11186342" cy="1679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55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289</Words>
  <Application>Microsoft Office PowerPoint</Application>
  <PresentationFormat>ワイド画面</PresentationFormat>
  <Paragraphs>94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TIAの設計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草野</dc:creator>
  <cp:lastModifiedBy>圭祐 草野</cp:lastModifiedBy>
  <cp:revision>25</cp:revision>
  <dcterms:created xsi:type="dcterms:W3CDTF">2024-04-06T13:36:17Z</dcterms:created>
  <dcterms:modified xsi:type="dcterms:W3CDTF">2024-04-18T04:46:31Z</dcterms:modified>
</cp:coreProperties>
</file>