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真大 齋川" userId="185904151482d57c" providerId="LiveId" clId="{2AF5018F-8C35-4D50-A477-45BE1003965A}"/>
    <pc:docChg chg="custSel addSld delSld modSld">
      <pc:chgData name="真大 齋川" userId="185904151482d57c" providerId="LiveId" clId="{2AF5018F-8C35-4D50-A477-45BE1003965A}" dt="2024-04-18T03:40:37.649" v="53" actId="680"/>
      <pc:docMkLst>
        <pc:docMk/>
      </pc:docMkLst>
      <pc:sldChg chg="addSp delSp modSp del mod">
        <pc:chgData name="真大 齋川" userId="185904151482d57c" providerId="LiveId" clId="{2AF5018F-8C35-4D50-A477-45BE1003965A}" dt="2024-04-18T03:40:29.147" v="52" actId="47"/>
        <pc:sldMkLst>
          <pc:docMk/>
          <pc:sldMk cId="2307477936" sldId="257"/>
        </pc:sldMkLst>
        <pc:spChg chg="del">
          <ac:chgData name="真大 齋川" userId="185904151482d57c" providerId="LiveId" clId="{2AF5018F-8C35-4D50-A477-45BE1003965A}" dt="2024-04-18T03:33:42.100" v="0" actId="22"/>
          <ac:spMkLst>
            <pc:docMk/>
            <pc:sldMk cId="2307477936" sldId="257"/>
            <ac:spMk id="3" creationId="{7E29E967-AFC5-A12D-D8BA-A1F2B0A3D6C1}"/>
          </ac:spMkLst>
        </pc:spChg>
        <pc:picChg chg="add mod ord">
          <ac:chgData name="真大 齋川" userId="185904151482d57c" providerId="LiveId" clId="{2AF5018F-8C35-4D50-A477-45BE1003965A}" dt="2024-04-18T03:37:18.600" v="3" actId="1076"/>
          <ac:picMkLst>
            <pc:docMk/>
            <pc:sldMk cId="2307477936" sldId="257"/>
            <ac:picMk id="5" creationId="{A7FD8A8A-5805-44E7-18AE-BEE9906F0F18}"/>
          </ac:picMkLst>
        </pc:picChg>
      </pc:sldChg>
      <pc:sldChg chg="del">
        <pc:chgData name="真大 齋川" userId="185904151482d57c" providerId="LiveId" clId="{2AF5018F-8C35-4D50-A477-45BE1003965A}" dt="2024-04-18T03:37:29.517" v="5" actId="47"/>
        <pc:sldMkLst>
          <pc:docMk/>
          <pc:sldMk cId="3767944526" sldId="258"/>
        </pc:sldMkLst>
      </pc:sldChg>
      <pc:sldChg chg="addSp delSp modSp new mod">
        <pc:chgData name="真大 齋川" userId="185904151482d57c" providerId="LiveId" clId="{2AF5018F-8C35-4D50-A477-45BE1003965A}" dt="2024-04-18T03:40:13.559" v="51" actId="14100"/>
        <pc:sldMkLst>
          <pc:docMk/>
          <pc:sldMk cId="3107662649" sldId="259"/>
        </pc:sldMkLst>
        <pc:spChg chg="mod">
          <ac:chgData name="真大 齋川" userId="185904151482d57c" providerId="LiveId" clId="{2AF5018F-8C35-4D50-A477-45BE1003965A}" dt="2024-04-18T03:37:44.654" v="20" actId="14100"/>
          <ac:spMkLst>
            <pc:docMk/>
            <pc:sldMk cId="3107662649" sldId="259"/>
            <ac:spMk id="2" creationId="{6C5E60E0-07AF-2EE1-C353-477A150C75F1}"/>
          </ac:spMkLst>
        </pc:spChg>
        <pc:spChg chg="del mod">
          <ac:chgData name="真大 齋川" userId="185904151482d57c" providerId="LiveId" clId="{2AF5018F-8C35-4D50-A477-45BE1003965A}" dt="2024-04-18T03:38:12.051" v="28"/>
          <ac:spMkLst>
            <pc:docMk/>
            <pc:sldMk cId="3107662649" sldId="259"/>
            <ac:spMk id="3" creationId="{7FE532AE-5A78-4972-E542-76BB5B495A9C}"/>
          </ac:spMkLst>
        </pc:spChg>
        <pc:spChg chg="del mod">
          <ac:chgData name="真大 齋川" userId="185904151482d57c" providerId="LiveId" clId="{2AF5018F-8C35-4D50-A477-45BE1003965A}" dt="2024-04-18T03:38:20.659" v="30"/>
          <ac:spMkLst>
            <pc:docMk/>
            <pc:sldMk cId="3107662649" sldId="259"/>
            <ac:spMk id="4" creationId="{B1142620-7A4F-EBB5-5686-C1FECE4276F9}"/>
          </ac:spMkLst>
        </pc:spChg>
        <pc:spChg chg="add del mod">
          <ac:chgData name="真大 齋川" userId="185904151482d57c" providerId="LiveId" clId="{2AF5018F-8C35-4D50-A477-45BE1003965A}" dt="2024-04-18T03:39:59.704" v="47"/>
          <ac:spMkLst>
            <pc:docMk/>
            <pc:sldMk cId="3107662649" sldId="259"/>
            <ac:spMk id="8" creationId="{3A064BB3-1C94-38A1-4665-D9ECFBD67BB4}"/>
          </ac:spMkLst>
        </pc:spChg>
        <pc:graphicFrameChg chg="add del mod modGraphic">
          <ac:chgData name="真大 齋川" userId="185904151482d57c" providerId="LiveId" clId="{2AF5018F-8C35-4D50-A477-45BE1003965A}" dt="2024-04-18T03:39:50.345" v="43" actId="478"/>
          <ac:graphicFrameMkLst>
            <pc:docMk/>
            <pc:sldMk cId="3107662649" sldId="259"/>
            <ac:graphicFrameMk id="6" creationId="{3F8BEB37-E674-94BF-FA89-A18CF9C24952}"/>
          </ac:graphicFrameMkLst>
        </pc:graphicFrameChg>
        <pc:graphicFrameChg chg="add mod modGraphic">
          <ac:chgData name="真大 齋川" userId="185904151482d57c" providerId="LiveId" clId="{2AF5018F-8C35-4D50-A477-45BE1003965A}" dt="2024-04-18T03:40:13.559" v="51" actId="14100"/>
          <ac:graphicFrameMkLst>
            <pc:docMk/>
            <pc:sldMk cId="3107662649" sldId="259"/>
            <ac:graphicFrameMk id="10" creationId="{8238B903-0F04-FACC-0664-5463F396E02B}"/>
          </ac:graphicFrameMkLst>
        </pc:graphicFrameChg>
        <pc:picChg chg="add mod">
          <ac:chgData name="真大 齋川" userId="185904151482d57c" providerId="LiveId" clId="{2AF5018F-8C35-4D50-A477-45BE1003965A}" dt="2024-04-18T03:38:56.837" v="39" actId="14100"/>
          <ac:picMkLst>
            <pc:docMk/>
            <pc:sldMk cId="3107662649" sldId="259"/>
            <ac:picMk id="5" creationId="{0B53DECD-4A2B-AFEB-84B1-125357667B26}"/>
          </ac:picMkLst>
        </pc:picChg>
        <pc:picChg chg="add mod">
          <ac:chgData name="真大 齋川" userId="185904151482d57c" providerId="LiveId" clId="{2AF5018F-8C35-4D50-A477-45BE1003965A}" dt="2024-04-18T03:39:57.782" v="46"/>
          <ac:picMkLst>
            <pc:docMk/>
            <pc:sldMk cId="3107662649" sldId="259"/>
            <ac:picMk id="9" creationId="{CF4ECB81-F9A6-47BD-30B6-66E62E02C853}"/>
          </ac:picMkLst>
        </pc:picChg>
      </pc:sldChg>
      <pc:sldChg chg="new">
        <pc:chgData name="真大 齋川" userId="185904151482d57c" providerId="LiveId" clId="{2AF5018F-8C35-4D50-A477-45BE1003965A}" dt="2024-04-18T03:40:37.649" v="53" actId="680"/>
        <pc:sldMkLst>
          <pc:docMk/>
          <pc:sldMk cId="358750552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E956-CDF6-43F3-8729-0F6A44F27EAF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99E5-DA6E-4EAF-B3BB-920036DD3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E99E5-DA6E-4EAF-B3BB-920036DD3E1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7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D3E3D-2B41-2DC1-54FA-8CD0CC219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DBA3D7-7F84-C58C-605F-07A34887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89326-EECB-C16C-1ABC-7861B953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71E53-A2AF-1B87-6024-DEB5E24C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1AA65-4FFE-8D4C-1030-DAA626CA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CCE8A-31DE-3B96-4077-7588DB5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75D843-5595-45F1-1125-C05162681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260C4-21E1-BB2B-2607-9F04C991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01D53-5304-93D2-E3C3-69C9F701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A5C5E-9F5E-E280-62D6-9490EFFE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8C0C99-3BC0-37AF-01C9-A19B9459C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FE7D5F-61FD-D3A1-1318-3F9B6019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0C3D6-1894-235A-019C-7F81DF33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C24F4-16B2-20FB-1129-A11FF2FC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40988-2F2E-447C-27A9-3BD2C75F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18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31E1F-0B5C-E50C-FC92-E22927E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423486-1257-7E96-628D-3B72405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01E6F-5F0F-450B-D6BC-46BBD82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69EB8-2F66-03F0-91C1-AD62804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565E4-AD8C-E198-A872-7B18EAB3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9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A4AD0-462A-9BFF-0AE6-069EB055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DA73E-ACEE-53F2-836A-A5E029B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A8E7B-2AC5-D160-6548-3151136E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7A1CC-981D-D968-3146-4BBEC01C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1728B-18ED-A468-705B-3D0C3114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E059A-F03F-C0C6-9AC3-F8BFB0E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7DEEE-490E-8A0F-3EA1-86286D37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1FA5FF-CC79-216E-F8EE-3FBE17576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5530CF-0852-2C46-98B2-06EEB5B3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DBAB68-61A0-DA94-E417-544D3D02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780C07-A8C2-AE39-3703-77E358B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CDB2D-6478-7967-F4C8-301637B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AFE47-6989-B11A-1070-6C15D32A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9F134-3947-3E05-E8BC-BE5B92DF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BC0750-08D2-29F9-E30F-C91BC529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8F59B6-18B5-4A29-4DFE-B506A6AE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74A78D-01BC-4B15-B888-69F7175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9B5EE5-30E9-7286-F476-89A31AA9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050CCA-D6CD-815E-5ADB-A3436F5E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72E89-FDDC-1EA0-2E60-AFC238BB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11670-83D4-997C-F337-C46E43EA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9BCF67-2E4A-1098-659C-E2C9979E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A483B9-DAAD-F0C4-BECF-DB9F0578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4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E614ED-3DC9-035E-C354-587BB8B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0F29D8-252E-1C09-109E-1FE40DE9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4EDD57-41DE-80B9-A61B-E2BC3235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D5B9A-9BA3-E0C1-93D6-B5C3009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47F05-99D1-A3CE-F16F-335856B2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B54D0B-0604-070A-122E-7119930A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14A4F-E5D6-ABB2-66CE-4C5175B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42590D-9B55-EE00-614C-BC890824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7CA854-0197-AAAB-AD68-BDD743BA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5E555-773F-400D-8B1F-04716E5F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A0F598-AE1C-84E1-4C49-9E8B33AEE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2056B9-8FC9-0DFE-A7FB-D2DEA44F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3A996C-A6F5-053B-8990-BE4117D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23F15-88B8-0154-777D-3FF212A0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DE9B6B-A00B-3002-891B-CB0E69B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97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5FF8D0-6AEB-A921-E7D1-B2556F63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000084-4A33-34E5-DF9D-19DBCF2B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D5EDB6-CE98-F2A1-39B6-2FC94EF88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20A9-F24E-4B1E-9ABF-D874D1572994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F9868-504A-C291-43D9-6FC713766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CC528-0EA8-4840-4C98-B6EB3A12D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8F4E-AD03-4F19-ABB4-BC374385A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D4DA8-0A63-50B7-8B02-B3B4E1E6D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96351-154C-3CB6-B834-A6767BCB9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sz="3200" dirty="0"/>
              <a:t>B4</a:t>
            </a:r>
            <a:r>
              <a:rPr lang="ja-JP" altLang="en-US" sz="3200" dirty="0"/>
              <a:t>　齋川真大 </a:t>
            </a:r>
            <a:r>
              <a:rPr lang="en-US" altLang="ja-JP" sz="3200" dirty="0"/>
              <a:t>2024/04/18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192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E60E0-07AF-2EE1-C353-477A150C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365125"/>
            <a:ext cx="10860640" cy="1325563"/>
          </a:xfrm>
        </p:spPr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B53DECD-4A2B-AFEB-84B1-125357667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713" y="2003461"/>
            <a:ext cx="5732426" cy="4489414"/>
          </a:xfrm>
          <a:prstGeom prst="rect">
            <a:avLst/>
          </a:prstGeom>
        </p:spPr>
      </p:pic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8238B903-0F04-FACC-0664-5463F396E0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983020"/>
              </p:ext>
            </p:extLst>
          </p:nvPr>
        </p:nvGraphicFramePr>
        <p:xfrm>
          <a:off x="6096001" y="2352782"/>
          <a:ext cx="5732427" cy="3554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809">
                  <a:extLst>
                    <a:ext uri="{9D8B030D-6E8A-4147-A177-3AD203B41FA5}">
                      <a16:colId xmlns:a16="http://schemas.microsoft.com/office/drawing/2014/main" val="1889907939"/>
                    </a:ext>
                  </a:extLst>
                </a:gridCol>
                <a:gridCol w="1910809">
                  <a:extLst>
                    <a:ext uri="{9D8B030D-6E8A-4147-A177-3AD203B41FA5}">
                      <a16:colId xmlns:a16="http://schemas.microsoft.com/office/drawing/2014/main" val="4217279095"/>
                    </a:ext>
                  </a:extLst>
                </a:gridCol>
                <a:gridCol w="1910809">
                  <a:extLst>
                    <a:ext uri="{9D8B030D-6E8A-4147-A177-3AD203B41FA5}">
                      <a16:colId xmlns:a16="http://schemas.microsoft.com/office/drawing/2014/main" val="1039268918"/>
                    </a:ext>
                  </a:extLst>
                </a:gridCol>
              </a:tblGrid>
              <a:tr h="4903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記号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単位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657500"/>
                  </a:ext>
                </a:extLst>
              </a:tr>
              <a:tr h="490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1.8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184231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r>
                        <a:rPr lang="en-US" sz="1200" u="none" strike="noStrike" baseline="-25000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</a:rPr>
                        <a:t>925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64812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r>
                        <a:rPr lang="en-US" sz="1200" u="none" strike="noStrike" baseline="-25000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5570498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r>
                        <a:rPr lang="en-US" sz="1200" u="none" strike="noStrike" baseline="-25000">
                          <a:effectLst/>
                        </a:rPr>
                        <a:t>PD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158724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r>
                        <a:rPr lang="en-US" sz="1200" u="none" strike="noStrike" baseline="-25000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u="none" strike="noStrike">
                          <a:effectLst/>
                        </a:rPr>
                        <a:t>Ω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2091806"/>
                  </a:ext>
                </a:extLst>
              </a:tr>
              <a:tr h="514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r>
                        <a:rPr lang="en-US" sz="1200" u="none" strike="noStrike" baseline="-25000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l-GR" sz="1200" u="none" strike="noStrike" dirty="0">
                          <a:effectLst/>
                        </a:rPr>
                        <a:t>Ω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916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6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66056-E3C3-DD0C-304C-C4F616E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D57B6-D50D-E00B-DE87-DC5B0724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Iin</a:t>
            </a:r>
            <a:r>
              <a:rPr kumimoji="1" lang="ja-JP" altLang="en-US" dirty="0"/>
              <a:t>を変化させ抵抗の値の変化を見る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96314"/>
              </p:ext>
            </p:extLst>
          </p:nvPr>
        </p:nvGraphicFramePr>
        <p:xfrm>
          <a:off x="642990" y="2523038"/>
          <a:ext cx="6466727" cy="2069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0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記号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値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単位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6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①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500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8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5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1013"/>
            <a:ext cx="10515600" cy="785581"/>
          </a:xfrm>
        </p:spPr>
        <p:txBody>
          <a:bodyPr/>
          <a:lstStyle/>
          <a:p>
            <a:r>
              <a:rPr kumimoji="1" lang="en-US" dirty="0"/>
              <a:t>IC-VG</a:t>
            </a:r>
            <a:r>
              <a:rPr kumimoji="1" lang="ja-JP" altLang="en-US" dirty="0"/>
              <a:t>特性</a:t>
            </a:r>
            <a:r>
              <a:rPr kumimoji="1" lang="en-US" altLang="ja-JP" dirty="0"/>
              <a:t>(DC</a:t>
            </a:r>
            <a:r>
              <a:rPr kumimoji="1" lang="ja-JP" altLang="en-US" dirty="0"/>
              <a:t>解析</a:t>
            </a:r>
            <a:r>
              <a:rPr lang="en-US" altLang="ja-JP" dirty="0"/>
              <a:t>)</a:t>
            </a:r>
            <a:endParaRPr kumimoji="1"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74" y="2090399"/>
            <a:ext cx="5459000" cy="42282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8" y="2090399"/>
            <a:ext cx="5356258" cy="4228208"/>
          </a:xfrm>
          <a:prstGeom prst="rect">
            <a:avLst/>
          </a:prstGeom>
        </p:spPr>
      </p:pic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495728" y="1304818"/>
            <a:ext cx="10515600" cy="78558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③　　　　　　　　　　　　　　　　②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4369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EFD8A-DBC7-A1DB-5564-600DF086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933"/>
            <a:ext cx="10515600" cy="868755"/>
          </a:xfrm>
        </p:spPr>
        <p:txBody>
          <a:bodyPr/>
          <a:lstStyle/>
          <a:p>
            <a:r>
              <a:rPr kumimoji="1" lang="ja-JP" altLang="en-US" dirty="0"/>
              <a:t>①</a:t>
            </a:r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56" y="2000285"/>
            <a:ext cx="6252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965"/>
          </a:xfrm>
        </p:spPr>
        <p:txBody>
          <a:bodyPr>
            <a:normAutofit fontScale="90000"/>
          </a:bodyPr>
          <a:lstStyle/>
          <a:p>
            <a:r>
              <a:rPr kumimoji="1" lang="en-US" dirty="0" err="1"/>
              <a:t>Vout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Iin</a:t>
            </a:r>
            <a:r>
              <a:rPr kumimoji="1" lang="ja-JP" altLang="en-US" dirty="0"/>
              <a:t>の関係より抵抗</a:t>
            </a:r>
            <a:r>
              <a:rPr kumimoji="1" lang="en-US" altLang="ja-JP" dirty="0"/>
              <a:t>(AC</a:t>
            </a:r>
            <a:r>
              <a:rPr kumimoji="1" lang="ja-JP" altLang="en-US" dirty="0"/>
              <a:t>解析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sz="3100" dirty="0"/>
              <a:t>③</a:t>
            </a:r>
            <a:r>
              <a:rPr kumimoji="1" lang="ja-JP" altLang="en-US" sz="2800" dirty="0"/>
              <a:t>　　　　　　　　　　　　　　　　</a:t>
            </a:r>
            <a:r>
              <a:rPr kumimoji="1" lang="ja-JP" altLang="en-US" sz="3100" dirty="0"/>
              <a:t>②</a:t>
            </a:r>
            <a:endParaRPr kumimoji="1" lang="en-US" sz="31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95" y="2167848"/>
            <a:ext cx="10175697" cy="4424387"/>
          </a:xfrm>
          <a:prstGeom prst="rect">
            <a:avLst/>
          </a:prstGeom>
        </p:spPr>
      </p:pic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24" y="2167847"/>
            <a:ext cx="5719281" cy="44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4C812-CFA6-CA45-1BEB-713F82B4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07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pic>
        <p:nvPicPr>
          <p:cNvPr id="5" name="コンテンツ プレースホルダ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4226"/>
            <a:ext cx="6086582" cy="46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C60D8-A371-AC42-51B6-30A3B293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sz="3200" dirty="0"/>
              <a:t>抵抗の大きさ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dirty="0" err="1"/>
              <a:t>I</a:t>
            </a:r>
            <a:r>
              <a:rPr lang="en-US" altLang="ja-JP" baseline="-25000" dirty="0" err="1"/>
              <a:t>in</a:t>
            </a:r>
            <a:r>
              <a:rPr lang="ja-JP" altLang="en-US" baseline="-25000" dirty="0"/>
              <a:t>　</a:t>
            </a:r>
            <a:r>
              <a:rPr lang="en-US" altLang="ja-JP" dirty="0"/>
              <a:t>1 </a:t>
            </a:r>
            <a:r>
              <a:rPr lang="en-US" altLang="ja-JP" dirty="0" err="1"/>
              <a:t>uA</a:t>
            </a:r>
            <a:r>
              <a:rPr lang="ja-JP" altLang="en-US" dirty="0"/>
              <a:t>と</a:t>
            </a:r>
            <a:r>
              <a:rPr lang="en-US" altLang="ja-JP" dirty="0"/>
              <a:t>500</a:t>
            </a:r>
            <a:r>
              <a:rPr lang="ja-JP" altLang="en-US" dirty="0"/>
              <a:t> </a:t>
            </a:r>
            <a:r>
              <a:rPr lang="en-US" altLang="ja-JP" dirty="0" err="1"/>
              <a:t>uA</a:t>
            </a:r>
            <a:r>
              <a:rPr lang="ja-JP" altLang="en-US" dirty="0"/>
              <a:t>では大きく差があった。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10 </a:t>
            </a:r>
            <a:r>
              <a:rPr kumimoji="1" lang="en-US" altLang="ja-JP" dirty="0" err="1"/>
              <a:t>nA</a:t>
            </a:r>
            <a:r>
              <a:rPr kumimoji="1" lang="ja-JP" altLang="en-US" dirty="0"/>
              <a:t>では差はなくほとんど同じ値。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I</a:t>
            </a:r>
            <a:r>
              <a:rPr kumimoji="1" lang="en-US" altLang="ja-JP" baseline="-25000" dirty="0"/>
              <a:t>C</a:t>
            </a:r>
            <a:r>
              <a:rPr kumimoji="1" lang="en-US" altLang="ja-JP" dirty="0"/>
              <a:t>-V</a:t>
            </a:r>
            <a:r>
              <a:rPr kumimoji="1" lang="en-US" altLang="ja-JP" baseline="-25000" dirty="0"/>
              <a:t>B</a:t>
            </a:r>
            <a:r>
              <a:rPr kumimoji="1" lang="ja-JP" altLang="en-US" dirty="0"/>
              <a:t>特性より小信号解析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2384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118</Words>
  <Application>Microsoft Office PowerPoint</Application>
  <PresentationFormat>ワイド画面</PresentationFormat>
  <Paragraphs>50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Office テーマ</vt:lpstr>
      <vt:lpstr>TIAの設計①</vt:lpstr>
      <vt:lpstr>回路図</vt:lpstr>
      <vt:lpstr>今回</vt:lpstr>
      <vt:lpstr>IC-VG特性(DC解析)</vt:lpstr>
      <vt:lpstr>①</vt:lpstr>
      <vt:lpstr>VoutとIinの関係より抵抗(AC解析)  ③　　　　　　　　　　　　　　　　②</vt:lpstr>
      <vt:lpstr>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TIAの設計①</dc:title>
  <dc:creator>真大 齋川</dc:creator>
  <cp:lastModifiedBy>真大 齋川</cp:lastModifiedBy>
  <cp:revision>10</cp:revision>
  <dcterms:created xsi:type="dcterms:W3CDTF">2024-04-17T11:06:34Z</dcterms:created>
  <dcterms:modified xsi:type="dcterms:W3CDTF">2024-04-18T05:54:16Z</dcterms:modified>
</cp:coreProperties>
</file>