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2024/6/21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F77AF-5D5D-B2F8-E59C-C0764018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E35E2E-3250-96E0-2F3E-A29E111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483502-3687-DB7B-29F7-EF959F91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D08AB-6BB3-187D-19D2-A361C436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F65B08-F68D-523F-AF9C-4BCB693B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4" y="1281744"/>
            <a:ext cx="3087670" cy="2723725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A6AF995-256F-1F16-3E47-18FFF332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" y="3960858"/>
            <a:ext cx="4191394" cy="2634272"/>
          </a:xfrm>
          <a:prstGeom prst="rect">
            <a:avLst/>
          </a:prstGeom>
        </p:spPr>
      </p:pic>
      <p:pic>
        <p:nvPicPr>
          <p:cNvPr id="11" name="図 10" descr="時計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DDC2446F-E02D-5597-A0AA-DD8841B3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51" y="1691516"/>
            <a:ext cx="5148082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74603E2-5E24-4E31-BF55-F0E31356CDDC}" vid="{10DCDC75-45A1-4D06-8F61-6B01224EAB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453</TotalTime>
  <Words>24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Medium</vt:lpstr>
      <vt:lpstr>Arial</vt:lpstr>
      <vt:lpstr>Office テーマ</vt:lpstr>
      <vt:lpstr>PowerPoint プレゼンテーション</vt:lpstr>
      <vt:lpstr>PDのみのTIA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1</cp:revision>
  <dcterms:created xsi:type="dcterms:W3CDTF">2024-06-21T03:46:33Z</dcterms:created>
  <dcterms:modified xsi:type="dcterms:W3CDTF">2024-06-21T11:19:55Z</dcterms:modified>
</cp:coreProperties>
</file>