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4BC-574F-0927-C42A-E4CDC038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51C14C-D43E-F217-A761-5DD8CD4C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E240E-9B62-F5D4-8B9B-8F660893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E7AD7-D449-9383-B97F-41BDCE1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7875E-4FB0-045A-18FC-5464F6A6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51DE3-4DCB-1528-A8DA-EF165A75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5D2CBF-4C11-2E09-4179-4CED6D29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E55DD-C304-4FDB-76DD-9E82FA7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8C827-DAE1-FA59-A046-BD97800D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1E5F-A913-B699-3617-2BF7CE6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4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C3682F-28DD-F4BD-55FE-52C15FA5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202814-8632-7DD4-DF57-33D80972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DF53C-7FE8-23CC-8206-CE6A9B6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81E34-56EC-88E2-23AB-CDC660C2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0E6DD-6DF8-FC54-3114-F7B74AF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C2B2-4D23-03C4-3C48-5C7880B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EAD29-0440-A73D-4834-46D61532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CD639-A12B-4B96-A705-E07EB376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E92BA-4B3D-059D-CBA6-565164C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A259C-7B52-CDC8-0A37-DD22BFEF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6E57E-6287-C7AC-D745-0F4B383B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741F22-628E-840A-E915-76877714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73664-AA7B-8C72-187B-EEFA48F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717E7-EF84-88B4-618C-92FA515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6DFDB-A598-63AE-3C6B-96AA918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AF52-86B8-9846-EBF9-4C0A04ED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84B6-29C9-8F5B-1358-7521084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C56CDB-BD31-9DE1-F6D3-9AAFF3B7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BBA0F-D359-022E-E74A-69B5C15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4D887-5DEA-E4FB-B78B-A4B5362F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12B43-47D2-97F0-956A-29F1194A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D76AB-2FE3-53E2-35F7-7AC8950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F92BF-C1A3-5218-37C3-4F069ED5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51ADDE-8962-1588-FAEF-89630FA2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ED493-0FDB-955B-FBCE-AE2F9D37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A6A811-2478-DFDF-6CD3-529216380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15BDD0-5DB0-44EF-013D-A9F8998F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A22572-6333-6929-ADB0-9F2B44E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1E466-5E7B-2959-E21D-B54098A8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2CA17-C335-7A87-2181-242E920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517ECE-F280-17E0-1807-C058F6D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38F804-812F-B69E-9338-7A5B070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3A35A2-7CFE-E499-0A49-21AB092F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01856-90AC-54D3-73F4-2151824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CAE74-A287-9A61-F53C-8EBDA7F8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F976F7-FF93-1C35-7E44-F414083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333-D135-2377-3CC6-A96CD6E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5C32A-AA14-A98D-3B74-21C722DC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3A106E-B26E-AFC8-3B71-350DF1BF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3A78B-4760-31D8-692A-AE55AA2B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0B6A1-CE83-0D79-39AB-ADF4FDA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BC9AF-BCB0-6A6D-2F1E-44DEABC8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7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1787-9BF4-14AB-9770-55119967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3F73E-7685-93AA-BB3C-11DD20F7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25ED8-D318-E110-78AC-EDEA04B1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457AD-0BF0-FCC6-BEAD-BF06074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AB071-55D1-2169-EE60-20904C36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5C60E-713E-4A22-6312-6D05830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2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6DA130-B99B-D060-3A46-53603B95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0B02D-08FF-77D2-9334-BB2C1D7C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F28AD-36AD-9808-45B0-8CAA5561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C9E2-EE3C-4033-A23B-46897CC99DB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A9F2F-26AD-18D2-74DF-E0FB97AC4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E372-4020-D6EC-0D0D-7E90B8CA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C5195-BCFD-9BA6-457C-776E2698F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試作回路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093F09-1C45-5FC3-729E-4F064360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8644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217ED-9C9B-8EF4-F09C-384897A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C704A-79B2-FCD7-73E4-BAB1232A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81" y="2627312"/>
            <a:ext cx="6939116" cy="1603375"/>
          </a:xfrm>
        </p:spPr>
        <p:txBody>
          <a:bodyPr/>
          <a:lstStyle/>
          <a:p>
            <a:r>
              <a:rPr kumimoji="1" lang="ja-JP" altLang="en-US" dirty="0"/>
              <a:t>ギルバート乗算回路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バッファ回路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61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7AD19-C10C-3EFB-296E-349E316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</a:t>
            </a:r>
          </a:p>
        </p:txBody>
      </p:sp>
      <p:pic>
        <p:nvPicPr>
          <p:cNvPr id="5" name="図 4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A560793B-104D-7040-DF96-ECEDE5E5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38" y="1454521"/>
            <a:ext cx="9518923" cy="50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試作回路</vt:lpstr>
      <vt:lpstr>目次</vt:lpstr>
      <vt:lpstr>ギルバート乗算回路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試作回路</dc:title>
  <dc:creator>Hikaru Kojima</dc:creator>
  <cp:lastModifiedBy>Hikaru Kojima</cp:lastModifiedBy>
  <cp:revision>1</cp:revision>
  <dcterms:created xsi:type="dcterms:W3CDTF">2023-11-25T08:37:04Z</dcterms:created>
  <dcterms:modified xsi:type="dcterms:W3CDTF">2023-11-25T12:30:29Z</dcterms:modified>
</cp:coreProperties>
</file>