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9" r:id="rId3"/>
    <p:sldId id="270" r:id="rId4"/>
    <p:sldId id="268" r:id="rId5"/>
    <p:sldId id="298" r:id="rId6"/>
    <p:sldId id="299" r:id="rId7"/>
    <p:sldId id="271" r:id="rId8"/>
    <p:sldId id="30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88A93-B6B7-47F3-8999-A8FC39D79224}" v="8" dt="2023-04-18T15:47:32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o Natsuki" userId="6d283cdd76ae3dff" providerId="LiveId" clId="{EC988A93-B6B7-47F3-8999-A8FC39D79224}"/>
    <pc:docChg chg="custSel addSld delSld modSld sldOrd">
      <pc:chgData name="Ando Natsuki" userId="6d283cdd76ae3dff" providerId="LiveId" clId="{EC988A93-B6B7-47F3-8999-A8FC39D79224}" dt="2023-04-18T15:47:32.093" v="576"/>
      <pc:docMkLst>
        <pc:docMk/>
      </pc:docMkLst>
      <pc:sldChg chg="addSp modSp add mod">
        <pc:chgData name="Ando Natsuki" userId="6d283cdd76ae3dff" providerId="LiveId" clId="{EC988A93-B6B7-47F3-8999-A8FC39D79224}" dt="2023-04-18T15:47:27.347" v="574" actId="208"/>
        <pc:sldMkLst>
          <pc:docMk/>
          <pc:sldMk cId="2511332755" sldId="268"/>
        </pc:sldMkLst>
        <pc:spChg chg="add mod">
          <ac:chgData name="Ando Natsuki" userId="6d283cdd76ae3dff" providerId="LiveId" clId="{EC988A93-B6B7-47F3-8999-A8FC39D79224}" dt="2023-04-18T15:47:27.347" v="574" actId="208"/>
          <ac:spMkLst>
            <pc:docMk/>
            <pc:sldMk cId="2511332755" sldId="268"/>
            <ac:spMk id="16" creationId="{0F8E0B00-CCAE-1AC3-C9AD-9448F6729D09}"/>
          </ac:spMkLst>
        </pc:spChg>
      </pc:sldChg>
      <pc:sldChg chg="modSp mod">
        <pc:chgData name="Ando Natsuki" userId="6d283cdd76ae3dff" providerId="LiveId" clId="{EC988A93-B6B7-47F3-8999-A8FC39D79224}" dt="2023-04-18T14:32:13.775" v="3" actId="20577"/>
        <pc:sldMkLst>
          <pc:docMk/>
          <pc:sldMk cId="2264111883" sldId="269"/>
        </pc:sldMkLst>
        <pc:spChg chg="mod">
          <ac:chgData name="Ando Natsuki" userId="6d283cdd76ae3dff" providerId="LiveId" clId="{EC988A93-B6B7-47F3-8999-A8FC39D79224}" dt="2023-04-18T14:32:13.775" v="3" actId="20577"/>
          <ac:spMkLst>
            <pc:docMk/>
            <pc:sldMk cId="2264111883" sldId="269"/>
            <ac:spMk id="3" creationId="{2C6F71D4-60CB-A0AD-C9DC-F58EE386E2F3}"/>
          </ac:spMkLst>
        </pc:spChg>
      </pc:sldChg>
      <pc:sldChg chg="addSp modSp new mod ord">
        <pc:chgData name="Ando Natsuki" userId="6d283cdd76ae3dff" providerId="LiveId" clId="{EC988A93-B6B7-47F3-8999-A8FC39D79224}" dt="2023-04-18T15:43:09.371" v="457" actId="1076"/>
        <pc:sldMkLst>
          <pc:docMk/>
          <pc:sldMk cId="1964118509" sldId="271"/>
        </pc:sldMkLst>
        <pc:spChg chg="mod">
          <ac:chgData name="Ando Natsuki" userId="6d283cdd76ae3dff" providerId="LiveId" clId="{EC988A93-B6B7-47F3-8999-A8FC39D79224}" dt="2023-04-18T14:32:27.517" v="20" actId="20577"/>
          <ac:spMkLst>
            <pc:docMk/>
            <pc:sldMk cId="1964118509" sldId="271"/>
            <ac:spMk id="2" creationId="{FF732E00-165C-C3EC-8913-954C025450F9}"/>
          </ac:spMkLst>
        </pc:spChg>
        <pc:spChg chg="mod">
          <ac:chgData name="Ando Natsuki" userId="6d283cdd76ae3dff" providerId="LiveId" clId="{EC988A93-B6B7-47F3-8999-A8FC39D79224}" dt="2023-04-18T15:40:53.494" v="422" actId="404"/>
          <ac:spMkLst>
            <pc:docMk/>
            <pc:sldMk cId="1964118509" sldId="271"/>
            <ac:spMk id="3" creationId="{B0934373-37CD-4162-D8B5-788C826FDF60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4" creationId="{31FD5064-E93E-345B-0F70-A559E9B305D9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5" creationId="{A8CF9603-FA96-5058-B341-B0855109C491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7" creationId="{C3DA66B1-FF11-12ED-C474-B1162A63DCBB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8" creationId="{287BE7A1-4784-4386-537E-21EAF0D663A2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13" creationId="{75D4172D-C881-5301-CB7C-DB95C98747F8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14" creationId="{D8BA56D8-5709-815F-711F-BF72692148C1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17" creationId="{0DEBB3B2-5DD3-16DB-3CAC-1C7DEAFED676}"/>
          </ac:spMkLst>
        </pc:spChg>
        <pc:spChg chg="add mod">
          <ac:chgData name="Ando Natsuki" userId="6d283cdd76ae3dff" providerId="LiveId" clId="{EC988A93-B6B7-47F3-8999-A8FC39D79224}" dt="2023-04-18T15:43:09.371" v="457" actId="1076"/>
          <ac:spMkLst>
            <pc:docMk/>
            <pc:sldMk cId="1964118509" sldId="271"/>
            <ac:spMk id="18" creationId="{0267B6F5-5A0B-13E9-77A4-477462713CB4}"/>
          </ac:spMkLst>
        </pc:spChg>
        <pc:spChg chg="add mod">
          <ac:chgData name="Ando Natsuki" userId="6d283cdd76ae3dff" providerId="LiveId" clId="{EC988A93-B6B7-47F3-8999-A8FC39D79224}" dt="2023-04-18T15:42:57.752" v="456" actId="208"/>
          <ac:spMkLst>
            <pc:docMk/>
            <pc:sldMk cId="1964118509" sldId="271"/>
            <ac:spMk id="19" creationId="{8BC9AED7-5E93-35F1-6DCE-3EAEDA00B7F9}"/>
          </ac:spMkLst>
        </pc:sp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6" creationId="{694C474E-68C4-8FAD-4903-61C1FB4485BE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9" creationId="{F3B5E908-58E1-8FBC-65E2-9BC7F80FBF70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10" creationId="{3AB6C338-7397-C013-5885-30089E03B5CA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11" creationId="{C09BEFB5-01AF-619B-5771-92F8FA7B8B6B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12" creationId="{5FBC2C0A-74D0-C1A4-7B34-853998041D61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15" creationId="{4A81BCD2-CC37-0775-0A07-8DBDD14122D9}"/>
          </ac:cxnSpMkLst>
        </pc:cxnChg>
        <pc:cxnChg chg="add mod">
          <ac:chgData name="Ando Natsuki" userId="6d283cdd76ae3dff" providerId="LiveId" clId="{EC988A93-B6B7-47F3-8999-A8FC39D79224}" dt="2023-04-18T15:43:09.371" v="457" actId="1076"/>
          <ac:cxnSpMkLst>
            <pc:docMk/>
            <pc:sldMk cId="1964118509" sldId="271"/>
            <ac:cxnSpMk id="16" creationId="{F690C9D8-0184-3631-6E5B-4932E6136BB5}"/>
          </ac:cxnSpMkLst>
        </pc:cxnChg>
      </pc:sldChg>
      <pc:sldChg chg="addSp modSp add">
        <pc:chgData name="Ando Natsuki" userId="6d283cdd76ae3dff" providerId="LiveId" clId="{EC988A93-B6B7-47F3-8999-A8FC39D79224}" dt="2023-04-18T15:47:31.147" v="575"/>
        <pc:sldMkLst>
          <pc:docMk/>
          <pc:sldMk cId="242635779" sldId="298"/>
        </pc:sldMkLst>
        <pc:spChg chg="add mod">
          <ac:chgData name="Ando Natsuki" userId="6d283cdd76ae3dff" providerId="LiveId" clId="{EC988A93-B6B7-47F3-8999-A8FC39D79224}" dt="2023-04-18T15:47:31.147" v="575"/>
          <ac:spMkLst>
            <pc:docMk/>
            <pc:sldMk cId="242635779" sldId="298"/>
            <ac:spMk id="4" creationId="{41638B5B-BBCF-64D3-2EE8-101FD0CBA626}"/>
          </ac:spMkLst>
        </pc:spChg>
      </pc:sldChg>
      <pc:sldChg chg="addSp modSp add">
        <pc:chgData name="Ando Natsuki" userId="6d283cdd76ae3dff" providerId="LiveId" clId="{EC988A93-B6B7-47F3-8999-A8FC39D79224}" dt="2023-04-18T15:47:32.093" v="576"/>
        <pc:sldMkLst>
          <pc:docMk/>
          <pc:sldMk cId="3959986365" sldId="299"/>
        </pc:sldMkLst>
        <pc:spChg chg="add mod">
          <ac:chgData name="Ando Natsuki" userId="6d283cdd76ae3dff" providerId="LiveId" clId="{EC988A93-B6B7-47F3-8999-A8FC39D79224}" dt="2023-04-18T15:47:32.093" v="576"/>
          <ac:spMkLst>
            <pc:docMk/>
            <pc:sldMk cId="3959986365" sldId="299"/>
            <ac:spMk id="4" creationId="{B5F536ED-9616-A93C-4E3C-D9C3F0C78EBD}"/>
          </ac:spMkLst>
        </pc:spChg>
      </pc:sldChg>
      <pc:sldChg chg="delSp modSp add mod">
        <pc:chgData name="Ando Natsuki" userId="6d283cdd76ae3dff" providerId="LiveId" clId="{EC988A93-B6B7-47F3-8999-A8FC39D79224}" dt="2023-04-18T15:46:10.735" v="548" actId="20577"/>
        <pc:sldMkLst>
          <pc:docMk/>
          <pc:sldMk cId="201244709" sldId="302"/>
        </pc:sldMkLst>
        <pc:spChg chg="mod">
          <ac:chgData name="Ando Natsuki" userId="6d283cdd76ae3dff" providerId="LiveId" clId="{EC988A93-B6B7-47F3-8999-A8FC39D79224}" dt="2023-04-18T15:46:10.735" v="548" actId="20577"/>
          <ac:spMkLst>
            <pc:docMk/>
            <pc:sldMk cId="201244709" sldId="302"/>
            <ac:spMk id="3" creationId="{DFE4E751-CE7F-10F6-9A70-EB1FA6217E4F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4" creationId="{5DCA98D5-094D-F69F-873F-D9F4818DCACC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0" creationId="{D0572CF2-A884-B15B-1BDA-CEFC18E2D3C3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1" creationId="{07303FCE-0654-8930-A9EE-30AC56E3C84B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2" creationId="{B7BAB7AE-27D8-454D-FE64-B7495B481783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3" creationId="{FA1C29F5-E507-1DBF-17C4-DF1D61E7B749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4" creationId="{9A879DEB-6A40-1B1B-202D-0B6548334669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5" creationId="{3D9C40D8-CE5F-78D2-73AF-9C6D055777A2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19" creationId="{F6AB8206-BC04-EC66-936E-AE4CACA0DA34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20" creationId="{87C33C3A-1ECE-9404-7D7A-80BF24CD0DE4}"/>
          </ac:spMkLst>
        </pc:spChg>
        <pc:spChg chg="del">
          <ac:chgData name="Ando Natsuki" userId="6d283cdd76ae3dff" providerId="LiveId" clId="{EC988A93-B6B7-47F3-8999-A8FC39D79224}" dt="2023-04-18T15:34:48.963" v="35" actId="478"/>
          <ac:spMkLst>
            <pc:docMk/>
            <pc:sldMk cId="201244709" sldId="302"/>
            <ac:spMk id="21" creationId="{230F09D2-2668-784E-4BD1-9035C35B0059}"/>
          </ac:spMkLst>
        </pc:sp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5" creationId="{FCD9189C-6FA6-A122-0F96-9375D616BC8D}"/>
          </ac:cxnSpMkLst>
        </pc:cxn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7" creationId="{2D1AAC64-0032-7BC0-1E31-CA1199423DE5}"/>
          </ac:cxnSpMkLst>
        </pc:cxn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9" creationId="{2A39081D-270E-C3D3-76B0-F504293AD1B5}"/>
          </ac:cxnSpMkLst>
        </pc:cxn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17" creationId="{37CDEB79-41CD-6860-EB2E-D7F073317228}"/>
          </ac:cxnSpMkLst>
        </pc:cxn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22" creationId="{CB874863-8B6E-7EC3-88EA-2244C577C442}"/>
          </ac:cxnSpMkLst>
        </pc:cxnChg>
        <pc:cxnChg chg="del">
          <ac:chgData name="Ando Natsuki" userId="6d283cdd76ae3dff" providerId="LiveId" clId="{EC988A93-B6B7-47F3-8999-A8FC39D79224}" dt="2023-04-18T15:34:48.963" v="35" actId="478"/>
          <ac:cxnSpMkLst>
            <pc:docMk/>
            <pc:sldMk cId="201244709" sldId="302"/>
            <ac:cxnSpMk id="23" creationId="{91A9B578-0493-4782-4E9E-F6307C95E665}"/>
          </ac:cxnSpMkLst>
        </pc:cxnChg>
      </pc:sldChg>
      <pc:sldChg chg="add del">
        <pc:chgData name="Ando Natsuki" userId="6d283cdd76ae3dff" providerId="LiveId" clId="{EC988A93-B6B7-47F3-8999-A8FC39D79224}" dt="2023-04-18T15:40:34.824" v="420" actId="47"/>
        <pc:sldMkLst>
          <pc:docMk/>
          <pc:sldMk cId="1696117431" sldId="30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'20230412_AC_Vcont0.1'!$C$1</c:f>
              <c:strCache>
                <c:ptCount val="1"/>
                <c:pt idx="0">
                  <c:v>電圧利得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'20230412_AC_Vcont0.1'!$B$2:$B$52</c:f>
              <c:numCache>
                <c:formatCode>General</c:formatCode>
                <c:ptCount val="51"/>
                <c:pt idx="0">
                  <c:v>0.1</c:v>
                </c:pt>
                <c:pt idx="1">
                  <c:v>0.10964781961431799</c:v>
                </c:pt>
                <c:pt idx="2">
                  <c:v>0.12022644346174099</c:v>
                </c:pt>
                <c:pt idx="3">
                  <c:v>0.13182567385564001</c:v>
                </c:pt>
                <c:pt idx="4">
                  <c:v>0.14454397707459199</c:v>
                </c:pt>
                <c:pt idx="5">
                  <c:v>0.15848931924611101</c:v>
                </c:pt>
                <c:pt idx="6">
                  <c:v>0.17378008287493699</c:v>
                </c:pt>
                <c:pt idx="7">
                  <c:v>0.19054607179632402</c:v>
                </c:pt>
                <c:pt idx="8">
                  <c:v>0.208929613085404</c:v>
                </c:pt>
                <c:pt idx="9">
                  <c:v>0.22908676527677699</c:v>
                </c:pt>
                <c:pt idx="10">
                  <c:v>0.25118864315095801</c:v>
                </c:pt>
                <c:pt idx="11">
                  <c:v>0.27542287033381602</c:v>
                </c:pt>
                <c:pt idx="12">
                  <c:v>0.30199517204020099</c:v>
                </c:pt>
                <c:pt idx="13">
                  <c:v>0.331131121482591</c:v>
                </c:pt>
                <c:pt idx="14">
                  <c:v>0.36307805477010102</c:v>
                </c:pt>
                <c:pt idx="15">
                  <c:v>0.39810717055349704</c:v>
                </c:pt>
                <c:pt idx="16">
                  <c:v>0.43651583224016599</c:v>
                </c:pt>
                <c:pt idx="17">
                  <c:v>0.47863009232263798</c:v>
                </c:pt>
                <c:pt idx="18">
                  <c:v>0.52480746024977298</c:v>
                </c:pt>
                <c:pt idx="19">
                  <c:v>0.57543993733715704</c:v>
                </c:pt>
                <c:pt idx="20">
                  <c:v>0.63095734448019403</c:v>
                </c:pt>
                <c:pt idx="21">
                  <c:v>0.69183097091893697</c:v>
                </c:pt>
                <c:pt idx="22">
                  <c:v>0.75857757502918399</c:v>
                </c:pt>
                <c:pt idx="23">
                  <c:v>0.83176377110267197</c:v>
                </c:pt>
                <c:pt idx="24">
                  <c:v>0.91201083935591098</c:v>
                </c:pt>
                <c:pt idx="25">
                  <c:v>1</c:v>
                </c:pt>
                <c:pt idx="26">
                  <c:v>1.09647819614318</c:v>
                </c:pt>
                <c:pt idx="27">
                  <c:v>1.2022644346174098</c:v>
                </c:pt>
                <c:pt idx="28">
                  <c:v>1.3182567385564001</c:v>
                </c:pt>
                <c:pt idx="29">
                  <c:v>1.4454397707459299</c:v>
                </c:pt>
                <c:pt idx="30">
                  <c:v>1.58489319246111</c:v>
                </c:pt>
                <c:pt idx="31">
                  <c:v>1.73780082874937</c:v>
                </c:pt>
                <c:pt idx="32">
                  <c:v>1.9054607179632499</c:v>
                </c:pt>
                <c:pt idx="33">
                  <c:v>2.0892961308540401</c:v>
                </c:pt>
                <c:pt idx="34">
                  <c:v>2.2908676527677696</c:v>
                </c:pt>
                <c:pt idx="35">
                  <c:v>2.5118864315095801</c:v>
                </c:pt>
                <c:pt idx="36">
                  <c:v>2.7542287033381703</c:v>
                </c:pt>
                <c:pt idx="37">
                  <c:v>3.0199517204020201</c:v>
                </c:pt>
                <c:pt idx="38">
                  <c:v>3.3113112148259103</c:v>
                </c:pt>
                <c:pt idx="39">
                  <c:v>3.6307805477010198</c:v>
                </c:pt>
                <c:pt idx="40">
                  <c:v>3.9810717055349798</c:v>
                </c:pt>
                <c:pt idx="41">
                  <c:v>4.3651583224016708</c:v>
                </c:pt>
                <c:pt idx="42">
                  <c:v>4.7863009232263902</c:v>
                </c:pt>
                <c:pt idx="43">
                  <c:v>5.2480746024977396</c:v>
                </c:pt>
                <c:pt idx="44">
                  <c:v>5.7543993733715801</c:v>
                </c:pt>
                <c:pt idx="45">
                  <c:v>6.3095734448019503</c:v>
                </c:pt>
                <c:pt idx="46">
                  <c:v>6.9183097091893799</c:v>
                </c:pt>
                <c:pt idx="47">
                  <c:v>7.5857757502918597</c:v>
                </c:pt>
                <c:pt idx="48">
                  <c:v>8.3176377110267303</c:v>
                </c:pt>
                <c:pt idx="49">
                  <c:v>9.1201083935591196</c:v>
                </c:pt>
                <c:pt idx="50">
                  <c:v>10</c:v>
                </c:pt>
              </c:numCache>
            </c:numRef>
          </c:xVal>
          <c:yVal>
            <c:numRef>
              <c:f>'20230412_AC_Vcont0.1'!$C$2:$C$52</c:f>
              <c:numCache>
                <c:formatCode>General</c:formatCode>
                <c:ptCount val="51"/>
                <c:pt idx="0">
                  <c:v>8.4867639941176591</c:v>
                </c:pt>
                <c:pt idx="1">
                  <c:v>8.4862333843252404</c:v>
                </c:pt>
                <c:pt idx="2">
                  <c:v>8.4855955118239592</c:v>
                </c:pt>
                <c:pt idx="3">
                  <c:v>8.4848287082362397</c:v>
                </c:pt>
                <c:pt idx="4">
                  <c:v>8.4839069344777798</c:v>
                </c:pt>
                <c:pt idx="5">
                  <c:v>8.4827989020690904</c:v>
                </c:pt>
                <c:pt idx="6">
                  <c:v>8.4814670190940298</c:v>
                </c:pt>
                <c:pt idx="7">
                  <c:v>8.4798661263901103</c:v>
                </c:pt>
                <c:pt idx="8">
                  <c:v>8.4779419830572103</c:v>
                </c:pt>
                <c:pt idx="9">
                  <c:v>8.4756294527640694</c:v>
                </c:pt>
                <c:pt idx="10">
                  <c:v>8.4728503334772594</c:v>
                </c:pt>
                <c:pt idx="11">
                  <c:v>8.4695107630081505</c:v>
                </c:pt>
                <c:pt idx="12">
                  <c:v>8.4654981210731002</c:v>
                </c:pt>
                <c:pt idx="13">
                  <c:v>8.4606773353433091</c:v>
                </c:pt>
                <c:pt idx="14">
                  <c:v>8.4548864842766296</c:v>
                </c:pt>
                <c:pt idx="15">
                  <c:v>8.4479315735769003</c:v>
                </c:pt>
                <c:pt idx="16">
                  <c:v>8.4395803463625203</c:v>
                </c:pt>
                <c:pt idx="17">
                  <c:v>8.42955497034602</c:v>
                </c:pt>
                <c:pt idx="18">
                  <c:v>8.4175234298513395</c:v>
                </c:pt>
                <c:pt idx="19">
                  <c:v>8.4030894383792702</c:v>
                </c:pt>
                <c:pt idx="20">
                  <c:v>8.3857806817350902</c:v>
                </c:pt>
                <c:pt idx="21">
                  <c:v>8.3650352068542606</c:v>
                </c:pt>
                <c:pt idx="22">
                  <c:v>8.3401857935148307</c:v>
                </c:pt>
                <c:pt idx="23">
                  <c:v>8.3104421933047199</c:v>
                </c:pt>
                <c:pt idx="24">
                  <c:v>8.2748712030705107</c:v>
                </c:pt>
                <c:pt idx="25">
                  <c:v>8.2323746715139201</c:v>
                </c:pt>
                <c:pt idx="26">
                  <c:v>8.1816657323138298</c:v>
                </c:pt>
                <c:pt idx="27">
                  <c:v>8.1212438300600294</c:v>
                </c:pt>
                <c:pt idx="28">
                  <c:v>8.04936946845819</c:v>
                </c:pt>
                <c:pt idx="29">
                  <c:v>7.9640400676576997</c:v>
                </c:pt>
                <c:pt idx="30">
                  <c:v>7.86296885715314</c:v>
                </c:pt>
                <c:pt idx="31">
                  <c:v>7.7435693142693101</c:v>
                </c:pt>
                <c:pt idx="32">
                  <c:v>7.60294821013792</c:v>
                </c:pt>
                <c:pt idx="33">
                  <c:v>7.4379107241268798</c:v>
                </c:pt>
                <c:pt idx="34">
                  <c:v>7.24498116860258</c:v>
                </c:pt>
                <c:pt idx="35">
                  <c:v>7.0204424394673399</c:v>
                </c:pt>
                <c:pt idx="36">
                  <c:v>6.7603962081400599</c:v>
                </c:pt>
                <c:pt idx="37">
                  <c:v>6.4608440300377703</c:v>
                </c:pt>
                <c:pt idx="38">
                  <c:v>6.1177870823231997</c:v>
                </c:pt>
                <c:pt idx="39">
                  <c:v>5.7273395293632303</c:v>
                </c:pt>
                <c:pt idx="40">
                  <c:v>5.2858481540457598</c:v>
                </c:pt>
                <c:pt idx="41">
                  <c:v>4.7900095926563999</c:v>
                </c:pt>
                <c:pt idx="42">
                  <c:v>4.23697682170961</c:v>
                </c:pt>
                <c:pt idx="43">
                  <c:v>3.6244485765036698</c:v>
                </c:pt>
                <c:pt idx="44">
                  <c:v>2.9507386310404899</c:v>
                </c:pt>
                <c:pt idx="45">
                  <c:v>2.21482531006748</c:v>
                </c:pt>
                <c:pt idx="46">
                  <c:v>1.41638405388602</c:v>
                </c:pt>
                <c:pt idx="47">
                  <c:v>0.55580649071695098</c:v>
                </c:pt>
                <c:pt idx="48">
                  <c:v>-0.365791773403153</c:v>
                </c:pt>
                <c:pt idx="49">
                  <c:v>-1.3465747956172001</c:v>
                </c:pt>
                <c:pt idx="50">
                  <c:v>-2.3840037236852099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23-417E-8C85-8169F459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682320"/>
        <c:axId val="1196674000"/>
      </c:scatterChart>
      <c:scatterChart>
        <c:scatterStyle val="smoothMarker"/>
        <c:varyColors val="0"/>
        <c:ser>
          <c:idx val="1"/>
          <c:order val="1"/>
          <c:tx>
            <c:strRef>
              <c:f>'20230412_AC_Vcont0.1'!$D$1</c:f>
              <c:strCache>
                <c:ptCount val="1"/>
                <c:pt idx="0">
                  <c:v>位相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'20230412_AC_Vcont0.1'!$B$2:$B$52</c:f>
              <c:numCache>
                <c:formatCode>General</c:formatCode>
                <c:ptCount val="51"/>
                <c:pt idx="0">
                  <c:v>0.1</c:v>
                </c:pt>
                <c:pt idx="1">
                  <c:v>0.10964781961431799</c:v>
                </c:pt>
                <c:pt idx="2">
                  <c:v>0.12022644346174099</c:v>
                </c:pt>
                <c:pt idx="3">
                  <c:v>0.13182567385564001</c:v>
                </c:pt>
                <c:pt idx="4">
                  <c:v>0.14454397707459199</c:v>
                </c:pt>
                <c:pt idx="5">
                  <c:v>0.15848931924611101</c:v>
                </c:pt>
                <c:pt idx="6">
                  <c:v>0.17378008287493699</c:v>
                </c:pt>
                <c:pt idx="7">
                  <c:v>0.19054607179632402</c:v>
                </c:pt>
                <c:pt idx="8">
                  <c:v>0.208929613085404</c:v>
                </c:pt>
                <c:pt idx="9">
                  <c:v>0.22908676527677699</c:v>
                </c:pt>
                <c:pt idx="10">
                  <c:v>0.25118864315095801</c:v>
                </c:pt>
                <c:pt idx="11">
                  <c:v>0.27542287033381602</c:v>
                </c:pt>
                <c:pt idx="12">
                  <c:v>0.30199517204020099</c:v>
                </c:pt>
                <c:pt idx="13">
                  <c:v>0.331131121482591</c:v>
                </c:pt>
                <c:pt idx="14">
                  <c:v>0.36307805477010102</c:v>
                </c:pt>
                <c:pt idx="15">
                  <c:v>0.39810717055349704</c:v>
                </c:pt>
                <c:pt idx="16">
                  <c:v>0.43651583224016599</c:v>
                </c:pt>
                <c:pt idx="17">
                  <c:v>0.47863009232263798</c:v>
                </c:pt>
                <c:pt idx="18">
                  <c:v>0.52480746024977298</c:v>
                </c:pt>
                <c:pt idx="19">
                  <c:v>0.57543993733715704</c:v>
                </c:pt>
                <c:pt idx="20">
                  <c:v>0.63095734448019403</c:v>
                </c:pt>
                <c:pt idx="21">
                  <c:v>0.69183097091893697</c:v>
                </c:pt>
                <c:pt idx="22">
                  <c:v>0.75857757502918399</c:v>
                </c:pt>
                <c:pt idx="23">
                  <c:v>0.83176377110267197</c:v>
                </c:pt>
                <c:pt idx="24">
                  <c:v>0.91201083935591098</c:v>
                </c:pt>
                <c:pt idx="25">
                  <c:v>1</c:v>
                </c:pt>
                <c:pt idx="26">
                  <c:v>1.09647819614318</c:v>
                </c:pt>
                <c:pt idx="27">
                  <c:v>1.2022644346174098</c:v>
                </c:pt>
                <c:pt idx="28">
                  <c:v>1.3182567385564001</c:v>
                </c:pt>
                <c:pt idx="29">
                  <c:v>1.4454397707459299</c:v>
                </c:pt>
                <c:pt idx="30">
                  <c:v>1.58489319246111</c:v>
                </c:pt>
                <c:pt idx="31">
                  <c:v>1.73780082874937</c:v>
                </c:pt>
                <c:pt idx="32">
                  <c:v>1.9054607179632499</c:v>
                </c:pt>
                <c:pt idx="33">
                  <c:v>2.0892961308540401</c:v>
                </c:pt>
                <c:pt idx="34">
                  <c:v>2.2908676527677696</c:v>
                </c:pt>
                <c:pt idx="35">
                  <c:v>2.5118864315095801</c:v>
                </c:pt>
                <c:pt idx="36">
                  <c:v>2.7542287033381703</c:v>
                </c:pt>
                <c:pt idx="37">
                  <c:v>3.0199517204020201</c:v>
                </c:pt>
                <c:pt idx="38">
                  <c:v>3.3113112148259103</c:v>
                </c:pt>
                <c:pt idx="39">
                  <c:v>3.6307805477010198</c:v>
                </c:pt>
                <c:pt idx="40">
                  <c:v>3.9810717055349798</c:v>
                </c:pt>
                <c:pt idx="41">
                  <c:v>4.3651583224016708</c:v>
                </c:pt>
                <c:pt idx="42">
                  <c:v>4.7863009232263902</c:v>
                </c:pt>
                <c:pt idx="43">
                  <c:v>5.2480746024977396</c:v>
                </c:pt>
                <c:pt idx="44">
                  <c:v>5.7543993733715801</c:v>
                </c:pt>
                <c:pt idx="45">
                  <c:v>6.3095734448019503</c:v>
                </c:pt>
                <c:pt idx="46">
                  <c:v>6.9183097091893799</c:v>
                </c:pt>
                <c:pt idx="47">
                  <c:v>7.5857757502918597</c:v>
                </c:pt>
                <c:pt idx="48">
                  <c:v>8.3176377110267303</c:v>
                </c:pt>
                <c:pt idx="49">
                  <c:v>9.1201083935591196</c:v>
                </c:pt>
                <c:pt idx="50">
                  <c:v>10</c:v>
                </c:pt>
              </c:numCache>
            </c:numRef>
          </c:xVal>
          <c:yVal>
            <c:numRef>
              <c:f>'20230412_AC_Vcont0.1'!$D$2:$D$52</c:f>
              <c:numCache>
                <c:formatCode>General</c:formatCode>
                <c:ptCount val="51"/>
                <c:pt idx="0">
                  <c:v>-1.99694867584738</c:v>
                </c:pt>
                <c:pt idx="1">
                  <c:v>-2.18955891539827</c:v>
                </c:pt>
                <c:pt idx="2">
                  <c:v>-2.4007353767641999</c:v>
                </c:pt>
                <c:pt idx="3">
                  <c:v>-2.6322640598073899</c:v>
                </c:pt>
                <c:pt idx="4">
                  <c:v>-2.8861016109902802</c:v>
                </c:pt>
                <c:pt idx="5">
                  <c:v>-3.16439125931955</c:v>
                </c:pt>
                <c:pt idx="6">
                  <c:v>-3.4694801227816998</c:v>
                </c:pt>
                <c:pt idx="7">
                  <c:v>-3.8039379649176701</c:v>
                </c:pt>
                <c:pt idx="8">
                  <c:v>-4.1705774724665803</c:v>
                </c:pt>
                <c:pt idx="9">
                  <c:v>-4.5724761104202196</c:v>
                </c:pt>
                <c:pt idx="10">
                  <c:v>-5.0129995883154601</c:v>
                </c:pt>
                <c:pt idx="11">
                  <c:v>-5.49582693848334</c:v>
                </c:pt>
                <c:pt idx="12">
                  <c:v>-6.0249771598420896</c:v>
                </c:pt>
                <c:pt idx="13">
                  <c:v>-6.6048373152908102</c:v>
                </c:pt>
                <c:pt idx="14">
                  <c:v>-7.2401918813120902</c:v>
                </c:pt>
                <c:pt idx="15">
                  <c:v>-7.9362530281500403</c:v>
                </c:pt>
                <c:pt idx="16">
                  <c:v>-8.6986913494717406</c:v>
                </c:pt>
                <c:pt idx="17">
                  <c:v>-9.5336663516445803</c:v>
                </c:pt>
                <c:pt idx="18">
                  <c:v>-10.4478557429033</c:v>
                </c:pt>
                <c:pt idx="19">
                  <c:v>-11.4484822186005</c:v>
                </c:pt>
                <c:pt idx="20">
                  <c:v>-12.5433360066747</c:v>
                </c:pt>
                <c:pt idx="21">
                  <c:v>-13.7407909045829</c:v>
                </c:pt>
                <c:pt idx="22">
                  <c:v>-15.049810895988999</c:v>
                </c:pt>
                <c:pt idx="23">
                  <c:v>-16.479943681239298</c:v>
                </c:pt>
                <c:pt idx="24">
                  <c:v>-18.041296603595899</c:v>
                </c:pt>
                <c:pt idx="25">
                  <c:v>-19.744489541254499</c:v>
                </c:pt>
                <c:pt idx="26">
                  <c:v>-21.600578438592201</c:v>
                </c:pt>
                <c:pt idx="27">
                  <c:v>-23.6209423972855</c:v>
                </c:pt>
                <c:pt idx="28">
                  <c:v>-25.8171268370908</c:v>
                </c:pt>
                <c:pt idx="29">
                  <c:v>-28.200635447949299</c:v>
                </c:pt>
                <c:pt idx="30">
                  <c:v>-30.7826648531627</c:v>
                </c:pt>
                <c:pt idx="31">
                  <c:v>-33.5737785077133</c:v>
                </c:pt>
                <c:pt idx="32">
                  <c:v>-36.583520772841901</c:v>
                </c:pt>
                <c:pt idx="33">
                  <c:v>-39.819978599752602</c:v>
                </c:pt>
                <c:pt idx="34">
                  <c:v>-43.289306743382497</c:v>
                </c:pt>
                <c:pt idx="35">
                  <c:v>-46.995242257540902</c:v>
                </c:pt>
                <c:pt idx="36">
                  <c:v>-50.938643768632303</c:v>
                </c:pt>
                <c:pt idx="37">
                  <c:v>-55.1170984632816</c:v>
                </c:pt>
                <c:pt idx="38">
                  <c:v>-59.524642149267201</c:v>
                </c:pt>
                <c:pt idx="39">
                  <c:v>-64.151632725839093</c:v>
                </c:pt>
                <c:pt idx="40">
                  <c:v>-68.984803876342696</c:v>
                </c:pt>
                <c:pt idx="41">
                  <c:v>-74.007505173806706</c:v>
                </c:pt>
                <c:pt idx="42">
                  <c:v>-79.200111324971402</c:v>
                </c:pt>
                <c:pt idx="43">
                  <c:v>-84.540563235394302</c:v>
                </c:pt>
                <c:pt idx="44">
                  <c:v>-90.004993071470594</c:v>
                </c:pt>
                <c:pt idx="45">
                  <c:v>-95.568387761118402</c:v>
                </c:pt>
                <c:pt idx="46">
                  <c:v>-101.205258848046</c:v>
                </c:pt>
                <c:pt idx="47">
                  <c:v>-106.89030504710099</c:v>
                </c:pt>
                <c:pt idx="48">
                  <c:v>-112.59906875493</c:v>
                </c:pt>
                <c:pt idx="49">
                  <c:v>-118.308592183342</c:v>
                </c:pt>
                <c:pt idx="50">
                  <c:v>-123.99807047857399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23-417E-8C85-8169F459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7059936"/>
        <c:axId val="1143971120"/>
      </c:scatterChart>
      <c:valAx>
        <c:axId val="119668232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周波数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[GHz]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in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6674000"/>
        <c:crosses val="autoZero"/>
        <c:crossBetween val="midCat"/>
      </c:valAx>
      <c:valAx>
        <c:axId val="1196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電圧利得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[dB]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6682320"/>
        <c:crosses val="autoZero"/>
        <c:crossBetween val="midCat"/>
      </c:valAx>
      <c:valAx>
        <c:axId val="11439711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位相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[deg]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7059936"/>
        <c:crosses val="max"/>
        <c:crossBetween val="midCat"/>
      </c:valAx>
      <c:valAx>
        <c:axId val="987059936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4397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'20230412_AC_Vcont0.05'!$C$1</c:f>
              <c:strCache>
                <c:ptCount val="1"/>
                <c:pt idx="0">
                  <c:v>電圧利得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'20230412_AC_Vcont0.05'!$B$2:$B$52</c:f>
              <c:numCache>
                <c:formatCode>General</c:formatCode>
                <c:ptCount val="51"/>
                <c:pt idx="0">
                  <c:v>0.1</c:v>
                </c:pt>
                <c:pt idx="1">
                  <c:v>0.10964781961431799</c:v>
                </c:pt>
                <c:pt idx="2">
                  <c:v>0.12022644346174099</c:v>
                </c:pt>
                <c:pt idx="3">
                  <c:v>0.13182567385564001</c:v>
                </c:pt>
                <c:pt idx="4">
                  <c:v>0.14454397707459199</c:v>
                </c:pt>
                <c:pt idx="5">
                  <c:v>0.15848931924611101</c:v>
                </c:pt>
                <c:pt idx="6">
                  <c:v>0.17378008287493699</c:v>
                </c:pt>
                <c:pt idx="7">
                  <c:v>0.19054607179632402</c:v>
                </c:pt>
                <c:pt idx="8">
                  <c:v>0.208929613085404</c:v>
                </c:pt>
                <c:pt idx="9">
                  <c:v>0.22908676527677699</c:v>
                </c:pt>
                <c:pt idx="10">
                  <c:v>0.25118864315095801</c:v>
                </c:pt>
                <c:pt idx="11">
                  <c:v>0.27542287033381602</c:v>
                </c:pt>
                <c:pt idx="12">
                  <c:v>0.30199517204020099</c:v>
                </c:pt>
                <c:pt idx="13">
                  <c:v>0.331131121482591</c:v>
                </c:pt>
                <c:pt idx="14">
                  <c:v>0.36307805477010102</c:v>
                </c:pt>
                <c:pt idx="15">
                  <c:v>0.39810717055349704</c:v>
                </c:pt>
                <c:pt idx="16">
                  <c:v>0.43651583224016599</c:v>
                </c:pt>
                <c:pt idx="17">
                  <c:v>0.47863009232263798</c:v>
                </c:pt>
                <c:pt idx="18">
                  <c:v>0.52480746024977298</c:v>
                </c:pt>
                <c:pt idx="19">
                  <c:v>0.57543993733715704</c:v>
                </c:pt>
                <c:pt idx="20">
                  <c:v>0.63095734448019403</c:v>
                </c:pt>
                <c:pt idx="21">
                  <c:v>0.69183097091893697</c:v>
                </c:pt>
                <c:pt idx="22">
                  <c:v>0.75857757502918399</c:v>
                </c:pt>
                <c:pt idx="23">
                  <c:v>0.83176377110267197</c:v>
                </c:pt>
                <c:pt idx="24">
                  <c:v>0.91201083935591098</c:v>
                </c:pt>
                <c:pt idx="25">
                  <c:v>1</c:v>
                </c:pt>
                <c:pt idx="26">
                  <c:v>1.09647819614318</c:v>
                </c:pt>
                <c:pt idx="27">
                  <c:v>1.2022644346174098</c:v>
                </c:pt>
                <c:pt idx="28">
                  <c:v>1.3182567385564001</c:v>
                </c:pt>
                <c:pt idx="29">
                  <c:v>1.4454397707459299</c:v>
                </c:pt>
                <c:pt idx="30">
                  <c:v>1.58489319246111</c:v>
                </c:pt>
                <c:pt idx="31">
                  <c:v>1.73780082874937</c:v>
                </c:pt>
                <c:pt idx="32">
                  <c:v>1.9054607179632499</c:v>
                </c:pt>
                <c:pt idx="33">
                  <c:v>2.0892961308540401</c:v>
                </c:pt>
                <c:pt idx="34">
                  <c:v>2.2908676527677696</c:v>
                </c:pt>
                <c:pt idx="35">
                  <c:v>2.5118864315095801</c:v>
                </c:pt>
                <c:pt idx="36">
                  <c:v>2.7542287033381703</c:v>
                </c:pt>
                <c:pt idx="37">
                  <c:v>3.0199517204020201</c:v>
                </c:pt>
                <c:pt idx="38">
                  <c:v>3.3113112148259103</c:v>
                </c:pt>
                <c:pt idx="39">
                  <c:v>3.6307805477010198</c:v>
                </c:pt>
                <c:pt idx="40">
                  <c:v>3.9810717055349798</c:v>
                </c:pt>
                <c:pt idx="41">
                  <c:v>4.3651583224016708</c:v>
                </c:pt>
                <c:pt idx="42">
                  <c:v>4.7863009232263902</c:v>
                </c:pt>
                <c:pt idx="43">
                  <c:v>5.2480746024977396</c:v>
                </c:pt>
                <c:pt idx="44">
                  <c:v>5.7543993733715801</c:v>
                </c:pt>
                <c:pt idx="45">
                  <c:v>6.3095734448019503</c:v>
                </c:pt>
                <c:pt idx="46">
                  <c:v>6.9183097091893799</c:v>
                </c:pt>
                <c:pt idx="47">
                  <c:v>7.5857757502918597</c:v>
                </c:pt>
                <c:pt idx="48">
                  <c:v>8.3176377110267303</c:v>
                </c:pt>
                <c:pt idx="49">
                  <c:v>9.1201083935591196</c:v>
                </c:pt>
                <c:pt idx="50">
                  <c:v>10</c:v>
                </c:pt>
              </c:numCache>
            </c:numRef>
          </c:xVal>
          <c:yVal>
            <c:numRef>
              <c:f>'20230412_AC_Vcont0.05'!$C$2:$C$52</c:f>
              <c:numCache>
                <c:formatCode>General</c:formatCode>
                <c:ptCount val="51"/>
                <c:pt idx="0">
                  <c:v>0.57768633862589103</c:v>
                </c:pt>
                <c:pt idx="1">
                  <c:v>0.57725681206698498</c:v>
                </c:pt>
                <c:pt idx="2">
                  <c:v>0.57674044705400695</c:v>
                </c:pt>
                <c:pt idx="3">
                  <c:v>0.57611969683689601</c:v>
                </c:pt>
                <c:pt idx="4">
                  <c:v>0.57537347340537004</c:v>
                </c:pt>
                <c:pt idx="5">
                  <c:v>0.57447643469680398</c:v>
                </c:pt>
                <c:pt idx="6">
                  <c:v>0.57339812917704902</c:v>
                </c:pt>
                <c:pt idx="7">
                  <c:v>0.57210196963082205</c:v>
                </c:pt>
                <c:pt idx="8">
                  <c:v>0.57054400260504701</c:v>
                </c:pt>
                <c:pt idx="9">
                  <c:v>0.56867143359701</c:v>
                </c:pt>
                <c:pt idx="10">
                  <c:v>0.566420860634824</c:v>
                </c:pt>
                <c:pt idx="11">
                  <c:v>0.56371616022134896</c:v>
                </c:pt>
                <c:pt idx="12">
                  <c:v>0.56046595957490497</c:v>
                </c:pt>
                <c:pt idx="13">
                  <c:v>0.556560617592464</c:v>
                </c:pt>
                <c:pt idx="14">
                  <c:v>0.55186862392676805</c:v>
                </c:pt>
                <c:pt idx="15">
                  <c:v>0.54623231103493997</c:v>
                </c:pt>
                <c:pt idx="16">
                  <c:v>0.53946275819449696</c:v>
                </c:pt>
                <c:pt idx="17">
                  <c:v>0.53133374968490599</c:v>
                </c:pt>
                <c:pt idx="18">
                  <c:v>0.52157463232759804</c:v>
                </c:pt>
                <c:pt idx="19">
                  <c:v>0.50986190157853895</c:v>
                </c:pt>
                <c:pt idx="20">
                  <c:v>0.49580933228507601</c:v>
                </c:pt>
                <c:pt idx="21">
                  <c:v>0.47895646291752397</c:v>
                </c:pt>
                <c:pt idx="22">
                  <c:v>0.45875524471176099</c:v>
                </c:pt>
                <c:pt idx="23">
                  <c:v>0.43455468551322102</c:v>
                </c:pt>
                <c:pt idx="24">
                  <c:v>0.405583360026467</c:v>
                </c:pt>
                <c:pt idx="25">
                  <c:v>0.370929733822767</c:v>
                </c:pt>
                <c:pt idx="26">
                  <c:v>0.32952037042163101</c:v>
                </c:pt>
                <c:pt idx="27">
                  <c:v>0.28009627360566097</c:v>
                </c:pt>
                <c:pt idx="28">
                  <c:v>0.22118787607313201</c:v>
                </c:pt>
                <c:pt idx="29">
                  <c:v>0.15108953370070699</c:v>
                </c:pt>
                <c:pt idx="30">
                  <c:v>6.7834828287080498E-2</c:v>
                </c:pt>
                <c:pt idx="31">
                  <c:v>-3.0825487391480898E-2</c:v>
                </c:pt>
                <c:pt idx="32">
                  <c:v>-0.14744048231644999</c:v>
                </c:pt>
                <c:pt idx="33">
                  <c:v>-0.284867984335335</c:v>
                </c:pt>
                <c:pt idx="34">
                  <c:v>-0.44627201951391599</c:v>
                </c:pt>
                <c:pt idx="35">
                  <c:v>-0.63510514562722598</c:v>
                </c:pt>
                <c:pt idx="36">
                  <c:v>-0.85507237618320497</c:v>
                </c:pt>
                <c:pt idx="37">
                  <c:v>-1.1100743423784301</c:v>
                </c:pt>
                <c:pt idx="38">
                  <c:v>-1.4041290320002999</c:v>
                </c:pt>
                <c:pt idx="39">
                  <c:v>-1.7412738013209801</c:v>
                </c:pt>
                <c:pt idx="40">
                  <c:v>-2.1254520624824802</c:v>
                </c:pt>
                <c:pt idx="41">
                  <c:v>-2.5603915439304199</c:v>
                </c:pt>
                <c:pt idx="42">
                  <c:v>-3.0494826113600499</c:v>
                </c:pt>
                <c:pt idx="43">
                  <c:v>-3.5956652290078699</c:v>
                </c:pt>
                <c:pt idx="44">
                  <c:v>-4.2013315315683801</c:v>
                </c:pt>
                <c:pt idx="45">
                  <c:v>-4.8682480462140401</c:v>
                </c:pt>
                <c:pt idx="46">
                  <c:v>-5.5974982782633198</c:v>
                </c:pt>
                <c:pt idx="47">
                  <c:v>-6.3894437986373998</c:v>
                </c:pt>
                <c:pt idx="48">
                  <c:v>-7.2437010144614096</c:v>
                </c:pt>
                <c:pt idx="49">
                  <c:v>-8.1591316324968197</c:v>
                </c:pt>
                <c:pt idx="50">
                  <c:v>-9.1338467920231601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08-4943-BF67-8CB4C8AE5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3972784"/>
        <c:axId val="1143964880"/>
      </c:scatterChart>
      <c:scatterChart>
        <c:scatterStyle val="smoothMarker"/>
        <c:varyColors val="0"/>
        <c:ser>
          <c:idx val="1"/>
          <c:order val="1"/>
          <c:tx>
            <c:strRef>
              <c:f>'20230412_AC_Vcont0.05'!$D$1</c:f>
              <c:strCache>
                <c:ptCount val="1"/>
                <c:pt idx="0">
                  <c:v>位相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'20230412_AC_Vcont0.05'!$B$2:$B$52</c:f>
              <c:numCache>
                <c:formatCode>General</c:formatCode>
                <c:ptCount val="51"/>
                <c:pt idx="0">
                  <c:v>0.1</c:v>
                </c:pt>
                <c:pt idx="1">
                  <c:v>0.10964781961431799</c:v>
                </c:pt>
                <c:pt idx="2">
                  <c:v>0.12022644346174099</c:v>
                </c:pt>
                <c:pt idx="3">
                  <c:v>0.13182567385564001</c:v>
                </c:pt>
                <c:pt idx="4">
                  <c:v>0.14454397707459199</c:v>
                </c:pt>
                <c:pt idx="5">
                  <c:v>0.15848931924611101</c:v>
                </c:pt>
                <c:pt idx="6">
                  <c:v>0.17378008287493699</c:v>
                </c:pt>
                <c:pt idx="7">
                  <c:v>0.19054607179632402</c:v>
                </c:pt>
                <c:pt idx="8">
                  <c:v>0.208929613085404</c:v>
                </c:pt>
                <c:pt idx="9">
                  <c:v>0.22908676527677699</c:v>
                </c:pt>
                <c:pt idx="10">
                  <c:v>0.25118864315095801</c:v>
                </c:pt>
                <c:pt idx="11">
                  <c:v>0.27542287033381602</c:v>
                </c:pt>
                <c:pt idx="12">
                  <c:v>0.30199517204020099</c:v>
                </c:pt>
                <c:pt idx="13">
                  <c:v>0.331131121482591</c:v>
                </c:pt>
                <c:pt idx="14">
                  <c:v>0.36307805477010102</c:v>
                </c:pt>
                <c:pt idx="15">
                  <c:v>0.39810717055349704</c:v>
                </c:pt>
                <c:pt idx="16">
                  <c:v>0.43651583224016599</c:v>
                </c:pt>
                <c:pt idx="17">
                  <c:v>0.47863009232263798</c:v>
                </c:pt>
                <c:pt idx="18">
                  <c:v>0.52480746024977298</c:v>
                </c:pt>
                <c:pt idx="19">
                  <c:v>0.57543993733715704</c:v>
                </c:pt>
                <c:pt idx="20">
                  <c:v>0.63095734448019403</c:v>
                </c:pt>
                <c:pt idx="21">
                  <c:v>0.69183097091893697</c:v>
                </c:pt>
                <c:pt idx="22">
                  <c:v>0.75857757502918399</c:v>
                </c:pt>
                <c:pt idx="23">
                  <c:v>0.83176377110267197</c:v>
                </c:pt>
                <c:pt idx="24">
                  <c:v>0.91201083935591098</c:v>
                </c:pt>
                <c:pt idx="25">
                  <c:v>1</c:v>
                </c:pt>
                <c:pt idx="26">
                  <c:v>1.09647819614318</c:v>
                </c:pt>
                <c:pt idx="27">
                  <c:v>1.2022644346174098</c:v>
                </c:pt>
                <c:pt idx="28">
                  <c:v>1.3182567385564001</c:v>
                </c:pt>
                <c:pt idx="29">
                  <c:v>1.4454397707459299</c:v>
                </c:pt>
                <c:pt idx="30">
                  <c:v>1.58489319246111</c:v>
                </c:pt>
                <c:pt idx="31">
                  <c:v>1.73780082874937</c:v>
                </c:pt>
                <c:pt idx="32">
                  <c:v>1.9054607179632499</c:v>
                </c:pt>
                <c:pt idx="33">
                  <c:v>2.0892961308540401</c:v>
                </c:pt>
                <c:pt idx="34">
                  <c:v>2.2908676527677696</c:v>
                </c:pt>
                <c:pt idx="35">
                  <c:v>2.5118864315095801</c:v>
                </c:pt>
                <c:pt idx="36">
                  <c:v>2.7542287033381703</c:v>
                </c:pt>
                <c:pt idx="37">
                  <c:v>3.0199517204020201</c:v>
                </c:pt>
                <c:pt idx="38">
                  <c:v>3.3113112148259103</c:v>
                </c:pt>
                <c:pt idx="39">
                  <c:v>3.6307805477010198</c:v>
                </c:pt>
                <c:pt idx="40">
                  <c:v>3.9810717055349798</c:v>
                </c:pt>
                <c:pt idx="41">
                  <c:v>4.3651583224016708</c:v>
                </c:pt>
                <c:pt idx="42">
                  <c:v>4.7863009232263902</c:v>
                </c:pt>
                <c:pt idx="43">
                  <c:v>5.2480746024977396</c:v>
                </c:pt>
                <c:pt idx="44">
                  <c:v>5.7543993733715801</c:v>
                </c:pt>
                <c:pt idx="45">
                  <c:v>6.3095734448019503</c:v>
                </c:pt>
                <c:pt idx="46">
                  <c:v>6.9183097091893799</c:v>
                </c:pt>
                <c:pt idx="47">
                  <c:v>7.5857757502918597</c:v>
                </c:pt>
                <c:pt idx="48">
                  <c:v>8.3176377110267303</c:v>
                </c:pt>
                <c:pt idx="49">
                  <c:v>9.1201083935591196</c:v>
                </c:pt>
                <c:pt idx="50">
                  <c:v>10</c:v>
                </c:pt>
              </c:numCache>
            </c:numRef>
          </c:xVal>
          <c:yVal>
            <c:numRef>
              <c:f>'20230412_AC_Vcont0.05'!$D$2:$D$52</c:f>
              <c:numCache>
                <c:formatCode>General</c:formatCode>
                <c:ptCount val="51"/>
                <c:pt idx="0">
                  <c:v>-1.8011252276255201</c:v>
                </c:pt>
                <c:pt idx="1">
                  <c:v>-1.97485697122045</c:v>
                </c:pt>
                <c:pt idx="2">
                  <c:v>-2.1653380882127302</c:v>
                </c:pt>
                <c:pt idx="3">
                  <c:v>-2.3741807270314701</c:v>
                </c:pt>
                <c:pt idx="4">
                  <c:v>-2.6031513652807101</c:v>
                </c:pt>
                <c:pt idx="5">
                  <c:v>-2.8541853156593402</c:v>
                </c:pt>
                <c:pt idx="6">
                  <c:v>-3.12940250990862</c:v>
                </c:pt>
                <c:pt idx="7">
                  <c:v>-3.4311246457591098</c:v>
                </c:pt>
                <c:pt idx="8">
                  <c:v>-3.7618937780406498</c:v>
                </c:pt>
                <c:pt idx="9">
                  <c:v>-4.12449242723432</c:v>
                </c:pt>
                <c:pt idx="10">
                  <c:v>-4.5219652652748197</c:v>
                </c:pt>
                <c:pt idx="11">
                  <c:v>-4.9576424173824503</c:v>
                </c:pt>
                <c:pt idx="12">
                  <c:v>-5.4351643875549804</c:v>
                </c:pt>
                <c:pt idx="13">
                  <c:v>-5.9585085707807899</c:v>
                </c:pt>
                <c:pt idx="14">
                  <c:v>-6.5320172528278402</c:v>
                </c:pt>
                <c:pt idx="15">
                  <c:v>-7.1604269132882203</c:v>
                </c:pt>
                <c:pt idx="16">
                  <c:v>-7.8488985327524396</c:v>
                </c:pt>
                <c:pt idx="17">
                  <c:v>-8.6030484523632005</c:v>
                </c:pt>
                <c:pt idx="18">
                  <c:v>-9.4289791336848605</c:v>
                </c:pt>
                <c:pt idx="19">
                  <c:v>-10.3333089072528</c:v>
                </c:pt>
                <c:pt idx="20">
                  <c:v>-11.3231994662837</c:v>
                </c:pt>
                <c:pt idx="21">
                  <c:v>-12.4063794439523</c:v>
                </c:pt>
                <c:pt idx="22">
                  <c:v>-13.5911618950181</c:v>
                </c:pt>
                <c:pt idx="23">
                  <c:v>-14.886452875031001</c:v>
                </c:pt>
                <c:pt idx="24">
                  <c:v>-16.3017475695023</c:v>
                </c:pt>
                <c:pt idx="25">
                  <c:v>-17.847109581223201</c:v>
                </c:pt>
                <c:pt idx="26">
                  <c:v>-19.5331280686901</c:v>
                </c:pt>
                <c:pt idx="27">
                  <c:v>-21.370846509487901</c:v>
                </c:pt>
                <c:pt idx="28">
                  <c:v>-23.371656056850899</c:v>
                </c:pt>
                <c:pt idx="29">
                  <c:v>-25.547145949912899</c:v>
                </c:pt>
                <c:pt idx="30">
                  <c:v>-27.90890349408</c:v>
                </c:pt>
                <c:pt idx="31">
                  <c:v>-30.4682570980303</c:v>
                </c:pt>
                <c:pt idx="32">
                  <c:v>-33.235958153619698</c:v>
                </c:pt>
                <c:pt idx="33">
                  <c:v>-36.221801594672399</c:v>
                </c:pt>
                <c:pt idx="34">
                  <c:v>-39.434191076816902</c:v>
                </c:pt>
                <c:pt idx="35">
                  <c:v>-42.879662891726298</c:v>
                </c:pt>
                <c:pt idx="36">
                  <c:v>-46.562392444210801</c:v>
                </c:pt>
                <c:pt idx="37">
                  <c:v>-50.483717116269403</c:v>
                </c:pt>
                <c:pt idx="38">
                  <c:v>-54.641717544240898</c:v>
                </c:pt>
                <c:pt idx="39">
                  <c:v>-59.030903096692199</c:v>
                </c:pt>
                <c:pt idx="40">
                  <c:v>-63.642044110240398</c:v>
                </c:pt>
                <c:pt idx="41">
                  <c:v>-68.462181815653395</c:v>
                </c:pt>
                <c:pt idx="42">
                  <c:v>-73.474827721086896</c:v>
                </c:pt>
                <c:pt idx="43">
                  <c:v>-78.660341183328697</c:v>
                </c:pt>
                <c:pt idx="44">
                  <c:v>-83.996452877387895</c:v>
                </c:pt>
                <c:pt idx="45">
                  <c:v>-89.458889031216401</c:v>
                </c:pt>
                <c:pt idx="46">
                  <c:v>-95.022050394232394</c:v>
                </c:pt>
                <c:pt idx="47">
                  <c:v>-100.659710233742</c:v>
                </c:pt>
                <c:pt idx="48">
                  <c:v>-106.34571178058199</c:v>
                </c:pt>
                <c:pt idx="49">
                  <c:v>-112.054659486486</c:v>
                </c:pt>
                <c:pt idx="50">
                  <c:v>-117.762603276513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08-4943-BF67-8CB4C8AE5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122736"/>
        <c:axId val="987062848"/>
      </c:scatterChart>
      <c:valAx>
        <c:axId val="114397278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周波数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[GHz]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in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3964880"/>
        <c:crosses val="autoZero"/>
        <c:crossBetween val="midCat"/>
      </c:valAx>
      <c:valAx>
        <c:axId val="11439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電圧利得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[dB]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3972784"/>
        <c:crosses val="autoZero"/>
        <c:crossBetween val="midCat"/>
      </c:valAx>
      <c:valAx>
        <c:axId val="9870628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位相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[deg]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37122736"/>
        <c:crosses val="max"/>
        <c:crossBetween val="midCat"/>
      </c:valAx>
      <c:valAx>
        <c:axId val="1137122736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7062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'20230412_tran1G_Vcont0.1'!$C$1</c:f>
              <c:strCache>
                <c:ptCount val="1"/>
                <c:pt idx="0">
                  <c:v>vin+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'20230412_tran1G_Vcont0.1'!$C$2:$C$312</c:f>
              <c:numCache>
                <c:formatCode>General</c:formatCode>
                <c:ptCount val="311"/>
                <c:pt idx="0">
                  <c:v>0.8</c:v>
                </c:pt>
                <c:pt idx="1">
                  <c:v>0.80315886541179504</c:v>
                </c:pt>
                <c:pt idx="2">
                  <c:v>0.80589399504883596</c:v>
                </c:pt>
                <c:pt idx="3">
                  <c:v>0.808979861824766</c:v>
                </c:pt>
                <c:pt idx="4">
                  <c:v>0.81386959097663403</c:v>
                </c:pt>
                <c:pt idx="5">
                  <c:v>0.82209869514116596</c:v>
                </c:pt>
                <c:pt idx="6">
                  <c:v>0.82942653032125901</c:v>
                </c:pt>
                <c:pt idx="7">
                  <c:v>0.83670715549328101</c:v>
                </c:pt>
                <c:pt idx="8">
                  <c:v>0.84461204986848903</c:v>
                </c:pt>
                <c:pt idx="9">
                  <c:v>0.85335223930970605</c:v>
                </c:pt>
                <c:pt idx="10">
                  <c:v>0.86283812201758203</c:v>
                </c:pt>
                <c:pt idx="11">
                  <c:v>0.87196287885760704</c:v>
                </c:pt>
                <c:pt idx="12">
                  <c:v>0.88080134428688195</c:v>
                </c:pt>
                <c:pt idx="13">
                  <c:v>0.88920175383409195</c:v>
                </c:pt>
                <c:pt idx="14">
                  <c:v>0.89577347865617996</c:v>
                </c:pt>
                <c:pt idx="15">
                  <c:v>0.89949657648190295</c:v>
                </c:pt>
                <c:pt idx="16">
                  <c:v>0.89934468150746205</c:v>
                </c:pt>
                <c:pt idx="17">
                  <c:v>0.89370974569248096</c:v>
                </c:pt>
                <c:pt idx="18">
                  <c:v>0.88150394349641703</c:v>
                </c:pt>
                <c:pt idx="19">
                  <c:v>0.86297146229719901</c:v>
                </c:pt>
                <c:pt idx="20">
                  <c:v>0.84045011521598301</c:v>
                </c:pt>
                <c:pt idx="21">
                  <c:v>0.81875659190956696</c:v>
                </c:pt>
                <c:pt idx="22">
                  <c:v>0.80036436812565603</c:v>
                </c:pt>
                <c:pt idx="23">
                  <c:v>0.78470804309255004</c:v>
                </c:pt>
                <c:pt idx="24">
                  <c:v>0.76990289310128301</c:v>
                </c:pt>
                <c:pt idx="25">
                  <c:v>0.75445002017074603</c:v>
                </c:pt>
                <c:pt idx="26">
                  <c:v>0.73993762956170195</c:v>
                </c:pt>
                <c:pt idx="27">
                  <c:v>0.72643045852134802</c:v>
                </c:pt>
                <c:pt idx="28">
                  <c:v>0.714956774000165</c:v>
                </c:pt>
                <c:pt idx="29">
                  <c:v>0.70600908092918901</c:v>
                </c:pt>
                <c:pt idx="30">
                  <c:v>0.70101371950563296</c:v>
                </c:pt>
                <c:pt idx="31">
                  <c:v>0.70024938479479903</c:v>
                </c:pt>
                <c:pt idx="32">
                  <c:v>0.70462251393272901</c:v>
                </c:pt>
                <c:pt idx="33">
                  <c:v>0.71537266303581903</c:v>
                </c:pt>
                <c:pt idx="34">
                  <c:v>0.73269930230061697</c:v>
                </c:pt>
                <c:pt idx="35">
                  <c:v>0.75523037437291496</c:v>
                </c:pt>
                <c:pt idx="36">
                  <c:v>0.77718262763814605</c:v>
                </c:pt>
                <c:pt idx="37">
                  <c:v>0.796460591309887</c:v>
                </c:pt>
                <c:pt idx="38">
                  <c:v>0.81251425758618101</c:v>
                </c:pt>
                <c:pt idx="39">
                  <c:v>0.82735221865990205</c:v>
                </c:pt>
                <c:pt idx="40">
                  <c:v>0.84257171919798801</c:v>
                </c:pt>
                <c:pt idx="41">
                  <c:v>0.85724984248198599</c:v>
                </c:pt>
                <c:pt idx="42">
                  <c:v>0.87103526295609701</c:v>
                </c:pt>
                <c:pt idx="43">
                  <c:v>0.88331364774246401</c:v>
                </c:pt>
                <c:pt idx="44">
                  <c:v>0.89292600093402297</c:v>
                </c:pt>
                <c:pt idx="45">
                  <c:v>0.89852790422523299</c:v>
                </c:pt>
                <c:pt idx="46">
                  <c:v>0.89992107632307305</c:v>
                </c:pt>
                <c:pt idx="47">
                  <c:v>0.89634295848290801</c:v>
                </c:pt>
                <c:pt idx="48">
                  <c:v>0.88653957320159404</c:v>
                </c:pt>
                <c:pt idx="49">
                  <c:v>0.86998820649861297</c:v>
                </c:pt>
                <c:pt idx="50">
                  <c:v>0.84748448664629505</c:v>
                </c:pt>
                <c:pt idx="51">
                  <c:v>0.82535126810150905</c:v>
                </c:pt>
                <c:pt idx="52">
                  <c:v>0.80539572141828297</c:v>
                </c:pt>
                <c:pt idx="53">
                  <c:v>0.78905214849963101</c:v>
                </c:pt>
                <c:pt idx="54">
                  <c:v>0.77417759105191897</c:v>
                </c:pt>
                <c:pt idx="55">
                  <c:v>0.75908339096381106</c:v>
                </c:pt>
                <c:pt idx="56">
                  <c:v>0.744315370686638</c:v>
                </c:pt>
                <c:pt idx="57">
                  <c:v>0.73043225813910195</c:v>
                </c:pt>
                <c:pt idx="58">
                  <c:v>0.71789442653505398</c:v>
                </c:pt>
                <c:pt idx="59">
                  <c:v>0.707954168596858</c:v>
                </c:pt>
                <c:pt idx="60">
                  <c:v>0.70189805400730099</c:v>
                </c:pt>
                <c:pt idx="61">
                  <c:v>0.70001121219075102</c:v>
                </c:pt>
                <c:pt idx="62">
                  <c:v>0.70296493320986497</c:v>
                </c:pt>
                <c:pt idx="63">
                  <c:v>0.71202502044379201</c:v>
                </c:pt>
                <c:pt idx="64">
                  <c:v>0.72797545339936898</c:v>
                </c:pt>
                <c:pt idx="65">
                  <c:v>0.75043095163860496</c:v>
                </c:pt>
                <c:pt idx="66">
                  <c:v>0.77271156701518695</c:v>
                </c:pt>
                <c:pt idx="67">
                  <c:v>0.79326995861328398</c:v>
                </c:pt>
                <c:pt idx="68">
                  <c:v>0.80986040795514003</c:v>
                </c:pt>
                <c:pt idx="69">
                  <c:v>0.824770677341643</c:v>
                </c:pt>
                <c:pt idx="70">
                  <c:v>0.83977855664423895</c:v>
                </c:pt>
                <c:pt idx="71">
                  <c:v>0.85461228017009805</c:v>
                </c:pt>
                <c:pt idx="72">
                  <c:v>0.86854494772642699</c:v>
                </c:pt>
                <c:pt idx="73">
                  <c:v>0.881250430769974</c:v>
                </c:pt>
                <c:pt idx="74">
                  <c:v>0.89140775972168096</c:v>
                </c:pt>
                <c:pt idx="75">
                  <c:v>0.89777803184749405</c:v>
                </c:pt>
                <c:pt idx="76">
                  <c:v>0.89999985768916302</c:v>
                </c:pt>
                <c:pt idx="77">
                  <c:v>0.89746663758420897</c:v>
                </c:pt>
                <c:pt idx="78">
                  <c:v>0.88891611950378102</c:v>
                </c:pt>
                <c:pt idx="79">
                  <c:v>0.87337272174828895</c:v>
                </c:pt>
                <c:pt idx="80">
                  <c:v>0.85149272059053105</c:v>
                </c:pt>
                <c:pt idx="81">
                  <c:v>0.82920913597039403</c:v>
                </c:pt>
                <c:pt idx="82">
                  <c:v>0.80806842409167701</c:v>
                </c:pt>
                <c:pt idx="83">
                  <c:v>0.79124941401778104</c:v>
                </c:pt>
                <c:pt idx="84">
                  <c:v>0.776282313026745</c:v>
                </c:pt>
                <c:pt idx="85">
                  <c:v>0.76133427978304702</c:v>
                </c:pt>
                <c:pt idx="86">
                  <c:v>0.74642682332968202</c:v>
                </c:pt>
                <c:pt idx="87">
                  <c:v>0.73243453348784304</c:v>
                </c:pt>
                <c:pt idx="88">
                  <c:v>0.71956201751145898</c:v>
                </c:pt>
                <c:pt idx="89">
                  <c:v>0.70920346353338204</c:v>
                </c:pt>
                <c:pt idx="90">
                  <c:v>0.702543360884753</c:v>
                </c:pt>
                <c:pt idx="91">
                  <c:v>0.70001459748296502</c:v>
                </c:pt>
                <c:pt idx="92">
                  <c:v>0.70216482083005805</c:v>
                </c:pt>
                <c:pt idx="93">
                  <c:v>0.71024241727828397</c:v>
                </c:pt>
                <c:pt idx="94">
                  <c:v>0.72539865189564201</c:v>
                </c:pt>
                <c:pt idx="95">
                  <c:v>0.74673948120378197</c:v>
                </c:pt>
                <c:pt idx="96">
                  <c:v>0.76902374269627904</c:v>
                </c:pt>
                <c:pt idx="97">
                  <c:v>0.79029346130757105</c:v>
                </c:pt>
                <c:pt idx="98">
                  <c:v>0.80731123834491803</c:v>
                </c:pt>
                <c:pt idx="99">
                  <c:v>0.82235808600735905</c:v>
                </c:pt>
                <c:pt idx="100">
                  <c:v>0.83726556956624298</c:v>
                </c:pt>
                <c:pt idx="101">
                  <c:v>0.852286064526807</c:v>
                </c:pt>
                <c:pt idx="102">
                  <c:v>0.86636844553370196</c:v>
                </c:pt>
                <c:pt idx="103">
                  <c:v>0.87941175282390605</c:v>
                </c:pt>
                <c:pt idx="104">
                  <c:v>0.89001443250453105</c:v>
                </c:pt>
                <c:pt idx="105">
                  <c:v>0.89703527920438997</c:v>
                </c:pt>
                <c:pt idx="106">
                  <c:v>0.89993589326800305</c:v>
                </c:pt>
                <c:pt idx="107">
                  <c:v>0.898244412323976</c:v>
                </c:pt>
                <c:pt idx="108">
                  <c:v>0.89073990191211805</c:v>
                </c:pt>
                <c:pt idx="109">
                  <c:v>0.87626334913950099</c:v>
                </c:pt>
                <c:pt idx="110">
                  <c:v>0.85563006459897595</c:v>
                </c:pt>
                <c:pt idx="111">
                  <c:v>0.83332532033014095</c:v>
                </c:pt>
                <c:pt idx="112">
                  <c:v>0.81198089509460103</c:v>
                </c:pt>
                <c:pt idx="113">
                  <c:v>0.79468018303478005</c:v>
                </c:pt>
                <c:pt idx="114">
                  <c:v>0.77950742361146397</c:v>
                </c:pt>
                <c:pt idx="115">
                  <c:v>0.76464109161689398</c:v>
                </c:pt>
                <c:pt idx="116">
                  <c:v>0.74945505642284904</c:v>
                </c:pt>
                <c:pt idx="117">
                  <c:v>0.73525066971317099</c:v>
                </c:pt>
                <c:pt idx="118">
                  <c:v>0.72205450530082804</c:v>
                </c:pt>
                <c:pt idx="119">
                  <c:v>0.71112229828029405</c:v>
                </c:pt>
                <c:pt idx="120">
                  <c:v>0.70359607928448598</c:v>
                </c:pt>
                <c:pt idx="121">
                  <c:v>0.70018872027261703</c:v>
                </c:pt>
                <c:pt idx="122">
                  <c:v>0.70126692640895905</c:v>
                </c:pt>
                <c:pt idx="123">
                  <c:v>0.70799654803793699</c:v>
                </c:pt>
                <c:pt idx="124">
                  <c:v>0.72157365098026405</c:v>
                </c:pt>
                <c:pt idx="125">
                  <c:v>0.741351640379317</c:v>
                </c:pt>
                <c:pt idx="126">
                  <c:v>0.76373373185682403</c:v>
                </c:pt>
                <c:pt idx="127">
                  <c:v>0.78520088394505205</c:v>
                </c:pt>
                <c:pt idx="128">
                  <c:v>0.80290705343004898</c:v>
                </c:pt>
                <c:pt idx="129">
                  <c:v>0.81826127381924696</c:v>
                </c:pt>
                <c:pt idx="130">
                  <c:v>0.83309107919689795</c:v>
                </c:pt>
                <c:pt idx="131">
                  <c:v>0.848489930886552</c:v>
                </c:pt>
                <c:pt idx="132">
                  <c:v>0.86283313977300602</c:v>
                </c:pt>
                <c:pt idx="133">
                  <c:v>0.87619535183772002</c:v>
                </c:pt>
                <c:pt idx="134">
                  <c:v>0.88749665080800799</c:v>
                </c:pt>
                <c:pt idx="135">
                  <c:v>0.89561306617742098</c:v>
                </c:pt>
                <c:pt idx="136">
                  <c:v>0.89959348120272098</c:v>
                </c:pt>
                <c:pt idx="137">
                  <c:v>0.89918468348198299</c:v>
                </c:pt>
                <c:pt idx="138">
                  <c:v>0.89330049858835603</c:v>
                </c:pt>
                <c:pt idx="139">
                  <c:v>0.88074874295821703</c:v>
                </c:pt>
                <c:pt idx="140">
                  <c:v>0.861902791016532</c:v>
                </c:pt>
                <c:pt idx="141">
                  <c:v>0.83948425340774002</c:v>
                </c:pt>
                <c:pt idx="142">
                  <c:v>0.81786513813898198</c:v>
                </c:pt>
                <c:pt idx="143">
                  <c:v>0.79964851742427001</c:v>
                </c:pt>
                <c:pt idx="144">
                  <c:v>0.78406298611382796</c:v>
                </c:pt>
                <c:pt idx="145">
                  <c:v>0.76924477621321596</c:v>
                </c:pt>
                <c:pt idx="146">
                  <c:v>0.75372012315359505</c:v>
                </c:pt>
                <c:pt idx="147">
                  <c:v>0.73924116178425103</c:v>
                </c:pt>
                <c:pt idx="148">
                  <c:v>0.72571302053529396</c:v>
                </c:pt>
                <c:pt idx="149">
                  <c:v>0.71403434114883502</c:v>
                </c:pt>
                <c:pt idx="150">
                  <c:v>0.70528473400570801</c:v>
                </c:pt>
                <c:pt idx="151">
                  <c:v>0.70071220953101498</c:v>
                </c:pt>
                <c:pt idx="152">
                  <c:v>0.700460545032358</c:v>
                </c:pt>
                <c:pt idx="153">
                  <c:v>0.70549828668896597</c:v>
                </c:pt>
                <c:pt idx="154">
                  <c:v>0.71704679569820395</c:v>
                </c:pt>
                <c:pt idx="155">
                  <c:v>0.73503054768554399</c:v>
                </c:pt>
                <c:pt idx="156">
                  <c:v>0.757503604864466</c:v>
                </c:pt>
                <c:pt idx="157">
                  <c:v>0.779298704381857</c:v>
                </c:pt>
                <c:pt idx="158">
                  <c:v>0.79808089280911099</c:v>
                </c:pt>
                <c:pt idx="159">
                  <c:v>0.81391925680730703</c:v>
                </c:pt>
                <c:pt idx="160">
                  <c:v>0.82874326552199395</c:v>
                </c:pt>
                <c:pt idx="161">
                  <c:v>0.84408635284919298</c:v>
                </c:pt>
                <c:pt idx="162">
                  <c:v>0.85868499914913399</c:v>
                </c:pt>
                <c:pt idx="163">
                  <c:v>0.87237253780459101</c:v>
                </c:pt>
                <c:pt idx="164">
                  <c:v>0.88441364863072902</c:v>
                </c:pt>
                <c:pt idx="165">
                  <c:v>0.89371416898232603</c:v>
                </c:pt>
                <c:pt idx="166">
                  <c:v>0.89888502963529204</c:v>
                </c:pt>
                <c:pt idx="167">
                  <c:v>0.89979770082993804</c:v>
                </c:pt>
                <c:pt idx="168">
                  <c:v>0.89560650577846501</c:v>
                </c:pt>
                <c:pt idx="169">
                  <c:v>0.885078509357898</c:v>
                </c:pt>
                <c:pt idx="170">
                  <c:v>0.86793876122967295</c:v>
                </c:pt>
                <c:pt idx="171">
                  <c:v>0.84540761860698699</c:v>
                </c:pt>
                <c:pt idx="172">
                  <c:v>0.82341081535215399</c:v>
                </c:pt>
                <c:pt idx="173">
                  <c:v>0.80398294187233299</c:v>
                </c:pt>
                <c:pt idx="174">
                  <c:v>0.78786312750211496</c:v>
                </c:pt>
                <c:pt idx="175">
                  <c:v>0.773016748782274</c:v>
                </c:pt>
                <c:pt idx="176">
                  <c:v>0.75782725166089904</c:v>
                </c:pt>
                <c:pt idx="177">
                  <c:v>0.743127170932252</c:v>
                </c:pt>
                <c:pt idx="178">
                  <c:v>0.72931659599353504</c:v>
                </c:pt>
                <c:pt idx="179">
                  <c:v>0.71697165001213004</c:v>
                </c:pt>
                <c:pt idx="180">
                  <c:v>0.70727757176833295</c:v>
                </c:pt>
                <c:pt idx="181">
                  <c:v>0.70156793622571501</c:v>
                </c:pt>
                <c:pt idx="182">
                  <c:v>0.70005732549712996</c:v>
                </c:pt>
                <c:pt idx="183">
                  <c:v>0.70348660943242403</c:v>
                </c:pt>
                <c:pt idx="184">
                  <c:v>0.71311409420951799</c:v>
                </c:pt>
                <c:pt idx="185">
                  <c:v>0.72952310221974304</c:v>
                </c:pt>
                <c:pt idx="186">
                  <c:v>0.75201627783200897</c:v>
                </c:pt>
                <c:pt idx="187">
                  <c:v>0.77418439954213203</c:v>
                </c:pt>
                <c:pt idx="188">
                  <c:v>0.79427714998253396</c:v>
                </c:pt>
                <c:pt idx="189">
                  <c:v>0.81067770556047702</c:v>
                </c:pt>
                <c:pt idx="190">
                  <c:v>0.82556026953557105</c:v>
                </c:pt>
                <c:pt idx="191">
                  <c:v>0.84063309333159697</c:v>
                </c:pt>
                <c:pt idx="192">
                  <c:v>0.85541641764180998</c:v>
                </c:pt>
                <c:pt idx="193">
                  <c:v>0.86931476888703296</c:v>
                </c:pt>
                <c:pt idx="194">
                  <c:v>0.88189676354553403</c:v>
                </c:pt>
                <c:pt idx="195">
                  <c:v>0.89189201191982903</c:v>
                </c:pt>
                <c:pt idx="196">
                  <c:v>0.89802498046583501</c:v>
                </c:pt>
                <c:pt idx="197">
                  <c:v>0.89999408800467395</c:v>
                </c:pt>
                <c:pt idx="198">
                  <c:v>0.89714432167402103</c:v>
                </c:pt>
                <c:pt idx="199">
                  <c:v>0.88821073579200704</c:v>
                </c:pt>
                <c:pt idx="200">
                  <c:v>0.87236257224247205</c:v>
                </c:pt>
                <c:pt idx="201">
                  <c:v>0.85001327083700196</c:v>
                </c:pt>
                <c:pt idx="202">
                  <c:v>0.82772466302974002</c:v>
                </c:pt>
                <c:pt idx="203">
                  <c:v>0.807035987657853</c:v>
                </c:pt>
                <c:pt idx="204">
                  <c:v>0.79039343095425396</c:v>
                </c:pt>
                <c:pt idx="205">
                  <c:v>0.77547134709211696</c:v>
                </c:pt>
                <c:pt idx="206">
                  <c:v>0.76047856594321495</c:v>
                </c:pt>
                <c:pt idx="207">
                  <c:v>0.74562857206118804</c:v>
                </c:pt>
                <c:pt idx="208">
                  <c:v>0.73168197221060705</c:v>
                </c:pt>
                <c:pt idx="209">
                  <c:v>0.71893760609853496</c:v>
                </c:pt>
                <c:pt idx="210">
                  <c:v>0.70873302634636903</c:v>
                </c:pt>
                <c:pt idx="211">
                  <c:v>0.70229512195604804</c:v>
                </c:pt>
                <c:pt idx="212">
                  <c:v>0.70000139919945803</c:v>
                </c:pt>
                <c:pt idx="213">
                  <c:v>0.70244451119940798</c:v>
                </c:pt>
                <c:pt idx="214">
                  <c:v>0.71088415433224705</c:v>
                </c:pt>
                <c:pt idx="215">
                  <c:v>0.72633723927574401</c:v>
                </c:pt>
                <c:pt idx="216">
                  <c:v>0.74808734607205596</c:v>
                </c:pt>
                <c:pt idx="217">
                  <c:v>0.77037050054881295</c:v>
                </c:pt>
                <c:pt idx="218">
                  <c:v>0.79160197213675798</c:v>
                </c:pt>
                <c:pt idx="219">
                  <c:v>0.80847052941909703</c:v>
                </c:pt>
                <c:pt idx="220">
                  <c:v>0.82345298993227201</c:v>
                </c:pt>
                <c:pt idx="221">
                  <c:v>0.838389815902569</c:v>
                </c:pt>
                <c:pt idx="222">
                  <c:v>0.85331764740711002</c:v>
                </c:pt>
                <c:pt idx="223">
                  <c:v>0.86732599360184603</c:v>
                </c:pt>
                <c:pt idx="224">
                  <c:v>0.88023883085777399</c:v>
                </c:pt>
                <c:pt idx="225">
                  <c:v>0.890645623736954</c:v>
                </c:pt>
                <c:pt idx="226">
                  <c:v>0.89737609073077695</c:v>
                </c:pt>
                <c:pt idx="227">
                  <c:v>0.89997840975371302</c:v>
                </c:pt>
                <c:pt idx="228">
                  <c:v>0.89791927763040202</c:v>
                </c:pt>
                <c:pt idx="229">
                  <c:v>0.88995488776779197</c:v>
                </c:pt>
                <c:pt idx="230">
                  <c:v>0.87493122366318798</c:v>
                </c:pt>
                <c:pt idx="231">
                  <c:v>0.85373358185833703</c:v>
                </c:pt>
                <c:pt idx="232">
                  <c:v>0.83144614817793605</c:v>
                </c:pt>
                <c:pt idx="233">
                  <c:v>0.81016260088379699</c:v>
                </c:pt>
                <c:pt idx="234">
                  <c:v>0.79309070884600497</c:v>
                </c:pt>
                <c:pt idx="235">
                  <c:v>0.77802001061609205</c:v>
                </c:pt>
                <c:pt idx="236">
                  <c:v>0.76312181005435198</c:v>
                </c:pt>
                <c:pt idx="237">
                  <c:v>0.74806856352529605</c:v>
                </c:pt>
                <c:pt idx="238">
                  <c:v>0.73396104585845701</c:v>
                </c:pt>
                <c:pt idx="239">
                  <c:v>0.72088570309636302</c:v>
                </c:pt>
                <c:pt idx="240">
                  <c:v>0.71021451936579805</c:v>
                </c:pt>
                <c:pt idx="241">
                  <c:v>0.70309017977062604</c:v>
                </c:pt>
                <c:pt idx="242">
                  <c:v>0.70008451526659099</c:v>
                </c:pt>
                <c:pt idx="243">
                  <c:v>0.70164758707073405</c:v>
                </c:pt>
                <c:pt idx="244">
                  <c:v>0.70899079331876502</c:v>
                </c:pt>
                <c:pt idx="245">
                  <c:v>0.72327570959101795</c:v>
                </c:pt>
                <c:pt idx="246">
                  <c:v>0.74371824651458196</c:v>
                </c:pt>
                <c:pt idx="247">
                  <c:v>0.76603045772364797</c:v>
                </c:pt>
                <c:pt idx="248">
                  <c:v>0.78739792554838905</c:v>
                </c:pt>
                <c:pt idx="249">
                  <c:v>0.80478197863519496</c:v>
                </c:pt>
                <c:pt idx="250">
                  <c:v>0.81999224405925197</c:v>
                </c:pt>
                <c:pt idx="251">
                  <c:v>0.83484955322061305</c:v>
                </c:pt>
                <c:pt idx="252">
                  <c:v>0.850081870130453</c:v>
                </c:pt>
                <c:pt idx="253">
                  <c:v>0.86431819184919001</c:v>
                </c:pt>
                <c:pt idx="254">
                  <c:v>0.87755316541025896</c:v>
                </c:pt>
                <c:pt idx="255">
                  <c:v>0.88857027206140504</c:v>
                </c:pt>
                <c:pt idx="256">
                  <c:v>0.89622988689406502</c:v>
                </c:pt>
                <c:pt idx="257">
                  <c:v>0.89976850636102201</c:v>
                </c:pt>
                <c:pt idx="258">
                  <c:v>0.89884596409774298</c:v>
                </c:pt>
                <c:pt idx="259">
                  <c:v>0.89231284502043096</c:v>
                </c:pt>
                <c:pt idx="260">
                  <c:v>0.87897309144149804</c:v>
                </c:pt>
                <c:pt idx="261">
                  <c:v>0.85941641347806397</c:v>
                </c:pt>
                <c:pt idx="262">
                  <c:v>0.83702636632097005</c:v>
                </c:pt>
                <c:pt idx="263">
                  <c:v>0.81552604139559803</c:v>
                </c:pt>
                <c:pt idx="264">
                  <c:v>0.79770660080343103</c:v>
                </c:pt>
                <c:pt idx="265">
                  <c:v>0.78230086285864098</c:v>
                </c:pt>
                <c:pt idx="266">
                  <c:v>0.76747652882131201</c:v>
                </c:pt>
                <c:pt idx="267">
                  <c:v>0.75202032236132499</c:v>
                </c:pt>
                <c:pt idx="268">
                  <c:v>0.73764258730187904</c:v>
                </c:pt>
                <c:pt idx="269">
                  <c:v>0.72424160742141697</c:v>
                </c:pt>
                <c:pt idx="270">
                  <c:v>0.71285164608099305</c:v>
                </c:pt>
                <c:pt idx="271">
                  <c:v>0.70458959646920505</c:v>
                </c:pt>
                <c:pt idx="272">
                  <c:v>0.70047095785069102</c:v>
                </c:pt>
                <c:pt idx="273">
                  <c:v>0.70072219481782705</c:v>
                </c:pt>
                <c:pt idx="274">
                  <c:v>0.70640741098677595</c:v>
                </c:pt>
                <c:pt idx="275">
                  <c:v>0.71871577655418595</c:v>
                </c:pt>
                <c:pt idx="276">
                  <c:v>0.73734810481756197</c:v>
                </c:pt>
                <c:pt idx="277">
                  <c:v>0.75977543733145902</c:v>
                </c:pt>
                <c:pt idx="278">
                  <c:v>0.78143390560034298</c:v>
                </c:pt>
                <c:pt idx="279">
                  <c:v>0.79978034767792405</c:v>
                </c:pt>
                <c:pt idx="280">
                  <c:v>0.81542471634142499</c:v>
                </c:pt>
                <c:pt idx="281">
                  <c:v>0.83024304645088998</c:v>
                </c:pt>
                <c:pt idx="282">
                  <c:v>0.84572109637218795</c:v>
                </c:pt>
                <c:pt idx="283">
                  <c:v>0.86023117936156801</c:v>
                </c:pt>
                <c:pt idx="284">
                  <c:v>0.873801722282051</c:v>
                </c:pt>
                <c:pt idx="285">
                  <c:v>0.885574264020343</c:v>
                </c:pt>
                <c:pt idx="286">
                  <c:v>0.89448385967470501</c:v>
                </c:pt>
                <c:pt idx="287">
                  <c:v>0.89920137669253997</c:v>
                </c:pt>
                <c:pt idx="288">
                  <c:v>0.89960964715979597</c:v>
                </c:pt>
                <c:pt idx="289">
                  <c:v>0.89477226274056898</c:v>
                </c:pt>
                <c:pt idx="290">
                  <c:v>0.883464634971876</c:v>
                </c:pt>
                <c:pt idx="291">
                  <c:v>0.86568367881795005</c:v>
                </c:pt>
                <c:pt idx="292">
                  <c:v>0.84319842770135001</c:v>
                </c:pt>
                <c:pt idx="293">
                  <c:v>0.82135808614515504</c:v>
                </c:pt>
                <c:pt idx="294">
                  <c:v>0.80243048331421296</c:v>
                </c:pt>
                <c:pt idx="295">
                  <c:v>0.78652785088100896</c:v>
                </c:pt>
                <c:pt idx="296">
                  <c:v>0.77169985394354201</c:v>
                </c:pt>
                <c:pt idx="297">
                  <c:v>0.75639568076199304</c:v>
                </c:pt>
                <c:pt idx="298">
                  <c:v>0.74177101736509699</c:v>
                </c:pt>
                <c:pt idx="299">
                  <c:v>0.72805130384300398</c:v>
                </c:pt>
                <c:pt idx="300">
                  <c:v>0.71593268253937203</c:v>
                </c:pt>
                <c:pt idx="301">
                  <c:v>0.70653095969521895</c:v>
                </c:pt>
                <c:pt idx="302">
                  <c:v>0.70122309499462399</c:v>
                </c:pt>
                <c:pt idx="303">
                  <c:v>0.70015683651687799</c:v>
                </c:pt>
                <c:pt idx="304">
                  <c:v>0.70415160967198698</c:v>
                </c:pt>
                <c:pt idx="305">
                  <c:v>0.71444169780431599</c:v>
                </c:pt>
                <c:pt idx="306">
                  <c:v>0.73138855039085604</c:v>
                </c:pt>
                <c:pt idx="307">
                  <c:v>0.75393487657282998</c:v>
                </c:pt>
                <c:pt idx="308">
                  <c:v>0.77598239777608202</c:v>
                </c:pt>
                <c:pt idx="309">
                  <c:v>0.78790234605520304</c:v>
                </c:pt>
                <c:pt idx="310">
                  <c:v>0.79999999999999905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1B-4543-B9AA-DD445FE56D7B}"/>
            </c:ext>
          </c:extLst>
        </c:ser>
        <c:ser>
          <c:idx val="1"/>
          <c:order val="1"/>
          <c:tx>
            <c:strRef>
              <c:f>'20230412_tran1G_Vcont0.1'!$D$1</c:f>
              <c:strCache>
                <c:ptCount val="1"/>
                <c:pt idx="0">
                  <c:v>vin-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'20230412_tran1G_Vcont0.1'!$D$2:$D$312</c:f>
              <c:numCache>
                <c:formatCode>General</c:formatCode>
                <c:ptCount val="311"/>
                <c:pt idx="0">
                  <c:v>0.8</c:v>
                </c:pt>
                <c:pt idx="1">
                  <c:v>0.79684113458820405</c:v>
                </c:pt>
                <c:pt idx="2">
                  <c:v>0.79410600495116301</c:v>
                </c:pt>
                <c:pt idx="3">
                  <c:v>0.79102013817523298</c:v>
                </c:pt>
                <c:pt idx="4">
                  <c:v>0.78613040902336595</c:v>
                </c:pt>
                <c:pt idx="5">
                  <c:v>0.77790130485883302</c:v>
                </c:pt>
                <c:pt idx="6">
                  <c:v>0.77057346967873996</c:v>
                </c:pt>
                <c:pt idx="7">
                  <c:v>0.76329284450671797</c:v>
                </c:pt>
                <c:pt idx="8">
                  <c:v>0.75538795013151006</c:v>
                </c:pt>
                <c:pt idx="9">
                  <c:v>0.74664776069029304</c:v>
                </c:pt>
                <c:pt idx="10">
                  <c:v>0.73716187798241795</c:v>
                </c:pt>
                <c:pt idx="11">
                  <c:v>0.72803712114239205</c:v>
                </c:pt>
                <c:pt idx="12">
                  <c:v>0.71919865571311703</c:v>
                </c:pt>
                <c:pt idx="13">
                  <c:v>0.71079824616590703</c:v>
                </c:pt>
                <c:pt idx="14">
                  <c:v>0.70422652134381902</c:v>
                </c:pt>
                <c:pt idx="15">
                  <c:v>0.70050342351809602</c:v>
                </c:pt>
                <c:pt idx="16">
                  <c:v>0.70065531849253704</c:v>
                </c:pt>
                <c:pt idx="17">
                  <c:v>0.70629025430751802</c:v>
                </c:pt>
                <c:pt idx="18">
                  <c:v>0.71849605650358195</c:v>
                </c:pt>
                <c:pt idx="19">
                  <c:v>0.73702853770279997</c:v>
                </c:pt>
                <c:pt idx="20">
                  <c:v>0.75954988478401597</c:v>
                </c:pt>
                <c:pt idx="21">
                  <c:v>0.78124340809043202</c:v>
                </c:pt>
                <c:pt idx="22">
                  <c:v>0.79963563187434294</c:v>
                </c:pt>
                <c:pt idx="23">
                  <c:v>0.81529195690744904</c:v>
                </c:pt>
                <c:pt idx="24">
                  <c:v>0.83009710689871596</c:v>
                </c:pt>
                <c:pt idx="25">
                  <c:v>0.84554997982925295</c:v>
                </c:pt>
                <c:pt idx="26">
                  <c:v>0.86006237043829803</c:v>
                </c:pt>
                <c:pt idx="27">
                  <c:v>0.87356954147865196</c:v>
                </c:pt>
                <c:pt idx="28">
                  <c:v>0.88504322599983398</c:v>
                </c:pt>
                <c:pt idx="29">
                  <c:v>0.89399091907080996</c:v>
                </c:pt>
                <c:pt idx="30">
                  <c:v>0.89898628049436602</c:v>
                </c:pt>
                <c:pt idx="31">
                  <c:v>0.89975061520520005</c:v>
                </c:pt>
                <c:pt idx="32">
                  <c:v>0.89537748606726997</c:v>
                </c:pt>
                <c:pt idx="33">
                  <c:v>0.88462733696418006</c:v>
                </c:pt>
                <c:pt idx="34">
                  <c:v>0.86730069769938201</c:v>
                </c:pt>
                <c:pt idx="35">
                  <c:v>0.84476962562708402</c:v>
                </c:pt>
                <c:pt idx="36">
                  <c:v>0.82281737236185304</c:v>
                </c:pt>
                <c:pt idx="37">
                  <c:v>0.80353940869011198</c:v>
                </c:pt>
                <c:pt idx="38">
                  <c:v>0.78748574241381897</c:v>
                </c:pt>
                <c:pt idx="39">
                  <c:v>0.77264778134009704</c:v>
                </c:pt>
                <c:pt idx="40">
                  <c:v>0.75742828080201097</c:v>
                </c:pt>
                <c:pt idx="41">
                  <c:v>0.74275015751801299</c:v>
                </c:pt>
                <c:pt idx="42">
                  <c:v>0.72896473704390197</c:v>
                </c:pt>
                <c:pt idx="43">
                  <c:v>0.71668635225753496</c:v>
                </c:pt>
                <c:pt idx="44">
                  <c:v>0.70707399906597701</c:v>
                </c:pt>
                <c:pt idx="45">
                  <c:v>0.70147209577476599</c:v>
                </c:pt>
                <c:pt idx="46">
                  <c:v>0.70007892367692603</c:v>
                </c:pt>
                <c:pt idx="47">
                  <c:v>0.70365704151709096</c:v>
                </c:pt>
                <c:pt idx="48">
                  <c:v>0.71346042679840505</c:v>
                </c:pt>
                <c:pt idx="49">
                  <c:v>0.73001179350138601</c:v>
                </c:pt>
                <c:pt idx="50">
                  <c:v>0.75251551335370503</c:v>
                </c:pt>
                <c:pt idx="51">
                  <c:v>0.77464873189849004</c:v>
                </c:pt>
                <c:pt idx="52">
                  <c:v>0.79460427858171601</c:v>
                </c:pt>
                <c:pt idx="53">
                  <c:v>0.81094785150036797</c:v>
                </c:pt>
                <c:pt idx="54">
                  <c:v>0.82582240894808001</c:v>
                </c:pt>
                <c:pt idx="55">
                  <c:v>0.84091660903618803</c:v>
                </c:pt>
                <c:pt idx="56">
                  <c:v>0.85568462931336198</c:v>
                </c:pt>
                <c:pt idx="57">
                  <c:v>0.86956774186089703</c:v>
                </c:pt>
                <c:pt idx="58">
                  <c:v>0.882105573464945</c:v>
                </c:pt>
                <c:pt idx="59">
                  <c:v>0.89204583140314198</c:v>
                </c:pt>
                <c:pt idx="60">
                  <c:v>0.89810194599269799</c:v>
                </c:pt>
                <c:pt idx="61">
                  <c:v>0.89998878780924796</c:v>
                </c:pt>
                <c:pt idx="62">
                  <c:v>0.89703506679013401</c:v>
                </c:pt>
                <c:pt idx="63">
                  <c:v>0.88797497955620797</c:v>
                </c:pt>
                <c:pt idx="64">
                  <c:v>0.87202454660063</c:v>
                </c:pt>
                <c:pt idx="65">
                  <c:v>0.84956904836139402</c:v>
                </c:pt>
                <c:pt idx="66">
                  <c:v>0.82728843298481203</c:v>
                </c:pt>
                <c:pt idx="67">
                  <c:v>0.806730041386716</c:v>
                </c:pt>
                <c:pt idx="68">
                  <c:v>0.79013959204485895</c:v>
                </c:pt>
                <c:pt idx="69">
                  <c:v>0.77522932265835598</c:v>
                </c:pt>
                <c:pt idx="70">
                  <c:v>0.76022144335576003</c:v>
                </c:pt>
                <c:pt idx="71">
                  <c:v>0.74538771982990104</c:v>
                </c:pt>
                <c:pt idx="72">
                  <c:v>0.73145505227357299</c:v>
                </c:pt>
                <c:pt idx="73">
                  <c:v>0.71874956923002498</c:v>
                </c:pt>
                <c:pt idx="74">
                  <c:v>0.70859224027831802</c:v>
                </c:pt>
                <c:pt idx="75">
                  <c:v>0.70222196815250504</c:v>
                </c:pt>
                <c:pt idx="76">
                  <c:v>0.70000014231083596</c:v>
                </c:pt>
                <c:pt idx="77">
                  <c:v>0.70253336241579001</c:v>
                </c:pt>
                <c:pt idx="78">
                  <c:v>0.71108388049621796</c:v>
                </c:pt>
                <c:pt idx="79">
                  <c:v>0.72662727825171003</c:v>
                </c:pt>
                <c:pt idx="80">
                  <c:v>0.74850727940946804</c:v>
                </c:pt>
                <c:pt idx="81">
                  <c:v>0.77079086402960595</c:v>
                </c:pt>
                <c:pt idx="82">
                  <c:v>0.79193157590832297</c:v>
                </c:pt>
                <c:pt idx="83">
                  <c:v>0.80875058598221805</c:v>
                </c:pt>
                <c:pt idx="84">
                  <c:v>0.82371768697325498</c:v>
                </c:pt>
                <c:pt idx="85">
                  <c:v>0.83866572021695196</c:v>
                </c:pt>
                <c:pt idx="86">
                  <c:v>0.85357317667031696</c:v>
                </c:pt>
                <c:pt idx="87">
                  <c:v>0.86756546651215605</c:v>
                </c:pt>
                <c:pt idx="88">
                  <c:v>0.88043798248853999</c:v>
                </c:pt>
                <c:pt idx="89">
                  <c:v>0.89079653646661705</c:v>
                </c:pt>
                <c:pt idx="90">
                  <c:v>0.89745663911524698</c:v>
                </c:pt>
                <c:pt idx="91">
                  <c:v>0.89998540251703396</c:v>
                </c:pt>
                <c:pt idx="92">
                  <c:v>0.89783517916994104</c:v>
                </c:pt>
                <c:pt idx="93">
                  <c:v>0.88975758272171601</c:v>
                </c:pt>
                <c:pt idx="94">
                  <c:v>0.87460134810435697</c:v>
                </c:pt>
                <c:pt idx="95">
                  <c:v>0.853260518796217</c:v>
                </c:pt>
                <c:pt idx="96">
                  <c:v>0.83097625730372005</c:v>
                </c:pt>
                <c:pt idx="97">
                  <c:v>0.80970653869242804</c:v>
                </c:pt>
                <c:pt idx="98">
                  <c:v>0.79268876165508095</c:v>
                </c:pt>
                <c:pt idx="99">
                  <c:v>0.77764191399264004</c:v>
                </c:pt>
                <c:pt idx="100">
                  <c:v>0.76273443043375599</c:v>
                </c:pt>
                <c:pt idx="101">
                  <c:v>0.74771393547319298</c:v>
                </c:pt>
                <c:pt idx="102">
                  <c:v>0.73363155446629702</c:v>
                </c:pt>
                <c:pt idx="103">
                  <c:v>0.72058824717609304</c:v>
                </c:pt>
                <c:pt idx="104">
                  <c:v>0.70998556749546804</c:v>
                </c:pt>
                <c:pt idx="105">
                  <c:v>0.70296472079560901</c:v>
                </c:pt>
                <c:pt idx="106">
                  <c:v>0.70006410673199604</c:v>
                </c:pt>
                <c:pt idx="107">
                  <c:v>0.70175558767602397</c:v>
                </c:pt>
                <c:pt idx="108">
                  <c:v>0.70926009808788104</c:v>
                </c:pt>
                <c:pt idx="109">
                  <c:v>0.72373665086049799</c:v>
                </c:pt>
                <c:pt idx="110">
                  <c:v>0.74436993540102403</c:v>
                </c:pt>
                <c:pt idx="111">
                  <c:v>0.76667467966985903</c:v>
                </c:pt>
                <c:pt idx="112">
                  <c:v>0.78801910490539795</c:v>
                </c:pt>
                <c:pt idx="113">
                  <c:v>0.80531981696521904</c:v>
                </c:pt>
                <c:pt idx="114">
                  <c:v>0.82049257638853501</c:v>
                </c:pt>
                <c:pt idx="115">
                  <c:v>0.835358908383105</c:v>
                </c:pt>
                <c:pt idx="116">
                  <c:v>0.85054494357715005</c:v>
                </c:pt>
                <c:pt idx="117">
                  <c:v>0.86474933028682799</c:v>
                </c:pt>
                <c:pt idx="118">
                  <c:v>0.87794549469917105</c:v>
                </c:pt>
                <c:pt idx="119">
                  <c:v>0.88887770171970504</c:v>
                </c:pt>
                <c:pt idx="120">
                  <c:v>0.896403920715513</c:v>
                </c:pt>
                <c:pt idx="121">
                  <c:v>0.89981127972738195</c:v>
                </c:pt>
                <c:pt idx="122">
                  <c:v>0.89873307359104004</c:v>
                </c:pt>
                <c:pt idx="123">
                  <c:v>0.89200345196206199</c:v>
                </c:pt>
                <c:pt idx="124">
                  <c:v>0.87842634901973504</c:v>
                </c:pt>
                <c:pt idx="125">
                  <c:v>0.85864835962068298</c:v>
                </c:pt>
                <c:pt idx="126">
                  <c:v>0.83626626814317495</c:v>
                </c:pt>
                <c:pt idx="127">
                  <c:v>0.81479911605494804</c:v>
                </c:pt>
                <c:pt idx="128">
                  <c:v>0.79709294656995</c:v>
                </c:pt>
                <c:pt idx="129">
                  <c:v>0.78173872618075302</c:v>
                </c:pt>
                <c:pt idx="130">
                  <c:v>0.76690892080310102</c:v>
                </c:pt>
                <c:pt idx="131">
                  <c:v>0.75151006911344698</c:v>
                </c:pt>
                <c:pt idx="132">
                  <c:v>0.73716686022699296</c:v>
                </c:pt>
                <c:pt idx="133">
                  <c:v>0.72380464816227896</c:v>
                </c:pt>
                <c:pt idx="134">
                  <c:v>0.71250334919199099</c:v>
                </c:pt>
                <c:pt idx="135">
                  <c:v>0.704386933822578</c:v>
                </c:pt>
                <c:pt idx="136">
                  <c:v>0.700406518797278</c:v>
                </c:pt>
                <c:pt idx="137">
                  <c:v>0.70081531651801598</c:v>
                </c:pt>
                <c:pt idx="138">
                  <c:v>0.70669950141164295</c:v>
                </c:pt>
                <c:pt idx="139">
                  <c:v>0.71925125704178205</c:v>
                </c:pt>
                <c:pt idx="140">
                  <c:v>0.73809720898346698</c:v>
                </c:pt>
                <c:pt idx="141">
                  <c:v>0.76051574659225896</c:v>
                </c:pt>
                <c:pt idx="142">
                  <c:v>0.78213486186101699</c:v>
                </c:pt>
                <c:pt idx="143">
                  <c:v>0.80035148257572897</c:v>
                </c:pt>
                <c:pt idx="144">
                  <c:v>0.81593701388617101</c:v>
                </c:pt>
                <c:pt idx="145">
                  <c:v>0.83075522378678301</c:v>
                </c:pt>
                <c:pt idx="146">
                  <c:v>0.84627987684640404</c:v>
                </c:pt>
                <c:pt idx="147">
                  <c:v>0.86075883821574795</c:v>
                </c:pt>
                <c:pt idx="148">
                  <c:v>0.87428697946470502</c:v>
                </c:pt>
                <c:pt idx="149">
                  <c:v>0.88596565885116496</c:v>
                </c:pt>
                <c:pt idx="150">
                  <c:v>0.89471526599429096</c:v>
                </c:pt>
                <c:pt idx="151">
                  <c:v>0.89928779046898399</c:v>
                </c:pt>
                <c:pt idx="152">
                  <c:v>0.89953945496764098</c:v>
                </c:pt>
                <c:pt idx="153">
                  <c:v>0.89450171331103301</c:v>
                </c:pt>
                <c:pt idx="154">
                  <c:v>0.88295320430179502</c:v>
                </c:pt>
                <c:pt idx="155">
                  <c:v>0.86496945231445499</c:v>
                </c:pt>
                <c:pt idx="156">
                  <c:v>0.84249639513553298</c:v>
                </c:pt>
                <c:pt idx="157">
                  <c:v>0.82070129561814198</c:v>
                </c:pt>
                <c:pt idx="158">
                  <c:v>0.80191910719088899</c:v>
                </c:pt>
                <c:pt idx="159">
                  <c:v>0.78608074319269206</c:v>
                </c:pt>
                <c:pt idx="160">
                  <c:v>0.77125673447800502</c:v>
                </c:pt>
                <c:pt idx="161">
                  <c:v>0.755913647150806</c:v>
                </c:pt>
                <c:pt idx="162">
                  <c:v>0.74131500085086499</c:v>
                </c:pt>
                <c:pt idx="163">
                  <c:v>0.72762746219540797</c:v>
                </c:pt>
                <c:pt idx="164">
                  <c:v>0.71558635136926996</c:v>
                </c:pt>
                <c:pt idx="165">
                  <c:v>0.70628583101767295</c:v>
                </c:pt>
                <c:pt idx="166">
                  <c:v>0.70111497036470805</c:v>
                </c:pt>
                <c:pt idx="167">
                  <c:v>0.70020229917006105</c:v>
                </c:pt>
                <c:pt idx="168">
                  <c:v>0.70439349422153397</c:v>
                </c:pt>
                <c:pt idx="169">
                  <c:v>0.71492149064210098</c:v>
                </c:pt>
                <c:pt idx="170">
                  <c:v>0.73206123877032703</c:v>
                </c:pt>
                <c:pt idx="171">
                  <c:v>0.75459238139301199</c:v>
                </c:pt>
                <c:pt idx="172">
                  <c:v>0.77658918464784499</c:v>
                </c:pt>
                <c:pt idx="173">
                  <c:v>0.79601705812766699</c:v>
                </c:pt>
                <c:pt idx="174">
                  <c:v>0.81213687249788402</c:v>
                </c:pt>
                <c:pt idx="175">
                  <c:v>0.82698325121772498</c:v>
                </c:pt>
                <c:pt idx="176">
                  <c:v>0.84217274833910005</c:v>
                </c:pt>
                <c:pt idx="177">
                  <c:v>0.85687282906774798</c:v>
                </c:pt>
                <c:pt idx="178">
                  <c:v>0.87068340400646504</c:v>
                </c:pt>
                <c:pt idx="179">
                  <c:v>0.88302834998786905</c:v>
                </c:pt>
                <c:pt idx="180">
                  <c:v>0.89272242823166603</c:v>
                </c:pt>
                <c:pt idx="181">
                  <c:v>0.89843206377428497</c:v>
                </c:pt>
                <c:pt idx="182">
                  <c:v>0.89994267450286902</c:v>
                </c:pt>
                <c:pt idx="183">
                  <c:v>0.89651339056757495</c:v>
                </c:pt>
                <c:pt idx="184">
                  <c:v>0.88688590579048099</c:v>
                </c:pt>
                <c:pt idx="185">
                  <c:v>0.87047689778025605</c:v>
                </c:pt>
                <c:pt idx="186">
                  <c:v>0.84798372216799001</c:v>
                </c:pt>
                <c:pt idx="187">
                  <c:v>0.82581560045786795</c:v>
                </c:pt>
                <c:pt idx="188">
                  <c:v>0.80572285001746502</c:v>
                </c:pt>
                <c:pt idx="189">
                  <c:v>0.78932229443952295</c:v>
                </c:pt>
                <c:pt idx="190">
                  <c:v>0.77443973046442804</c:v>
                </c:pt>
                <c:pt idx="191">
                  <c:v>0.75936690666840201</c:v>
                </c:pt>
                <c:pt idx="192">
                  <c:v>0.744583582358189</c:v>
                </c:pt>
                <c:pt idx="193">
                  <c:v>0.73068523111296602</c:v>
                </c:pt>
                <c:pt idx="194">
                  <c:v>0.71810323645446505</c:v>
                </c:pt>
                <c:pt idx="195">
                  <c:v>0.70810798808016995</c:v>
                </c:pt>
                <c:pt idx="196">
                  <c:v>0.70197501953416497</c:v>
                </c:pt>
                <c:pt idx="197">
                  <c:v>0.70000591199532503</c:v>
                </c:pt>
                <c:pt idx="198">
                  <c:v>0.70285567832597795</c:v>
                </c:pt>
                <c:pt idx="199">
                  <c:v>0.71178926420799205</c:v>
                </c:pt>
                <c:pt idx="200">
                  <c:v>0.72763742775752704</c:v>
                </c:pt>
                <c:pt idx="201">
                  <c:v>0.74998672916299702</c:v>
                </c:pt>
                <c:pt idx="202">
                  <c:v>0.77227533697025996</c:v>
                </c:pt>
                <c:pt idx="203">
                  <c:v>0.79296401234214597</c:v>
                </c:pt>
                <c:pt idx="204">
                  <c:v>0.80960656904574602</c:v>
                </c:pt>
                <c:pt idx="205">
                  <c:v>0.82452865290788202</c:v>
                </c:pt>
                <c:pt idx="206">
                  <c:v>0.83952143405678403</c:v>
                </c:pt>
                <c:pt idx="207">
                  <c:v>0.85437142793881105</c:v>
                </c:pt>
                <c:pt idx="208">
                  <c:v>0.86831802778939204</c:v>
                </c:pt>
                <c:pt idx="209">
                  <c:v>0.88106239390146401</c:v>
                </c:pt>
                <c:pt idx="210">
                  <c:v>0.89126697365362995</c:v>
                </c:pt>
                <c:pt idx="211">
                  <c:v>0.89770487804395105</c:v>
                </c:pt>
                <c:pt idx="212">
                  <c:v>0.89999860080054095</c:v>
                </c:pt>
                <c:pt idx="213">
                  <c:v>0.89755548880059099</c:v>
                </c:pt>
                <c:pt idx="214">
                  <c:v>0.88911584566775304</c:v>
                </c:pt>
                <c:pt idx="215">
                  <c:v>0.87366276072425497</c:v>
                </c:pt>
                <c:pt idx="216">
                  <c:v>0.85191265392794302</c:v>
                </c:pt>
                <c:pt idx="217">
                  <c:v>0.82962949945118603</c:v>
                </c:pt>
                <c:pt idx="218">
                  <c:v>0.808398027863241</c:v>
                </c:pt>
                <c:pt idx="219">
                  <c:v>0.79152947058090195</c:v>
                </c:pt>
                <c:pt idx="220">
                  <c:v>0.77654701006772697</c:v>
                </c:pt>
                <c:pt idx="221">
                  <c:v>0.76161018409742998</c:v>
                </c:pt>
                <c:pt idx="222">
                  <c:v>0.74668235259288895</c:v>
                </c:pt>
                <c:pt idx="223">
                  <c:v>0.73267400639815305</c:v>
                </c:pt>
                <c:pt idx="224">
                  <c:v>0.71976116914222599</c:v>
                </c:pt>
                <c:pt idx="225">
                  <c:v>0.70935437626304598</c:v>
                </c:pt>
                <c:pt idx="226">
                  <c:v>0.70262390926922202</c:v>
                </c:pt>
                <c:pt idx="227">
                  <c:v>0.70002159024628596</c:v>
                </c:pt>
                <c:pt idx="228">
                  <c:v>0.70208072236959695</c:v>
                </c:pt>
                <c:pt idx="229">
                  <c:v>0.71004511223220801</c:v>
                </c:pt>
                <c:pt idx="230">
                  <c:v>0.72506877633681199</c:v>
                </c:pt>
                <c:pt idx="231">
                  <c:v>0.74626641814166195</c:v>
                </c:pt>
                <c:pt idx="232">
                  <c:v>0.76855385182206304</c:v>
                </c:pt>
                <c:pt idx="233">
                  <c:v>0.78983739911620199</c:v>
                </c:pt>
                <c:pt idx="234">
                  <c:v>0.80690929115399401</c:v>
                </c:pt>
                <c:pt idx="235">
                  <c:v>0.82197998938390704</c:v>
                </c:pt>
                <c:pt idx="236">
                  <c:v>0.836878189945647</c:v>
                </c:pt>
                <c:pt idx="237">
                  <c:v>0.85193143647470304</c:v>
                </c:pt>
                <c:pt idx="238">
                  <c:v>0.86603895414154197</c:v>
                </c:pt>
                <c:pt idx="239">
                  <c:v>0.87911429690363596</c:v>
                </c:pt>
                <c:pt idx="240">
                  <c:v>0.88978548063420204</c:v>
                </c:pt>
                <c:pt idx="241">
                  <c:v>0.89690982022937304</c:v>
                </c:pt>
                <c:pt idx="242">
                  <c:v>0.89991548473340799</c:v>
                </c:pt>
                <c:pt idx="243">
                  <c:v>0.89835241292926504</c:v>
                </c:pt>
                <c:pt idx="244">
                  <c:v>0.89100920668123396</c:v>
                </c:pt>
                <c:pt idx="245">
                  <c:v>0.87672429040898103</c:v>
                </c:pt>
                <c:pt idx="246">
                  <c:v>0.85628175348541702</c:v>
                </c:pt>
                <c:pt idx="247">
                  <c:v>0.83396954227635101</c:v>
                </c:pt>
                <c:pt idx="248">
                  <c:v>0.81260207445161003</c:v>
                </c:pt>
                <c:pt idx="249">
                  <c:v>0.79521802136480502</c:v>
                </c:pt>
                <c:pt idx="250">
                  <c:v>0.78000775594074701</c:v>
                </c:pt>
                <c:pt idx="251">
                  <c:v>0.76515044677938604</c:v>
                </c:pt>
                <c:pt idx="252">
                  <c:v>0.74991812986954598</c:v>
                </c:pt>
                <c:pt idx="253">
                  <c:v>0.73568180815080997</c:v>
                </c:pt>
                <c:pt idx="254">
                  <c:v>0.72244683458974102</c:v>
                </c:pt>
                <c:pt idx="255">
                  <c:v>0.71142972793859505</c:v>
                </c:pt>
                <c:pt idx="256">
                  <c:v>0.70377011310593496</c:v>
                </c:pt>
                <c:pt idx="257">
                  <c:v>0.70023149363897697</c:v>
                </c:pt>
                <c:pt idx="258">
                  <c:v>0.701154035902256</c:v>
                </c:pt>
                <c:pt idx="259">
                  <c:v>0.70768715497956902</c:v>
                </c:pt>
                <c:pt idx="260">
                  <c:v>0.72102690855850105</c:v>
                </c:pt>
                <c:pt idx="261">
                  <c:v>0.74058358652193501</c:v>
                </c:pt>
                <c:pt idx="262">
                  <c:v>0.76297363367902904</c:v>
                </c:pt>
                <c:pt idx="263">
                  <c:v>0.78447395860440206</c:v>
                </c:pt>
                <c:pt idx="264">
                  <c:v>0.80229339919656795</c:v>
                </c:pt>
                <c:pt idx="265">
                  <c:v>0.817699137141358</c:v>
                </c:pt>
                <c:pt idx="266">
                  <c:v>0.83252347117868797</c:v>
                </c:pt>
                <c:pt idx="267">
                  <c:v>0.84797967763867399</c:v>
                </c:pt>
                <c:pt idx="268">
                  <c:v>0.86235741269812005</c:v>
                </c:pt>
                <c:pt idx="269">
                  <c:v>0.87575839257858301</c:v>
                </c:pt>
                <c:pt idx="270">
                  <c:v>0.88714835391900604</c:v>
                </c:pt>
                <c:pt idx="271">
                  <c:v>0.89541040353079404</c:v>
                </c:pt>
                <c:pt idx="272">
                  <c:v>0.89952904214930895</c:v>
                </c:pt>
                <c:pt idx="273">
                  <c:v>0.89927780518217204</c:v>
                </c:pt>
                <c:pt idx="274">
                  <c:v>0.89359258901322403</c:v>
                </c:pt>
                <c:pt idx="275">
                  <c:v>0.88128422344581303</c:v>
                </c:pt>
                <c:pt idx="276">
                  <c:v>0.86265189518243701</c:v>
                </c:pt>
                <c:pt idx="277">
                  <c:v>0.84022456266853995</c:v>
                </c:pt>
                <c:pt idx="278">
                  <c:v>0.818566094399656</c:v>
                </c:pt>
                <c:pt idx="279">
                  <c:v>0.80021965232207504</c:v>
                </c:pt>
                <c:pt idx="280">
                  <c:v>0.78457528365857399</c:v>
                </c:pt>
                <c:pt idx="281">
                  <c:v>0.769756953549109</c:v>
                </c:pt>
                <c:pt idx="282">
                  <c:v>0.75427890362781103</c:v>
                </c:pt>
                <c:pt idx="283">
                  <c:v>0.73976882063843097</c:v>
                </c:pt>
                <c:pt idx="284">
                  <c:v>0.72619827771794898</c:v>
                </c:pt>
                <c:pt idx="285">
                  <c:v>0.71442573597965597</c:v>
                </c:pt>
                <c:pt idx="286">
                  <c:v>0.70551614032529397</c:v>
                </c:pt>
                <c:pt idx="287">
                  <c:v>0.70079862330746001</c:v>
                </c:pt>
                <c:pt idx="288">
                  <c:v>0.70039035284020401</c:v>
                </c:pt>
                <c:pt idx="289">
                  <c:v>0.70522773725943</c:v>
                </c:pt>
                <c:pt idx="290">
                  <c:v>0.71653536502812298</c:v>
                </c:pt>
                <c:pt idx="291">
                  <c:v>0.73431632118204904</c:v>
                </c:pt>
                <c:pt idx="292">
                  <c:v>0.75680157229864997</c:v>
                </c:pt>
                <c:pt idx="293">
                  <c:v>0.77864191385484405</c:v>
                </c:pt>
                <c:pt idx="294">
                  <c:v>0.79756951668578602</c:v>
                </c:pt>
                <c:pt idx="295">
                  <c:v>0.81347214911899102</c:v>
                </c:pt>
                <c:pt idx="296">
                  <c:v>0.82830014605645697</c:v>
                </c:pt>
                <c:pt idx="297">
                  <c:v>0.84360431923800605</c:v>
                </c:pt>
                <c:pt idx="298">
                  <c:v>0.85822898263490199</c:v>
                </c:pt>
                <c:pt idx="299">
                  <c:v>0.87194869615699599</c:v>
                </c:pt>
                <c:pt idx="300">
                  <c:v>0.88406731746062694</c:v>
                </c:pt>
                <c:pt idx="301">
                  <c:v>0.89346904030478003</c:v>
                </c:pt>
                <c:pt idx="302">
                  <c:v>0.89877690500537499</c:v>
                </c:pt>
                <c:pt idx="303">
                  <c:v>0.89984316348312099</c:v>
                </c:pt>
                <c:pt idx="304">
                  <c:v>0.895848390328012</c:v>
                </c:pt>
                <c:pt idx="305">
                  <c:v>0.88555830219568299</c:v>
                </c:pt>
                <c:pt idx="306">
                  <c:v>0.86861144960914305</c:v>
                </c:pt>
                <c:pt idx="307">
                  <c:v>0.846065123427169</c:v>
                </c:pt>
                <c:pt idx="308">
                  <c:v>0.82401760222391696</c:v>
                </c:pt>
                <c:pt idx="309">
                  <c:v>0.81209765394479605</c:v>
                </c:pt>
                <c:pt idx="310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1B-4543-B9AA-DD445FE56D7B}"/>
            </c:ext>
          </c:extLst>
        </c:ser>
        <c:ser>
          <c:idx val="2"/>
          <c:order val="2"/>
          <c:tx>
            <c:strRef>
              <c:f>'20230412_tran1G_Vcont0.1'!$E$1</c:f>
              <c:strCache>
                <c:ptCount val="1"/>
                <c:pt idx="0">
                  <c:v>Vout+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'20230412_tran1G_Vcont0.1'!$E$2:$E$312</c:f>
              <c:numCache>
                <c:formatCode>General</c:formatCode>
                <c:ptCount val="311"/>
                <c:pt idx="0">
                  <c:v>1.2307109834599901</c:v>
                </c:pt>
                <c:pt idx="1">
                  <c:v>1.23079913178388</c:v>
                </c:pt>
                <c:pt idx="2">
                  <c:v>1.2310690471149901</c:v>
                </c:pt>
                <c:pt idx="3">
                  <c:v>1.23160060232541</c:v>
                </c:pt>
                <c:pt idx="4">
                  <c:v>1.2332680258141899</c:v>
                </c:pt>
                <c:pt idx="5">
                  <c:v>1.2388226427652</c:v>
                </c:pt>
                <c:pt idx="6">
                  <c:v>1.24669356596001</c:v>
                </c:pt>
                <c:pt idx="7">
                  <c:v>1.2570048274185499</c:v>
                </c:pt>
                <c:pt idx="8">
                  <c:v>1.27056539500055</c:v>
                </c:pt>
                <c:pt idx="9">
                  <c:v>1.28786486880117</c:v>
                </c:pt>
                <c:pt idx="10">
                  <c:v>1.30884836429746</c:v>
                </c:pt>
                <c:pt idx="11">
                  <c:v>1.3309349859003701</c:v>
                </c:pt>
                <c:pt idx="12">
                  <c:v>1.35415467260756</c:v>
                </c:pt>
                <c:pt idx="13">
                  <c:v>1.3785428376186399</c:v>
                </c:pt>
                <c:pt idx="14">
                  <c:v>1.4011725219892801</c:v>
                </c:pt>
                <c:pt idx="15">
                  <c:v>1.4203737544838699</c:v>
                </c:pt>
                <c:pt idx="16">
                  <c:v>1.4356272906019001</c:v>
                </c:pt>
                <c:pt idx="17">
                  <c:v>1.4451728811711899</c:v>
                </c:pt>
                <c:pt idx="18">
                  <c:v>1.4459418179066601</c:v>
                </c:pt>
                <c:pt idx="19">
                  <c:v>1.4337768539202</c:v>
                </c:pt>
                <c:pt idx="20">
                  <c:v>1.4051768803620299</c:v>
                </c:pt>
                <c:pt idx="21">
                  <c:v>1.3652509842073699</c:v>
                </c:pt>
                <c:pt idx="22">
                  <c:v>1.3230920903094801</c:v>
                </c:pt>
                <c:pt idx="23">
                  <c:v>1.2823764070555399</c:v>
                </c:pt>
                <c:pt idx="24">
                  <c:v>1.24097354866777</c:v>
                </c:pt>
                <c:pt idx="25">
                  <c:v>1.1958842282292199</c:v>
                </c:pt>
                <c:pt idx="26">
                  <c:v>1.15244990738874</c:v>
                </c:pt>
                <c:pt idx="27">
                  <c:v>1.11132516373177</c:v>
                </c:pt>
                <c:pt idx="28">
                  <c:v>1.07550939809074</c:v>
                </c:pt>
                <c:pt idx="29">
                  <c:v>1.0455078517766101</c:v>
                </c:pt>
                <c:pt idx="30">
                  <c:v>1.0242293056032401</c:v>
                </c:pt>
                <c:pt idx="31">
                  <c:v>1.0106161418326001</c:v>
                </c:pt>
                <c:pt idx="32">
                  <c:v>1.0046753639703701</c:v>
                </c:pt>
                <c:pt idx="33">
                  <c:v>1.0087258082586501</c:v>
                </c:pt>
                <c:pt idx="34">
                  <c:v>1.0258228003768299</c:v>
                </c:pt>
                <c:pt idx="35">
                  <c:v>1.05797039639108</c:v>
                </c:pt>
                <c:pt idx="36">
                  <c:v>1.0974219829432299</c:v>
                </c:pt>
                <c:pt idx="37">
                  <c:v>1.1376547522789799</c:v>
                </c:pt>
                <c:pt idx="38">
                  <c:v>1.17453043922446</c:v>
                </c:pt>
                <c:pt idx="39">
                  <c:v>1.21075830998984</c:v>
                </c:pt>
                <c:pt idx="40">
                  <c:v>1.24945678709547</c:v>
                </c:pt>
                <c:pt idx="41">
                  <c:v>1.2878900682226699</c:v>
                </c:pt>
                <c:pt idx="42">
                  <c:v>1.3250314820839399</c:v>
                </c:pt>
                <c:pt idx="43">
                  <c:v>1.3597480880616699</c:v>
                </c:pt>
                <c:pt idx="44">
                  <c:v>1.3901182891464201</c:v>
                </c:pt>
                <c:pt idx="45">
                  <c:v>1.4135659302511701</c:v>
                </c:pt>
                <c:pt idx="46">
                  <c:v>1.4309174616181899</c:v>
                </c:pt>
                <c:pt idx="47">
                  <c:v>1.4426892892874601</c:v>
                </c:pt>
                <c:pt idx="48">
                  <c:v>1.4469089431701001</c:v>
                </c:pt>
                <c:pt idx="49">
                  <c:v>1.43975285178836</c:v>
                </c:pt>
                <c:pt idx="50">
                  <c:v>1.4155829714755801</c:v>
                </c:pt>
                <c:pt idx="51">
                  <c:v>1.37859111474068</c:v>
                </c:pt>
                <c:pt idx="52">
                  <c:v>1.33532293806396</c:v>
                </c:pt>
                <c:pt idx="53">
                  <c:v>1.29407537426907</c:v>
                </c:pt>
                <c:pt idx="54">
                  <c:v>1.2531784417841101</c:v>
                </c:pt>
                <c:pt idx="55">
                  <c:v>1.20956438849947</c:v>
                </c:pt>
                <c:pt idx="56">
                  <c:v>1.1656323377947599</c:v>
                </c:pt>
                <c:pt idx="57">
                  <c:v>1.12357772686366</c:v>
                </c:pt>
                <c:pt idx="58">
                  <c:v>1.0848232216926701</c:v>
                </c:pt>
                <c:pt idx="59">
                  <c:v>1.05240065671188</c:v>
                </c:pt>
                <c:pt idx="60">
                  <c:v>1.0288823744655999</c:v>
                </c:pt>
                <c:pt idx="61">
                  <c:v>1.0133971972074201</c:v>
                </c:pt>
                <c:pt idx="62">
                  <c:v>1.0053398200304999</c:v>
                </c:pt>
                <c:pt idx="63">
                  <c:v>1.0065911906459899</c:v>
                </c:pt>
                <c:pt idx="64">
                  <c:v>1.02037184094745</c:v>
                </c:pt>
                <c:pt idx="65">
                  <c:v>1.0503768523272901</c:v>
                </c:pt>
                <c:pt idx="66">
                  <c:v>1.08882248414865</c:v>
                </c:pt>
                <c:pt idx="67">
                  <c:v>1.13066793779384</c:v>
                </c:pt>
                <c:pt idx="68">
                  <c:v>1.16823703320036</c:v>
                </c:pt>
                <c:pt idx="69">
                  <c:v>1.2043183414746499</c:v>
                </c:pt>
                <c:pt idx="70">
                  <c:v>1.2422471874032801</c:v>
                </c:pt>
                <c:pt idx="71">
                  <c:v>1.28090014809748</c:v>
                </c:pt>
                <c:pt idx="72">
                  <c:v>1.3182194673149601</c:v>
                </c:pt>
                <c:pt idx="73">
                  <c:v>1.35372428351063</c:v>
                </c:pt>
                <c:pt idx="74">
                  <c:v>1.38491793916381</c:v>
                </c:pt>
                <c:pt idx="75">
                  <c:v>1.40960614346258</c:v>
                </c:pt>
                <c:pt idx="76">
                  <c:v>1.4280301384493199</c:v>
                </c:pt>
                <c:pt idx="77">
                  <c:v>1.4409497638758599</c:v>
                </c:pt>
                <c:pt idx="78">
                  <c:v>1.44683701820485</c:v>
                </c:pt>
                <c:pt idx="79">
                  <c:v>1.4420672227596301</c:v>
                </c:pt>
                <c:pt idx="80">
                  <c:v>1.4209214369254199</c:v>
                </c:pt>
                <c:pt idx="81">
                  <c:v>1.3859139234417199</c:v>
                </c:pt>
                <c:pt idx="82">
                  <c:v>1.3416266118762601</c:v>
                </c:pt>
                <c:pt idx="83">
                  <c:v>1.29991017933393</c:v>
                </c:pt>
                <c:pt idx="84">
                  <c:v>1.2591474781052301</c:v>
                </c:pt>
                <c:pt idx="85">
                  <c:v>1.2161827361395501</c:v>
                </c:pt>
                <c:pt idx="86">
                  <c:v>1.17197370462762</c:v>
                </c:pt>
                <c:pt idx="87">
                  <c:v>1.1296834047103701</c:v>
                </c:pt>
                <c:pt idx="88">
                  <c:v>1.09005186866287</c:v>
                </c:pt>
                <c:pt idx="89">
                  <c:v>1.0566755862146999</c:v>
                </c:pt>
                <c:pt idx="90">
                  <c:v>1.03185411463306</c:v>
                </c:pt>
                <c:pt idx="91">
                  <c:v>1.0152407080038699</c:v>
                </c:pt>
                <c:pt idx="92">
                  <c:v>1.00601262219458</c:v>
                </c:pt>
                <c:pt idx="93">
                  <c:v>1.0056980489305101</c:v>
                </c:pt>
                <c:pt idx="94">
                  <c:v>1.01762213620835</c:v>
                </c:pt>
                <c:pt idx="95">
                  <c:v>1.0447841089088299</c:v>
                </c:pt>
                <c:pt idx="96">
                  <c:v>1.0819240449635801</c:v>
                </c:pt>
                <c:pt idx="97">
                  <c:v>1.12425664291564</c:v>
                </c:pt>
                <c:pt idx="98">
                  <c:v>1.16226648304645</c:v>
                </c:pt>
                <c:pt idx="99">
                  <c:v>1.1983577973830399</c:v>
                </c:pt>
                <c:pt idx="100">
                  <c:v>1.2358104733186499</c:v>
                </c:pt>
                <c:pt idx="101">
                  <c:v>1.2747738532085999</c:v>
                </c:pt>
                <c:pt idx="102">
                  <c:v>1.3123107513476899</c:v>
                </c:pt>
                <c:pt idx="103">
                  <c:v>1.34843483631199</c:v>
                </c:pt>
                <c:pt idx="104">
                  <c:v>1.38032451405108</c:v>
                </c:pt>
                <c:pt idx="105">
                  <c:v>1.4061105760872501</c:v>
                </c:pt>
                <c:pt idx="106">
                  <c:v>1.4254649629060701</c:v>
                </c:pt>
                <c:pt idx="107">
                  <c:v>1.43928965515872</c:v>
                </c:pt>
                <c:pt idx="108">
                  <c:v>1.44648703039597</c:v>
                </c:pt>
                <c:pt idx="109">
                  <c:v>1.4437386202982601</c:v>
                </c:pt>
                <c:pt idx="110">
                  <c:v>1.4259896875009199</c:v>
                </c:pt>
                <c:pt idx="111">
                  <c:v>1.39333420836666</c:v>
                </c:pt>
                <c:pt idx="112">
                  <c:v>1.35054180164743</c:v>
                </c:pt>
                <c:pt idx="113">
                  <c:v>1.3087776371719599</c:v>
                </c:pt>
                <c:pt idx="114">
                  <c:v>1.26811995729214</c:v>
                </c:pt>
                <c:pt idx="115">
                  <c:v>1.22580475685678</c:v>
                </c:pt>
                <c:pt idx="116">
                  <c:v>1.1810302947056499</c:v>
                </c:pt>
                <c:pt idx="117">
                  <c:v>1.13825298793535</c:v>
                </c:pt>
                <c:pt idx="118">
                  <c:v>1.09781684989703</c:v>
                </c:pt>
                <c:pt idx="119">
                  <c:v>1.06308582725375</c:v>
                </c:pt>
                <c:pt idx="120">
                  <c:v>1.03630410746549</c:v>
                </c:pt>
                <c:pt idx="121">
                  <c:v>1.0180921650211701</c:v>
                </c:pt>
                <c:pt idx="122">
                  <c:v>1.0072877900219199</c:v>
                </c:pt>
                <c:pt idx="123">
                  <c:v>1.0048904256578</c:v>
                </c:pt>
                <c:pt idx="124">
                  <c:v>1.0138561958360599</c:v>
                </c:pt>
                <c:pt idx="125">
                  <c:v>1.0370522781595</c:v>
                </c:pt>
                <c:pt idx="126">
                  <c:v>1.0723777745087999</c:v>
                </c:pt>
                <c:pt idx="127">
                  <c:v>1.11355996686255</c:v>
                </c:pt>
                <c:pt idx="128">
                  <c:v>1.15212613108221</c:v>
                </c:pt>
                <c:pt idx="129">
                  <c:v>1.18835135789973</c:v>
                </c:pt>
                <c:pt idx="130">
                  <c:v>1.2252000809738901</c:v>
                </c:pt>
                <c:pt idx="131">
                  <c:v>1.26483033075274</c:v>
                </c:pt>
                <c:pt idx="132">
                  <c:v>1.3027805582671399</c:v>
                </c:pt>
                <c:pt idx="133">
                  <c:v>1.33933053270691</c:v>
                </c:pt>
                <c:pt idx="134">
                  <c:v>1.3723536727158501</c:v>
                </c:pt>
                <c:pt idx="135">
                  <c:v>1.4001117478511</c:v>
                </c:pt>
                <c:pt idx="136">
                  <c:v>1.42103111185294</c:v>
                </c:pt>
                <c:pt idx="137">
                  <c:v>1.43626524661619</c:v>
                </c:pt>
                <c:pt idx="138">
                  <c:v>1.44540953571153</c:v>
                </c:pt>
                <c:pt idx="139">
                  <c:v>1.4457102758289699</c:v>
                </c:pt>
                <c:pt idx="140">
                  <c:v>1.43275654690869</c:v>
                </c:pt>
                <c:pt idx="141">
                  <c:v>1.4036550332847599</c:v>
                </c:pt>
                <c:pt idx="142">
                  <c:v>1.36337060994695</c:v>
                </c:pt>
                <c:pt idx="143">
                  <c:v>1.3213129177734</c:v>
                </c:pt>
                <c:pt idx="144">
                  <c:v>1.28061958119256</c:v>
                </c:pt>
                <c:pt idx="145">
                  <c:v>1.23908447212956</c:v>
                </c:pt>
                <c:pt idx="146">
                  <c:v>1.19372357815295</c:v>
                </c:pt>
                <c:pt idx="147">
                  <c:v>1.1503497782157299</c:v>
                </c:pt>
                <c:pt idx="148">
                  <c:v>1.10912401766623</c:v>
                </c:pt>
                <c:pt idx="149">
                  <c:v>1.07256372933429</c:v>
                </c:pt>
                <c:pt idx="150">
                  <c:v>1.04284903168039</c:v>
                </c:pt>
                <c:pt idx="151">
                  <c:v>1.0223574154425099</c:v>
                </c:pt>
                <c:pt idx="152">
                  <c:v>1.0095275696830599</c:v>
                </c:pt>
                <c:pt idx="153">
                  <c:v>1.0045762364428199</c:v>
                </c:pt>
                <c:pt idx="154">
                  <c:v>1.00997736496994</c:v>
                </c:pt>
                <c:pt idx="155">
                  <c:v>1.0286972491639299</c:v>
                </c:pt>
                <c:pt idx="156">
                  <c:v>1.0617041534357801</c:v>
                </c:pt>
                <c:pt idx="157">
                  <c:v>1.10159246573921</c:v>
                </c:pt>
                <c:pt idx="158">
                  <c:v>1.14124786197798</c:v>
                </c:pt>
                <c:pt idx="159">
                  <c:v>1.1778849922196</c:v>
                </c:pt>
                <c:pt idx="160">
                  <c:v>1.2142426414704599</c:v>
                </c:pt>
                <c:pt idx="161">
                  <c:v>1.25337608766695</c:v>
                </c:pt>
                <c:pt idx="162">
                  <c:v>1.2917009166984501</c:v>
                </c:pt>
                <c:pt idx="163">
                  <c:v>1.32870767082368</c:v>
                </c:pt>
                <c:pt idx="164">
                  <c:v>1.3630035942043299</c:v>
                </c:pt>
                <c:pt idx="165">
                  <c:v>1.3929232323097001</c:v>
                </c:pt>
                <c:pt idx="166">
                  <c:v>1.41570469278539</c:v>
                </c:pt>
                <c:pt idx="167">
                  <c:v>1.4324731348384401</c:v>
                </c:pt>
                <c:pt idx="168">
                  <c:v>1.4435583088900401</c:v>
                </c:pt>
                <c:pt idx="169">
                  <c:v>1.44677370984078</c:v>
                </c:pt>
                <c:pt idx="170">
                  <c:v>1.4381701088985499</c:v>
                </c:pt>
                <c:pt idx="171">
                  <c:v>1.4126500137467399</c:v>
                </c:pt>
                <c:pt idx="172">
                  <c:v>1.3747708897224999</c:v>
                </c:pt>
                <c:pt idx="173">
                  <c:v>1.33193182968168</c:v>
                </c:pt>
                <c:pt idx="174">
                  <c:v>1.2908913185608699</c:v>
                </c:pt>
                <c:pt idx="175">
                  <c:v>1.2498735944756101</c:v>
                </c:pt>
                <c:pt idx="176">
                  <c:v>1.20586284398067</c:v>
                </c:pt>
                <c:pt idx="177">
                  <c:v>1.16205921056402</c:v>
                </c:pt>
                <c:pt idx="178">
                  <c:v>1.12016927377522</c:v>
                </c:pt>
                <c:pt idx="179">
                  <c:v>1.0819146451591799</c:v>
                </c:pt>
                <c:pt idx="180">
                  <c:v>1.05004200999146</c:v>
                </c:pt>
                <c:pt idx="181">
                  <c:v>1.02724714975052</c:v>
                </c:pt>
                <c:pt idx="182">
                  <c:v>1.0123936131593601</c:v>
                </c:pt>
                <c:pt idx="183">
                  <c:v>1.0050466790886401</c:v>
                </c:pt>
                <c:pt idx="184">
                  <c:v>1.0072272949821901</c:v>
                </c:pt>
                <c:pt idx="185">
                  <c:v>1.02210141536673</c:v>
                </c:pt>
                <c:pt idx="186">
                  <c:v>1.0528409212827601</c:v>
                </c:pt>
                <c:pt idx="187">
                  <c:v>1.09162245339534</c:v>
                </c:pt>
                <c:pt idx="188">
                  <c:v>1.1328602170086599</c:v>
                </c:pt>
                <c:pt idx="189">
                  <c:v>1.1701692553623999</c:v>
                </c:pt>
                <c:pt idx="190">
                  <c:v>1.2062847440205999</c:v>
                </c:pt>
                <c:pt idx="191">
                  <c:v>1.24445220325867</c:v>
                </c:pt>
                <c:pt idx="192">
                  <c:v>1.28303192302417</c:v>
                </c:pt>
                <c:pt idx="193">
                  <c:v>1.32032267902112</c:v>
                </c:pt>
                <c:pt idx="194">
                  <c:v>1.35560117292765</c:v>
                </c:pt>
                <c:pt idx="195">
                  <c:v>1.38655062318913</c:v>
                </c:pt>
                <c:pt idx="196">
                  <c:v>1.4108496218697899</c:v>
                </c:pt>
                <c:pt idx="197">
                  <c:v>1.42893023315245</c:v>
                </c:pt>
                <c:pt idx="198">
                  <c:v>1.44151092910318</c:v>
                </c:pt>
                <c:pt idx="199">
                  <c:v>1.4468988010641901</c:v>
                </c:pt>
                <c:pt idx="200">
                  <c:v>1.4414163560090001</c:v>
                </c:pt>
                <c:pt idx="201">
                  <c:v>1.41899712391987</c:v>
                </c:pt>
                <c:pt idx="202">
                  <c:v>1.38313970705884</c:v>
                </c:pt>
                <c:pt idx="203">
                  <c:v>1.33921398836784</c:v>
                </c:pt>
                <c:pt idx="204">
                  <c:v>1.2976509269774099</c:v>
                </c:pt>
                <c:pt idx="205">
                  <c:v>1.2568554275610999</c:v>
                </c:pt>
                <c:pt idx="206">
                  <c:v>1.2136690746951799</c:v>
                </c:pt>
                <c:pt idx="207">
                  <c:v>1.1695757194737</c:v>
                </c:pt>
                <c:pt idx="208">
                  <c:v>1.1273883710095201</c:v>
                </c:pt>
                <c:pt idx="209">
                  <c:v>1.0880969738756401</c:v>
                </c:pt>
                <c:pt idx="210">
                  <c:v>1.0550766144981301</c:v>
                </c:pt>
                <c:pt idx="211">
                  <c:v>1.03073912299812</c:v>
                </c:pt>
                <c:pt idx="212">
                  <c:v>1.0145414838551701</c:v>
                </c:pt>
                <c:pt idx="213">
                  <c:v>1.0057406616166999</c:v>
                </c:pt>
                <c:pt idx="214">
                  <c:v>1.00599680080137</c:v>
                </c:pt>
                <c:pt idx="215">
                  <c:v>1.0186043794394599</c:v>
                </c:pt>
                <c:pt idx="216">
                  <c:v>1.04679854822415</c:v>
                </c:pt>
                <c:pt idx="217">
                  <c:v>1.08442035924013</c:v>
                </c:pt>
                <c:pt idx="218">
                  <c:v>1.1270564994107499</c:v>
                </c:pt>
                <c:pt idx="219">
                  <c:v>1.16496656429756</c:v>
                </c:pt>
                <c:pt idx="220">
                  <c:v>1.2010515339840799</c:v>
                </c:pt>
                <c:pt idx="221">
                  <c:v>1.23868177768287</c:v>
                </c:pt>
                <c:pt idx="222">
                  <c:v>1.2774847168666901</c:v>
                </c:pt>
                <c:pt idx="223">
                  <c:v>1.31490440832149</c:v>
                </c:pt>
                <c:pt idx="224">
                  <c:v>1.3508048044115399</c:v>
                </c:pt>
                <c:pt idx="225">
                  <c:v>1.3823862447306501</c:v>
                </c:pt>
                <c:pt idx="226">
                  <c:v>1.4076737881758901</c:v>
                </c:pt>
                <c:pt idx="227">
                  <c:v>1.42661542755233</c:v>
                </c:pt>
                <c:pt idx="228">
                  <c:v>1.4400450930889701</c:v>
                </c:pt>
                <c:pt idx="229">
                  <c:v>1.4466736347284399</c:v>
                </c:pt>
                <c:pt idx="230">
                  <c:v>1.443003785842</c:v>
                </c:pt>
                <c:pt idx="231">
                  <c:v>1.4237234001891299</c:v>
                </c:pt>
                <c:pt idx="232">
                  <c:v>1.3899965014590501</c:v>
                </c:pt>
                <c:pt idx="233">
                  <c:v>1.34643590022996</c:v>
                </c:pt>
                <c:pt idx="234">
                  <c:v>1.3046915475349801</c:v>
                </c:pt>
                <c:pt idx="235">
                  <c:v>1.26399579899266</c:v>
                </c:pt>
                <c:pt idx="236">
                  <c:v>1.22139334207426</c:v>
                </c:pt>
                <c:pt idx="237">
                  <c:v>1.1768881518618901</c:v>
                </c:pt>
                <c:pt idx="238">
                  <c:v>1.1343317310329999</c:v>
                </c:pt>
                <c:pt idx="239">
                  <c:v>1.0941830688799801</c:v>
                </c:pt>
                <c:pt idx="240">
                  <c:v>1.0600737247415799</c:v>
                </c:pt>
                <c:pt idx="241">
                  <c:v>1.03421365286095</c:v>
                </c:pt>
                <c:pt idx="242">
                  <c:v>1.01674125051382</c:v>
                </c:pt>
                <c:pt idx="243">
                  <c:v>1.0066546308643101</c:v>
                </c:pt>
                <c:pt idx="244">
                  <c:v>1.0051984930398099</c:v>
                </c:pt>
                <c:pt idx="245">
                  <c:v>1.01548215115069</c:v>
                </c:pt>
                <c:pt idx="246">
                  <c:v>1.0403817995821401</c:v>
                </c:pt>
                <c:pt idx="247">
                  <c:v>1.0764686285321099</c:v>
                </c:pt>
                <c:pt idx="248">
                  <c:v>1.11813350265236</c:v>
                </c:pt>
                <c:pt idx="249">
                  <c:v>1.15641913384393</c:v>
                </c:pt>
                <c:pt idx="250">
                  <c:v>1.1925647635841099</c:v>
                </c:pt>
                <c:pt idx="251">
                  <c:v>1.22965974479556</c:v>
                </c:pt>
                <c:pt idx="252">
                  <c:v>1.26899445686365</c:v>
                </c:pt>
                <c:pt idx="253">
                  <c:v>1.3067758886602701</c:v>
                </c:pt>
                <c:pt idx="254">
                  <c:v>1.3431547829224599</c:v>
                </c:pt>
                <c:pt idx="255">
                  <c:v>1.37570945231018</c:v>
                </c:pt>
                <c:pt idx="256">
                  <c:v>1.40262823558133</c:v>
                </c:pt>
                <c:pt idx="257">
                  <c:v>1.42288872356179</c:v>
                </c:pt>
                <c:pt idx="258">
                  <c:v>1.4375530138261801</c:v>
                </c:pt>
                <c:pt idx="259">
                  <c:v>1.44592075161511</c:v>
                </c:pt>
                <c:pt idx="260">
                  <c:v>1.44502461297943</c:v>
                </c:pt>
                <c:pt idx="261">
                  <c:v>1.4302080505567401</c:v>
                </c:pt>
                <c:pt idx="262">
                  <c:v>1.3996510606643999</c:v>
                </c:pt>
                <c:pt idx="263">
                  <c:v>1.35835814269856</c:v>
                </c:pt>
                <c:pt idx="264">
                  <c:v>1.31645835004616</c:v>
                </c:pt>
                <c:pt idx="265">
                  <c:v>1.2758090816682299</c:v>
                </c:pt>
                <c:pt idx="266">
                  <c:v>1.2340001792444</c:v>
                </c:pt>
                <c:pt idx="267">
                  <c:v>1.1886762010829399</c:v>
                </c:pt>
                <c:pt idx="268">
                  <c:v>1.1455132906313199</c:v>
                </c:pt>
                <c:pt idx="269">
                  <c:v>1.1045892077896899</c:v>
                </c:pt>
                <c:pt idx="270">
                  <c:v>1.06874440399284</c:v>
                </c:pt>
                <c:pt idx="271">
                  <c:v>1.0402202559640901</c:v>
                </c:pt>
                <c:pt idx="272">
                  <c:v>1.0206412977447401</c:v>
                </c:pt>
                <c:pt idx="273">
                  <c:v>1.0085878197493301</c:v>
                </c:pt>
                <c:pt idx="274">
                  <c:v>1.00459980903744</c:v>
                </c:pt>
                <c:pt idx="275">
                  <c:v>1.01132701337869</c:v>
                </c:pt>
                <c:pt idx="276">
                  <c:v>1.0316667760531399</c:v>
                </c:pt>
                <c:pt idx="277">
                  <c:v>1.06552220814698</c:v>
                </c:pt>
                <c:pt idx="278">
                  <c:v>1.10586583011631</c:v>
                </c:pt>
                <c:pt idx="279">
                  <c:v>1.14504913418773</c:v>
                </c:pt>
                <c:pt idx="280">
                  <c:v>1.18149716684724</c:v>
                </c:pt>
                <c:pt idx="281">
                  <c:v>1.21801069030451</c:v>
                </c:pt>
                <c:pt idx="282">
                  <c:v>1.2576152840393</c:v>
                </c:pt>
                <c:pt idx="283">
                  <c:v>1.2958155217003999</c:v>
                </c:pt>
                <c:pt idx="284">
                  <c:v>1.33265514643477</c:v>
                </c:pt>
                <c:pt idx="285">
                  <c:v>1.3664792927971099</c:v>
                </c:pt>
                <c:pt idx="286">
                  <c:v>1.39575242939151</c:v>
                </c:pt>
                <c:pt idx="287">
                  <c:v>1.4178321399251601</c:v>
                </c:pt>
                <c:pt idx="288">
                  <c:v>1.4340037808820001</c:v>
                </c:pt>
                <c:pt idx="289">
                  <c:v>1.44435612479457</c:v>
                </c:pt>
                <c:pt idx="290">
                  <c:v>1.4464853424201201</c:v>
                </c:pt>
                <c:pt idx="291">
                  <c:v>1.4362775136529</c:v>
                </c:pt>
                <c:pt idx="292">
                  <c:v>1.4094046689169499</c:v>
                </c:pt>
                <c:pt idx="293">
                  <c:v>1.37063270675712</c:v>
                </c:pt>
                <c:pt idx="294">
                  <c:v>1.3281635315984901</c:v>
                </c:pt>
                <c:pt idx="295">
                  <c:v>1.2872973238680201</c:v>
                </c:pt>
                <c:pt idx="296">
                  <c:v>1.24611521304499</c:v>
                </c:pt>
                <c:pt idx="297">
                  <c:v>1.20163802530985</c:v>
                </c:pt>
                <c:pt idx="298">
                  <c:v>1.1579772392941701</c:v>
                </c:pt>
                <c:pt idx="299">
                  <c:v>1.1162979125536501</c:v>
                </c:pt>
                <c:pt idx="300">
                  <c:v>1.07862475385172</c:v>
                </c:pt>
                <c:pt idx="301">
                  <c:v>1.04739560900975</c:v>
                </c:pt>
                <c:pt idx="302">
                  <c:v>1.02542045428892</c:v>
                </c:pt>
                <c:pt idx="303">
                  <c:v>1.0112952516943801</c:v>
                </c:pt>
                <c:pt idx="304">
                  <c:v>1.0047946137986701</c:v>
                </c:pt>
                <c:pt idx="305">
                  <c:v>1.0080832349766899</c:v>
                </c:pt>
                <c:pt idx="306">
                  <c:v>1.0242601648357399</c:v>
                </c:pt>
                <c:pt idx="307">
                  <c:v>1.0558815455002299</c:v>
                </c:pt>
                <c:pt idx="308">
                  <c:v>1.09508461847594</c:v>
                </c:pt>
                <c:pt idx="309">
                  <c:v>1.11930306266478</c:v>
                </c:pt>
                <c:pt idx="310">
                  <c:v>1.14576593798227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91B-4543-B9AA-DD445FE56D7B}"/>
            </c:ext>
          </c:extLst>
        </c:ser>
        <c:ser>
          <c:idx val="3"/>
          <c:order val="3"/>
          <c:tx>
            <c:strRef>
              <c:f>'20230412_tran1G_Vcont0.1'!$F$1</c:f>
              <c:strCache>
                <c:ptCount val="1"/>
                <c:pt idx="0">
                  <c:v>Vout-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'20230412_tran1G_Vcont0.1'!$F$2:$F$312</c:f>
              <c:numCache>
                <c:formatCode>General</c:formatCode>
                <c:ptCount val="311"/>
                <c:pt idx="0">
                  <c:v>1.2307109834599901</c:v>
                </c:pt>
                <c:pt idx="1">
                  <c:v>1.2305946046232901</c:v>
                </c:pt>
                <c:pt idx="2">
                  <c:v>1.2302831795437299</c:v>
                </c:pt>
                <c:pt idx="3">
                  <c:v>1.2296871047864899</c:v>
                </c:pt>
                <c:pt idx="4">
                  <c:v>1.22782672311995</c:v>
                </c:pt>
                <c:pt idx="5">
                  <c:v>1.22152015331383</c:v>
                </c:pt>
                <c:pt idx="6">
                  <c:v>1.21240106864853</c:v>
                </c:pt>
                <c:pt idx="7">
                  <c:v>1.2002480656144801</c:v>
                </c:pt>
                <c:pt idx="8">
                  <c:v>1.1840752246736399</c:v>
                </c:pt>
                <c:pt idx="9">
                  <c:v>1.16339281651221</c:v>
                </c:pt>
                <c:pt idx="10">
                  <c:v>1.1385724719035299</c:v>
                </c:pt>
                <c:pt idx="11">
                  <c:v>1.1130594486335299</c:v>
                </c:pt>
                <c:pt idx="12">
                  <c:v>1.0871613298172</c:v>
                </c:pt>
                <c:pt idx="13">
                  <c:v>1.06120219278603</c:v>
                </c:pt>
                <c:pt idx="14">
                  <c:v>1.0385399904167301</c:v>
                </c:pt>
                <c:pt idx="15">
                  <c:v>1.02085899628872</c:v>
                </c:pt>
                <c:pt idx="16">
                  <c:v>1.0088260729090801</c:v>
                </c:pt>
                <c:pt idx="17">
                  <c:v>1.0045992394991401</c:v>
                </c:pt>
                <c:pt idx="18">
                  <c:v>1.01113972476499</c:v>
                </c:pt>
                <c:pt idx="19">
                  <c:v>1.0312489248372601</c:v>
                </c:pt>
                <c:pt idx="20">
                  <c:v>1.0651435075198701</c:v>
                </c:pt>
                <c:pt idx="21">
                  <c:v>1.1054871424757899</c:v>
                </c:pt>
                <c:pt idx="22">
                  <c:v>1.1447275082041199</c:v>
                </c:pt>
                <c:pt idx="23">
                  <c:v>1.18117915659623</c:v>
                </c:pt>
                <c:pt idx="24">
                  <c:v>1.21764348838619</c:v>
                </c:pt>
                <c:pt idx="25">
                  <c:v>1.2571707284335001</c:v>
                </c:pt>
                <c:pt idx="26">
                  <c:v>1.29536582740024</c:v>
                </c:pt>
                <c:pt idx="27">
                  <c:v>1.3320149332195099</c:v>
                </c:pt>
                <c:pt idx="28">
                  <c:v>1.3648954513215601</c:v>
                </c:pt>
                <c:pt idx="29">
                  <c:v>1.3939503506228601</c:v>
                </c:pt>
                <c:pt idx="30">
                  <c:v>1.4163778929942401</c:v>
                </c:pt>
                <c:pt idx="31">
                  <c:v>1.43293010712953</c:v>
                </c:pt>
                <c:pt idx="32">
                  <c:v>1.44380093836849</c:v>
                </c:pt>
                <c:pt idx="33">
                  <c:v>1.4467076993786401</c:v>
                </c:pt>
                <c:pt idx="34">
                  <c:v>1.43764948979481</c:v>
                </c:pt>
                <c:pt idx="35">
                  <c:v>1.4117254515964199</c:v>
                </c:pt>
                <c:pt idx="36">
                  <c:v>1.3735847755309001</c:v>
                </c:pt>
                <c:pt idx="37">
                  <c:v>1.33085991878878</c:v>
                </c:pt>
                <c:pt idx="38">
                  <c:v>1.2898776273889301</c:v>
                </c:pt>
                <c:pt idx="39">
                  <c:v>1.2488214584051001</c:v>
                </c:pt>
                <c:pt idx="40">
                  <c:v>1.2046857820674299</c:v>
                </c:pt>
                <c:pt idx="41">
                  <c:v>1.1609245694294199</c:v>
                </c:pt>
                <c:pt idx="42">
                  <c:v>1.1190931892159</c:v>
                </c:pt>
                <c:pt idx="43">
                  <c:v>1.08101276457173</c:v>
                </c:pt>
                <c:pt idx="44">
                  <c:v>1.04932519557279</c:v>
                </c:pt>
                <c:pt idx="45">
                  <c:v>1.0267532816979601</c:v>
                </c:pt>
                <c:pt idx="46">
                  <c:v>1.0120941941138699</c:v>
                </c:pt>
                <c:pt idx="47">
                  <c:v>1.0049701748387101</c:v>
                </c:pt>
                <c:pt idx="48">
                  <c:v>1.00744232268384</c:v>
                </c:pt>
                <c:pt idx="49">
                  <c:v>1.02265922511435</c:v>
                </c:pt>
                <c:pt idx="50">
                  <c:v>1.0536259363756399</c:v>
                </c:pt>
                <c:pt idx="51">
                  <c:v>1.092511896645</c:v>
                </c:pt>
                <c:pt idx="52">
                  <c:v>1.13357491009119</c:v>
                </c:pt>
                <c:pt idx="53">
                  <c:v>1.17080906787534</c:v>
                </c:pt>
                <c:pt idx="54">
                  <c:v>1.2069381878927199</c:v>
                </c:pt>
                <c:pt idx="55">
                  <c:v>1.2451833660292899</c:v>
                </c:pt>
                <c:pt idx="56">
                  <c:v>1.2837420129814801</c:v>
                </c:pt>
                <c:pt idx="57">
                  <c:v>1.3210137012105401</c:v>
                </c:pt>
                <c:pt idx="58">
                  <c:v>1.35620928440719</c:v>
                </c:pt>
                <c:pt idx="59">
                  <c:v>1.3870742091146899</c:v>
                </c:pt>
                <c:pt idx="60">
                  <c:v>1.4112483699813501</c:v>
                </c:pt>
                <c:pt idx="61">
                  <c:v>1.4292199212806</c:v>
                </c:pt>
                <c:pt idx="62">
                  <c:v>1.4416886799867801</c:v>
                </c:pt>
                <c:pt idx="63">
                  <c:v>1.4469114502518701</c:v>
                </c:pt>
                <c:pt idx="64">
                  <c:v>1.4411907336672201</c:v>
                </c:pt>
                <c:pt idx="65">
                  <c:v>1.41840838889487</c:v>
                </c:pt>
                <c:pt idx="66">
                  <c:v>1.3823144231170701</c:v>
                </c:pt>
                <c:pt idx="67">
                  <c:v>1.3384945218578901</c:v>
                </c:pt>
                <c:pt idx="68">
                  <c:v>1.29697855326026</c:v>
                </c:pt>
                <c:pt idx="69">
                  <c:v>1.2561700982573101</c:v>
                </c:pt>
                <c:pt idx="70">
                  <c:v>1.2129131150339301</c:v>
                </c:pt>
                <c:pt idx="71">
                  <c:v>1.1688519655629199</c:v>
                </c:pt>
                <c:pt idx="72">
                  <c:v>1.1266960799535399</c:v>
                </c:pt>
                <c:pt idx="73">
                  <c:v>1.08750747090429</c:v>
                </c:pt>
                <c:pt idx="74">
                  <c:v>1.0545956615840999</c:v>
                </c:pt>
                <c:pt idx="75">
                  <c:v>1.0304043500567199</c:v>
                </c:pt>
                <c:pt idx="76">
                  <c:v>1.01433285365945</c:v>
                </c:pt>
                <c:pt idx="77">
                  <c:v>1.0056632606670599</c:v>
                </c:pt>
                <c:pt idx="78">
                  <c:v>1.00609518461912</c:v>
                </c:pt>
                <c:pt idx="79">
                  <c:v>1.01891244249617</c:v>
                </c:pt>
                <c:pt idx="80">
                  <c:v>1.04743278170085</c:v>
                </c:pt>
                <c:pt idx="81">
                  <c:v>1.0852050638980699</c:v>
                </c:pt>
                <c:pt idx="82">
                  <c:v>1.1277666521045799</c:v>
                </c:pt>
                <c:pt idx="83">
                  <c:v>1.16562287040778</c:v>
                </c:pt>
                <c:pt idx="84">
                  <c:v>1.2017057898964201</c:v>
                </c:pt>
                <c:pt idx="85">
                  <c:v>1.2393886909529399</c:v>
                </c:pt>
                <c:pt idx="86">
                  <c:v>1.2781578412369301</c:v>
                </c:pt>
                <c:pt idx="87">
                  <c:v>1.31555461005133</c:v>
                </c:pt>
                <c:pt idx="88">
                  <c:v>1.3513778564208001</c:v>
                </c:pt>
                <c:pt idx="89">
                  <c:v>1.3828838754767201</c:v>
                </c:pt>
                <c:pt idx="90">
                  <c:v>1.4080527998657899</c:v>
                </c:pt>
                <c:pt idx="91">
                  <c:v>1.4268932472172999</c:v>
                </c:pt>
                <c:pt idx="92">
                  <c:v>1.4402249024345299</c:v>
                </c:pt>
                <c:pt idx="93">
                  <c:v>1.44671168744681</c:v>
                </c:pt>
                <c:pt idx="94">
                  <c:v>1.4428119669955699</c:v>
                </c:pt>
                <c:pt idx="95">
                  <c:v>1.4231425849560599</c:v>
                </c:pt>
                <c:pt idx="96">
                  <c:v>1.3891485459406501</c:v>
                </c:pt>
                <c:pt idx="97">
                  <c:v>1.3453960511899901</c:v>
                </c:pt>
                <c:pt idx="98">
                  <c:v>1.30365267187934</c:v>
                </c:pt>
                <c:pt idx="99">
                  <c:v>1.2629441388127001</c:v>
                </c:pt>
                <c:pt idx="100">
                  <c:v>1.2202663093847199</c:v>
                </c:pt>
                <c:pt idx="101">
                  <c:v>1.1758276167277899</c:v>
                </c:pt>
                <c:pt idx="102">
                  <c:v>1.1333290650813099</c:v>
                </c:pt>
                <c:pt idx="103">
                  <c:v>1.0932564208733799</c:v>
                </c:pt>
                <c:pt idx="104">
                  <c:v>1.0593086477531599</c:v>
                </c:pt>
                <c:pt idx="105">
                  <c:v>1.0336826680843001</c:v>
                </c:pt>
                <c:pt idx="106">
                  <c:v>1.0164010311482601</c:v>
                </c:pt>
                <c:pt idx="107">
                  <c:v>1.00650296964926</c:v>
                </c:pt>
                <c:pt idx="108">
                  <c:v>1.0052960646058999</c:v>
                </c:pt>
                <c:pt idx="109">
                  <c:v>1.0159363777235599</c:v>
                </c:pt>
                <c:pt idx="110">
                  <c:v>1.0413171629143401</c:v>
                </c:pt>
                <c:pt idx="111">
                  <c:v>1.0776311609954701</c:v>
                </c:pt>
                <c:pt idx="112">
                  <c:v>1.11943818442174</c:v>
                </c:pt>
                <c:pt idx="113">
                  <c:v>1.1576573061379101</c:v>
                </c:pt>
                <c:pt idx="114">
                  <c:v>1.1937866400163299</c:v>
                </c:pt>
                <c:pt idx="115">
                  <c:v>1.2309542003934599</c:v>
                </c:pt>
                <c:pt idx="116">
                  <c:v>1.2702072303609599</c:v>
                </c:pt>
                <c:pt idx="117">
                  <c:v>1.3079378378972899</c:v>
                </c:pt>
                <c:pt idx="118">
                  <c:v>1.34426472343972</c:v>
                </c:pt>
                <c:pt idx="119">
                  <c:v>1.37668149195568</c:v>
                </c:pt>
                <c:pt idx="120">
                  <c:v>1.40335981046001</c:v>
                </c:pt>
                <c:pt idx="121">
                  <c:v>1.4234293491636201</c:v>
                </c:pt>
                <c:pt idx="122">
                  <c:v>1.43792291781713</c:v>
                </c:pt>
                <c:pt idx="123">
                  <c:v>1.44605411272933</c:v>
                </c:pt>
                <c:pt idx="124">
                  <c:v>1.4447873317092801</c:v>
                </c:pt>
                <c:pt idx="125">
                  <c:v>1.42938463272933</c:v>
                </c:pt>
                <c:pt idx="126">
                  <c:v>1.3983816022498501</c:v>
                </c:pt>
                <c:pt idx="127">
                  <c:v>1.35677688169841</c:v>
                </c:pt>
                <c:pt idx="128">
                  <c:v>1.3149126023761599</c:v>
                </c:pt>
                <c:pt idx="129">
                  <c:v>1.2742684325726299</c:v>
                </c:pt>
                <c:pt idx="130">
                  <c:v>1.23236386432295</c:v>
                </c:pt>
                <c:pt idx="131">
                  <c:v>1.1871572076702901</c:v>
                </c:pt>
                <c:pt idx="132">
                  <c:v>1.14407044038467</c:v>
                </c:pt>
                <c:pt idx="133">
                  <c:v>1.10323863712337</c:v>
                </c:pt>
                <c:pt idx="134">
                  <c:v>1.06761202798572</c:v>
                </c:pt>
                <c:pt idx="135">
                  <c:v>1.0394381652807601</c:v>
                </c:pt>
                <c:pt idx="136">
                  <c:v>1.0201302236202201</c:v>
                </c:pt>
                <c:pt idx="137">
                  <c:v>1.00831768049918</c:v>
                </c:pt>
                <c:pt idx="138">
                  <c:v>1.0046320172232699</c:v>
                </c:pt>
                <c:pt idx="139">
                  <c:v>1.0117808530704</c:v>
                </c:pt>
                <c:pt idx="140">
                  <c:v>1.03265026348627</c:v>
                </c:pt>
                <c:pt idx="141">
                  <c:v>1.06678512107604</c:v>
                </c:pt>
                <c:pt idx="142">
                  <c:v>1.1072829466236001</c:v>
                </c:pt>
                <c:pt idx="143">
                  <c:v>1.1463340576107801</c:v>
                </c:pt>
                <c:pt idx="144">
                  <c:v>1.1827305114392499</c:v>
                </c:pt>
                <c:pt idx="145">
                  <c:v>1.2193001368078</c:v>
                </c:pt>
                <c:pt idx="146">
                  <c:v>1.25906647010033</c:v>
                </c:pt>
                <c:pt idx="147">
                  <c:v>1.2972219741882001</c:v>
                </c:pt>
                <c:pt idx="148">
                  <c:v>1.3340002722523201</c:v>
                </c:pt>
                <c:pt idx="149">
                  <c:v>1.36766191889208</c:v>
                </c:pt>
                <c:pt idx="150">
                  <c:v>1.3966235998746701</c:v>
                </c:pt>
                <c:pt idx="151">
                  <c:v>1.4184690570576199</c:v>
                </c:pt>
                <c:pt idx="152">
                  <c:v>1.4344586530023</c:v>
                </c:pt>
                <c:pt idx="153">
                  <c:v>1.4445807333118901</c:v>
                </c:pt>
                <c:pt idx="154">
                  <c:v>1.4463660563604599</c:v>
                </c:pt>
                <c:pt idx="155">
                  <c:v>1.4356452652781899</c:v>
                </c:pt>
                <c:pt idx="156">
                  <c:v>1.40834581717616</c:v>
                </c:pt>
                <c:pt idx="157">
                  <c:v>1.36928814701052</c:v>
                </c:pt>
                <c:pt idx="158">
                  <c:v>1.3269137245777101</c:v>
                </c:pt>
                <c:pt idx="159">
                  <c:v>1.28609045627276</c:v>
                </c:pt>
                <c:pt idx="160">
                  <c:v>1.2448487812429501</c:v>
                </c:pt>
                <c:pt idx="161">
                  <c:v>1.20021412413693</c:v>
                </c:pt>
                <c:pt idx="162">
                  <c:v>1.15660369181725</c:v>
                </c:pt>
                <c:pt idx="163">
                  <c:v>1.1149995554607299</c:v>
                </c:pt>
                <c:pt idx="164">
                  <c:v>1.0775241203710699</c:v>
                </c:pt>
                <c:pt idx="165">
                  <c:v>1.04651523903739</c:v>
                </c:pt>
                <c:pt idx="166">
                  <c:v>1.0248149934011801</c:v>
                </c:pt>
                <c:pt idx="167">
                  <c:v>1.01093778084473</c:v>
                </c:pt>
                <c:pt idx="168">
                  <c:v>1.00472833331685</c:v>
                </c:pt>
                <c:pt idx="169">
                  <c:v>1.00841097044137</c:v>
                </c:pt>
                <c:pt idx="170">
                  <c:v>1.02505794067083</c:v>
                </c:pt>
                <c:pt idx="171">
                  <c:v>1.0569379080668699</c:v>
                </c:pt>
                <c:pt idx="172">
                  <c:v>1.0962632629665401</c:v>
                </c:pt>
                <c:pt idx="173">
                  <c:v>1.1366760025428799</c:v>
                </c:pt>
                <c:pt idx="174">
                  <c:v>1.17363188854148</c:v>
                </c:pt>
                <c:pt idx="175">
                  <c:v>1.2098357108256099</c:v>
                </c:pt>
                <c:pt idx="176">
                  <c:v>1.2484256853865101</c:v>
                </c:pt>
                <c:pt idx="177">
                  <c:v>1.2868900659178</c:v>
                </c:pt>
                <c:pt idx="178">
                  <c:v>1.32406652299103</c:v>
                </c:pt>
                <c:pt idx="179">
                  <c:v>1.3589088474072999</c:v>
                </c:pt>
                <c:pt idx="180">
                  <c:v>1.38940622228346</c:v>
                </c:pt>
                <c:pt idx="181">
                  <c:v>1.41302539160854</c:v>
                </c:pt>
                <c:pt idx="182">
                  <c:v>1.43052256741626</c:v>
                </c:pt>
                <c:pt idx="183">
                  <c:v>1.44246129440235</c:v>
                </c:pt>
                <c:pt idx="184">
                  <c:v>1.4469219034184</c:v>
                </c:pt>
                <c:pt idx="185">
                  <c:v>1.4401103528535399</c:v>
                </c:pt>
                <c:pt idx="186">
                  <c:v>1.41627055163201</c:v>
                </c:pt>
                <c:pt idx="187">
                  <c:v>1.37949191412994</c:v>
                </c:pt>
                <c:pt idx="188">
                  <c:v>1.3361033110395499</c:v>
                </c:pt>
                <c:pt idx="189">
                  <c:v>1.2947972786296</c:v>
                </c:pt>
                <c:pt idx="190">
                  <c:v>1.2539242149330101</c:v>
                </c:pt>
                <c:pt idx="191">
                  <c:v>1.21039940583261</c:v>
                </c:pt>
                <c:pt idx="192">
                  <c:v>1.1664385542080999</c:v>
                </c:pt>
                <c:pt idx="193">
                  <c:v>1.12434995247364</c:v>
                </c:pt>
                <c:pt idx="194">
                  <c:v>1.08547981392266</c:v>
                </c:pt>
                <c:pt idx="195">
                  <c:v>1.0529322894662001</c:v>
                </c:pt>
                <c:pt idx="196">
                  <c:v>1.0292502973805699</c:v>
                </c:pt>
                <c:pt idx="197">
                  <c:v>1.01362273855346</c:v>
                </c:pt>
                <c:pt idx="198">
                  <c:v>1.0054138630734299</c:v>
                </c:pt>
                <c:pt idx="199">
                  <c:v>1.0064620363546199</c:v>
                </c:pt>
                <c:pt idx="200">
                  <c:v>1.02000170334079</c:v>
                </c:pt>
                <c:pt idx="201">
                  <c:v>1.0496918967583599</c:v>
                </c:pt>
                <c:pt idx="202">
                  <c:v>1.0879968303179199</c:v>
                </c:pt>
                <c:pt idx="203">
                  <c:v>1.1300032100192501</c:v>
                </c:pt>
                <c:pt idx="204">
                  <c:v>1.1676382313737701</c:v>
                </c:pt>
                <c:pt idx="205">
                  <c:v>1.2037171611052799</c:v>
                </c:pt>
                <c:pt idx="206">
                  <c:v>1.24158613286857</c:v>
                </c:pt>
                <c:pt idx="207">
                  <c:v>1.28026408654571</c:v>
                </c:pt>
                <c:pt idx="208">
                  <c:v>1.31760150704422</c:v>
                </c:pt>
                <c:pt idx="209">
                  <c:v>1.353180061829</c:v>
                </c:pt>
                <c:pt idx="210">
                  <c:v>1.3844467055093199</c:v>
                </c:pt>
                <c:pt idx="211">
                  <c:v>1.4092463659012699</c:v>
                </c:pt>
                <c:pt idx="212">
                  <c:v>1.4277672034675899</c:v>
                </c:pt>
                <c:pt idx="213">
                  <c:v>1.4407836633518001</c:v>
                </c:pt>
                <c:pt idx="214">
                  <c:v>1.44681250309342</c:v>
                </c:pt>
                <c:pt idx="215">
                  <c:v>1.44224777291732</c:v>
                </c:pt>
                <c:pt idx="216">
                  <c:v>1.4214568559306699</c:v>
                </c:pt>
                <c:pt idx="217">
                  <c:v>1.3866901292979299</c:v>
                </c:pt>
                <c:pt idx="218">
                  <c:v>1.34239112842256</c:v>
                </c:pt>
                <c:pt idx="219">
                  <c:v>1.3006442274185099</c:v>
                </c:pt>
                <c:pt idx="220">
                  <c:v>1.2598914618435999</c:v>
                </c:pt>
                <c:pt idx="221">
                  <c:v>1.21699055708049</c:v>
                </c:pt>
                <c:pt idx="222">
                  <c:v>1.1727401793958001</c:v>
                </c:pt>
                <c:pt idx="223">
                  <c:v>1.1304132346109601</c:v>
                </c:pt>
                <c:pt idx="224">
                  <c:v>1.09067460316568</c:v>
                </c:pt>
                <c:pt idx="225">
                  <c:v>1.0571860684376</c:v>
                </c:pt>
                <c:pt idx="226">
                  <c:v>1.0322095228327699</c:v>
                </c:pt>
                <c:pt idx="227">
                  <c:v>1.0154647159574699</c:v>
                </c:pt>
                <c:pt idx="228">
                  <c:v>1.006103663332</c:v>
                </c:pt>
                <c:pt idx="229">
                  <c:v>1.00561175401784</c:v>
                </c:pt>
                <c:pt idx="230">
                  <c:v>1.0172817042567599</c:v>
                </c:pt>
                <c:pt idx="231">
                  <c:v>1.0440838064500799</c:v>
                </c:pt>
                <c:pt idx="232">
                  <c:v>1.0810586531428099</c:v>
                </c:pt>
                <c:pt idx="233">
                  <c:v>1.1232852805420901</c:v>
                </c:pt>
                <c:pt idx="234">
                  <c:v>1.1613330981574299</c:v>
                </c:pt>
                <c:pt idx="235">
                  <c:v>1.1974294069578699</c:v>
                </c:pt>
                <c:pt idx="236">
                  <c:v>1.23482245890207</c:v>
                </c:pt>
                <c:pt idx="237">
                  <c:v>1.27384285842487</c:v>
                </c:pt>
                <c:pt idx="238">
                  <c:v>1.31141961316478</c:v>
                </c:pt>
                <c:pt idx="239">
                  <c:v>1.3475859070037</c:v>
                </c:pt>
                <c:pt idx="240">
                  <c:v>1.3795841538785201</c:v>
                </c:pt>
                <c:pt idx="241">
                  <c:v>1.4055503031293</c:v>
                </c:pt>
                <c:pt idx="242">
                  <c:v>1.42505118174057</c:v>
                </c:pt>
                <c:pt idx="243">
                  <c:v>1.4390145528726399</c:v>
                </c:pt>
                <c:pt idx="244">
                  <c:v>1.44640930974996</c:v>
                </c:pt>
                <c:pt idx="245">
                  <c:v>1.4439776450439199</c:v>
                </c:pt>
                <c:pt idx="246">
                  <c:v>1.42674513821176</c:v>
                </c:pt>
                <c:pt idx="247">
                  <c:v>1.3944585010044901</c:v>
                </c:pt>
                <c:pt idx="248">
                  <c:v>1.35192959502489</c:v>
                </c:pt>
                <c:pt idx="249">
                  <c:v>1.3101521395375899</c:v>
                </c:pt>
                <c:pt idx="250">
                  <c:v>1.26950249770473</c:v>
                </c:pt>
                <c:pt idx="251">
                  <c:v>1.2272805670145901</c:v>
                </c:pt>
                <c:pt idx="252">
                  <c:v>1.1824122171231899</c:v>
                </c:pt>
                <c:pt idx="253">
                  <c:v>1.13956283560756</c:v>
                </c:pt>
                <c:pt idx="254">
                  <c:v>1.09903416886863</c:v>
                </c:pt>
                <c:pt idx="255">
                  <c:v>1.0640988407181999</c:v>
                </c:pt>
                <c:pt idx="256">
                  <c:v>1.03700631335975</c:v>
                </c:pt>
                <c:pt idx="257">
                  <c:v>1.0185473375348499</c:v>
                </c:pt>
                <c:pt idx="258">
                  <c:v>1.00751061444704</c:v>
                </c:pt>
                <c:pt idx="259">
                  <c:v>1.00481311725211</c:v>
                </c:pt>
                <c:pt idx="260">
                  <c:v>1.01335254487697</c:v>
                </c:pt>
                <c:pt idx="261">
                  <c:v>1.03599470374764</c:v>
                </c:pt>
                <c:pt idx="262">
                  <c:v>1.0710417881646599</c:v>
                </c:pt>
                <c:pt idx="263">
                  <c:v>1.1120602936522099</c:v>
                </c:pt>
                <c:pt idx="264">
                  <c:v>1.15072873042839</c:v>
                </c:pt>
                <c:pt idx="265">
                  <c:v>1.18698781504606</c:v>
                </c:pt>
                <c:pt idx="266">
                  <c:v>1.2237639827498299</c:v>
                </c:pt>
                <c:pt idx="267">
                  <c:v>1.26349759076406</c:v>
                </c:pt>
                <c:pt idx="268">
                  <c:v>1.30150300040019</c:v>
                </c:pt>
                <c:pt idx="269">
                  <c:v>1.33810510631582</c:v>
                </c:pt>
                <c:pt idx="270">
                  <c:v>1.37127675528286</c:v>
                </c:pt>
                <c:pt idx="271">
                  <c:v>1.399307682656</c:v>
                </c:pt>
                <c:pt idx="272">
                  <c:v>1.4204381632819301</c:v>
                </c:pt>
                <c:pt idx="273">
                  <c:v>1.4358492671799701</c:v>
                </c:pt>
                <c:pt idx="274">
                  <c:v>1.44523078724537</c:v>
                </c:pt>
                <c:pt idx="275">
                  <c:v>1.4458905841190399</c:v>
                </c:pt>
                <c:pt idx="276">
                  <c:v>1.4334889150567101</c:v>
                </c:pt>
                <c:pt idx="277">
                  <c:v>1.40483044425989</c:v>
                </c:pt>
                <c:pt idx="278">
                  <c:v>1.3648496772554299</c:v>
                </c:pt>
                <c:pt idx="279">
                  <c:v>1.32272923400566</c:v>
                </c:pt>
                <c:pt idx="280">
                  <c:v>1.28201215006515</c:v>
                </c:pt>
                <c:pt idx="281">
                  <c:v>1.2405540082544999</c:v>
                </c:pt>
                <c:pt idx="282">
                  <c:v>1.1953786738915999</c:v>
                </c:pt>
                <c:pt idx="283">
                  <c:v>1.15194217734065</c:v>
                </c:pt>
                <c:pt idx="284">
                  <c:v>1.11061511570161</c:v>
                </c:pt>
                <c:pt idx="285">
                  <c:v>1.0738193433627301</c:v>
                </c:pt>
                <c:pt idx="286">
                  <c:v>1.0437075735452399</c:v>
                </c:pt>
                <c:pt idx="287">
                  <c:v>1.02291806230118</c:v>
                </c:pt>
                <c:pt idx="288">
                  <c:v>1.0098430368270801</c:v>
                </c:pt>
                <c:pt idx="289">
                  <c:v>1.0045929908803299</c:v>
                </c:pt>
                <c:pt idx="290">
                  <c:v>1.0095841888574599</c:v>
                </c:pt>
                <c:pt idx="291">
                  <c:v>1.0278046462749899</c:v>
                </c:pt>
                <c:pt idx="292">
                  <c:v>1.0605416000183501</c:v>
                </c:pt>
                <c:pt idx="293">
                  <c:v>1.10029083375106</c:v>
                </c:pt>
                <c:pt idx="294">
                  <c:v>1.14011038640605</c:v>
                </c:pt>
                <c:pt idx="295">
                  <c:v>1.1768157048723999</c:v>
                </c:pt>
                <c:pt idx="296">
                  <c:v>1.2131316378257699</c:v>
                </c:pt>
                <c:pt idx="297">
                  <c:v>1.2521279141803801</c:v>
                </c:pt>
                <c:pt idx="298">
                  <c:v>1.2904892176246601</c:v>
                </c:pt>
                <c:pt idx="299">
                  <c:v>1.32754080799355</c:v>
                </c:pt>
                <c:pt idx="300">
                  <c:v>1.3619747722687201</c:v>
                </c:pt>
                <c:pt idx="301">
                  <c:v>1.3920417338001201</c:v>
                </c:pt>
                <c:pt idx="302">
                  <c:v>1.4150331628975199</c:v>
                </c:pt>
                <c:pt idx="303">
                  <c:v>1.43198641672447</c:v>
                </c:pt>
                <c:pt idx="304">
                  <c:v>1.4432926958799299</c:v>
                </c:pt>
                <c:pt idx="305">
                  <c:v>1.44683209556474</c:v>
                </c:pt>
                <c:pt idx="306">
                  <c:v>1.4387037731928101</c:v>
                </c:pt>
                <c:pt idx="307">
                  <c:v>1.41359023812729</c:v>
                </c:pt>
                <c:pt idx="308">
                  <c:v>1.37597519033292</c:v>
                </c:pt>
                <c:pt idx="309">
                  <c:v>1.3506534011979201</c:v>
                </c:pt>
                <c:pt idx="310">
                  <c:v>1.32176353223897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91B-4543-B9AA-DD445FE56D7B}"/>
            </c:ext>
          </c:extLst>
        </c:ser>
        <c:ser>
          <c:idx val="4"/>
          <c:order val="4"/>
          <c:tx>
            <c:strRef>
              <c:f>'20230412_tran1G_Vcont0.1'!$G$1</c:f>
              <c:strCache>
                <c:ptCount val="1"/>
                <c:pt idx="0">
                  <c:v>vin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'20230412_tran1G_Vcont0.1'!$G$2:$G$312</c:f>
              <c:numCache>
                <c:formatCode>General</c:formatCode>
                <c:ptCount val="311"/>
                <c:pt idx="0">
                  <c:v>0</c:v>
                </c:pt>
                <c:pt idx="1">
                  <c:v>6.3177308235904299E-3</c:v>
                </c:pt>
                <c:pt idx="2">
                  <c:v>1.1787990097673401E-2</c:v>
                </c:pt>
                <c:pt idx="3">
                  <c:v>1.7959723649533601E-2</c:v>
                </c:pt>
                <c:pt idx="4">
                  <c:v>2.77391819532679E-2</c:v>
                </c:pt>
                <c:pt idx="5">
                  <c:v>4.4197390282332702E-2</c:v>
                </c:pt>
                <c:pt idx="6">
                  <c:v>5.8853060642519703E-2</c:v>
                </c:pt>
                <c:pt idx="7">
                  <c:v>7.3414310986563397E-2</c:v>
                </c:pt>
                <c:pt idx="8">
                  <c:v>8.9224099736978202E-2</c:v>
                </c:pt>
                <c:pt idx="9">
                  <c:v>0.106704478619412</c:v>
                </c:pt>
                <c:pt idx="10">
                  <c:v>0.125676244035164</c:v>
                </c:pt>
                <c:pt idx="11">
                  <c:v>0.14392575771521399</c:v>
                </c:pt>
                <c:pt idx="12">
                  <c:v>0.161602688573764</c:v>
                </c:pt>
                <c:pt idx="13">
                  <c:v>0.178403507668185</c:v>
                </c:pt>
                <c:pt idx="14">
                  <c:v>0.19154695731236099</c:v>
                </c:pt>
                <c:pt idx="15">
                  <c:v>0.19899315296380601</c:v>
                </c:pt>
                <c:pt idx="16">
                  <c:v>0.19868936301492399</c:v>
                </c:pt>
                <c:pt idx="17">
                  <c:v>0.187419491384962</c:v>
                </c:pt>
                <c:pt idx="18">
                  <c:v>0.163007886992835</c:v>
                </c:pt>
                <c:pt idx="19">
                  <c:v>0.12594292459439899</c:v>
                </c:pt>
                <c:pt idx="20">
                  <c:v>8.0900230431967396E-2</c:v>
                </c:pt>
                <c:pt idx="21">
                  <c:v>3.7513183819135099E-2</c:v>
                </c:pt>
                <c:pt idx="22">
                  <c:v>7.2873625131242195E-4</c:v>
                </c:pt>
                <c:pt idx="23">
                  <c:v>-3.0583913814899701E-2</c:v>
                </c:pt>
                <c:pt idx="24">
                  <c:v>-6.01942137974327E-2</c:v>
                </c:pt>
                <c:pt idx="25">
                  <c:v>-9.1099959658506202E-2</c:v>
                </c:pt>
                <c:pt idx="26">
                  <c:v>-0.120124740876596</c:v>
                </c:pt>
                <c:pt idx="27">
                  <c:v>-0.14713908295730399</c:v>
                </c:pt>
                <c:pt idx="28">
                  <c:v>-0.17008645199966799</c:v>
                </c:pt>
                <c:pt idx="29">
                  <c:v>-0.187981838141621</c:v>
                </c:pt>
                <c:pt idx="30">
                  <c:v>-0.197972560988732</c:v>
                </c:pt>
                <c:pt idx="31">
                  <c:v>-0.19950123041040099</c:v>
                </c:pt>
                <c:pt idx="32">
                  <c:v>-0.19075497213454001</c:v>
                </c:pt>
                <c:pt idx="33">
                  <c:v>-0.16925467392836099</c:v>
                </c:pt>
                <c:pt idx="34">
                  <c:v>-0.13460139539876501</c:v>
                </c:pt>
                <c:pt idx="35">
                  <c:v>-8.9539251254169699E-2</c:v>
                </c:pt>
                <c:pt idx="36">
                  <c:v>-4.56347447237066E-2</c:v>
                </c:pt>
                <c:pt idx="37">
                  <c:v>-7.0788173802256403E-3</c:v>
                </c:pt>
                <c:pt idx="38">
                  <c:v>2.50285151723619E-2</c:v>
                </c:pt>
                <c:pt idx="39">
                  <c:v>5.4704437319804899E-2</c:v>
                </c:pt>
                <c:pt idx="40">
                  <c:v>8.5143438395976795E-2</c:v>
                </c:pt>
                <c:pt idx="41">
                  <c:v>0.114499684963973</c:v>
                </c:pt>
                <c:pt idx="42">
                  <c:v>0.14207052591219499</c:v>
                </c:pt>
                <c:pt idx="43">
                  <c:v>0.16662729548492899</c:v>
                </c:pt>
                <c:pt idx="44">
                  <c:v>0.18585200186804601</c:v>
                </c:pt>
                <c:pt idx="45">
                  <c:v>0.197055808450466</c:v>
                </c:pt>
                <c:pt idx="46">
                  <c:v>0.19984215264614699</c:v>
                </c:pt>
                <c:pt idx="47">
                  <c:v>0.192685916965816</c:v>
                </c:pt>
                <c:pt idx="48">
                  <c:v>0.173079146403188</c:v>
                </c:pt>
                <c:pt idx="49">
                  <c:v>0.13997641299722699</c:v>
                </c:pt>
                <c:pt idx="50">
                  <c:v>9.4968973292590006E-2</c:v>
                </c:pt>
                <c:pt idx="51">
                  <c:v>5.0702536203019698E-2</c:v>
                </c:pt>
                <c:pt idx="52">
                  <c:v>1.0791442836566301E-2</c:v>
                </c:pt>
                <c:pt idx="53">
                  <c:v>-2.1895703000736899E-2</c:v>
                </c:pt>
                <c:pt idx="54">
                  <c:v>-5.1644817896160801E-2</c:v>
                </c:pt>
                <c:pt idx="55">
                  <c:v>-8.1833218072377006E-2</c:v>
                </c:pt>
                <c:pt idx="56">
                  <c:v>-0.11136925862672301</c:v>
                </c:pt>
                <c:pt idx="57">
                  <c:v>-0.13913548372179399</c:v>
                </c:pt>
                <c:pt idx="58">
                  <c:v>-0.164211146929891</c:v>
                </c:pt>
                <c:pt idx="59">
                  <c:v>-0.184091662806284</c:v>
                </c:pt>
                <c:pt idx="60">
                  <c:v>-0.19620389198539601</c:v>
                </c:pt>
                <c:pt idx="61">
                  <c:v>-0.199977575618496</c:v>
                </c:pt>
                <c:pt idx="62">
                  <c:v>-0.19407013358026901</c:v>
                </c:pt>
                <c:pt idx="63">
                  <c:v>-0.17594995911241601</c:v>
                </c:pt>
                <c:pt idx="64">
                  <c:v>-0.144049093201261</c:v>
                </c:pt>
                <c:pt idx="65">
                  <c:v>-9.9138096722788296E-2</c:v>
                </c:pt>
                <c:pt idx="66">
                  <c:v>-5.4576865969625001E-2</c:v>
                </c:pt>
                <c:pt idx="67">
                  <c:v>-1.34600827734319E-2</c:v>
                </c:pt>
                <c:pt idx="68">
                  <c:v>1.9720815910280999E-2</c:v>
                </c:pt>
                <c:pt idx="69">
                  <c:v>4.9541354683287603E-2</c:v>
                </c:pt>
                <c:pt idx="70">
                  <c:v>7.9557113288479503E-2</c:v>
                </c:pt>
                <c:pt idx="71">
                  <c:v>0.10922456034019699</c:v>
                </c:pt>
                <c:pt idx="72">
                  <c:v>0.13708989545285299</c:v>
                </c:pt>
                <c:pt idx="73">
                  <c:v>0.162500861539949</c:v>
                </c:pt>
                <c:pt idx="74">
                  <c:v>0.182815519443362</c:v>
                </c:pt>
                <c:pt idx="75">
                  <c:v>0.19555606369498901</c:v>
                </c:pt>
                <c:pt idx="76">
                  <c:v>0.199999715378326</c:v>
                </c:pt>
                <c:pt idx="77">
                  <c:v>0.19493327516841899</c:v>
                </c:pt>
                <c:pt idx="78">
                  <c:v>0.17783223900756301</c:v>
                </c:pt>
                <c:pt idx="79">
                  <c:v>0.146745443496578</c:v>
                </c:pt>
                <c:pt idx="80">
                  <c:v>0.102985441181062</c:v>
                </c:pt>
                <c:pt idx="81">
                  <c:v>5.84182719407879E-2</c:v>
                </c:pt>
                <c:pt idx="82">
                  <c:v>1.6136848183354102E-2</c:v>
                </c:pt>
                <c:pt idx="83">
                  <c:v>-1.7501171964437501E-2</c:v>
                </c:pt>
                <c:pt idx="84">
                  <c:v>-4.7435373946509797E-2</c:v>
                </c:pt>
                <c:pt idx="85">
                  <c:v>-7.7331440433904497E-2</c:v>
                </c:pt>
                <c:pt idx="86">
                  <c:v>-0.10714635334063401</c:v>
                </c:pt>
                <c:pt idx="87">
                  <c:v>-0.13513093302431201</c:v>
                </c:pt>
                <c:pt idx="88">
                  <c:v>-0.16087596497708001</c:v>
                </c:pt>
                <c:pt idx="89">
                  <c:v>-0.18159307293323401</c:v>
                </c:pt>
                <c:pt idx="90">
                  <c:v>-0.19491327823049401</c:v>
                </c:pt>
                <c:pt idx="91">
                  <c:v>-0.199970805034068</c:v>
                </c:pt>
                <c:pt idx="92">
                  <c:v>-0.195670358339883</c:v>
                </c:pt>
                <c:pt idx="93">
                  <c:v>-0.17951516544343199</c:v>
                </c:pt>
                <c:pt idx="94">
                  <c:v>-0.14920269620871501</c:v>
                </c:pt>
                <c:pt idx="95">
                  <c:v>-0.106521037592435</c:v>
                </c:pt>
                <c:pt idx="96">
                  <c:v>-6.1952514607440799E-2</c:v>
                </c:pt>
                <c:pt idx="97">
                  <c:v>-1.9413077384857001E-2</c:v>
                </c:pt>
                <c:pt idx="98">
                  <c:v>1.4622476689836799E-2</c:v>
                </c:pt>
                <c:pt idx="99">
                  <c:v>4.4716172014719502E-2</c:v>
                </c:pt>
                <c:pt idx="100">
                  <c:v>7.4531139132487406E-2</c:v>
                </c:pt>
                <c:pt idx="101">
                  <c:v>0.104572129053614</c:v>
                </c:pt>
                <c:pt idx="102">
                  <c:v>0.13273689106740499</c:v>
                </c:pt>
                <c:pt idx="103">
                  <c:v>0.158823505647813</c:v>
                </c:pt>
                <c:pt idx="104">
                  <c:v>0.18002886500906301</c:v>
                </c:pt>
                <c:pt idx="105">
                  <c:v>0.19407055840877999</c:v>
                </c:pt>
                <c:pt idx="106">
                  <c:v>0.19987178653600701</c:v>
                </c:pt>
                <c:pt idx="107">
                  <c:v>0.196488824647951</c:v>
                </c:pt>
                <c:pt idx="108">
                  <c:v>0.18147980382423601</c:v>
                </c:pt>
                <c:pt idx="109">
                  <c:v>0.152526698279002</c:v>
                </c:pt>
                <c:pt idx="110">
                  <c:v>0.111260129197952</c:v>
                </c:pt>
                <c:pt idx="111">
                  <c:v>6.6650640660282007E-2</c:v>
                </c:pt>
                <c:pt idx="112">
                  <c:v>2.3961790189202799E-2</c:v>
                </c:pt>
                <c:pt idx="113">
                  <c:v>-1.06396339304388E-2</c:v>
                </c:pt>
                <c:pt idx="114">
                  <c:v>-4.0985152777070301E-2</c:v>
                </c:pt>
                <c:pt idx="115">
                  <c:v>-7.0717816766211597E-2</c:v>
                </c:pt>
                <c:pt idx="116">
                  <c:v>-0.10108988715430101</c:v>
                </c:pt>
                <c:pt idx="117">
                  <c:v>-0.129498660573656</c:v>
                </c:pt>
                <c:pt idx="118">
                  <c:v>-0.15589098939834201</c:v>
                </c:pt>
                <c:pt idx="119">
                  <c:v>-0.17775540343941101</c:v>
                </c:pt>
                <c:pt idx="120">
                  <c:v>-0.192807841431026</c:v>
                </c:pt>
                <c:pt idx="121">
                  <c:v>-0.19962255945476501</c:v>
                </c:pt>
                <c:pt idx="122">
                  <c:v>-0.19746614718208</c:v>
                </c:pt>
                <c:pt idx="123">
                  <c:v>-0.184006903924124</c:v>
                </c:pt>
                <c:pt idx="124">
                  <c:v>-0.15685269803947</c:v>
                </c:pt>
                <c:pt idx="125">
                  <c:v>-0.117296719241366</c:v>
                </c:pt>
                <c:pt idx="126">
                  <c:v>-7.2532536286350396E-2</c:v>
                </c:pt>
                <c:pt idx="127">
                  <c:v>-2.95982321098959E-2</c:v>
                </c:pt>
                <c:pt idx="128">
                  <c:v>5.8141068600983097E-3</c:v>
                </c:pt>
                <c:pt idx="129">
                  <c:v>3.6522547638494003E-2</c:v>
                </c:pt>
                <c:pt idx="130">
                  <c:v>6.6182158393797597E-2</c:v>
                </c:pt>
                <c:pt idx="131">
                  <c:v>9.6979861773104803E-2</c:v>
                </c:pt>
                <c:pt idx="132">
                  <c:v>0.125666279546013</c:v>
                </c:pt>
                <c:pt idx="133">
                  <c:v>0.152390703675441</c:v>
                </c:pt>
                <c:pt idx="134">
                  <c:v>0.17499330161601701</c:v>
                </c:pt>
                <c:pt idx="135">
                  <c:v>0.19122613235484301</c:v>
                </c:pt>
                <c:pt idx="136">
                  <c:v>0.19918696240544201</c:v>
                </c:pt>
                <c:pt idx="137">
                  <c:v>0.19836936696396701</c:v>
                </c:pt>
                <c:pt idx="138">
                  <c:v>0.186600997176712</c:v>
                </c:pt>
                <c:pt idx="139">
                  <c:v>0.16149748591643401</c:v>
                </c:pt>
                <c:pt idx="140">
                  <c:v>0.12380558203306501</c:v>
                </c:pt>
                <c:pt idx="141">
                  <c:v>7.8968506815481204E-2</c:v>
                </c:pt>
                <c:pt idx="142">
                  <c:v>3.57302762779656E-2</c:v>
                </c:pt>
                <c:pt idx="143">
                  <c:v>-7.0296515145828998E-4</c:v>
                </c:pt>
                <c:pt idx="144">
                  <c:v>-3.1874027772342599E-2</c:v>
                </c:pt>
                <c:pt idx="145">
                  <c:v>-6.1510447573566301E-2</c:v>
                </c:pt>
                <c:pt idx="146">
                  <c:v>-9.2559753692809305E-2</c:v>
                </c:pt>
                <c:pt idx="147">
                  <c:v>-0.121517676431496</c:v>
                </c:pt>
                <c:pt idx="148">
                  <c:v>-0.14857395892941</c:v>
                </c:pt>
                <c:pt idx="149">
                  <c:v>-0.171931317702329</c:v>
                </c:pt>
                <c:pt idx="150">
                  <c:v>-0.18943053198858201</c:v>
                </c:pt>
                <c:pt idx="151">
                  <c:v>-0.19857558093796801</c:v>
                </c:pt>
                <c:pt idx="152">
                  <c:v>-0.19907890993528199</c:v>
                </c:pt>
                <c:pt idx="153">
                  <c:v>-0.18900342662206601</c:v>
                </c:pt>
                <c:pt idx="154">
                  <c:v>-0.16590640860358999</c:v>
                </c:pt>
                <c:pt idx="155">
                  <c:v>-0.129938904628911</c:v>
                </c:pt>
                <c:pt idx="156">
                  <c:v>-8.4992790271066904E-2</c:v>
                </c:pt>
                <c:pt idx="157">
                  <c:v>-4.1402591236284703E-2</c:v>
                </c:pt>
                <c:pt idx="158">
                  <c:v>-3.8382143817781099E-3</c:v>
                </c:pt>
                <c:pt idx="159">
                  <c:v>2.7838513614615298E-2</c:v>
                </c:pt>
                <c:pt idx="160">
                  <c:v>5.7486531043988702E-2</c:v>
                </c:pt>
                <c:pt idx="161">
                  <c:v>8.8172705698386297E-2</c:v>
                </c:pt>
                <c:pt idx="162">
                  <c:v>0.117369998298268</c:v>
                </c:pt>
                <c:pt idx="163">
                  <c:v>0.14474507560918301</c:v>
                </c:pt>
                <c:pt idx="164">
                  <c:v>0.16882729726145801</c:v>
                </c:pt>
                <c:pt idx="165">
                  <c:v>0.187428337964652</c:v>
                </c:pt>
                <c:pt idx="166">
                  <c:v>0.197770059270584</c:v>
                </c:pt>
                <c:pt idx="167">
                  <c:v>0.19959540165987699</c:v>
                </c:pt>
                <c:pt idx="168">
                  <c:v>0.19121301155693099</c:v>
                </c:pt>
                <c:pt idx="169">
                  <c:v>0.170157018715796</c:v>
                </c:pt>
                <c:pt idx="170">
                  <c:v>0.13587752245934601</c:v>
                </c:pt>
                <c:pt idx="171">
                  <c:v>9.0815237213974304E-2</c:v>
                </c:pt>
                <c:pt idx="172">
                  <c:v>4.68216307043096E-2</c:v>
                </c:pt>
                <c:pt idx="173">
                  <c:v>7.96588374466611E-3</c:v>
                </c:pt>
                <c:pt idx="174">
                  <c:v>-2.42737449957692E-2</c:v>
                </c:pt>
                <c:pt idx="175">
                  <c:v>-5.3966502435451598E-2</c:v>
                </c:pt>
                <c:pt idx="176">
                  <c:v>-8.4345496678200196E-2</c:v>
                </c:pt>
                <c:pt idx="177">
                  <c:v>-0.113745658135495</c:v>
                </c:pt>
                <c:pt idx="178">
                  <c:v>-0.14136680801293</c:v>
                </c:pt>
                <c:pt idx="179">
                  <c:v>-0.16605669997573799</c:v>
                </c:pt>
                <c:pt idx="180">
                  <c:v>-0.185444856463333</c:v>
                </c:pt>
                <c:pt idx="181">
                  <c:v>-0.196864127548569</c:v>
                </c:pt>
                <c:pt idx="182">
                  <c:v>-0.19988534900573901</c:v>
                </c:pt>
                <c:pt idx="183">
                  <c:v>-0.19302678113515101</c:v>
                </c:pt>
                <c:pt idx="184">
                  <c:v>-0.173771811580962</c:v>
                </c:pt>
                <c:pt idx="185">
                  <c:v>-0.14095379556051199</c:v>
                </c:pt>
                <c:pt idx="186">
                  <c:v>-9.5967444335980506E-2</c:v>
                </c:pt>
                <c:pt idx="187">
                  <c:v>-5.1631200915736003E-2</c:v>
                </c:pt>
                <c:pt idx="188">
                  <c:v>-1.14457000349312E-2</c:v>
                </c:pt>
                <c:pt idx="189">
                  <c:v>2.1355411120953901E-2</c:v>
                </c:pt>
                <c:pt idx="190">
                  <c:v>5.1120539071143702E-2</c:v>
                </c:pt>
                <c:pt idx="191">
                  <c:v>8.1266186663194906E-2</c:v>
                </c:pt>
                <c:pt idx="192">
                  <c:v>0.11083283528361999</c:v>
                </c:pt>
                <c:pt idx="193">
                  <c:v>0.138629537774067</c:v>
                </c:pt>
                <c:pt idx="194">
                  <c:v>0.16379352709106901</c:v>
                </c:pt>
                <c:pt idx="195">
                  <c:v>0.183784023839658</c:v>
                </c:pt>
                <c:pt idx="196">
                  <c:v>0.19604996093166999</c:v>
                </c:pt>
                <c:pt idx="197">
                  <c:v>0.19998817600934801</c:v>
                </c:pt>
                <c:pt idx="198">
                  <c:v>0.19428864334804199</c:v>
                </c:pt>
                <c:pt idx="199">
                  <c:v>0.176421471584015</c:v>
                </c:pt>
                <c:pt idx="200">
                  <c:v>0.144725144484945</c:v>
                </c:pt>
                <c:pt idx="201">
                  <c:v>0.100026541674004</c:v>
                </c:pt>
                <c:pt idx="202">
                  <c:v>5.54493260594799E-2</c:v>
                </c:pt>
                <c:pt idx="203">
                  <c:v>1.40719753157072E-2</c:v>
                </c:pt>
                <c:pt idx="204">
                  <c:v>-1.9213138091491899E-2</c:v>
                </c:pt>
                <c:pt idx="205">
                  <c:v>-4.9057305815764403E-2</c:v>
                </c:pt>
                <c:pt idx="206">
                  <c:v>-7.9042868113568407E-2</c:v>
                </c:pt>
                <c:pt idx="207">
                  <c:v>-0.108742855877622</c:v>
                </c:pt>
                <c:pt idx="208">
                  <c:v>-0.136636055578784</c:v>
                </c:pt>
                <c:pt idx="209">
                  <c:v>-0.16212478780292799</c:v>
                </c:pt>
                <c:pt idx="210">
                  <c:v>-0.18253394730726</c:v>
                </c:pt>
                <c:pt idx="211">
                  <c:v>-0.19540975608790301</c:v>
                </c:pt>
                <c:pt idx="212">
                  <c:v>-0.199997201601082</c:v>
                </c:pt>
                <c:pt idx="213">
                  <c:v>-0.19511097760118301</c:v>
                </c:pt>
                <c:pt idx="214">
                  <c:v>-0.17823169133550601</c:v>
                </c:pt>
                <c:pt idx="215">
                  <c:v>-0.14732552144851099</c:v>
                </c:pt>
                <c:pt idx="216">
                  <c:v>-0.10382530785588601</c:v>
                </c:pt>
                <c:pt idx="217">
                  <c:v>-5.92589989023726E-2</c:v>
                </c:pt>
                <c:pt idx="218">
                  <c:v>-1.6796055726483201E-2</c:v>
                </c:pt>
                <c:pt idx="219">
                  <c:v>1.6941058838194401E-2</c:v>
                </c:pt>
                <c:pt idx="220">
                  <c:v>4.6905979864544797E-2</c:v>
                </c:pt>
                <c:pt idx="221">
                  <c:v>7.6779631805138304E-2</c:v>
                </c:pt>
                <c:pt idx="222">
                  <c:v>0.106635294814221</c:v>
                </c:pt>
                <c:pt idx="223">
                  <c:v>0.13465198720369201</c:v>
                </c:pt>
                <c:pt idx="224">
                  <c:v>0.160477661715547</c:v>
                </c:pt>
                <c:pt idx="225">
                  <c:v>0.18129124747390801</c:v>
                </c:pt>
                <c:pt idx="226">
                  <c:v>0.19475218146155401</c:v>
                </c:pt>
                <c:pt idx="227">
                  <c:v>0.199956819507426</c:v>
                </c:pt>
                <c:pt idx="228">
                  <c:v>0.19583855526080399</c:v>
                </c:pt>
                <c:pt idx="229">
                  <c:v>0.17990977553558299</c:v>
                </c:pt>
                <c:pt idx="230">
                  <c:v>0.14986244732637499</c:v>
                </c:pt>
                <c:pt idx="231">
                  <c:v>0.107467163716675</c:v>
                </c:pt>
                <c:pt idx="232">
                  <c:v>6.2892296355872401E-2</c:v>
                </c:pt>
                <c:pt idx="233">
                  <c:v>2.0325201767594999E-2</c:v>
                </c:pt>
                <c:pt idx="234">
                  <c:v>-1.3818582307989701E-2</c:v>
                </c:pt>
                <c:pt idx="235">
                  <c:v>-4.39599787678151E-2</c:v>
                </c:pt>
                <c:pt idx="236">
                  <c:v>-7.3756379891294299E-2</c:v>
                </c:pt>
                <c:pt idx="237">
                  <c:v>-0.10386287294940599</c:v>
                </c:pt>
                <c:pt idx="238">
                  <c:v>-0.13207790828308399</c:v>
                </c:pt>
                <c:pt idx="239">
                  <c:v>-0.158228593807273</c:v>
                </c:pt>
                <c:pt idx="240">
                  <c:v>-0.17957096126840399</c:v>
                </c:pt>
                <c:pt idx="241">
                  <c:v>-0.193819640458747</c:v>
                </c:pt>
                <c:pt idx="242">
                  <c:v>-0.199830969466816</c:v>
                </c:pt>
                <c:pt idx="243">
                  <c:v>-0.196704825858531</c:v>
                </c:pt>
                <c:pt idx="244">
                  <c:v>-0.18201841336246799</c:v>
                </c:pt>
                <c:pt idx="245">
                  <c:v>-0.153448580817963</c:v>
                </c:pt>
                <c:pt idx="246">
                  <c:v>-0.112563506970834</c:v>
                </c:pt>
                <c:pt idx="247">
                  <c:v>-6.7939084552702506E-2</c:v>
                </c:pt>
                <c:pt idx="248">
                  <c:v>-2.52041489032215E-2</c:v>
                </c:pt>
                <c:pt idx="249">
                  <c:v>9.5639572703900503E-3</c:v>
                </c:pt>
                <c:pt idx="250">
                  <c:v>3.9984488118504302E-2</c:v>
                </c:pt>
                <c:pt idx="251">
                  <c:v>6.9699106441227496E-2</c:v>
                </c:pt>
                <c:pt idx="252">
                  <c:v>0.10016374026090601</c:v>
                </c:pt>
                <c:pt idx="253">
                  <c:v>0.12863638369838001</c:v>
                </c:pt>
                <c:pt idx="254">
                  <c:v>0.155106330820518</c:v>
                </c:pt>
                <c:pt idx="255">
                  <c:v>0.17714054412281</c:v>
                </c:pt>
                <c:pt idx="256">
                  <c:v>0.19245977378813001</c:v>
                </c:pt>
                <c:pt idx="257">
                  <c:v>0.19953701272204399</c:v>
                </c:pt>
                <c:pt idx="258">
                  <c:v>0.19769192819548601</c:v>
                </c:pt>
                <c:pt idx="259">
                  <c:v>0.18462569004086199</c:v>
                </c:pt>
                <c:pt idx="260">
                  <c:v>0.157946182882996</c:v>
                </c:pt>
                <c:pt idx="261">
                  <c:v>0.118832826956129</c:v>
                </c:pt>
                <c:pt idx="262">
                  <c:v>7.4052732641941496E-2</c:v>
                </c:pt>
                <c:pt idx="263">
                  <c:v>3.1052082791195899E-2</c:v>
                </c:pt>
                <c:pt idx="264">
                  <c:v>-4.5867983931375802E-3</c:v>
                </c:pt>
                <c:pt idx="265">
                  <c:v>-3.5398274282716802E-2</c:v>
                </c:pt>
                <c:pt idx="266">
                  <c:v>-6.5046942357376E-2</c:v>
                </c:pt>
                <c:pt idx="267">
                  <c:v>-9.5959355277349195E-2</c:v>
                </c:pt>
                <c:pt idx="268">
                  <c:v>-0.12471482539624</c:v>
                </c:pt>
                <c:pt idx="269">
                  <c:v>-0.15151678515716499</c:v>
                </c:pt>
                <c:pt idx="270">
                  <c:v>-0.17429670783801199</c:v>
                </c:pt>
                <c:pt idx="271">
                  <c:v>-0.19082080706158899</c:v>
                </c:pt>
                <c:pt idx="272">
                  <c:v>-0.19905808429861699</c:v>
                </c:pt>
                <c:pt idx="273">
                  <c:v>-0.19855561036434499</c:v>
                </c:pt>
                <c:pt idx="274">
                  <c:v>-0.18718517802644799</c:v>
                </c:pt>
                <c:pt idx="275">
                  <c:v>-0.162568446891627</c:v>
                </c:pt>
                <c:pt idx="276">
                  <c:v>-0.12530379036487399</c:v>
                </c:pt>
                <c:pt idx="277">
                  <c:v>-8.0449125337080901E-2</c:v>
                </c:pt>
                <c:pt idx="278">
                  <c:v>-3.7132188799312703E-2</c:v>
                </c:pt>
                <c:pt idx="279">
                  <c:v>-4.3930464415065101E-4</c:v>
                </c:pt>
                <c:pt idx="280">
                  <c:v>3.0849432682850501E-2</c:v>
                </c:pt>
                <c:pt idx="281">
                  <c:v>6.0486092901780697E-2</c:v>
                </c:pt>
                <c:pt idx="282">
                  <c:v>9.1442192744376899E-2</c:v>
                </c:pt>
                <c:pt idx="283">
                  <c:v>0.120462358723137</c:v>
                </c:pt>
                <c:pt idx="284">
                  <c:v>0.14760344456410199</c:v>
                </c:pt>
                <c:pt idx="285">
                  <c:v>0.171148528040686</c:v>
                </c:pt>
                <c:pt idx="286">
                  <c:v>0.18896771934941001</c:v>
                </c:pt>
                <c:pt idx="287">
                  <c:v>0.19840275338507901</c:v>
                </c:pt>
                <c:pt idx="288">
                  <c:v>0.19921929431959201</c:v>
                </c:pt>
                <c:pt idx="289">
                  <c:v>0.18954452548113901</c:v>
                </c:pt>
                <c:pt idx="290">
                  <c:v>0.16692926994375201</c:v>
                </c:pt>
                <c:pt idx="291">
                  <c:v>0.13136735763589999</c:v>
                </c:pt>
                <c:pt idx="292">
                  <c:v>8.6396855402699896E-2</c:v>
                </c:pt>
                <c:pt idx="293">
                  <c:v>4.2716172290311501E-2</c:v>
                </c:pt>
                <c:pt idx="294">
                  <c:v>4.8609666284271597E-3</c:v>
                </c:pt>
                <c:pt idx="295">
                  <c:v>-2.69442982379819E-2</c:v>
                </c:pt>
                <c:pt idx="296">
                  <c:v>-5.6600292112915403E-2</c:v>
                </c:pt>
                <c:pt idx="297">
                  <c:v>-8.7208638476012595E-2</c:v>
                </c:pt>
                <c:pt idx="298">
                  <c:v>-0.116457965269804</c:v>
                </c:pt>
                <c:pt idx="299">
                  <c:v>-0.14389739231399101</c:v>
                </c:pt>
                <c:pt idx="300">
                  <c:v>-0.16813463492125399</c:v>
                </c:pt>
                <c:pt idx="301">
                  <c:v>-0.18693808060956099</c:v>
                </c:pt>
                <c:pt idx="302">
                  <c:v>-0.19755381001075001</c:v>
                </c:pt>
                <c:pt idx="303">
                  <c:v>-0.199686326966242</c:v>
                </c:pt>
                <c:pt idx="304">
                  <c:v>-0.191696780656025</c:v>
                </c:pt>
                <c:pt idx="305">
                  <c:v>-0.171116604391367</c:v>
                </c:pt>
                <c:pt idx="306">
                  <c:v>-0.13722289921828601</c:v>
                </c:pt>
                <c:pt idx="307">
                  <c:v>-9.2130246854338502E-2</c:v>
                </c:pt>
                <c:pt idx="308">
                  <c:v>-4.8035204447835302E-2</c:v>
                </c:pt>
                <c:pt idx="309">
                  <c:v>-2.4195307889592899E-2</c:v>
                </c:pt>
                <c:pt idx="310" formatCode="0.00E+00">
                  <c:v>-4.4408920985006202E-16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91B-4543-B9AA-DD445FE56D7B}"/>
            </c:ext>
          </c:extLst>
        </c:ser>
        <c:ser>
          <c:idx val="5"/>
          <c:order val="5"/>
          <c:tx>
            <c:strRef>
              <c:f>'20230412_tran1G_Vcont0.1'!$H$1</c:f>
              <c:strCache>
                <c:ptCount val="1"/>
                <c:pt idx="0">
                  <c:v>Vout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'20230412_tran1G_Vcont0.1'!$B$2:$B$312</c:f>
              <c:numCache>
                <c:formatCode>General</c:formatCode>
                <c:ptCount val="311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2.2145531100832599E-2</c:v>
                </c:pt>
                <c:pt idx="5">
                  <c:v>3.5463911118048301E-2</c:v>
                </c:pt>
                <c:pt idx="6">
                  <c:v>4.7537463816905698E-2</c:v>
                </c:pt>
                <c:pt idx="7">
                  <c:v>5.9819792951473306E-2</c:v>
                </c:pt>
                <c:pt idx="8">
                  <c:v>7.3597361825748595E-2</c:v>
                </c:pt>
                <c:pt idx="9">
                  <c:v>8.9565997616341111E-2</c:v>
                </c:pt>
                <c:pt idx="10">
                  <c:v>0.108141090609677</c:v>
                </c:pt>
                <c:pt idx="11">
                  <c:v>0.12784400287637601</c:v>
                </c:pt>
                <c:pt idx="12">
                  <c:v>0.14972858619480001</c:v>
                </c:pt>
                <c:pt idx="13">
                  <c:v>0.17535520834584001</c:v>
                </c:pt>
                <c:pt idx="14">
                  <c:v>0.20356255846514401</c:v>
                </c:pt>
                <c:pt idx="15">
                  <c:v>0.23402340437738001</c:v>
                </c:pt>
                <c:pt idx="16">
                  <c:v>0.26823050899787099</c:v>
                </c:pt>
                <c:pt idx="17">
                  <c:v>0.30675086274003499</c:v>
                </c:pt>
                <c:pt idx="18">
                  <c:v>0.34835760745830702</c:v>
                </c:pt>
                <c:pt idx="19">
                  <c:v>0.391585913683969</c:v>
                </c:pt>
                <c:pt idx="20">
                  <c:v>0.43372258181126699</c:v>
                </c:pt>
                <c:pt idx="21">
                  <c:v>0.469970088945878</c:v>
                </c:pt>
                <c:pt idx="22">
                  <c:v>0.49942008883377204</c:v>
                </c:pt>
                <c:pt idx="23">
                  <c:v>0.52443377211461895</c:v>
                </c:pt>
                <c:pt idx="24">
                  <c:v>0.548655380851087</c:v>
                </c:pt>
                <c:pt idx="25">
                  <c:v>0.57526971316915398</c:v>
                </c:pt>
                <c:pt idx="26">
                  <c:v>0.60254050070465803</c:v>
                </c:pt>
                <c:pt idx="27">
                  <c:v>0.63157225125004501</c:v>
                </c:pt>
                <c:pt idx="28">
                  <c:v>0.66182976535231397</c:v>
                </c:pt>
                <c:pt idx="29">
                  <c:v>0.69454531046498202</c:v>
                </c:pt>
                <c:pt idx="30">
                  <c:v>0.72731903167350098</c:v>
                </c:pt>
                <c:pt idx="31">
                  <c:v>0.76124243567712802</c:v>
                </c:pt>
                <c:pt idx="32">
                  <c:v>0.79858045168509795</c:v>
                </c:pt>
                <c:pt idx="33">
                  <c:v>0.83942048707916794</c:v>
                </c:pt>
                <c:pt idx="34">
                  <c:v>0.88250119135185801</c:v>
                </c:pt>
                <c:pt idx="35">
                  <c:v>0.92612229461646001</c:v>
                </c:pt>
                <c:pt idx="36">
                  <c:v>0.96336229158043496</c:v>
                </c:pt>
                <c:pt idx="37">
                  <c:v>0.99436567930451802</c:v>
                </c:pt>
                <c:pt idx="38">
                  <c:v>1.01996941508112</c:v>
                </c:pt>
                <c:pt idx="39">
                  <c:v>1.04409434855113</c:v>
                </c:pt>
                <c:pt idx="40">
                  <c:v>1.0699890771431499</c:v>
                </c:pt>
                <c:pt idx="41">
                  <c:v>1.0970128692238901</c:v>
                </c:pt>
                <c:pt idx="42">
                  <c:v>1.1257322596785999</c:v>
                </c:pt>
                <c:pt idx="43">
                  <c:v>1.1567285866953099</c:v>
                </c:pt>
                <c:pt idx="44">
                  <c:v>1.1897771007239701</c:v>
                </c:pt>
                <c:pt idx="45">
                  <c:v>1.2226575532169699</c:v>
                </c:pt>
                <c:pt idx="46">
                  <c:v>1.2563236431187899</c:v>
                </c:pt>
                <c:pt idx="47">
                  <c:v>1.2931750218995701</c:v>
                </c:pt>
                <c:pt idx="48">
                  <c:v>1.33353354601604</c:v>
                </c:pt>
                <c:pt idx="49">
                  <c:v>1.37661793660028</c:v>
                </c:pt>
                <c:pt idx="50">
                  <c:v>1.42125208394193</c:v>
                </c:pt>
                <c:pt idx="51">
                  <c:v>1.4592070211719701</c:v>
                </c:pt>
                <c:pt idx="52">
                  <c:v>1.4914082702368201</c:v>
                </c:pt>
                <c:pt idx="53">
                  <c:v>1.5174590420190701</c:v>
                </c:pt>
                <c:pt idx="54">
                  <c:v>1.54156864431452</c:v>
                </c:pt>
                <c:pt idx="55">
                  <c:v>1.5670901685036001</c:v>
                </c:pt>
                <c:pt idx="56">
                  <c:v>1.59399438126096</c:v>
                </c:pt>
                <c:pt idx="57">
                  <c:v>1.6224478425691999</c:v>
                </c:pt>
                <c:pt idx="58">
                  <c:v>1.6533072691662498</c:v>
                </c:pt>
                <c:pt idx="59">
                  <c:v>1.6860921570543002</c:v>
                </c:pt>
                <c:pt idx="60">
                  <c:v>1.7189416239580499</c:v>
                </c:pt>
                <c:pt idx="61">
                  <c:v>1.7523833313532</c:v>
                </c:pt>
                <c:pt idx="62">
                  <c:v>1.78885272755938</c:v>
                </c:pt>
                <c:pt idx="63">
                  <c:v>1.8288550107475001</c:v>
                </c:pt>
                <c:pt idx="64">
                  <c:v>1.8720145825427501</c:v>
                </c:pt>
                <c:pt idx="65">
                  <c:v>1.9174575224472501</c:v>
                </c:pt>
                <c:pt idx="66">
                  <c:v>1.9560111843655801</c:v>
                </c:pt>
                <c:pt idx="67">
                  <c:v>1.9892807041527698</c:v>
                </c:pt>
                <c:pt idx="68">
                  <c:v>2.0157188690020598</c:v>
                </c:pt>
                <c:pt idx="69">
                  <c:v>2.0398384784468901</c:v>
                </c:pt>
                <c:pt idx="70">
                  <c:v>2.06511060094331</c:v>
                </c:pt>
                <c:pt idx="71">
                  <c:v>2.0919484039180798</c:v>
                </c:pt>
                <c:pt idx="72">
                  <c:v>2.12019712846365</c:v>
                </c:pt>
                <c:pt idx="73">
                  <c:v>2.1509481546782303</c:v>
                </c:pt>
                <c:pt idx="74">
                  <c:v>2.1835418650013501</c:v>
                </c:pt>
                <c:pt idx="75">
                  <c:v>2.2163866732254296</c:v>
                </c:pt>
                <c:pt idx="76">
                  <c:v>2.2497314938935</c:v>
                </c:pt>
                <c:pt idx="77">
                  <c:v>2.2859008667494201</c:v>
                </c:pt>
                <c:pt idx="78">
                  <c:v>2.3256443567645397</c:v>
                </c:pt>
                <c:pt idx="79">
                  <c:v>2.36888950893572</c:v>
                </c:pt>
                <c:pt idx="80">
                  <c:v>2.4139094737438498</c:v>
                </c:pt>
                <c:pt idx="81">
                  <c:v>2.4528244326715902</c:v>
                </c:pt>
                <c:pt idx="82">
                  <c:v>2.4871447305622203</c:v>
                </c:pt>
                <c:pt idx="83">
                  <c:v>2.51394482546538</c:v>
                </c:pt>
                <c:pt idx="84">
                  <c:v>2.5381110461499001</c:v>
                </c:pt>
                <c:pt idx="85">
                  <c:v>2.5631851666615604</c:v>
                </c:pt>
                <c:pt idx="86">
                  <c:v>2.5899820879076501</c:v>
                </c:pt>
                <c:pt idx="87">
                  <c:v>2.6180694704572298</c:v>
                </c:pt>
                <c:pt idx="88">
                  <c:v>2.64875112233215</c:v>
                </c:pt>
                <c:pt idx="89">
                  <c:v>2.6811824363407801</c:v>
                </c:pt>
                <c:pt idx="90">
                  <c:v>2.7140280551642797</c:v>
                </c:pt>
                <c:pt idx="91">
                  <c:v>2.7472805605013799</c:v>
                </c:pt>
                <c:pt idx="92">
                  <c:v>2.78317666377299</c:v>
                </c:pt>
                <c:pt idx="93">
                  <c:v>2.8226632562815799</c:v>
                </c:pt>
                <c:pt idx="94">
                  <c:v>2.8659827131132598</c:v>
                </c:pt>
                <c:pt idx="95">
                  <c:v>2.9106065376051999</c:v>
                </c:pt>
                <c:pt idx="96">
                  <c:v>2.94987521492529</c:v>
                </c:pt>
                <c:pt idx="97">
                  <c:v>2.9845272020432403</c:v>
                </c:pt>
                <c:pt idx="98">
                  <c:v>3.0116465889714199</c:v>
                </c:pt>
                <c:pt idx="99">
                  <c:v>3.0358873379442102</c:v>
                </c:pt>
                <c:pt idx="100">
                  <c:v>3.06077637341938</c:v>
                </c:pt>
                <c:pt idx="101">
                  <c:v>3.0875675952340802</c:v>
                </c:pt>
                <c:pt idx="102">
                  <c:v>3.1155041093798599</c:v>
                </c:pt>
                <c:pt idx="103">
                  <c:v>3.1460332868207099</c:v>
                </c:pt>
                <c:pt idx="104">
                  <c:v>3.17826956835779</c:v>
                </c:pt>
                <c:pt idx="105">
                  <c:v>3.2111486711652799</c:v>
                </c:pt>
                <c:pt idx="106">
                  <c:v>3.24430084915145</c:v>
                </c:pt>
                <c:pt idx="107">
                  <c:v>3.2798664644531801</c:v>
                </c:pt>
                <c:pt idx="108">
                  <c:v>3.3190323498523502</c:v>
                </c:pt>
                <c:pt idx="109">
                  <c:v>3.3619530167995899</c:v>
                </c:pt>
                <c:pt idx="110">
                  <c:v>3.4061101476407702</c:v>
                </c:pt>
                <c:pt idx="111">
                  <c:v>3.4459268025074299</c:v>
                </c:pt>
                <c:pt idx="112">
                  <c:v>3.48088589797745</c:v>
                </c:pt>
                <c:pt idx="113">
                  <c:v>3.5084707503064303</c:v>
                </c:pt>
                <c:pt idx="114">
                  <c:v>3.5328476482578401</c:v>
                </c:pt>
                <c:pt idx="115">
                  <c:v>3.5575194370672296</c:v>
                </c:pt>
                <c:pt idx="116">
                  <c:v>3.5843366429325401</c:v>
                </c:pt>
                <c:pt idx="117">
                  <c:v>3.6120913144038598</c:v>
                </c:pt>
                <c:pt idx="118">
                  <c:v>3.6422519386634198</c:v>
                </c:pt>
                <c:pt idx="119">
                  <c:v>3.6742221318649699</c:v>
                </c:pt>
                <c:pt idx="120">
                  <c:v>3.7071885547250498</c:v>
                </c:pt>
                <c:pt idx="121">
                  <c:v>3.7402205882739001</c:v>
                </c:pt>
                <c:pt idx="122">
                  <c:v>3.7753612356075701</c:v>
                </c:pt>
                <c:pt idx="123">
                  <c:v>3.8140801972547904</c:v>
                </c:pt>
                <c:pt idx="124">
                  <c:v>3.8565205240764704</c:v>
                </c:pt>
                <c:pt idx="125">
                  <c:v>3.9002559206399297</c:v>
                </c:pt>
                <c:pt idx="126">
                  <c:v>3.9409338590873895</c:v>
                </c:pt>
                <c:pt idx="127">
                  <c:v>3.9763596409091098</c:v>
                </c:pt>
                <c:pt idx="128">
                  <c:v>4.0046273711504803</c:v>
                </c:pt>
                <c:pt idx="129">
                  <c:v>4.0292277265213894</c:v>
                </c:pt>
                <c:pt idx="130">
                  <c:v>4.0536779615874501</c:v>
                </c:pt>
                <c:pt idx="131">
                  <c:v>4.0805718766979897</c:v>
                </c:pt>
                <c:pt idx="132">
                  <c:v>4.1081308974911996</c:v>
                </c:pt>
                <c:pt idx="133">
                  <c:v>4.1378797770416798</c:v>
                </c:pt>
                <c:pt idx="134">
                  <c:v>4.1695583669966796</c:v>
                </c:pt>
                <c:pt idx="135">
                  <c:v>4.20268310027756</c:v>
                </c:pt>
                <c:pt idx="136">
                  <c:v>4.2356443560193497</c:v>
                </c:pt>
                <c:pt idx="137">
                  <c:v>4.2703373220044201</c:v>
                </c:pt>
                <c:pt idx="138">
                  <c:v>4.3085883603335402</c:v>
                </c:pt>
                <c:pt idx="139">
                  <c:v>4.3504134225282902</c:v>
                </c:pt>
                <c:pt idx="140">
                  <c:v>4.39376338326925</c:v>
                </c:pt>
                <c:pt idx="141">
                  <c:v>4.4353995731150002</c:v>
                </c:pt>
                <c:pt idx="142">
                  <c:v>4.4714132876732302</c:v>
                </c:pt>
                <c:pt idx="143">
                  <c:v>4.5005594030451901</c:v>
                </c:pt>
                <c:pt idx="144">
                  <c:v>4.5254731631399903</c:v>
                </c:pt>
                <c:pt idx="145">
                  <c:v>4.5497549409252294</c:v>
                </c:pt>
                <c:pt idx="146">
                  <c:v>4.5765773747165595</c:v>
                </c:pt>
                <c:pt idx="147">
                  <c:v>4.6039314745097997</c:v>
                </c:pt>
                <c:pt idx="148">
                  <c:v>4.6332679312569196</c:v>
                </c:pt>
                <c:pt idx="149">
                  <c:v>4.6646612403059802</c:v>
                </c:pt>
                <c:pt idx="150">
                  <c:v>4.6980269611897301</c:v>
                </c:pt>
                <c:pt idx="151">
                  <c:v>4.7309937203697698</c:v>
                </c:pt>
                <c:pt idx="152">
                  <c:v>4.7652805152371203</c:v>
                </c:pt>
                <c:pt idx="153">
                  <c:v>4.8030223636900402</c:v>
                </c:pt>
                <c:pt idx="154">
                  <c:v>4.8443036181200698</c:v>
                </c:pt>
                <c:pt idx="155">
                  <c:v>4.8874484050377198</c:v>
                </c:pt>
                <c:pt idx="156">
                  <c:v>4.9301433842429701</c:v>
                </c:pt>
                <c:pt idx="157">
                  <c:v>4.9668128860255703</c:v>
                </c:pt>
                <c:pt idx="158">
                  <c:v>4.9969454585263602</c:v>
                </c:pt>
                <c:pt idx="159">
                  <c:v>5.0222253509624508</c:v>
                </c:pt>
                <c:pt idx="160">
                  <c:v>5.0464008752752196</c:v>
                </c:pt>
                <c:pt idx="161">
                  <c:v>5.0726638628781098</c:v>
                </c:pt>
                <c:pt idx="162">
                  <c:v>5.0998160867388496</c:v>
                </c:pt>
                <c:pt idx="163">
                  <c:v>5.1287858815062197</c:v>
                </c:pt>
                <c:pt idx="164">
                  <c:v>5.1599431534157603</c:v>
                </c:pt>
                <c:pt idx="165">
                  <c:v>5.1932693083599402</c:v>
                </c:pt>
                <c:pt idx="166">
                  <c:v>5.2262112764050297</c:v>
                </c:pt>
                <c:pt idx="167">
                  <c:v>5.2601252422273301</c:v>
                </c:pt>
                <c:pt idx="168">
                  <c:v>5.2973525294315804</c:v>
                </c:pt>
                <c:pt idx="169">
                  <c:v>5.3380634349233294</c:v>
                </c:pt>
                <c:pt idx="170">
                  <c:v>5.3811227571575806</c:v>
                </c:pt>
                <c:pt idx="171">
                  <c:v>5.4249846940097397</c:v>
                </c:pt>
                <c:pt idx="172">
                  <c:v>5.4623915074500493</c:v>
                </c:pt>
                <c:pt idx="173">
                  <c:v>5.49365927390597</c:v>
                </c:pt>
                <c:pt idx="174">
                  <c:v>5.5193641726773404</c:v>
                </c:pt>
                <c:pt idx="175">
                  <c:v>5.5434841683235998</c:v>
                </c:pt>
                <c:pt idx="176">
                  <c:v>5.5692880524007897</c:v>
                </c:pt>
                <c:pt idx="177">
                  <c:v>5.5962822031210999</c:v>
                </c:pt>
                <c:pt idx="178">
                  <c:v>5.6249386235125503</c:v>
                </c:pt>
                <c:pt idx="179">
                  <c:v>5.6559107536529094</c:v>
                </c:pt>
                <c:pt idx="180">
                  <c:v>5.6889060672726197</c:v>
                </c:pt>
                <c:pt idx="181">
                  <c:v>5.7217792585504403</c:v>
                </c:pt>
                <c:pt idx="182">
                  <c:v>5.7553892681531194</c:v>
                </c:pt>
                <c:pt idx="183">
                  <c:v>5.7921508920500999</c:v>
                </c:pt>
                <c:pt idx="184">
                  <c:v>5.8324268773316197</c:v>
                </c:pt>
                <c:pt idx="185">
                  <c:v>5.8755253246147001</c:v>
                </c:pt>
                <c:pt idx="186">
                  <c:v>5.9203478576485002</c:v>
                </c:pt>
                <c:pt idx="187">
                  <c:v>5.9584425720340697</c:v>
                </c:pt>
                <c:pt idx="188">
                  <c:v>5.9908868222577407</c:v>
                </c:pt>
                <c:pt idx="189">
                  <c:v>6.01702655559889</c:v>
                </c:pt>
                <c:pt idx="190">
                  <c:v>6.0411369461314104</c:v>
                </c:pt>
                <c:pt idx="191">
                  <c:v>6.0665959922050297</c:v>
                </c:pt>
                <c:pt idx="192">
                  <c:v>6.0934810128037</c:v>
                </c:pt>
                <c:pt idx="193">
                  <c:v>6.1218883197907799</c:v>
                </c:pt>
                <c:pt idx="194">
                  <c:v>6.1527266200922499</c:v>
                </c:pt>
                <c:pt idx="195">
                  <c:v>6.1854686606766096</c:v>
                </c:pt>
                <c:pt idx="196">
                  <c:v>6.2183161307141201</c:v>
                </c:pt>
                <c:pt idx="197">
                  <c:v>6.2517306303279598</c:v>
                </c:pt>
                <c:pt idx="198">
                  <c:v>6.2881266572654599</c:v>
                </c:pt>
                <c:pt idx="199">
                  <c:v>6.3280621470872704</c:v>
                </c:pt>
                <c:pt idx="200">
                  <c:v>6.3712371003189299</c:v>
                </c:pt>
                <c:pt idx="201">
                  <c:v>6.4166422769345903</c:v>
                </c:pt>
                <c:pt idx="202">
                  <c:v>6.4552890458062597</c:v>
                </c:pt>
                <c:pt idx="203">
                  <c:v>6.4887926177966397</c:v>
                </c:pt>
                <c:pt idx="204">
                  <c:v>6.5153129442598301</c:v>
                </c:pt>
                <c:pt idx="205">
                  <c:v>6.5394410203692397</c:v>
                </c:pt>
                <c:pt idx="206">
                  <c:v>6.5646648405621599</c:v>
                </c:pt>
                <c:pt idx="207">
                  <c:v>6.5914912380690796</c:v>
                </c:pt>
                <c:pt idx="208">
                  <c:v>6.6197018439778903</c:v>
                </c:pt>
                <c:pt idx="209">
                  <c:v>6.6504359355859597</c:v>
                </c:pt>
                <c:pt idx="210">
                  <c:v>6.6829914903370398</c:v>
                </c:pt>
                <c:pt idx="211">
                  <c:v>6.7158357286208901</c:v>
                </c:pt>
                <c:pt idx="212">
                  <c:v>6.74915807103645</c:v>
                </c:pt>
                <c:pt idx="213">
                  <c:v>6.7852630469218296</c:v>
                </c:pt>
                <c:pt idx="214">
                  <c:v>6.8249467196925497</c:v>
                </c:pt>
                <c:pt idx="215">
                  <c:v>6.8682085380573596</c:v>
                </c:pt>
                <c:pt idx="216">
                  <c:v>6.9131286675014598</c:v>
                </c:pt>
                <c:pt idx="217">
                  <c:v>6.9521244245454197</c:v>
                </c:pt>
                <c:pt idx="218">
                  <c:v>6.9866183625703</c:v>
                </c:pt>
                <c:pt idx="219">
                  <c:v>7.0134974398696199</c:v>
                </c:pt>
                <c:pt idx="220">
                  <c:v>7.03767753771365</c:v>
                </c:pt>
                <c:pt idx="221">
                  <c:v>7.0627093156900704</c:v>
                </c:pt>
                <c:pt idx="222">
                  <c:v>7.0895009130342705</c:v>
                </c:pt>
                <c:pt idx="223">
                  <c:v>7.1175532488579103</c:v>
                </c:pt>
                <c:pt idx="224">
                  <c:v>7.1482188280050298</c:v>
                </c:pt>
                <c:pt idx="225">
                  <c:v>7.1806114819374098</c:v>
                </c:pt>
                <c:pt idx="226">
                  <c:v>7.2134604022339701</c:v>
                </c:pt>
                <c:pt idx="227">
                  <c:v>7.24669271408127</c:v>
                </c:pt>
                <c:pt idx="228">
                  <c:v>7.2825235636164107</c:v>
                </c:pt>
                <c:pt idx="229">
                  <c:v>7.3219476876833403</c:v>
                </c:pt>
                <c:pt idx="230">
                  <c:v>7.3651921200535906</c:v>
                </c:pt>
                <c:pt idx="231">
                  <c:v>7.4097153889575598</c:v>
                </c:pt>
                <c:pt idx="232">
                  <c:v>7.4490880360841496</c:v>
                </c:pt>
                <c:pt idx="233">
                  <c:v>7.483797747240029</c:v>
                </c:pt>
                <c:pt idx="234">
                  <c:v>7.5110052464735793</c:v>
                </c:pt>
                <c:pt idx="235">
                  <c:v>7.5352702224248596</c:v>
                </c:pt>
                <c:pt idx="236">
                  <c:v>7.5601125374162699</c:v>
                </c:pt>
                <c:pt idx="237">
                  <c:v>7.5869063101962801</c:v>
                </c:pt>
                <c:pt idx="238">
                  <c:v>7.6148044116732798</c:v>
                </c:pt>
                <c:pt idx="239">
                  <c:v>7.64525681213855</c:v>
                </c:pt>
                <c:pt idx="240">
                  <c:v>7.6774375229640492</c:v>
                </c:pt>
                <c:pt idx="241">
                  <c:v>7.710330953122031</c:v>
                </c:pt>
                <c:pt idx="242">
                  <c:v>7.7434561504758692</c:v>
                </c:pt>
                <c:pt idx="243">
                  <c:v>7.7789305978260295</c:v>
                </c:pt>
                <c:pt idx="244">
                  <c:v>7.8180053400553202</c:v>
                </c:pt>
                <c:pt idx="245">
                  <c:v>7.8608140402269795</c:v>
                </c:pt>
                <c:pt idx="246">
                  <c:v>7.9048586836649495</c:v>
                </c:pt>
                <c:pt idx="247">
                  <c:v>7.9448380036906601</c:v>
                </c:pt>
                <c:pt idx="248">
                  <c:v>7.9798897047236901</c:v>
                </c:pt>
                <c:pt idx="249">
                  <c:v>8.007613658990671</c:v>
                </c:pt>
                <c:pt idx="250">
                  <c:v>8.0320345100216901</c:v>
                </c:pt>
                <c:pt idx="251">
                  <c:v>8.056653674233031</c:v>
                </c:pt>
                <c:pt idx="252">
                  <c:v>8.0834838323335205</c:v>
                </c:pt>
                <c:pt idx="253">
                  <c:v>8.1111930512090602</c:v>
                </c:pt>
                <c:pt idx="254">
                  <c:v>8.14125905294439</c:v>
                </c:pt>
                <c:pt idx="255">
                  <c:v>8.1731614521097899</c:v>
                </c:pt>
                <c:pt idx="256">
                  <c:v>8.2061584097474594</c:v>
                </c:pt>
                <c:pt idx="257">
                  <c:v>8.2391685031850397</c:v>
                </c:pt>
                <c:pt idx="258">
                  <c:v>8.2742026731305902</c:v>
                </c:pt>
                <c:pt idx="259">
                  <c:v>8.3128116326877297</c:v>
                </c:pt>
                <c:pt idx="260">
                  <c:v>8.3551100773977289</c:v>
                </c:pt>
                <c:pt idx="261">
                  <c:v>8.3987414775663698</c:v>
                </c:pt>
                <c:pt idx="262">
                  <c:v>8.4396336694684795</c:v>
                </c:pt>
                <c:pt idx="263">
                  <c:v>8.4751891674564597</c:v>
                </c:pt>
                <c:pt idx="264">
                  <c:v>8.5036503782308799</c:v>
                </c:pt>
                <c:pt idx="265">
                  <c:v>8.5283182347126907</c:v>
                </c:pt>
                <c:pt idx="266">
                  <c:v>8.5527216542599405</c:v>
                </c:pt>
                <c:pt idx="267">
                  <c:v>8.5796448055623795</c:v>
                </c:pt>
                <c:pt idx="268">
                  <c:v>8.6071600236776096</c:v>
                </c:pt>
                <c:pt idx="269">
                  <c:v>8.6368101738986311</c:v>
                </c:pt>
                <c:pt idx="270">
                  <c:v>8.668420824024011</c:v>
                </c:pt>
                <c:pt idx="271">
                  <c:v>8.7015941816136007</c:v>
                </c:pt>
                <c:pt idx="272">
                  <c:v>8.734547571506079</c:v>
                </c:pt>
                <c:pt idx="273">
                  <c:v>8.7691392110352897</c:v>
                </c:pt>
                <c:pt idx="274">
                  <c:v>8.8072826460602212</c:v>
                </c:pt>
                <c:pt idx="275">
                  <c:v>8.8489595492716706</c:v>
                </c:pt>
                <c:pt idx="276">
                  <c:v>8.8922395513204506</c:v>
                </c:pt>
                <c:pt idx="277">
                  <c:v>8.9341148924754208</c:v>
                </c:pt>
                <c:pt idx="278">
                  <c:v>8.9702786963787808</c:v>
                </c:pt>
                <c:pt idx="279">
                  <c:v>8.9996504121906913</c:v>
                </c:pt>
                <c:pt idx="280">
                  <c:v>9.0246476022797815</c:v>
                </c:pt>
                <c:pt idx="281">
                  <c:v>9.0488990030356007</c:v>
                </c:pt>
                <c:pt idx="282">
                  <c:v>9.0755757833497004</c:v>
                </c:pt>
                <c:pt idx="283">
                  <c:v>9.1028767991928401</c:v>
                </c:pt>
                <c:pt idx="284">
                  <c:v>9.1321188504553614</c:v>
                </c:pt>
                <c:pt idx="285">
                  <c:v>9.1634496543318793</c:v>
                </c:pt>
                <c:pt idx="286">
                  <c:v>9.1968908144171504</c:v>
                </c:pt>
                <c:pt idx="287">
                  <c:v>9.2298722339737598</c:v>
                </c:pt>
                <c:pt idx="288">
                  <c:v>9.2640671194710311</c:v>
                </c:pt>
                <c:pt idx="289">
                  <c:v>9.301689506490721</c:v>
                </c:pt>
                <c:pt idx="290">
                  <c:v>9.3428360231937386</c:v>
                </c:pt>
                <c:pt idx="291">
                  <c:v>9.3859470218514112</c:v>
                </c:pt>
                <c:pt idx="292">
                  <c:v>9.4289067960955997</c:v>
                </c:pt>
                <c:pt idx="293">
                  <c:v>9.465743658671089</c:v>
                </c:pt>
                <c:pt idx="294">
                  <c:v>9.4961313847193995</c:v>
                </c:pt>
                <c:pt idx="295">
                  <c:v>9.5215069871874292</c:v>
                </c:pt>
                <c:pt idx="296">
                  <c:v>9.545665064541101</c:v>
                </c:pt>
                <c:pt idx="297">
                  <c:v>9.5718102567256498</c:v>
                </c:pt>
                <c:pt idx="298">
                  <c:v>9.5989215514323103</c:v>
                </c:pt>
                <c:pt idx="299">
                  <c:v>9.6278114979604599</c:v>
                </c:pt>
                <c:pt idx="300">
                  <c:v>9.6589202044726097</c:v>
                </c:pt>
                <c:pt idx="301">
                  <c:v>9.6921616245980111</c:v>
                </c:pt>
                <c:pt idx="302">
                  <c:v>9.7250822472199605</c:v>
                </c:pt>
                <c:pt idx="303">
                  <c:v>9.7589148799895309</c:v>
                </c:pt>
                <c:pt idx="304">
                  <c:v>9.7960211506942194</c:v>
                </c:pt>
                <c:pt idx="305">
                  <c:v>9.8365994323931094</c:v>
                </c:pt>
                <c:pt idx="306">
                  <c:v>9.879657446934301</c:v>
                </c:pt>
                <c:pt idx="307">
                  <c:v>9.9238079487593698</c:v>
                </c:pt>
                <c:pt idx="308">
                  <c:v>9.9613974178706197</c:v>
                </c:pt>
                <c:pt idx="309">
                  <c:v>9.980698708935309</c:v>
                </c:pt>
                <c:pt idx="310">
                  <c:v>10</c:v>
                </c:pt>
              </c:numCache>
            </c:numRef>
          </c:xVal>
          <c:yVal>
            <c:numRef>
              <c:f>'20230412_tran1G_Vcont0.1'!$H$2:$H$312</c:f>
              <c:numCache>
                <c:formatCode>General</c:formatCode>
                <c:ptCount val="311"/>
                <c:pt idx="0">
                  <c:v>0</c:v>
                </c:pt>
                <c:pt idx="1">
                  <c:v>2.0452716058838501E-4</c:v>
                </c:pt>
                <c:pt idx="2">
                  <c:v>7.8586757125886897E-4</c:v>
                </c:pt>
                <c:pt idx="3">
                  <c:v>1.9134975389230001E-3</c:v>
                </c:pt>
                <c:pt idx="4">
                  <c:v>5.4413026942368098E-3</c:v>
                </c:pt>
                <c:pt idx="5">
                  <c:v>1.7302489451363302E-2</c:v>
                </c:pt>
                <c:pt idx="6">
                  <c:v>3.42924973114744E-2</c:v>
                </c:pt>
                <c:pt idx="7">
                  <c:v>5.6756761804066899E-2</c:v>
                </c:pt>
                <c:pt idx="8">
                  <c:v>8.6490170326912502E-2</c:v>
                </c:pt>
                <c:pt idx="9">
                  <c:v>0.12447205228895999</c:v>
                </c:pt>
                <c:pt idx="10">
                  <c:v>0.17027589239393501</c:v>
                </c:pt>
                <c:pt idx="11">
                  <c:v>0.21787553726683601</c:v>
                </c:pt>
                <c:pt idx="12">
                  <c:v>0.26699334279035702</c:v>
                </c:pt>
                <c:pt idx="13">
                  <c:v>0.31734064483261298</c:v>
                </c:pt>
                <c:pt idx="14">
                  <c:v>0.36263253157255099</c:v>
                </c:pt>
                <c:pt idx="15">
                  <c:v>0.39951475819514198</c:v>
                </c:pt>
                <c:pt idx="16">
                  <c:v>0.42680121769282298</c:v>
                </c:pt>
                <c:pt idx="17">
                  <c:v>0.44057364167205598</c:v>
                </c:pt>
                <c:pt idx="18">
                  <c:v>0.43480209314166601</c:v>
                </c:pt>
                <c:pt idx="19">
                  <c:v>0.40252792908294099</c:v>
                </c:pt>
                <c:pt idx="20">
                  <c:v>0.34003337284215501</c:v>
                </c:pt>
                <c:pt idx="21">
                  <c:v>0.25976384173157702</c:v>
                </c:pt>
                <c:pt idx="22">
                  <c:v>0.17836458210535899</c:v>
                </c:pt>
                <c:pt idx="23">
                  <c:v>0.10119725045931099</c:v>
                </c:pt>
                <c:pt idx="24">
                  <c:v>2.3330060281583999E-2</c:v>
                </c:pt>
                <c:pt idx="25">
                  <c:v>-6.12865002042704E-2</c:v>
                </c:pt>
                <c:pt idx="26">
                  <c:v>-0.142915920011492</c:v>
                </c:pt>
                <c:pt idx="27">
                  <c:v>-0.22068976948774399</c:v>
                </c:pt>
                <c:pt idx="28">
                  <c:v>-0.28938605323081701</c:v>
                </c:pt>
                <c:pt idx="29">
                  <c:v>-0.34844249884624301</c:v>
                </c:pt>
                <c:pt idx="30">
                  <c:v>-0.392148587391004</c:v>
                </c:pt>
                <c:pt idx="31">
                  <c:v>-0.422313965296924</c:v>
                </c:pt>
                <c:pt idx="32">
                  <c:v>-0.439125574398125</c:v>
                </c:pt>
                <c:pt idx="33">
                  <c:v>-0.43798189111999097</c:v>
                </c:pt>
                <c:pt idx="34">
                  <c:v>-0.411826689417984</c:v>
                </c:pt>
                <c:pt idx="35">
                  <c:v>-0.35375505520533901</c:v>
                </c:pt>
                <c:pt idx="36">
                  <c:v>-0.27616279258767001</c:v>
                </c:pt>
                <c:pt idx="37">
                  <c:v>-0.19320516650980701</c:v>
                </c:pt>
                <c:pt idx="38">
                  <c:v>-0.115347188164468</c:v>
                </c:pt>
                <c:pt idx="39">
                  <c:v>-3.8063148415259103E-2</c:v>
                </c:pt>
                <c:pt idx="40">
                  <c:v>4.4771005028043598E-2</c:v>
                </c:pt>
                <c:pt idx="41">
                  <c:v>0.126965498793255</c:v>
                </c:pt>
                <c:pt idx="42">
                  <c:v>0.20593829286804199</c:v>
                </c:pt>
                <c:pt idx="43">
                  <c:v>0.27873532348994601</c:v>
                </c:pt>
                <c:pt idx="44">
                  <c:v>0.34079309357363602</c:v>
                </c:pt>
                <c:pt idx="45">
                  <c:v>0.38681264855320402</c:v>
                </c:pt>
                <c:pt idx="46">
                  <c:v>0.41882326750432403</c:v>
                </c:pt>
                <c:pt idx="47">
                  <c:v>0.437719114448748</c:v>
                </c:pt>
                <c:pt idx="48">
                  <c:v>0.43946662048625701</c:v>
                </c:pt>
                <c:pt idx="49">
                  <c:v>0.41709362667400801</c:v>
                </c:pt>
                <c:pt idx="50">
                  <c:v>0.36195703509993699</c:v>
                </c:pt>
                <c:pt idx="51">
                  <c:v>0.28607921809567699</c:v>
                </c:pt>
                <c:pt idx="52">
                  <c:v>0.20174802797276101</c:v>
                </c:pt>
                <c:pt idx="53">
                  <c:v>0.123266306393725</c:v>
                </c:pt>
                <c:pt idx="54">
                  <c:v>4.62402538913868E-2</c:v>
                </c:pt>
                <c:pt idx="55">
                  <c:v>-3.5618977529816999E-2</c:v>
                </c:pt>
                <c:pt idx="56">
                  <c:v>-0.118109675186713</c:v>
                </c:pt>
                <c:pt idx="57">
                  <c:v>-0.19743597434688501</c:v>
                </c:pt>
                <c:pt idx="58">
                  <c:v>-0.27138606271451998</c:v>
                </c:pt>
                <c:pt idx="59">
                  <c:v>-0.334673552402807</c:v>
                </c:pt>
                <c:pt idx="60">
                  <c:v>-0.38236599551574901</c:v>
                </c:pt>
                <c:pt idx="61">
                  <c:v>-0.41582272407318099</c:v>
                </c:pt>
                <c:pt idx="62">
                  <c:v>-0.43634885995627998</c:v>
                </c:pt>
                <c:pt idx="63">
                  <c:v>-0.440320259605887</c:v>
                </c:pt>
                <c:pt idx="64">
                  <c:v>-0.42081889271977002</c:v>
                </c:pt>
                <c:pt idx="65">
                  <c:v>-0.36803153656758503</c:v>
                </c:pt>
                <c:pt idx="66">
                  <c:v>-0.29349193896842002</c:v>
                </c:pt>
                <c:pt idx="67">
                  <c:v>-0.207826584064051</c:v>
                </c:pt>
                <c:pt idx="68">
                  <c:v>-0.12874152005989301</c:v>
                </c:pt>
                <c:pt idx="69">
                  <c:v>-5.1851756782661899E-2</c:v>
                </c:pt>
                <c:pt idx="70">
                  <c:v>2.9334072369346698E-2</c:v>
                </c:pt>
                <c:pt idx="71">
                  <c:v>0.112048182534561</c:v>
                </c:pt>
                <c:pt idx="72">
                  <c:v>0.19152338736142699</c:v>
                </c:pt>
                <c:pt idx="73">
                  <c:v>0.266216812606344</c:v>
                </c:pt>
                <c:pt idx="74">
                  <c:v>0.330322277579712</c:v>
                </c:pt>
                <c:pt idx="75">
                  <c:v>0.37920179340585802</c:v>
                </c:pt>
                <c:pt idx="76">
                  <c:v>0.413697284789871</c:v>
                </c:pt>
                <c:pt idx="77">
                  <c:v>0.43528650320879497</c:v>
                </c:pt>
                <c:pt idx="78">
                  <c:v>0.440741833585726</c:v>
                </c:pt>
                <c:pt idx="79">
                  <c:v>0.42315478026345898</c:v>
                </c:pt>
                <c:pt idx="80">
                  <c:v>0.37348865522456198</c:v>
                </c:pt>
                <c:pt idx="81">
                  <c:v>0.300708859543657</c:v>
                </c:pt>
                <c:pt idx="82">
                  <c:v>0.21385995977168101</c:v>
                </c:pt>
                <c:pt idx="83">
                  <c:v>0.13428730892615301</c:v>
                </c:pt>
                <c:pt idx="84">
                  <c:v>5.7441688208811299E-2</c:v>
                </c:pt>
                <c:pt idx="85">
                  <c:v>-2.3205954813389999E-2</c:v>
                </c:pt>
                <c:pt idx="86">
                  <c:v>-0.106184136609301</c:v>
                </c:pt>
                <c:pt idx="87">
                  <c:v>-0.18587120534095899</c:v>
                </c:pt>
                <c:pt idx="88">
                  <c:v>-0.26132598775792798</c:v>
                </c:pt>
                <c:pt idx="89">
                  <c:v>-0.326208289262021</c:v>
                </c:pt>
                <c:pt idx="90">
                  <c:v>-0.37619868523272498</c:v>
                </c:pt>
                <c:pt idx="91">
                  <c:v>-0.41165253921343498</c:v>
                </c:pt>
                <c:pt idx="92">
                  <c:v>-0.43421228023994801</c:v>
                </c:pt>
                <c:pt idx="93">
                  <c:v>-0.44101363851629299</c:v>
                </c:pt>
                <c:pt idx="94">
                  <c:v>-0.425189830787217</c:v>
                </c:pt>
                <c:pt idx="95">
                  <c:v>-0.37835847604723399</c:v>
                </c:pt>
                <c:pt idx="96">
                  <c:v>-0.30722450097707599</c:v>
                </c:pt>
                <c:pt idx="97">
                  <c:v>-0.221139408274347</c:v>
                </c:pt>
                <c:pt idx="98">
                  <c:v>-0.141386188832889</c:v>
                </c:pt>
                <c:pt idx="99">
                  <c:v>-6.4586341429661395E-2</c:v>
                </c:pt>
                <c:pt idx="100">
                  <c:v>1.55441639339273E-2</c:v>
                </c:pt>
                <c:pt idx="101">
                  <c:v>9.8946236480808594E-2</c:v>
                </c:pt>
                <c:pt idx="102">
                  <c:v>0.178981686266378</c:v>
                </c:pt>
                <c:pt idx="103">
                  <c:v>0.25517841543860897</c:v>
                </c:pt>
                <c:pt idx="104">
                  <c:v>0.32101586629791901</c:v>
                </c:pt>
                <c:pt idx="105">
                  <c:v>0.372427908002959</c:v>
                </c:pt>
                <c:pt idx="106">
                  <c:v>0.40906393175780997</c:v>
                </c:pt>
                <c:pt idx="107">
                  <c:v>0.43278668550945898</c:v>
                </c:pt>
                <c:pt idx="108">
                  <c:v>0.441190965790073</c:v>
                </c:pt>
                <c:pt idx="109">
                  <c:v>0.42780224257470401</c:v>
                </c:pt>
                <c:pt idx="110">
                  <c:v>0.38467252458658102</c:v>
                </c:pt>
                <c:pt idx="111">
                  <c:v>0.31570304737118998</c:v>
                </c:pt>
                <c:pt idx="112">
                  <c:v>0.23110361722568201</c:v>
                </c:pt>
                <c:pt idx="113">
                  <c:v>0.15112033103405001</c:v>
                </c:pt>
                <c:pt idx="114">
                  <c:v>7.4333317275814006E-2</c:v>
                </c:pt>
                <c:pt idx="115">
                  <c:v>-5.14944353667745E-3</c:v>
                </c:pt>
                <c:pt idx="116">
                  <c:v>-8.9176935655314704E-2</c:v>
                </c:pt>
                <c:pt idx="117">
                  <c:v>-0.169684849961942</c:v>
                </c:pt>
                <c:pt idx="118">
                  <c:v>-0.24644787354268499</c:v>
                </c:pt>
                <c:pt idx="119">
                  <c:v>-0.31359566470193301</c:v>
                </c:pt>
                <c:pt idx="120">
                  <c:v>-0.367055702994526</c:v>
                </c:pt>
                <c:pt idx="121">
                  <c:v>-0.40533718414245101</c:v>
                </c:pt>
                <c:pt idx="122">
                  <c:v>-0.43063512779521301</c:v>
                </c:pt>
                <c:pt idx="123">
                  <c:v>-0.44116368707152598</c:v>
                </c:pt>
                <c:pt idx="124">
                  <c:v>-0.43093113587321003</c:v>
                </c:pt>
                <c:pt idx="125">
                  <c:v>-0.39233235456982202</c:v>
                </c:pt>
                <c:pt idx="126">
                  <c:v>-0.32600382774105502</c:v>
                </c:pt>
                <c:pt idx="127">
                  <c:v>-0.243216914835857</c:v>
                </c:pt>
                <c:pt idx="128">
                  <c:v>-0.16278647129395499</c:v>
                </c:pt>
                <c:pt idx="129">
                  <c:v>-8.5917074672892502E-2</c:v>
                </c:pt>
                <c:pt idx="130">
                  <c:v>-7.1637833490545396E-3</c:v>
                </c:pt>
                <c:pt idx="131">
                  <c:v>7.7673123082452097E-2</c:v>
                </c:pt>
                <c:pt idx="132">
                  <c:v>0.158710117882471</c:v>
                </c:pt>
                <c:pt idx="133">
                  <c:v>0.23609189558353399</c:v>
                </c:pt>
                <c:pt idx="134">
                  <c:v>0.30474164473013599</c:v>
                </c:pt>
                <c:pt idx="135">
                  <c:v>0.36067358257034399</c:v>
                </c:pt>
                <c:pt idx="136">
                  <c:v>0.40090088823272202</c:v>
                </c:pt>
                <c:pt idx="137">
                  <c:v>0.42794756611700802</c:v>
                </c:pt>
                <c:pt idx="138">
                  <c:v>0.44077751848826302</c:v>
                </c:pt>
                <c:pt idx="139">
                  <c:v>0.43392942275856899</c:v>
                </c:pt>
                <c:pt idx="140">
                  <c:v>0.40010628342242099</c:v>
                </c:pt>
                <c:pt idx="141">
                  <c:v>0.33686991220871298</c:v>
                </c:pt>
                <c:pt idx="142">
                  <c:v>0.25608766332334398</c:v>
                </c:pt>
                <c:pt idx="143">
                  <c:v>0.17497886016261699</c:v>
                </c:pt>
                <c:pt idx="144">
                  <c:v>9.7889069753306496E-2</c:v>
                </c:pt>
                <c:pt idx="145">
                  <c:v>1.9784335321753901E-2</c:v>
                </c:pt>
                <c:pt idx="146">
                  <c:v>-6.5342891947376802E-2</c:v>
                </c:pt>
                <c:pt idx="147">
                  <c:v>-0.14687219597246901</c:v>
                </c:pt>
                <c:pt idx="148">
                  <c:v>-0.22487625458609001</c:v>
                </c:pt>
                <c:pt idx="149">
                  <c:v>-0.29509818955779399</c:v>
                </c:pt>
                <c:pt idx="150">
                  <c:v>-0.35377456819428299</c:v>
                </c:pt>
                <c:pt idx="151">
                  <c:v>-0.39611164161510898</c:v>
                </c:pt>
                <c:pt idx="152">
                  <c:v>-0.42493108331923601</c:v>
                </c:pt>
                <c:pt idx="153">
                  <c:v>-0.44000449686906801</c:v>
                </c:pt>
                <c:pt idx="154">
                  <c:v>-0.436388691390515</c:v>
                </c:pt>
                <c:pt idx="155">
                  <c:v>-0.40694801611426001</c:v>
                </c:pt>
                <c:pt idx="156">
                  <c:v>-0.34664166374038702</c:v>
                </c:pt>
                <c:pt idx="157">
                  <c:v>-0.26769568127130899</c:v>
                </c:pt>
                <c:pt idx="158">
                  <c:v>-0.185665862599728</c:v>
                </c:pt>
                <c:pt idx="159">
                  <c:v>-0.10820546405315901</c:v>
                </c:pt>
                <c:pt idx="160">
                  <c:v>-3.0606139772486999E-2</c:v>
                </c:pt>
                <c:pt idx="161">
                  <c:v>5.3161963530022401E-2</c:v>
                </c:pt>
                <c:pt idx="162">
                  <c:v>0.13509722488119999</c:v>
                </c:pt>
                <c:pt idx="163">
                  <c:v>0.21370811536294201</c:v>
                </c:pt>
                <c:pt idx="164">
                  <c:v>0.285479473833264</c:v>
                </c:pt>
                <c:pt idx="165">
                  <c:v>0.34640799327231298</c:v>
                </c:pt>
                <c:pt idx="166">
                  <c:v>0.39088969938420998</c:v>
                </c:pt>
                <c:pt idx="167">
                  <c:v>0.42153535399370801</c:v>
                </c:pt>
                <c:pt idx="168">
                  <c:v>0.43882997557318998</c:v>
                </c:pt>
                <c:pt idx="169">
                  <c:v>0.43836273939940301</c:v>
                </c:pt>
                <c:pt idx="170">
                  <c:v>0.41311216822771601</c:v>
                </c:pt>
                <c:pt idx="171">
                  <c:v>0.355712105679869</c:v>
                </c:pt>
                <c:pt idx="172">
                  <c:v>0.27850762675595497</c:v>
                </c:pt>
                <c:pt idx="173">
                  <c:v>0.19525582713879999</c:v>
                </c:pt>
                <c:pt idx="174">
                  <c:v>0.11725943001939799</c:v>
                </c:pt>
                <c:pt idx="175">
                  <c:v>4.0037883650007003E-2</c:v>
                </c:pt>
                <c:pt idx="176">
                  <c:v>-4.2562841405830998E-2</c:v>
                </c:pt>
                <c:pt idx="177">
                  <c:v>-0.12483085535378299</c:v>
                </c:pt>
                <c:pt idx="178">
                  <c:v>-0.20389724921581501</c:v>
                </c:pt>
                <c:pt idx="179">
                  <c:v>-0.27699420224812199</c:v>
                </c:pt>
                <c:pt idx="180">
                  <c:v>-0.33936421229199998</c:v>
                </c:pt>
                <c:pt idx="181">
                  <c:v>-0.38577824185802401</c:v>
                </c:pt>
                <c:pt idx="182">
                  <c:v>-0.418128954256898</c:v>
                </c:pt>
                <c:pt idx="183">
                  <c:v>-0.43741461531371101</c:v>
                </c:pt>
                <c:pt idx="184">
                  <c:v>-0.439694608436214</c:v>
                </c:pt>
                <c:pt idx="185">
                  <c:v>-0.418008937486817</c:v>
                </c:pt>
                <c:pt idx="186">
                  <c:v>-0.36342963034924702</c:v>
                </c:pt>
                <c:pt idx="187">
                  <c:v>-0.28786946073460701</c:v>
                </c:pt>
                <c:pt idx="188">
                  <c:v>-0.20324309403088001</c:v>
                </c:pt>
                <c:pt idx="189">
                  <c:v>-0.124628023267198</c:v>
                </c:pt>
                <c:pt idx="190">
                  <c:v>-4.7639470912408298E-2</c:v>
                </c:pt>
                <c:pt idx="191">
                  <c:v>3.4052797426054701E-2</c:v>
                </c:pt>
                <c:pt idx="192">
                  <c:v>0.11659336881607001</c:v>
                </c:pt>
                <c:pt idx="193">
                  <c:v>0.19597272654747899</c:v>
                </c:pt>
                <c:pt idx="194">
                  <c:v>0.27012135900498802</c:v>
                </c:pt>
                <c:pt idx="195">
                  <c:v>0.33361833372292699</c:v>
                </c:pt>
                <c:pt idx="196">
                  <c:v>0.38159932448921602</c:v>
                </c:pt>
                <c:pt idx="197">
                  <c:v>0.41530749459898503</c:v>
                </c:pt>
                <c:pt idx="198">
                  <c:v>0.43609706602974901</c:v>
                </c:pt>
                <c:pt idx="199">
                  <c:v>0.440436764709566</c:v>
                </c:pt>
                <c:pt idx="200">
                  <c:v>0.42141465266820899</c:v>
                </c:pt>
                <c:pt idx="201">
                  <c:v>0.36930522716151398</c:v>
                </c:pt>
                <c:pt idx="202">
                  <c:v>0.29514287674092698</c:v>
                </c:pt>
                <c:pt idx="203">
                  <c:v>0.209210778348594</c:v>
                </c:pt>
                <c:pt idx="204">
                  <c:v>0.13001269560364001</c:v>
                </c:pt>
                <c:pt idx="205">
                  <c:v>5.31382664558177E-2</c:v>
                </c:pt>
                <c:pt idx="206">
                  <c:v>-2.7917058173382001E-2</c:v>
                </c:pt>
                <c:pt idx="207">
                  <c:v>-0.11068836707200901</c:v>
                </c:pt>
                <c:pt idx="208">
                  <c:v>-0.190213136034702</c:v>
                </c:pt>
                <c:pt idx="209">
                  <c:v>-0.265083087953357</c:v>
                </c:pt>
                <c:pt idx="210">
                  <c:v>-0.32937009101118098</c:v>
                </c:pt>
                <c:pt idx="211">
                  <c:v>-0.37850724290315202</c:v>
                </c:pt>
                <c:pt idx="212">
                  <c:v>-0.413225719612419</c:v>
                </c:pt>
                <c:pt idx="213">
                  <c:v>-0.43504300173510202</c:v>
                </c:pt>
                <c:pt idx="214">
                  <c:v>-0.44081570229205702</c:v>
                </c:pt>
                <c:pt idx="215">
                  <c:v>-0.42364339347786401</c:v>
                </c:pt>
                <c:pt idx="216">
                  <c:v>-0.37465830770652098</c:v>
                </c:pt>
                <c:pt idx="217">
                  <c:v>-0.30226977005780498</c:v>
                </c:pt>
                <c:pt idx="218">
                  <c:v>-0.215334629011812</c:v>
                </c:pt>
                <c:pt idx="219">
                  <c:v>-0.13567766312094601</c:v>
                </c:pt>
                <c:pt idx="220">
                  <c:v>-5.8839927859522398E-2</c:v>
                </c:pt>
                <c:pt idx="221">
                  <c:v>2.16912206023782E-2</c:v>
                </c:pt>
                <c:pt idx="222">
                  <c:v>0.104744537470883</c:v>
                </c:pt>
                <c:pt idx="223">
                  <c:v>0.18449117371052401</c:v>
                </c:pt>
                <c:pt idx="224">
                  <c:v>0.260130201245861</c:v>
                </c:pt>
                <c:pt idx="225">
                  <c:v>0.32520017629304998</c:v>
                </c:pt>
                <c:pt idx="226">
                  <c:v>0.37546426534312599</c:v>
                </c:pt>
                <c:pt idx="227">
                  <c:v>0.411150711594857</c:v>
                </c:pt>
                <c:pt idx="228">
                  <c:v>0.43394142975696898</c:v>
                </c:pt>
                <c:pt idx="229">
                  <c:v>0.44106188071060098</c:v>
                </c:pt>
                <c:pt idx="230">
                  <c:v>0.42572208158524499</c:v>
                </c:pt>
                <c:pt idx="231">
                  <c:v>0.37963959373904699</c:v>
                </c:pt>
                <c:pt idx="232">
                  <c:v>0.30893784831624399</c:v>
                </c:pt>
                <c:pt idx="233">
                  <c:v>0.223150619687875</c:v>
                </c:pt>
                <c:pt idx="234">
                  <c:v>0.14335844937754399</c:v>
                </c:pt>
                <c:pt idx="235">
                  <c:v>6.6566392034788702E-2</c:v>
                </c:pt>
                <c:pt idx="236">
                  <c:v>-1.34291168278093E-2</c:v>
                </c:pt>
                <c:pt idx="237">
                  <c:v>-9.6954706562979595E-2</c:v>
                </c:pt>
                <c:pt idx="238">
                  <c:v>-0.17708788213177301</c:v>
                </c:pt>
                <c:pt idx="239">
                  <c:v>-0.25340283812372799</c:v>
                </c:pt>
                <c:pt idx="240">
                  <c:v>-0.319510429136944</c:v>
                </c:pt>
                <c:pt idx="241">
                  <c:v>-0.371336650268352</c:v>
                </c:pt>
                <c:pt idx="242">
                  <c:v>-0.40830993122674603</c:v>
                </c:pt>
                <c:pt idx="243">
                  <c:v>-0.43235992200832901</c:v>
                </c:pt>
                <c:pt idx="244">
                  <c:v>-0.441210816710153</c:v>
                </c:pt>
                <c:pt idx="245">
                  <c:v>-0.42849549389323399</c:v>
                </c:pt>
                <c:pt idx="246">
                  <c:v>-0.38636333862961902</c:v>
                </c:pt>
                <c:pt idx="247">
                  <c:v>-0.31798987247237598</c:v>
                </c:pt>
                <c:pt idx="248">
                  <c:v>-0.23379609237252999</c:v>
                </c:pt>
                <c:pt idx="249">
                  <c:v>-0.15373300569366</c:v>
                </c:pt>
                <c:pt idx="250">
                  <c:v>-7.6937734120618495E-2</c:v>
                </c:pt>
                <c:pt idx="251">
                  <c:v>2.3791777809705201E-3</c:v>
                </c:pt>
                <c:pt idx="252">
                  <c:v>8.6582239740457201E-2</c:v>
                </c:pt>
                <c:pt idx="253">
                  <c:v>0.167213053052709</c:v>
                </c:pt>
                <c:pt idx="254">
                  <c:v>0.24412061405383201</c:v>
                </c:pt>
                <c:pt idx="255">
                  <c:v>0.311610611591984</c:v>
                </c:pt>
                <c:pt idx="256">
                  <c:v>0.36562192222157402</c:v>
                </c:pt>
                <c:pt idx="257">
                  <c:v>0.40434138602693598</c:v>
                </c:pt>
                <c:pt idx="258">
                  <c:v>0.43004239937914501</c:v>
                </c:pt>
                <c:pt idx="259">
                  <c:v>0.44110763436300099</c:v>
                </c:pt>
                <c:pt idx="260">
                  <c:v>0.431672068102464</c:v>
                </c:pt>
                <c:pt idx="261">
                  <c:v>0.39421334680910503</c:v>
                </c:pt>
                <c:pt idx="262">
                  <c:v>0.32860927249973398</c:v>
                </c:pt>
                <c:pt idx="263">
                  <c:v>0.24629784904634699</c:v>
                </c:pt>
                <c:pt idx="264">
                  <c:v>0.16572961961777</c:v>
                </c:pt>
                <c:pt idx="265">
                  <c:v>8.8821266622170797E-2</c:v>
                </c:pt>
                <c:pt idx="266">
                  <c:v>1.0236196494568001E-2</c:v>
                </c:pt>
                <c:pt idx="267">
                  <c:v>-7.4821389681126005E-2</c:v>
                </c:pt>
                <c:pt idx="268">
                  <c:v>-0.155989709768872</c:v>
                </c:pt>
                <c:pt idx="269">
                  <c:v>-0.233515898526134</c:v>
                </c:pt>
                <c:pt idx="270">
                  <c:v>-0.30253235129002198</c:v>
                </c:pt>
                <c:pt idx="271">
                  <c:v>-0.35908742669190602</c:v>
                </c:pt>
                <c:pt idx="272">
                  <c:v>-0.39979686553719401</c:v>
                </c:pt>
                <c:pt idx="273">
                  <c:v>-0.42726144743064698</c:v>
                </c:pt>
                <c:pt idx="274">
                  <c:v>-0.44063097820793101</c:v>
                </c:pt>
                <c:pt idx="275">
                  <c:v>-0.43456357074034602</c:v>
                </c:pt>
                <c:pt idx="276">
                  <c:v>-0.401822139003569</c:v>
                </c:pt>
                <c:pt idx="277">
                  <c:v>-0.339308236112911</c:v>
                </c:pt>
                <c:pt idx="278">
                  <c:v>-0.25898384713911798</c:v>
                </c:pt>
                <c:pt idx="279">
                  <c:v>-0.177680099817936</c:v>
                </c:pt>
                <c:pt idx="280">
                  <c:v>-0.100514983217904</c:v>
                </c:pt>
                <c:pt idx="281">
                  <c:v>-2.2543317949992699E-2</c:v>
                </c:pt>
                <c:pt idx="282">
                  <c:v>6.22366101476945E-2</c:v>
                </c:pt>
                <c:pt idx="283">
                  <c:v>0.143873344359745</c:v>
                </c:pt>
                <c:pt idx="284">
                  <c:v>0.222040030733164</c:v>
                </c:pt>
                <c:pt idx="285">
                  <c:v>0.29265994943438001</c:v>
                </c:pt>
                <c:pt idx="286">
                  <c:v>0.35204485584626699</c:v>
                </c:pt>
                <c:pt idx="287">
                  <c:v>0.39491407762397601</c:v>
                </c:pt>
                <c:pt idx="288">
                  <c:v>0.42416074405491699</c:v>
                </c:pt>
                <c:pt idx="289">
                  <c:v>0.43976313391423899</c:v>
                </c:pt>
                <c:pt idx="290">
                  <c:v>0.43690115356266301</c:v>
                </c:pt>
                <c:pt idx="291">
                  <c:v>0.408472867377911</c:v>
                </c:pt>
                <c:pt idx="292">
                  <c:v>0.34886306889859597</c:v>
                </c:pt>
                <c:pt idx="293">
                  <c:v>0.270341873006058</c:v>
                </c:pt>
                <c:pt idx="294">
                  <c:v>0.18805314519243899</c:v>
                </c:pt>
                <c:pt idx="295">
                  <c:v>0.11048161899561899</c:v>
                </c:pt>
                <c:pt idx="296">
                  <c:v>3.29835752192204E-2</c:v>
                </c:pt>
                <c:pt idx="297">
                  <c:v>-5.0489888870528903E-2</c:v>
                </c:pt>
                <c:pt idx="298">
                  <c:v>-0.132511978330486</c:v>
                </c:pt>
                <c:pt idx="299">
                  <c:v>-0.211242895439893</c:v>
                </c:pt>
                <c:pt idx="300">
                  <c:v>-0.28335001841700203</c:v>
                </c:pt>
                <c:pt idx="301">
                  <c:v>-0.344646124790363</c:v>
                </c:pt>
                <c:pt idx="302">
                  <c:v>-0.38961270860860098</c:v>
                </c:pt>
                <c:pt idx="303">
                  <c:v>-0.42069116503008502</c:v>
                </c:pt>
                <c:pt idx="304">
                  <c:v>-0.43849808208125401</c:v>
                </c:pt>
                <c:pt idx="305">
                  <c:v>-0.43874886058804602</c:v>
                </c:pt>
                <c:pt idx="306">
                  <c:v>-0.414443608357069</c:v>
                </c:pt>
                <c:pt idx="307">
                  <c:v>-0.35770869262706201</c:v>
                </c:pt>
                <c:pt idx="308">
                  <c:v>-0.28089057185697902</c:v>
                </c:pt>
                <c:pt idx="309">
                  <c:v>-0.23135033853313999</c:v>
                </c:pt>
                <c:pt idx="310">
                  <c:v>-0.175997594256704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91B-4543-B9AA-DD445FE56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075887"/>
        <c:axId val="1392076303"/>
      </c:scatterChart>
      <c:valAx>
        <c:axId val="1392075887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時間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[ns]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2076303"/>
        <c:crosses val="autoZero"/>
        <c:crossBetween val="midCat"/>
      </c:valAx>
      <c:valAx>
        <c:axId val="1392076303"/>
        <c:scaling>
          <c:orientation val="minMax"/>
          <c:max val="1.5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電圧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[V]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2075887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'20230412_tran1G_Vcont0.05'!$C$1</c:f>
              <c:strCache>
                <c:ptCount val="1"/>
                <c:pt idx="0">
                  <c:v>vin+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'20230412_tran1G_Vcont0.05'!$C$2:$C$294</c:f>
              <c:numCache>
                <c:formatCode>General</c:formatCode>
                <c:ptCount val="293"/>
                <c:pt idx="0">
                  <c:v>0.8</c:v>
                </c:pt>
                <c:pt idx="1">
                  <c:v>0.80315886541179504</c:v>
                </c:pt>
                <c:pt idx="2">
                  <c:v>0.80589399504883596</c:v>
                </c:pt>
                <c:pt idx="3">
                  <c:v>0.808979861824766</c:v>
                </c:pt>
                <c:pt idx="4">
                  <c:v>0.81385262381800705</c:v>
                </c:pt>
                <c:pt idx="5">
                  <c:v>0.82348652728949201</c:v>
                </c:pt>
                <c:pt idx="6">
                  <c:v>0.83081505000267797</c:v>
                </c:pt>
                <c:pt idx="7">
                  <c:v>0.83818841063122296</c:v>
                </c:pt>
                <c:pt idx="8">
                  <c:v>0.846429898585077</c:v>
                </c:pt>
                <c:pt idx="9">
                  <c:v>0.85585976821239496</c:v>
                </c:pt>
                <c:pt idx="10">
                  <c:v>0.86743573310753397</c:v>
                </c:pt>
                <c:pt idx="11">
                  <c:v>0.87878344478044601</c:v>
                </c:pt>
                <c:pt idx="12">
                  <c:v>0.88856050414207199</c:v>
                </c:pt>
                <c:pt idx="13">
                  <c:v>0.89569939431773704</c:v>
                </c:pt>
                <c:pt idx="14">
                  <c:v>0.89962487944208802</c:v>
                </c:pt>
                <c:pt idx="15">
                  <c:v>0.89889957218050298</c:v>
                </c:pt>
                <c:pt idx="16">
                  <c:v>0.89182808736572505</c:v>
                </c:pt>
                <c:pt idx="17">
                  <c:v>0.877892110492691</c:v>
                </c:pt>
                <c:pt idx="18">
                  <c:v>0.85715092723858699</c:v>
                </c:pt>
                <c:pt idx="19">
                  <c:v>0.83428952343360396</c:v>
                </c:pt>
                <c:pt idx="20">
                  <c:v>0.81353869837693504</c:v>
                </c:pt>
                <c:pt idx="21">
                  <c:v>0.79641654615137403</c:v>
                </c:pt>
                <c:pt idx="22">
                  <c:v>0.78033818909699104</c:v>
                </c:pt>
                <c:pt idx="23">
                  <c:v>0.76382121207547504</c:v>
                </c:pt>
                <c:pt idx="24">
                  <c:v>0.74559797922785098</c:v>
                </c:pt>
                <c:pt idx="25">
                  <c:v>0.72945930209906795</c:v>
                </c:pt>
                <c:pt idx="26">
                  <c:v>0.71649440522221097</c:v>
                </c:pt>
                <c:pt idx="27">
                  <c:v>0.70682760919987297</c:v>
                </c:pt>
                <c:pt idx="28">
                  <c:v>0.70121075135050104</c:v>
                </c:pt>
                <c:pt idx="29">
                  <c:v>0.70027842275704799</c:v>
                </c:pt>
                <c:pt idx="30">
                  <c:v>0.70525318389210201</c:v>
                </c:pt>
                <c:pt idx="31">
                  <c:v>0.71708788796967604</c:v>
                </c:pt>
                <c:pt idx="32">
                  <c:v>0.73532245174563804</c:v>
                </c:pt>
                <c:pt idx="33">
                  <c:v>0.75787487856435798</c:v>
                </c:pt>
                <c:pt idx="34">
                  <c:v>0.78003056015611005</c:v>
                </c:pt>
                <c:pt idx="35">
                  <c:v>0.79793507313685497</c:v>
                </c:pt>
                <c:pt idx="36">
                  <c:v>0.81414535244006403</c:v>
                </c:pt>
                <c:pt idx="37">
                  <c:v>0.83039478457203797</c:v>
                </c:pt>
                <c:pt idx="38">
                  <c:v>0.84788395540101102</c:v>
                </c:pt>
                <c:pt idx="39">
                  <c:v>0.86592357252182295</c:v>
                </c:pt>
                <c:pt idx="40">
                  <c:v>0.88037009853187997</c:v>
                </c:pt>
                <c:pt idx="41">
                  <c:v>0.89117574065942395</c:v>
                </c:pt>
                <c:pt idx="42">
                  <c:v>0.897866799732706</c:v>
                </c:pt>
                <c:pt idx="43">
                  <c:v>0.89998003350681699</c:v>
                </c:pt>
                <c:pt idx="44">
                  <c:v>0.89649140248618397</c:v>
                </c:pt>
                <c:pt idx="45">
                  <c:v>0.88620786224362202</c:v>
                </c:pt>
                <c:pt idx="46">
                  <c:v>0.86950803816373901</c:v>
                </c:pt>
                <c:pt idx="47">
                  <c:v>0.847155162264846</c:v>
                </c:pt>
                <c:pt idx="48">
                  <c:v>0.82465069593932805</c:v>
                </c:pt>
                <c:pt idx="49">
                  <c:v>0.80606285723197602</c:v>
                </c:pt>
                <c:pt idx="50">
                  <c:v>0.78964805415301398</c:v>
                </c:pt>
                <c:pt idx="51">
                  <c:v>0.77350629246115199</c:v>
                </c:pt>
                <c:pt idx="52">
                  <c:v>0.75639845275720896</c:v>
                </c:pt>
                <c:pt idx="53">
                  <c:v>0.73766168203787197</c:v>
                </c:pt>
                <c:pt idx="54">
                  <c:v>0.72242145329653296</c:v>
                </c:pt>
                <c:pt idx="55">
                  <c:v>0.71083185706545304</c:v>
                </c:pt>
                <c:pt idx="56">
                  <c:v>0.70319387633461505</c:v>
                </c:pt>
                <c:pt idx="57">
                  <c:v>0.70004464168020197</c:v>
                </c:pt>
                <c:pt idx="58">
                  <c:v>0.70221407098650401</c:v>
                </c:pt>
                <c:pt idx="59">
                  <c:v>0.71097278788722496</c:v>
                </c:pt>
                <c:pt idx="60">
                  <c:v>0.72627957609970295</c:v>
                </c:pt>
                <c:pt idx="61">
                  <c:v>0.74844862096039999</c:v>
                </c:pt>
                <c:pt idx="62">
                  <c:v>0.77131835258375303</c:v>
                </c:pt>
                <c:pt idx="63">
                  <c:v>0.79070584328837901</c:v>
                </c:pt>
                <c:pt idx="64">
                  <c:v>0.80738229587667298</c:v>
                </c:pt>
                <c:pt idx="65">
                  <c:v>0.823461652321264</c:v>
                </c:pt>
                <c:pt idx="66">
                  <c:v>0.84027428933896497</c:v>
                </c:pt>
                <c:pt idx="67">
                  <c:v>0.85909382529956602</c:v>
                </c:pt>
                <c:pt idx="68">
                  <c:v>0.87501848774413105</c:v>
                </c:pt>
                <c:pt idx="69">
                  <c:v>0.88728254814307195</c:v>
                </c:pt>
                <c:pt idx="70">
                  <c:v>0.895731260302704</c:v>
                </c:pt>
                <c:pt idx="71">
                  <c:v>0.89974153018376302</c:v>
                </c:pt>
                <c:pt idx="72">
                  <c:v>0.89864116747850298</c:v>
                </c:pt>
                <c:pt idx="73">
                  <c:v>0.89116367920907202</c:v>
                </c:pt>
                <c:pt idx="74">
                  <c:v>0.87701669687362205</c:v>
                </c:pt>
                <c:pt idx="75">
                  <c:v>0.85573483706490705</c:v>
                </c:pt>
                <c:pt idx="76">
                  <c:v>0.83282528207185902</c:v>
                </c:pt>
                <c:pt idx="77">
                  <c:v>0.81249511294641497</c:v>
                </c:pt>
                <c:pt idx="78">
                  <c:v>0.79549744604194295</c:v>
                </c:pt>
                <c:pt idx="79">
                  <c:v>0.77942313715124201</c:v>
                </c:pt>
                <c:pt idx="80">
                  <c:v>0.76283551041375397</c:v>
                </c:pt>
                <c:pt idx="81">
                  <c:v>0.74444759609815003</c:v>
                </c:pt>
                <c:pt idx="82">
                  <c:v>0.72785438728767704</c:v>
                </c:pt>
                <c:pt idx="83">
                  <c:v>0.71486631805602896</c:v>
                </c:pt>
                <c:pt idx="84">
                  <c:v>0.70558051913418296</c:v>
                </c:pt>
                <c:pt idx="85">
                  <c:v>0.70067576293810696</c:v>
                </c:pt>
                <c:pt idx="86">
                  <c:v>0.70068331758948299</c:v>
                </c:pt>
                <c:pt idx="87">
                  <c:v>0.70682647972567103</c:v>
                </c:pt>
                <c:pt idx="88">
                  <c:v>0.71974865039355695</c:v>
                </c:pt>
                <c:pt idx="89">
                  <c:v>0.73929269623351401</c:v>
                </c:pt>
                <c:pt idx="90">
                  <c:v>0.76199170248071102</c:v>
                </c:pt>
                <c:pt idx="91">
                  <c:v>0.78380005327610802</c:v>
                </c:pt>
                <c:pt idx="92">
                  <c:v>0.801289854626697</c:v>
                </c:pt>
                <c:pt idx="93">
                  <c:v>0.81741004580851895</c:v>
                </c:pt>
                <c:pt idx="94">
                  <c:v>0.833788591872896</c:v>
                </c:pt>
                <c:pt idx="95">
                  <c:v>0.85163848189565905</c:v>
                </c:pt>
                <c:pt idx="96">
                  <c:v>0.86896299301399504</c:v>
                </c:pt>
                <c:pt idx="97">
                  <c:v>0.88271378841783099</c:v>
                </c:pt>
                <c:pt idx="98">
                  <c:v>0.89280691242114696</c:v>
                </c:pt>
                <c:pt idx="99">
                  <c:v>0.89865213251374099</c:v>
                </c:pt>
                <c:pt idx="100">
                  <c:v>0.89978449381405601</c:v>
                </c:pt>
                <c:pt idx="101">
                  <c:v>0.89505592139020296</c:v>
                </c:pt>
                <c:pt idx="102">
                  <c:v>0.88348445377367801</c:v>
                </c:pt>
                <c:pt idx="103">
                  <c:v>0.86550847015745003</c:v>
                </c:pt>
                <c:pt idx="104">
                  <c:v>0.84299645199778095</c:v>
                </c:pt>
                <c:pt idx="105">
                  <c:v>0.82078870697467399</c:v>
                </c:pt>
                <c:pt idx="106">
                  <c:v>0.80277669182496103</c:v>
                </c:pt>
                <c:pt idx="107">
                  <c:v>0.78653272759965098</c:v>
                </c:pt>
                <c:pt idx="108">
                  <c:v>0.77029978567478596</c:v>
                </c:pt>
                <c:pt idx="109">
                  <c:v>0.752875352839253</c:v>
                </c:pt>
                <c:pt idx="110">
                  <c:v>0.73469007820812604</c:v>
                </c:pt>
                <c:pt idx="111">
                  <c:v>0.72010141648695403</c:v>
                </c:pt>
                <c:pt idx="112">
                  <c:v>0.70915669386805902</c:v>
                </c:pt>
                <c:pt idx="113">
                  <c:v>0.70230175659189897</c:v>
                </c:pt>
                <c:pt idx="114">
                  <c:v>0.70000640572113404</c:v>
                </c:pt>
                <c:pt idx="115">
                  <c:v>0.70326148482946604</c:v>
                </c:pt>
                <c:pt idx="116">
                  <c:v>0.71327883361969902</c:v>
                </c:pt>
                <c:pt idx="117">
                  <c:v>0.72973246273034298</c:v>
                </c:pt>
                <c:pt idx="118">
                  <c:v>0.75204491745989999</c:v>
                </c:pt>
                <c:pt idx="119">
                  <c:v>0.77461151645127002</c:v>
                </c:pt>
                <c:pt idx="120">
                  <c:v>0.79332866127490997</c:v>
                </c:pt>
                <c:pt idx="121">
                  <c:v>0.80978577857720402</c:v>
                </c:pt>
                <c:pt idx="122">
                  <c:v>0.82591393180030004</c:v>
                </c:pt>
                <c:pt idx="123">
                  <c:v>0.84296592316128705</c:v>
                </c:pt>
                <c:pt idx="124">
                  <c:v>0.86171871927077703</c:v>
                </c:pt>
                <c:pt idx="125">
                  <c:v>0.87709106932986203</c:v>
                </c:pt>
                <c:pt idx="126">
                  <c:v>0.88881565441035404</c:v>
                </c:pt>
                <c:pt idx="127">
                  <c:v>0.89661020502737299</c:v>
                </c:pt>
                <c:pt idx="128">
                  <c:v>0.89992743866703995</c:v>
                </c:pt>
                <c:pt idx="129">
                  <c:v>0.89796940612591802</c:v>
                </c:pt>
                <c:pt idx="130">
                  <c:v>0.88946047505507198</c:v>
                </c:pt>
                <c:pt idx="131">
                  <c:v>0.87437993761605404</c:v>
                </c:pt>
                <c:pt idx="132">
                  <c:v>0.85214993345996004</c:v>
                </c:pt>
                <c:pt idx="133">
                  <c:v>0.82922886194322998</c:v>
                </c:pt>
                <c:pt idx="134">
                  <c:v>0.80971141187979001</c:v>
                </c:pt>
                <c:pt idx="135">
                  <c:v>0.79298925948080001</c:v>
                </c:pt>
                <c:pt idx="136">
                  <c:v>0.77691962696203498</c:v>
                </c:pt>
                <c:pt idx="137">
                  <c:v>0.760145948821912</c:v>
                </c:pt>
                <c:pt idx="138">
                  <c:v>0.74134167434669296</c:v>
                </c:pt>
                <c:pt idx="139">
                  <c:v>0.72533206610394796</c:v>
                </c:pt>
                <c:pt idx="140">
                  <c:v>0.71297831495930997</c:v>
                </c:pt>
                <c:pt idx="141">
                  <c:v>0.70442173403024999</c:v>
                </c:pt>
                <c:pt idx="142">
                  <c:v>0.700299418698763</c:v>
                </c:pt>
                <c:pt idx="143">
                  <c:v>0.70126265711245295</c:v>
                </c:pt>
                <c:pt idx="144">
                  <c:v>0.70857365696548003</c:v>
                </c:pt>
                <c:pt idx="145">
                  <c:v>0.72257031489539603</c:v>
                </c:pt>
                <c:pt idx="146">
                  <c:v>0.74361893910256305</c:v>
                </c:pt>
                <c:pt idx="147">
                  <c:v>0.76650112892578104</c:v>
                </c:pt>
                <c:pt idx="148">
                  <c:v>0.78699516884649601</c:v>
                </c:pt>
                <c:pt idx="149">
                  <c:v>0.80404877465746605</c:v>
                </c:pt>
                <c:pt idx="150">
                  <c:v>0.82012872469908304</c:v>
                </c:pt>
                <c:pt idx="151">
                  <c:v>0.83668785114670097</c:v>
                </c:pt>
                <c:pt idx="152">
                  <c:v>0.85500281856037197</c:v>
                </c:pt>
                <c:pt idx="153">
                  <c:v>0.87169883561219397</c:v>
                </c:pt>
                <c:pt idx="154">
                  <c:v>0.88479639815099798</c:v>
                </c:pt>
                <c:pt idx="155">
                  <c:v>0.89419983154374305</c:v>
                </c:pt>
                <c:pt idx="156">
                  <c:v>0.89924125559208001</c:v>
                </c:pt>
                <c:pt idx="157">
                  <c:v>0.89940104327621095</c:v>
                </c:pt>
                <c:pt idx="158">
                  <c:v>0.893462497632877</c:v>
                </c:pt>
                <c:pt idx="159">
                  <c:v>0.88073115605729801</c:v>
                </c:pt>
                <c:pt idx="160">
                  <c:v>0.86143028412438305</c:v>
                </c:pt>
                <c:pt idx="161">
                  <c:v>0.83876263479811497</c:v>
                </c:pt>
                <c:pt idx="162">
                  <c:v>0.81678948514019101</c:v>
                </c:pt>
                <c:pt idx="163">
                  <c:v>0.79922227529974399</c:v>
                </c:pt>
                <c:pt idx="164">
                  <c:v>0.78309109051877401</c:v>
                </c:pt>
                <c:pt idx="165">
                  <c:v>0.76673896516342599</c:v>
                </c:pt>
                <c:pt idx="166">
                  <c:v>0.74896046390561</c:v>
                </c:pt>
                <c:pt idx="167">
                  <c:v>0.73152351778948299</c:v>
                </c:pt>
                <c:pt idx="168">
                  <c:v>0.71765867271516004</c:v>
                </c:pt>
                <c:pt idx="169">
                  <c:v>0.70744768020593696</c:v>
                </c:pt>
                <c:pt idx="170">
                  <c:v>0.70146555216522299</c:v>
                </c:pt>
                <c:pt idx="171">
                  <c:v>0.70016935620809795</c:v>
                </c:pt>
                <c:pt idx="172">
                  <c:v>0.70469581700511796</c:v>
                </c:pt>
                <c:pt idx="173">
                  <c:v>0.716068970514671</c:v>
                </c:pt>
                <c:pt idx="174">
                  <c:v>0.73383336537593002</c:v>
                </c:pt>
                <c:pt idx="175">
                  <c:v>0.75631709317622098</c:v>
                </c:pt>
                <c:pt idx="176">
                  <c:v>0.77856800612580501</c:v>
                </c:pt>
                <c:pt idx="177">
                  <c:v>0.79666503013782097</c:v>
                </c:pt>
                <c:pt idx="178">
                  <c:v>0.81293350785519403</c:v>
                </c:pt>
                <c:pt idx="179">
                  <c:v>0.82915031359408098</c:v>
                </c:pt>
                <c:pt idx="180">
                  <c:v>0.84652105284799295</c:v>
                </c:pt>
                <c:pt idx="181">
                  <c:v>0.86481894600450404</c:v>
                </c:pt>
                <c:pt idx="182">
                  <c:v>0.87951828697845202</c:v>
                </c:pt>
                <c:pt idx="183">
                  <c:v>0.89057212079005899</c:v>
                </c:pt>
                <c:pt idx="184">
                  <c:v>0.897558459784216</c:v>
                </c:pt>
                <c:pt idx="185">
                  <c:v>0.89999905013138604</c:v>
                </c:pt>
                <c:pt idx="186">
                  <c:v>0.89692977241040805</c:v>
                </c:pt>
                <c:pt idx="187">
                  <c:v>0.88712456913158599</c:v>
                </c:pt>
                <c:pt idx="188">
                  <c:v>0.870866549715127</c:v>
                </c:pt>
                <c:pt idx="189">
                  <c:v>0.84858693955303499</c:v>
                </c:pt>
                <c:pt idx="190">
                  <c:v>0.82596940164156096</c:v>
                </c:pt>
                <c:pt idx="191">
                  <c:v>0.80714571972991001</c:v>
                </c:pt>
                <c:pt idx="192">
                  <c:v>0.79065475810087804</c:v>
                </c:pt>
                <c:pt idx="193">
                  <c:v>0.77453657129624998</c:v>
                </c:pt>
                <c:pt idx="194">
                  <c:v>0.75752850444754605</c:v>
                </c:pt>
                <c:pt idx="195">
                  <c:v>0.73876320395097805</c:v>
                </c:pt>
                <c:pt idx="196">
                  <c:v>0.72329030452756404</c:v>
                </c:pt>
                <c:pt idx="197">
                  <c:v>0.71146293999516697</c:v>
                </c:pt>
                <c:pt idx="198">
                  <c:v>0.70354592428059404</c:v>
                </c:pt>
                <c:pt idx="199">
                  <c:v>0.70009863434213204</c:v>
                </c:pt>
                <c:pt idx="200">
                  <c:v>0.70189433695199099</c:v>
                </c:pt>
                <c:pt idx="201">
                  <c:v>0.71020932202772802</c:v>
                </c:pt>
                <c:pt idx="202">
                  <c:v>0.72511580937335496</c:v>
                </c:pt>
                <c:pt idx="203">
                  <c:v>0.74739933708565398</c:v>
                </c:pt>
                <c:pt idx="204">
                  <c:v>0.77036207375624999</c:v>
                </c:pt>
                <c:pt idx="205">
                  <c:v>0.78998217532183801</c:v>
                </c:pt>
                <c:pt idx="206">
                  <c:v>0.80674096702794096</c:v>
                </c:pt>
                <c:pt idx="207">
                  <c:v>0.82280391496512795</c:v>
                </c:pt>
                <c:pt idx="208">
                  <c:v>0.83954899257632698</c:v>
                </c:pt>
                <c:pt idx="209">
                  <c:v>0.85830499279832495</c:v>
                </c:pt>
                <c:pt idx="210">
                  <c:v>0.87437993265484903</c:v>
                </c:pt>
                <c:pt idx="211">
                  <c:v>0.88680669903124298</c:v>
                </c:pt>
                <c:pt idx="212">
                  <c:v>0.89545064079759695</c:v>
                </c:pt>
                <c:pt idx="213">
                  <c:v>0.89966476478122304</c:v>
                </c:pt>
                <c:pt idx="214">
                  <c:v>0.89881344712120304</c:v>
                </c:pt>
                <c:pt idx="215">
                  <c:v>0.89163888606285702</c:v>
                </c:pt>
                <c:pt idx="216">
                  <c:v>0.87776673869999799</c:v>
                </c:pt>
                <c:pt idx="217">
                  <c:v>0.85690713203206004</c:v>
                </c:pt>
                <c:pt idx="218">
                  <c:v>0.83404757427921195</c:v>
                </c:pt>
                <c:pt idx="219">
                  <c:v>0.81341572091387004</c:v>
                </c:pt>
                <c:pt idx="220">
                  <c:v>0.79631565558786999</c:v>
                </c:pt>
                <c:pt idx="221">
                  <c:v>0.78023155834102798</c:v>
                </c:pt>
                <c:pt idx="222">
                  <c:v>0.76369588196133198</c:v>
                </c:pt>
                <c:pt idx="223">
                  <c:v>0.74544021027192497</c:v>
                </c:pt>
                <c:pt idx="224">
                  <c:v>0.72866110918193705</c:v>
                </c:pt>
                <c:pt idx="225">
                  <c:v>0.71547564082909998</c:v>
                </c:pt>
                <c:pt idx="226">
                  <c:v>0.70597839817023</c:v>
                </c:pt>
                <c:pt idx="227">
                  <c:v>0.70082827100213596</c:v>
                </c:pt>
                <c:pt idx="228">
                  <c:v>0.70053582736430697</c:v>
                </c:pt>
                <c:pt idx="229">
                  <c:v>0.70630237751808</c:v>
                </c:pt>
                <c:pt idx="230">
                  <c:v>0.71887130411908995</c:v>
                </c:pt>
                <c:pt idx="231">
                  <c:v>0.73798580824973403</c:v>
                </c:pt>
                <c:pt idx="232">
                  <c:v>0.76063990890438005</c:v>
                </c:pt>
                <c:pt idx="233">
                  <c:v>0.78264404051148595</c:v>
                </c:pt>
                <c:pt idx="234">
                  <c:v>0.800268044726829</c:v>
                </c:pt>
                <c:pt idx="235">
                  <c:v>0.81641135438770196</c:v>
                </c:pt>
                <c:pt idx="236">
                  <c:v>0.83274716433754703</c:v>
                </c:pt>
                <c:pt idx="237">
                  <c:v>0.85047746735702101</c:v>
                </c:pt>
                <c:pt idx="238">
                  <c:v>0.86803818963186996</c:v>
                </c:pt>
                <c:pt idx="239">
                  <c:v>0.88200203347502204</c:v>
                </c:pt>
                <c:pt idx="240">
                  <c:v>0.89231684660789401</c:v>
                </c:pt>
                <c:pt idx="241">
                  <c:v>0.89842357292353103</c:v>
                </c:pt>
                <c:pt idx="242">
                  <c:v>0.89986745540776902</c:v>
                </c:pt>
                <c:pt idx="243">
                  <c:v>0.89552157731094395</c:v>
                </c:pt>
                <c:pt idx="244">
                  <c:v>0.88432684900214897</c:v>
                </c:pt>
                <c:pt idx="245">
                  <c:v>0.86675055311323401</c:v>
                </c:pt>
                <c:pt idx="246">
                  <c:v>0.84429233999597997</c:v>
                </c:pt>
                <c:pt idx="247">
                  <c:v>0.82200164127512898</c:v>
                </c:pt>
                <c:pt idx="248">
                  <c:v>0.80382682638673897</c:v>
                </c:pt>
                <c:pt idx="249">
                  <c:v>0.78753605056931197</c:v>
                </c:pt>
                <c:pt idx="250">
                  <c:v>0.77133371199269296</c:v>
                </c:pt>
                <c:pt idx="251">
                  <c:v>0.75401071960181398</c:v>
                </c:pt>
                <c:pt idx="252">
                  <c:v>0.73561288160476301</c:v>
                </c:pt>
                <c:pt idx="253">
                  <c:v>0.72081611084763597</c:v>
                </c:pt>
                <c:pt idx="254">
                  <c:v>0.70966715451625295</c:v>
                </c:pt>
                <c:pt idx="255">
                  <c:v>0.70256627586027598</c:v>
                </c:pt>
                <c:pt idx="256">
                  <c:v>0.70000014033186297</c:v>
                </c:pt>
                <c:pt idx="257">
                  <c:v>0.70290909256930501</c:v>
                </c:pt>
                <c:pt idx="258">
                  <c:v>0.71253029480340602</c:v>
                </c:pt>
                <c:pt idx="259">
                  <c:v>0.72861979972850999</c:v>
                </c:pt>
                <c:pt idx="260">
                  <c:v>0.75086986452667104</c:v>
                </c:pt>
                <c:pt idx="261">
                  <c:v>0.77353124409266305</c:v>
                </c:pt>
                <c:pt idx="262">
                  <c:v>0.79245187067288803</c:v>
                </c:pt>
                <c:pt idx="263">
                  <c:v>0.80897246579082105</c:v>
                </c:pt>
                <c:pt idx="264">
                  <c:v>0.82508332156713804</c:v>
                </c:pt>
                <c:pt idx="265">
                  <c:v>0.84205471376641094</c:v>
                </c:pt>
                <c:pt idx="266">
                  <c:v>0.860841043160532</c:v>
                </c:pt>
                <c:pt idx="267">
                  <c:v>0.87641491647358405</c:v>
                </c:pt>
                <c:pt idx="268">
                  <c:v>0.88831614322098895</c:v>
                </c:pt>
                <c:pt idx="269">
                  <c:v>0.89632730287829998</c:v>
                </c:pt>
                <c:pt idx="270">
                  <c:v>0.89987805745242999</c:v>
                </c:pt>
                <c:pt idx="271">
                  <c:v>0.89820793594981296</c:v>
                </c:pt>
                <c:pt idx="272">
                  <c:v>0.89004037114280099</c:v>
                </c:pt>
                <c:pt idx="273">
                  <c:v>0.87526584313378397</c:v>
                </c:pt>
                <c:pt idx="274">
                  <c:v>0.85296952420910299</c:v>
                </c:pt>
                <c:pt idx="275">
                  <c:v>0.82997978834613995</c:v>
                </c:pt>
                <c:pt idx="276">
                  <c:v>0.81027496271979604</c:v>
                </c:pt>
                <c:pt idx="277">
                  <c:v>0.79348638545765404</c:v>
                </c:pt>
                <c:pt idx="278">
                  <c:v>0.77742770898500302</c:v>
                </c:pt>
                <c:pt idx="279">
                  <c:v>0.760705333162771</c:v>
                </c:pt>
                <c:pt idx="280">
                  <c:v>0.741989989748988</c:v>
                </c:pt>
                <c:pt idx="281">
                  <c:v>0.72586017663536195</c:v>
                </c:pt>
                <c:pt idx="282">
                  <c:v>0.71337254848249998</c:v>
                </c:pt>
                <c:pt idx="283">
                  <c:v>0.70465622658601501</c:v>
                </c:pt>
                <c:pt idx="284">
                  <c:v>0.70036635808954095</c:v>
                </c:pt>
                <c:pt idx="285">
                  <c:v>0.70112545693667705</c:v>
                </c:pt>
                <c:pt idx="286">
                  <c:v>0.70818754812472595</c:v>
                </c:pt>
                <c:pt idx="287">
                  <c:v>0.72195697494408995</c:v>
                </c:pt>
                <c:pt idx="288">
                  <c:v>0.74266426172054101</c:v>
                </c:pt>
                <c:pt idx="289">
                  <c:v>0.76550580114711897</c:v>
                </c:pt>
                <c:pt idx="290">
                  <c:v>0.78248201009707796</c:v>
                </c:pt>
                <c:pt idx="291">
                  <c:v>0.79120694610906905</c:v>
                </c:pt>
                <c:pt idx="292">
                  <c:v>0.79999999999999905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D7-4B22-BC52-996C6B6B7D03}"/>
            </c:ext>
          </c:extLst>
        </c:ser>
        <c:ser>
          <c:idx val="1"/>
          <c:order val="1"/>
          <c:tx>
            <c:strRef>
              <c:f>'20230412_tran1G_Vcont0.05'!$D$1</c:f>
              <c:strCache>
                <c:ptCount val="1"/>
                <c:pt idx="0">
                  <c:v>vin-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'20230412_tran1G_Vcont0.05'!$D$2:$D$294</c:f>
              <c:numCache>
                <c:formatCode>General</c:formatCode>
                <c:ptCount val="293"/>
                <c:pt idx="0">
                  <c:v>0.8</c:v>
                </c:pt>
                <c:pt idx="1">
                  <c:v>0.79684113458820405</c:v>
                </c:pt>
                <c:pt idx="2">
                  <c:v>0.79410600495116301</c:v>
                </c:pt>
                <c:pt idx="3">
                  <c:v>0.79102013817523298</c:v>
                </c:pt>
                <c:pt idx="4">
                  <c:v>0.78614737618199204</c:v>
                </c:pt>
                <c:pt idx="5">
                  <c:v>0.77651347271050797</c:v>
                </c:pt>
                <c:pt idx="6">
                  <c:v>0.76918494999732101</c:v>
                </c:pt>
                <c:pt idx="7">
                  <c:v>0.76181158936877602</c:v>
                </c:pt>
                <c:pt idx="8">
                  <c:v>0.75357010141492198</c:v>
                </c:pt>
                <c:pt idx="9">
                  <c:v>0.74414023178760402</c:v>
                </c:pt>
                <c:pt idx="10">
                  <c:v>0.73256426689246501</c:v>
                </c:pt>
                <c:pt idx="11">
                  <c:v>0.72121655521955397</c:v>
                </c:pt>
                <c:pt idx="12">
                  <c:v>0.71143949585792698</c:v>
                </c:pt>
                <c:pt idx="13">
                  <c:v>0.70430060568226205</c:v>
                </c:pt>
                <c:pt idx="14">
                  <c:v>0.70037512055791096</c:v>
                </c:pt>
                <c:pt idx="15">
                  <c:v>0.701100427819496</c:v>
                </c:pt>
                <c:pt idx="16">
                  <c:v>0.70817191263427404</c:v>
                </c:pt>
                <c:pt idx="17">
                  <c:v>0.72210788950730798</c:v>
                </c:pt>
                <c:pt idx="18">
                  <c:v>0.74284907276141199</c:v>
                </c:pt>
                <c:pt idx="19">
                  <c:v>0.76571047656639502</c:v>
                </c:pt>
                <c:pt idx="20">
                  <c:v>0.78646130162306405</c:v>
                </c:pt>
                <c:pt idx="21">
                  <c:v>0.80358345384862495</c:v>
                </c:pt>
                <c:pt idx="22">
                  <c:v>0.81966181090300805</c:v>
                </c:pt>
                <c:pt idx="23">
                  <c:v>0.83617878792452405</c:v>
                </c:pt>
                <c:pt idx="24">
                  <c:v>0.854402020772148</c:v>
                </c:pt>
                <c:pt idx="25">
                  <c:v>0.87054069790093103</c:v>
                </c:pt>
                <c:pt idx="26">
                  <c:v>0.88350559477778801</c:v>
                </c:pt>
                <c:pt idx="27">
                  <c:v>0.893172390800126</c:v>
                </c:pt>
                <c:pt idx="28">
                  <c:v>0.89878924864949905</c:v>
                </c:pt>
                <c:pt idx="29">
                  <c:v>0.89972157724295099</c:v>
                </c:pt>
                <c:pt idx="30">
                  <c:v>0.89474681610789697</c:v>
                </c:pt>
                <c:pt idx="31">
                  <c:v>0.88291211203032305</c:v>
                </c:pt>
                <c:pt idx="32">
                  <c:v>0.86467754825436105</c:v>
                </c:pt>
                <c:pt idx="33">
                  <c:v>0.842125121435641</c:v>
                </c:pt>
                <c:pt idx="34">
                  <c:v>0.81996943984388904</c:v>
                </c:pt>
                <c:pt idx="35">
                  <c:v>0.80206492686314401</c:v>
                </c:pt>
                <c:pt idx="36">
                  <c:v>0.78585464755993495</c:v>
                </c:pt>
                <c:pt idx="37">
                  <c:v>0.76960521542796101</c:v>
                </c:pt>
                <c:pt idx="38">
                  <c:v>0.75211604459898795</c:v>
                </c:pt>
                <c:pt idx="39">
                  <c:v>0.73407642747817603</c:v>
                </c:pt>
                <c:pt idx="40">
                  <c:v>0.719629901468119</c:v>
                </c:pt>
                <c:pt idx="41">
                  <c:v>0.70882425934057502</c:v>
                </c:pt>
                <c:pt idx="42">
                  <c:v>0.70213320026729298</c:v>
                </c:pt>
                <c:pt idx="43">
                  <c:v>0.70001996649318199</c:v>
                </c:pt>
                <c:pt idx="44">
                  <c:v>0.703508597513815</c:v>
                </c:pt>
                <c:pt idx="45">
                  <c:v>0.71379213775637695</c:v>
                </c:pt>
                <c:pt idx="46">
                  <c:v>0.73049196183625997</c:v>
                </c:pt>
                <c:pt idx="47">
                  <c:v>0.75284483773515298</c:v>
                </c:pt>
                <c:pt idx="48">
                  <c:v>0.77534930406067104</c:v>
                </c:pt>
                <c:pt idx="49">
                  <c:v>0.79393714276802296</c:v>
                </c:pt>
                <c:pt idx="50">
                  <c:v>0.810351945846986</c:v>
                </c:pt>
                <c:pt idx="51">
                  <c:v>0.82649370753884699</c:v>
                </c:pt>
                <c:pt idx="52">
                  <c:v>0.84360154724279102</c:v>
                </c:pt>
                <c:pt idx="53">
                  <c:v>0.86233831796212701</c:v>
                </c:pt>
                <c:pt idx="54">
                  <c:v>0.87757854670346702</c:v>
                </c:pt>
                <c:pt idx="55">
                  <c:v>0.88916814293454705</c:v>
                </c:pt>
                <c:pt idx="56">
                  <c:v>0.89680612366538404</c:v>
                </c:pt>
                <c:pt idx="57">
                  <c:v>0.89995535831979701</c:v>
                </c:pt>
                <c:pt idx="58">
                  <c:v>0.89778592901349497</c:v>
                </c:pt>
                <c:pt idx="59">
                  <c:v>0.88902721211277402</c:v>
                </c:pt>
                <c:pt idx="60">
                  <c:v>0.87372042390029603</c:v>
                </c:pt>
                <c:pt idx="61">
                  <c:v>0.85155137903959899</c:v>
                </c:pt>
                <c:pt idx="62">
                  <c:v>0.82868164741624595</c:v>
                </c:pt>
                <c:pt idx="63">
                  <c:v>0.80929415671162097</c:v>
                </c:pt>
                <c:pt idx="64">
                  <c:v>0.79261770412332599</c:v>
                </c:pt>
                <c:pt idx="65">
                  <c:v>0.77653834767873497</c:v>
                </c:pt>
                <c:pt idx="66">
                  <c:v>0.759725710661034</c:v>
                </c:pt>
                <c:pt idx="67">
                  <c:v>0.74090617470043296</c:v>
                </c:pt>
                <c:pt idx="68">
                  <c:v>0.72498151225586804</c:v>
                </c:pt>
                <c:pt idx="69">
                  <c:v>0.71271745185692703</c:v>
                </c:pt>
                <c:pt idx="70">
                  <c:v>0.70426873969729598</c:v>
                </c:pt>
                <c:pt idx="71">
                  <c:v>0.70025846981623696</c:v>
                </c:pt>
                <c:pt idx="72">
                  <c:v>0.701358832521496</c:v>
                </c:pt>
                <c:pt idx="73">
                  <c:v>0.70883632079092695</c:v>
                </c:pt>
                <c:pt idx="74">
                  <c:v>0.72298330312637704</c:v>
                </c:pt>
                <c:pt idx="75">
                  <c:v>0.74426516293509204</c:v>
                </c:pt>
                <c:pt idx="76">
                  <c:v>0.76717471792814096</c:v>
                </c:pt>
                <c:pt idx="77">
                  <c:v>0.78750488705358401</c:v>
                </c:pt>
                <c:pt idx="78">
                  <c:v>0.80450255395805603</c:v>
                </c:pt>
                <c:pt idx="79">
                  <c:v>0.82057686284875697</c:v>
                </c:pt>
                <c:pt idx="80">
                  <c:v>0.83716448958624601</c:v>
                </c:pt>
                <c:pt idx="81">
                  <c:v>0.85555240390184895</c:v>
                </c:pt>
                <c:pt idx="82">
                  <c:v>0.87214561271232205</c:v>
                </c:pt>
                <c:pt idx="83">
                  <c:v>0.88513368194397002</c:v>
                </c:pt>
                <c:pt idx="84">
                  <c:v>0.89441948086581602</c:v>
                </c:pt>
                <c:pt idx="85">
                  <c:v>0.89932423706189202</c:v>
                </c:pt>
                <c:pt idx="86">
                  <c:v>0.89931668241051599</c:v>
                </c:pt>
                <c:pt idx="87">
                  <c:v>0.89317352027432795</c:v>
                </c:pt>
                <c:pt idx="88">
                  <c:v>0.88025134960644202</c:v>
                </c:pt>
                <c:pt idx="89">
                  <c:v>0.86070730376648497</c:v>
                </c:pt>
                <c:pt idx="90">
                  <c:v>0.83800829751928896</c:v>
                </c:pt>
                <c:pt idx="91">
                  <c:v>0.81619994672389196</c:v>
                </c:pt>
                <c:pt idx="92">
                  <c:v>0.79871014537330198</c:v>
                </c:pt>
                <c:pt idx="93">
                  <c:v>0.78258995419148003</c:v>
                </c:pt>
                <c:pt idx="94">
                  <c:v>0.76621140812710298</c:v>
                </c:pt>
                <c:pt idx="95">
                  <c:v>0.74836151810434004</c:v>
                </c:pt>
                <c:pt idx="96">
                  <c:v>0.73103700698600405</c:v>
                </c:pt>
                <c:pt idx="97">
                  <c:v>0.71728621158216899</c:v>
                </c:pt>
                <c:pt idx="98">
                  <c:v>0.70719308757885202</c:v>
                </c:pt>
                <c:pt idx="99">
                  <c:v>0.70134786748625799</c:v>
                </c:pt>
                <c:pt idx="100">
                  <c:v>0.70021550618594297</c:v>
                </c:pt>
                <c:pt idx="101">
                  <c:v>0.70494407860979702</c:v>
                </c:pt>
                <c:pt idx="102">
                  <c:v>0.71651554622632097</c:v>
                </c:pt>
                <c:pt idx="103">
                  <c:v>0.73449152984254895</c:v>
                </c:pt>
                <c:pt idx="104">
                  <c:v>0.75700354800221903</c:v>
                </c:pt>
                <c:pt idx="105">
                  <c:v>0.77921129302532599</c:v>
                </c:pt>
                <c:pt idx="106">
                  <c:v>0.79722330817503795</c:v>
                </c:pt>
                <c:pt idx="107">
                  <c:v>0.813467272400348</c:v>
                </c:pt>
                <c:pt idx="108">
                  <c:v>0.82970021432521401</c:v>
                </c:pt>
                <c:pt idx="109">
                  <c:v>0.84712464716074598</c:v>
                </c:pt>
                <c:pt idx="110">
                  <c:v>0.86530992179187305</c:v>
                </c:pt>
                <c:pt idx="111">
                  <c:v>0.87989858351304495</c:v>
                </c:pt>
                <c:pt idx="112">
                  <c:v>0.89084330613193996</c:v>
                </c:pt>
                <c:pt idx="113">
                  <c:v>0.89769824340810001</c:v>
                </c:pt>
                <c:pt idx="114">
                  <c:v>0.89999359427886505</c:v>
                </c:pt>
                <c:pt idx="115">
                  <c:v>0.89673851517053305</c:v>
                </c:pt>
                <c:pt idx="116">
                  <c:v>0.88672116638029996</c:v>
                </c:pt>
                <c:pt idx="117">
                  <c:v>0.870267537269656</c:v>
                </c:pt>
                <c:pt idx="118">
                  <c:v>0.84795508254009899</c:v>
                </c:pt>
                <c:pt idx="119">
                  <c:v>0.82538848354872896</c:v>
                </c:pt>
                <c:pt idx="120">
                  <c:v>0.806671338725089</c:v>
                </c:pt>
                <c:pt idx="121">
                  <c:v>0.79021422142279496</c:v>
                </c:pt>
                <c:pt idx="122">
                  <c:v>0.77408606819969905</c:v>
                </c:pt>
                <c:pt idx="123">
                  <c:v>0.75703407683871204</c:v>
                </c:pt>
                <c:pt idx="124">
                  <c:v>0.73828128072922194</c:v>
                </c:pt>
                <c:pt idx="125">
                  <c:v>0.72290893067013695</c:v>
                </c:pt>
                <c:pt idx="126">
                  <c:v>0.71118434558964505</c:v>
                </c:pt>
                <c:pt idx="127">
                  <c:v>0.70338979497262699</c:v>
                </c:pt>
                <c:pt idx="128">
                  <c:v>0.70007256133295903</c:v>
                </c:pt>
                <c:pt idx="129">
                  <c:v>0.70203059387408095</c:v>
                </c:pt>
                <c:pt idx="130">
                  <c:v>0.710539524944927</c:v>
                </c:pt>
                <c:pt idx="131">
                  <c:v>0.72562006238394505</c:v>
                </c:pt>
                <c:pt idx="132">
                  <c:v>0.74785006654003905</c:v>
                </c:pt>
                <c:pt idx="133">
                  <c:v>0.770771138056769</c:v>
                </c:pt>
                <c:pt idx="134">
                  <c:v>0.79028858812020897</c:v>
                </c:pt>
                <c:pt idx="135">
                  <c:v>0.80701074051919996</c:v>
                </c:pt>
                <c:pt idx="136">
                  <c:v>0.823080373037964</c:v>
                </c:pt>
                <c:pt idx="137">
                  <c:v>0.83985405117808698</c:v>
                </c:pt>
                <c:pt idx="138">
                  <c:v>0.85865832565330602</c:v>
                </c:pt>
                <c:pt idx="139">
                  <c:v>0.87466793389605202</c:v>
                </c:pt>
                <c:pt idx="140">
                  <c:v>0.88702168504068901</c:v>
                </c:pt>
                <c:pt idx="141">
                  <c:v>0.89557826596974899</c:v>
                </c:pt>
                <c:pt idx="142">
                  <c:v>0.89970058130123598</c:v>
                </c:pt>
                <c:pt idx="143">
                  <c:v>0.89873734288754603</c:v>
                </c:pt>
                <c:pt idx="144">
                  <c:v>0.89142634303451895</c:v>
                </c:pt>
                <c:pt idx="145">
                  <c:v>0.87742968510460295</c:v>
                </c:pt>
                <c:pt idx="146">
                  <c:v>0.85638106089743604</c:v>
                </c:pt>
                <c:pt idx="147">
                  <c:v>0.83349887107421905</c:v>
                </c:pt>
                <c:pt idx="148">
                  <c:v>0.81300483115350297</c:v>
                </c:pt>
                <c:pt idx="149">
                  <c:v>0.79595122534253304</c:v>
                </c:pt>
                <c:pt idx="150">
                  <c:v>0.77987127530091604</c:v>
                </c:pt>
                <c:pt idx="151">
                  <c:v>0.76331214885329801</c:v>
                </c:pt>
                <c:pt idx="152">
                  <c:v>0.74499718143962701</c:v>
                </c:pt>
                <c:pt idx="153">
                  <c:v>0.72830116438780501</c:v>
                </c:pt>
                <c:pt idx="154">
                  <c:v>0.715203601849001</c:v>
                </c:pt>
                <c:pt idx="155">
                  <c:v>0.70580016845625604</c:v>
                </c:pt>
                <c:pt idx="156">
                  <c:v>0.70075874440791897</c:v>
                </c:pt>
                <c:pt idx="157">
                  <c:v>0.70059895672378802</c:v>
                </c:pt>
                <c:pt idx="158">
                  <c:v>0.70653750236712198</c:v>
                </c:pt>
                <c:pt idx="159">
                  <c:v>0.71926884394270196</c:v>
                </c:pt>
                <c:pt idx="160">
                  <c:v>0.73856971587561604</c:v>
                </c:pt>
                <c:pt idx="161">
                  <c:v>0.76123736520188401</c:v>
                </c:pt>
                <c:pt idx="162">
                  <c:v>0.78321051485980797</c:v>
                </c:pt>
                <c:pt idx="163">
                  <c:v>0.80077772470025499</c:v>
                </c:pt>
                <c:pt idx="164">
                  <c:v>0.81690890948122497</c:v>
                </c:pt>
                <c:pt idx="165">
                  <c:v>0.83326103483657299</c:v>
                </c:pt>
                <c:pt idx="166">
                  <c:v>0.85103953609438998</c:v>
                </c:pt>
                <c:pt idx="167">
                  <c:v>0.86847648221051599</c:v>
                </c:pt>
                <c:pt idx="168">
                  <c:v>0.88234132728483905</c:v>
                </c:pt>
                <c:pt idx="169">
                  <c:v>0.89255231979406302</c:v>
                </c:pt>
                <c:pt idx="170">
                  <c:v>0.89853444783477598</c:v>
                </c:pt>
                <c:pt idx="171">
                  <c:v>0.89983064379190103</c:v>
                </c:pt>
                <c:pt idx="172">
                  <c:v>0.89530418299488101</c:v>
                </c:pt>
                <c:pt idx="173">
                  <c:v>0.88393102948532798</c:v>
                </c:pt>
                <c:pt idx="174">
                  <c:v>0.86616663462406895</c:v>
                </c:pt>
                <c:pt idx="175">
                  <c:v>0.843682906823778</c:v>
                </c:pt>
                <c:pt idx="176">
                  <c:v>0.82143199387419397</c:v>
                </c:pt>
                <c:pt idx="177">
                  <c:v>0.80333496986217801</c:v>
                </c:pt>
                <c:pt idx="178">
                  <c:v>0.78706649214480595</c:v>
                </c:pt>
                <c:pt idx="179">
                  <c:v>0.770849686405918</c:v>
                </c:pt>
                <c:pt idx="180">
                  <c:v>0.75347894715200603</c:v>
                </c:pt>
                <c:pt idx="181">
                  <c:v>0.73518105399549505</c:v>
                </c:pt>
                <c:pt idx="182">
                  <c:v>0.72048171302154695</c:v>
                </c:pt>
                <c:pt idx="183">
                  <c:v>0.70942787920993999</c:v>
                </c:pt>
                <c:pt idx="184">
                  <c:v>0.70244154021578298</c:v>
                </c:pt>
                <c:pt idx="185">
                  <c:v>0.70000094986861305</c:v>
                </c:pt>
                <c:pt idx="186">
                  <c:v>0.70307022758959103</c:v>
                </c:pt>
                <c:pt idx="187">
                  <c:v>0.71287543086841398</c:v>
                </c:pt>
                <c:pt idx="188">
                  <c:v>0.72913345028487198</c:v>
                </c:pt>
                <c:pt idx="189">
                  <c:v>0.75141306044696399</c:v>
                </c:pt>
                <c:pt idx="190">
                  <c:v>0.77403059835843802</c:v>
                </c:pt>
                <c:pt idx="191">
                  <c:v>0.79285428027008997</c:v>
                </c:pt>
                <c:pt idx="192">
                  <c:v>0.80934524189912105</c:v>
                </c:pt>
                <c:pt idx="193">
                  <c:v>0.82546342870375</c:v>
                </c:pt>
                <c:pt idx="194">
                  <c:v>0.84247149555245304</c:v>
                </c:pt>
                <c:pt idx="195">
                  <c:v>0.86123679604902104</c:v>
                </c:pt>
                <c:pt idx="196">
                  <c:v>0.87670969547243505</c:v>
                </c:pt>
                <c:pt idx="197">
                  <c:v>0.88853706000483301</c:v>
                </c:pt>
                <c:pt idx="198">
                  <c:v>0.89645407571940505</c:v>
                </c:pt>
                <c:pt idx="199">
                  <c:v>0.89990136565786805</c:v>
                </c:pt>
                <c:pt idx="200">
                  <c:v>0.89810566304800798</c:v>
                </c:pt>
                <c:pt idx="201">
                  <c:v>0.88979067797227096</c:v>
                </c:pt>
                <c:pt idx="202">
                  <c:v>0.87488419062664502</c:v>
                </c:pt>
                <c:pt idx="203">
                  <c:v>0.852600662914345</c:v>
                </c:pt>
                <c:pt idx="204">
                  <c:v>0.82963792624374899</c:v>
                </c:pt>
                <c:pt idx="205">
                  <c:v>0.81001782467816197</c:v>
                </c:pt>
                <c:pt idx="206">
                  <c:v>0.79325903297205802</c:v>
                </c:pt>
                <c:pt idx="207">
                  <c:v>0.77719608503487103</c:v>
                </c:pt>
                <c:pt idx="208">
                  <c:v>0.760451007423672</c:v>
                </c:pt>
                <c:pt idx="209">
                  <c:v>0.74169500720167403</c:v>
                </c:pt>
                <c:pt idx="210">
                  <c:v>0.72562006734515005</c:v>
                </c:pt>
                <c:pt idx="211">
                  <c:v>0.71319330096875699</c:v>
                </c:pt>
                <c:pt idx="212">
                  <c:v>0.70454935920240203</c:v>
                </c:pt>
                <c:pt idx="213">
                  <c:v>0.70033523521877605</c:v>
                </c:pt>
                <c:pt idx="214">
                  <c:v>0.70118655287879605</c:v>
                </c:pt>
                <c:pt idx="215">
                  <c:v>0.70836111393714196</c:v>
                </c:pt>
                <c:pt idx="216">
                  <c:v>0.72223326130000098</c:v>
                </c:pt>
                <c:pt idx="217">
                  <c:v>0.74309286796794005</c:v>
                </c:pt>
                <c:pt idx="218">
                  <c:v>0.76595242572078703</c:v>
                </c:pt>
                <c:pt idx="219">
                  <c:v>0.78658427908612905</c:v>
                </c:pt>
                <c:pt idx="220">
                  <c:v>0.80368434441212999</c:v>
                </c:pt>
                <c:pt idx="221">
                  <c:v>0.819768441658972</c:v>
                </c:pt>
                <c:pt idx="222">
                  <c:v>0.836304118038668</c:v>
                </c:pt>
                <c:pt idx="223">
                  <c:v>0.854559789728074</c:v>
                </c:pt>
                <c:pt idx="224">
                  <c:v>0.87133889081806204</c:v>
                </c:pt>
                <c:pt idx="225">
                  <c:v>0.884524359170899</c:v>
                </c:pt>
                <c:pt idx="226">
                  <c:v>0.89402160182976897</c:v>
                </c:pt>
                <c:pt idx="227">
                  <c:v>0.89917172899786402</c:v>
                </c:pt>
                <c:pt idx="228">
                  <c:v>0.89946417263569201</c:v>
                </c:pt>
                <c:pt idx="229">
                  <c:v>0.89369762248191897</c:v>
                </c:pt>
                <c:pt idx="230">
                  <c:v>0.88112869588090903</c:v>
                </c:pt>
                <c:pt idx="231">
                  <c:v>0.86201419175026495</c:v>
                </c:pt>
                <c:pt idx="232">
                  <c:v>0.83936009109561904</c:v>
                </c:pt>
                <c:pt idx="233">
                  <c:v>0.81735595948851303</c:v>
                </c:pt>
                <c:pt idx="234">
                  <c:v>0.79973195527316998</c:v>
                </c:pt>
                <c:pt idx="235">
                  <c:v>0.78358864561229702</c:v>
                </c:pt>
                <c:pt idx="236">
                  <c:v>0.76725283566245195</c:v>
                </c:pt>
                <c:pt idx="237">
                  <c:v>0.74952253264297797</c:v>
                </c:pt>
                <c:pt idx="238">
                  <c:v>0.73196181036812902</c:v>
                </c:pt>
                <c:pt idx="239">
                  <c:v>0.71799796652497705</c:v>
                </c:pt>
                <c:pt idx="240">
                  <c:v>0.70768315339210497</c:v>
                </c:pt>
                <c:pt idx="241">
                  <c:v>0.70157642707646795</c:v>
                </c:pt>
                <c:pt idx="242">
                  <c:v>0.70013254459223095</c:v>
                </c:pt>
                <c:pt idx="243">
                  <c:v>0.70447842268905603</c:v>
                </c:pt>
                <c:pt idx="244">
                  <c:v>0.71567315099785</c:v>
                </c:pt>
                <c:pt idx="245">
                  <c:v>0.73324944688676597</c:v>
                </c:pt>
                <c:pt idx="246">
                  <c:v>0.75570766000401901</c:v>
                </c:pt>
                <c:pt idx="247">
                  <c:v>0.777998358724871</c:v>
                </c:pt>
                <c:pt idx="248">
                  <c:v>0.79617317361326101</c:v>
                </c:pt>
                <c:pt idx="249">
                  <c:v>0.812463949430688</c:v>
                </c:pt>
                <c:pt idx="250">
                  <c:v>0.82866628800730702</c:v>
                </c:pt>
                <c:pt idx="251">
                  <c:v>0.845989280398185</c:v>
                </c:pt>
                <c:pt idx="252">
                  <c:v>0.86438711839523596</c:v>
                </c:pt>
                <c:pt idx="253">
                  <c:v>0.87918388915236301</c:v>
                </c:pt>
                <c:pt idx="254">
                  <c:v>0.89033284548374603</c:v>
                </c:pt>
                <c:pt idx="255">
                  <c:v>0.897433724139723</c:v>
                </c:pt>
                <c:pt idx="256">
                  <c:v>0.899999859668136</c:v>
                </c:pt>
                <c:pt idx="257">
                  <c:v>0.89709090743069397</c:v>
                </c:pt>
                <c:pt idx="258">
                  <c:v>0.88746970519659296</c:v>
                </c:pt>
                <c:pt idx="259">
                  <c:v>0.87138020027148999</c:v>
                </c:pt>
                <c:pt idx="260">
                  <c:v>0.84913013547332805</c:v>
                </c:pt>
                <c:pt idx="261">
                  <c:v>0.82646875590733604</c:v>
                </c:pt>
                <c:pt idx="262">
                  <c:v>0.80754812932711095</c:v>
                </c:pt>
                <c:pt idx="263">
                  <c:v>0.79102753420917804</c:v>
                </c:pt>
                <c:pt idx="264">
                  <c:v>0.77491667843286105</c:v>
                </c:pt>
                <c:pt idx="265">
                  <c:v>0.75794528623358803</c:v>
                </c:pt>
                <c:pt idx="266">
                  <c:v>0.73915895683946697</c:v>
                </c:pt>
                <c:pt idx="267">
                  <c:v>0.72358508352641504</c:v>
                </c:pt>
                <c:pt idx="268">
                  <c:v>0.71168385677901003</c:v>
                </c:pt>
                <c:pt idx="269">
                  <c:v>0.703672697121699</c:v>
                </c:pt>
                <c:pt idx="270">
                  <c:v>0.70012194254756899</c:v>
                </c:pt>
                <c:pt idx="271">
                  <c:v>0.70179206405018602</c:v>
                </c:pt>
                <c:pt idx="272">
                  <c:v>0.70995962885719799</c:v>
                </c:pt>
                <c:pt idx="273">
                  <c:v>0.72473415686621501</c:v>
                </c:pt>
                <c:pt idx="274">
                  <c:v>0.74703047579089599</c:v>
                </c:pt>
                <c:pt idx="275">
                  <c:v>0.77002021165385903</c:v>
                </c:pt>
                <c:pt idx="276">
                  <c:v>0.78972503728020305</c:v>
                </c:pt>
                <c:pt idx="277">
                  <c:v>0.80651361454234505</c:v>
                </c:pt>
                <c:pt idx="278">
                  <c:v>0.82257229101499596</c:v>
                </c:pt>
                <c:pt idx="279">
                  <c:v>0.83929466683722798</c:v>
                </c:pt>
                <c:pt idx="280">
                  <c:v>0.85801001025101098</c:v>
                </c:pt>
                <c:pt idx="281">
                  <c:v>0.87413982336463703</c:v>
                </c:pt>
                <c:pt idx="282">
                  <c:v>0.886627451517499</c:v>
                </c:pt>
                <c:pt idx="283">
                  <c:v>0.89534377341398497</c:v>
                </c:pt>
                <c:pt idx="284">
                  <c:v>0.89963364191045903</c:v>
                </c:pt>
                <c:pt idx="285">
                  <c:v>0.89887454306332204</c:v>
                </c:pt>
                <c:pt idx="286">
                  <c:v>0.89181245187527303</c:v>
                </c:pt>
                <c:pt idx="287">
                  <c:v>0.87804302505590903</c:v>
                </c:pt>
                <c:pt idx="288">
                  <c:v>0.85733573827945797</c:v>
                </c:pt>
                <c:pt idx="289">
                  <c:v>0.83449419885288001</c:v>
                </c:pt>
                <c:pt idx="290">
                  <c:v>0.81751798990292202</c:v>
                </c:pt>
                <c:pt idx="291">
                  <c:v>0.80879305389093104</c:v>
                </c:pt>
                <c:pt idx="29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AD7-4B22-BC52-996C6B6B7D03}"/>
            </c:ext>
          </c:extLst>
        </c:ser>
        <c:ser>
          <c:idx val="2"/>
          <c:order val="2"/>
          <c:tx>
            <c:strRef>
              <c:f>'20230412_tran1G_Vcont0.05'!$E$1</c:f>
              <c:strCache>
                <c:ptCount val="1"/>
                <c:pt idx="0">
                  <c:v>Vout+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'20230412_tran1G_Vcont0.05'!$E$2:$E$294</c:f>
              <c:numCache>
                <c:formatCode>General</c:formatCode>
                <c:ptCount val="293"/>
                <c:pt idx="0">
                  <c:v>1.23206540993766</c:v>
                </c:pt>
                <c:pt idx="1">
                  <c:v>1.2321173470981399</c:v>
                </c:pt>
                <c:pt idx="2">
                  <c:v>1.2322511168377399</c:v>
                </c:pt>
                <c:pt idx="3">
                  <c:v>1.2325026252023501</c:v>
                </c:pt>
                <c:pt idx="4">
                  <c:v>1.2332431584297201</c:v>
                </c:pt>
                <c:pt idx="5">
                  <c:v>1.23607185455536</c:v>
                </c:pt>
                <c:pt idx="6">
                  <c:v>1.2393507874892</c:v>
                </c:pt>
                <c:pt idx="7">
                  <c:v>1.2434898385231801</c:v>
                </c:pt>
                <c:pt idx="8">
                  <c:v>1.24896284571683</c:v>
                </c:pt>
                <c:pt idx="9">
                  <c:v>1.25622831532583</c:v>
                </c:pt>
                <c:pt idx="10">
                  <c:v>1.2666229453757301</c:v>
                </c:pt>
                <c:pt idx="11">
                  <c:v>1.27863865645289</c:v>
                </c:pt>
                <c:pt idx="12">
                  <c:v>1.2910782365042901</c:v>
                </c:pt>
                <c:pt idx="13">
                  <c:v>1.3027122252855901</c:v>
                </c:pt>
                <c:pt idx="14">
                  <c:v>1.3132955154554899</c:v>
                </c:pt>
                <c:pt idx="15">
                  <c:v>1.3220967091837199</c:v>
                </c:pt>
                <c:pt idx="16">
                  <c:v>1.3275862218708601</c:v>
                </c:pt>
                <c:pt idx="17">
                  <c:v>1.32779962342691</c:v>
                </c:pt>
                <c:pt idx="18">
                  <c:v>1.3199805128726201</c:v>
                </c:pt>
                <c:pt idx="19">
                  <c:v>1.30399525436609</c:v>
                </c:pt>
                <c:pt idx="20">
                  <c:v>1.28419283126441</c:v>
                </c:pt>
                <c:pt idx="21">
                  <c:v>1.2649075973710999</c:v>
                </c:pt>
                <c:pt idx="22">
                  <c:v>1.24518105877453</c:v>
                </c:pt>
                <c:pt idx="23">
                  <c:v>1.2240053498321399</c:v>
                </c:pt>
                <c:pt idx="24">
                  <c:v>1.2000355277569099</c:v>
                </c:pt>
                <c:pt idx="25">
                  <c:v>1.17824895185045</c:v>
                </c:pt>
                <c:pt idx="26">
                  <c:v>1.16003933372271</c:v>
                </c:pt>
                <c:pt idx="27">
                  <c:v>1.14528130307328</c:v>
                </c:pt>
                <c:pt idx="28">
                  <c:v>1.1344652009114999</c:v>
                </c:pt>
                <c:pt idx="29">
                  <c:v>1.1277086571372701</c:v>
                </c:pt>
                <c:pt idx="30">
                  <c:v>1.1259902867234799</c:v>
                </c:pt>
                <c:pt idx="31">
                  <c:v>1.13089466385962</c:v>
                </c:pt>
                <c:pt idx="32">
                  <c:v>1.1433893705940801</c:v>
                </c:pt>
                <c:pt idx="33">
                  <c:v>1.1623617330281399</c:v>
                </c:pt>
                <c:pt idx="34">
                  <c:v>1.1826191105330499</c:v>
                </c:pt>
                <c:pt idx="35">
                  <c:v>1.1992384700479</c:v>
                </c:pt>
                <c:pt idx="36">
                  <c:v>1.21416177005618</c:v>
                </c:pt>
                <c:pt idx="37">
                  <c:v>1.2291103087089701</c:v>
                </c:pt>
                <c:pt idx="38">
                  <c:v>1.2456080732922199</c:v>
                </c:pt>
                <c:pt idx="39">
                  <c:v>1.2637640603500999</c:v>
                </c:pt>
                <c:pt idx="40">
                  <c:v>1.2800976624642699</c:v>
                </c:pt>
                <c:pt idx="41">
                  <c:v>1.2947722107314299</c:v>
                </c:pt>
                <c:pt idx="42">
                  <c:v>1.30733013932228</c:v>
                </c:pt>
                <c:pt idx="43">
                  <c:v>1.3176169012561101</c:v>
                </c:pt>
                <c:pt idx="44">
                  <c:v>1.3251117444510601</c:v>
                </c:pt>
                <c:pt idx="45">
                  <c:v>1.3284776199176</c:v>
                </c:pt>
                <c:pt idx="46">
                  <c:v>1.3255550224719099</c:v>
                </c:pt>
                <c:pt idx="47">
                  <c:v>1.3138365220688999</c:v>
                </c:pt>
                <c:pt idx="48">
                  <c:v>1.29535307155876</c:v>
                </c:pt>
                <c:pt idx="49">
                  <c:v>1.27603507394155</c:v>
                </c:pt>
                <c:pt idx="50">
                  <c:v>1.2567343914748399</c:v>
                </c:pt>
                <c:pt idx="51">
                  <c:v>1.2364928194951501</c:v>
                </c:pt>
                <c:pt idx="52">
                  <c:v>1.21430517430795</c:v>
                </c:pt>
                <c:pt idx="53">
                  <c:v>1.18940930473812</c:v>
                </c:pt>
                <c:pt idx="54">
                  <c:v>1.16849227765113</c:v>
                </c:pt>
                <c:pt idx="55">
                  <c:v>1.1516349036092901</c:v>
                </c:pt>
                <c:pt idx="56">
                  <c:v>1.1388130423210101</c:v>
                </c:pt>
                <c:pt idx="57">
                  <c:v>1.1301641662706701</c:v>
                </c:pt>
                <c:pt idx="58">
                  <c:v>1.1260418994936301</c:v>
                </c:pt>
                <c:pt idx="59">
                  <c:v>1.1278237568582901</c:v>
                </c:pt>
                <c:pt idx="60">
                  <c:v>1.1367365682723001</c:v>
                </c:pt>
                <c:pt idx="61">
                  <c:v>1.1541217399597301</c:v>
                </c:pt>
                <c:pt idx="62">
                  <c:v>1.1745643884127801</c:v>
                </c:pt>
                <c:pt idx="63">
                  <c:v>1.1925464144331701</c:v>
                </c:pt>
                <c:pt idx="64">
                  <c:v>1.2079550974950799</c:v>
                </c:pt>
                <c:pt idx="65">
                  <c:v>1.2227143204276201</c:v>
                </c:pt>
                <c:pt idx="66">
                  <c:v>1.2383408160421101</c:v>
                </c:pt>
                <c:pt idx="67">
                  <c:v>1.25668040566816</c:v>
                </c:pt>
                <c:pt idx="68">
                  <c:v>1.27375390828894</c:v>
                </c:pt>
                <c:pt idx="69">
                  <c:v>1.28906678500163</c:v>
                </c:pt>
                <c:pt idx="70">
                  <c:v>1.30261592384907</c:v>
                </c:pt>
                <c:pt idx="71">
                  <c:v>1.3138261707686201</c:v>
                </c:pt>
                <c:pt idx="72">
                  <c:v>1.32252283324144</c:v>
                </c:pt>
                <c:pt idx="73">
                  <c:v>1.3277653104382501</c:v>
                </c:pt>
                <c:pt idx="74">
                  <c:v>1.3276416303965199</c:v>
                </c:pt>
                <c:pt idx="75">
                  <c:v>1.3192020716620301</c:v>
                </c:pt>
                <c:pt idx="76">
                  <c:v>1.30275497090821</c:v>
                </c:pt>
                <c:pt idx="77">
                  <c:v>1.28308468201098</c:v>
                </c:pt>
                <c:pt idx="78">
                  <c:v>1.2638112230301799</c:v>
                </c:pt>
                <c:pt idx="79">
                  <c:v>1.2440231483369399</c:v>
                </c:pt>
                <c:pt idx="80">
                  <c:v>1.2227207426787501</c:v>
                </c:pt>
                <c:pt idx="81">
                  <c:v>1.19850287300444</c:v>
                </c:pt>
                <c:pt idx="82">
                  <c:v>1.17604645175469</c:v>
                </c:pt>
                <c:pt idx="83">
                  <c:v>1.1576703195154801</c:v>
                </c:pt>
                <c:pt idx="84">
                  <c:v>1.1431706786034901</c:v>
                </c:pt>
                <c:pt idx="85">
                  <c:v>1.13295810237936</c:v>
                </c:pt>
                <c:pt idx="86">
                  <c:v>1.12700558079042</c:v>
                </c:pt>
                <c:pt idx="87">
                  <c:v>1.1263340968789199</c:v>
                </c:pt>
                <c:pt idx="88">
                  <c:v>1.13246326888869</c:v>
                </c:pt>
                <c:pt idx="89">
                  <c:v>1.1465233690896299</c:v>
                </c:pt>
                <c:pt idx="90">
                  <c:v>1.1660559033511499</c:v>
                </c:pt>
                <c:pt idx="91">
                  <c:v>1.1861187664522099</c:v>
                </c:pt>
                <c:pt idx="92">
                  <c:v>1.2023348299982299</c:v>
                </c:pt>
                <c:pt idx="93">
                  <c:v>1.2171544548898099</c:v>
                </c:pt>
                <c:pt idx="94">
                  <c:v>1.2322608598325699</c:v>
                </c:pt>
                <c:pt idx="95">
                  <c:v>1.2492588370112301</c:v>
                </c:pt>
                <c:pt idx="96">
                  <c:v>1.2670224152744001</c:v>
                </c:pt>
                <c:pt idx="97">
                  <c:v>1.28302454185267</c:v>
                </c:pt>
                <c:pt idx="98">
                  <c:v>1.29738675286889</c:v>
                </c:pt>
                <c:pt idx="99">
                  <c:v>1.3094969366187601</c:v>
                </c:pt>
                <c:pt idx="100">
                  <c:v>1.3193054173821801</c:v>
                </c:pt>
                <c:pt idx="101">
                  <c:v>1.32614489700066</c:v>
                </c:pt>
                <c:pt idx="102">
                  <c:v>1.32846730633764</c:v>
                </c:pt>
                <c:pt idx="103">
                  <c:v>1.3240244933529099</c:v>
                </c:pt>
                <c:pt idx="104">
                  <c:v>1.3108805288073599</c:v>
                </c:pt>
                <c:pt idx="105">
                  <c:v>1.29160948882843</c:v>
                </c:pt>
                <c:pt idx="106">
                  <c:v>1.27231720599535</c:v>
                </c:pt>
                <c:pt idx="107">
                  <c:v>1.2529101035028001</c:v>
                </c:pt>
                <c:pt idx="108">
                  <c:v>1.23238332327795</c:v>
                </c:pt>
                <c:pt idx="109">
                  <c:v>1.2096728784999</c:v>
                </c:pt>
                <c:pt idx="110">
                  <c:v>1.1853889853631501</c:v>
                </c:pt>
                <c:pt idx="111">
                  <c:v>1.1652151881732</c:v>
                </c:pt>
                <c:pt idx="112">
                  <c:v>1.1490382684241001</c:v>
                </c:pt>
                <c:pt idx="113">
                  <c:v>1.1369961406646201</c:v>
                </c:pt>
                <c:pt idx="114">
                  <c:v>1.1290763685848999</c:v>
                </c:pt>
                <c:pt idx="115">
                  <c:v>1.12587184255705</c:v>
                </c:pt>
                <c:pt idx="116">
                  <c:v>1.1288826068823401</c:v>
                </c:pt>
                <c:pt idx="117">
                  <c:v>1.1391882055407601</c:v>
                </c:pt>
                <c:pt idx="118">
                  <c:v>1.1572230821421301</c:v>
                </c:pt>
                <c:pt idx="119">
                  <c:v>1.1776007871824901</c:v>
                </c:pt>
                <c:pt idx="120">
                  <c:v>1.19497692820062</c:v>
                </c:pt>
                <c:pt idx="121">
                  <c:v>1.21016212131501</c:v>
                </c:pt>
                <c:pt idx="122">
                  <c:v>1.2249720964189501</c:v>
                </c:pt>
                <c:pt idx="123">
                  <c:v>1.24089594706367</c:v>
                </c:pt>
                <c:pt idx="124">
                  <c:v>1.2593688691009199</c:v>
                </c:pt>
                <c:pt idx="125">
                  <c:v>1.27616005089968</c:v>
                </c:pt>
                <c:pt idx="126">
                  <c:v>1.2912361279500999</c:v>
                </c:pt>
                <c:pt idx="127">
                  <c:v>1.3044164849733999</c:v>
                </c:pt>
                <c:pt idx="128">
                  <c:v>1.31528147747627</c:v>
                </c:pt>
                <c:pt idx="129">
                  <c:v>1.3235495467537499</c:v>
                </c:pt>
                <c:pt idx="130">
                  <c:v>1.328143609884</c:v>
                </c:pt>
                <c:pt idx="131">
                  <c:v>1.3270362833860301</c:v>
                </c:pt>
                <c:pt idx="132">
                  <c:v>1.31708210587301</c:v>
                </c:pt>
                <c:pt idx="133">
                  <c:v>1.29959750028335</c:v>
                </c:pt>
                <c:pt idx="134">
                  <c:v>1.28008679693703</c:v>
                </c:pt>
                <c:pt idx="135">
                  <c:v>1.2608059891177701</c:v>
                </c:pt>
                <c:pt idx="136">
                  <c:v>1.24085130352496</c:v>
                </c:pt>
                <c:pt idx="137">
                  <c:v>1.2192107472316001</c:v>
                </c:pt>
                <c:pt idx="138">
                  <c:v>1.1943516010852899</c:v>
                </c:pt>
                <c:pt idx="139">
                  <c:v>1.17255628522727</c:v>
                </c:pt>
                <c:pt idx="140">
                  <c:v>1.1548775366484401</c:v>
                </c:pt>
                <c:pt idx="141">
                  <c:v>1.14112209626355</c:v>
                </c:pt>
                <c:pt idx="142">
                  <c:v>1.1316147969046699</c:v>
                </c:pt>
                <c:pt idx="143">
                  <c:v>1.12647361112699</c:v>
                </c:pt>
                <c:pt idx="144">
                  <c:v>1.1268764355701399</c:v>
                </c:pt>
                <c:pt idx="145">
                  <c:v>1.1342403963051699</c:v>
                </c:pt>
                <c:pt idx="146">
                  <c:v>1.1500554138285599</c:v>
                </c:pt>
                <c:pt idx="147">
                  <c:v>1.1701512494334501</c:v>
                </c:pt>
                <c:pt idx="148">
                  <c:v>1.1890979155394501</c:v>
                </c:pt>
                <c:pt idx="149">
                  <c:v>1.2048848596297801</c:v>
                </c:pt>
                <c:pt idx="150">
                  <c:v>1.2196512154928101</c:v>
                </c:pt>
                <c:pt idx="151">
                  <c:v>1.2349692192867301</c:v>
                </c:pt>
                <c:pt idx="152">
                  <c:v>1.2525782311984099</c:v>
                </c:pt>
                <c:pt idx="153">
                  <c:v>1.2700206302844901</c:v>
                </c:pt>
                <c:pt idx="154">
                  <c:v>1.28571545340244</c:v>
                </c:pt>
                <c:pt idx="155">
                  <c:v>1.2997653456967799</c:v>
                </c:pt>
                <c:pt idx="156">
                  <c:v>1.3114840651439901</c:v>
                </c:pt>
                <c:pt idx="157">
                  <c:v>1.3208010431006301</c:v>
                </c:pt>
                <c:pt idx="158">
                  <c:v>1.3269688194951199</c:v>
                </c:pt>
                <c:pt idx="159">
                  <c:v>1.3282428940617601</c:v>
                </c:pt>
                <c:pt idx="160">
                  <c:v>1.3221928568058201</c:v>
                </c:pt>
                <c:pt idx="161">
                  <c:v>1.30764601318235</c:v>
                </c:pt>
                <c:pt idx="162">
                  <c:v>1.28758692130161</c:v>
                </c:pt>
                <c:pt idx="163">
                  <c:v>1.26822512187535</c:v>
                </c:pt>
                <c:pt idx="164">
                  <c:v>1.2486495784521601</c:v>
                </c:pt>
                <c:pt idx="165">
                  <c:v>1.2277989411183601</c:v>
                </c:pt>
                <c:pt idx="166">
                  <c:v>1.2045025268523299</c:v>
                </c:pt>
                <c:pt idx="167">
                  <c:v>1.18107861102135</c:v>
                </c:pt>
                <c:pt idx="168">
                  <c:v>1.16172415922814</c:v>
                </c:pt>
                <c:pt idx="169">
                  <c:v>1.1463043512259601</c:v>
                </c:pt>
                <c:pt idx="170">
                  <c:v>1.13510404830984</c:v>
                </c:pt>
                <c:pt idx="171">
                  <c:v>1.1280294992134501</c:v>
                </c:pt>
                <c:pt idx="172">
                  <c:v>1.1259174761172901</c:v>
                </c:pt>
                <c:pt idx="173">
                  <c:v>1.1303298672636199</c:v>
                </c:pt>
                <c:pt idx="174">
                  <c:v>1.14224533205926</c:v>
                </c:pt>
                <c:pt idx="175">
                  <c:v>1.1609767909261099</c:v>
                </c:pt>
                <c:pt idx="176">
                  <c:v>1.18126243713529</c:v>
                </c:pt>
                <c:pt idx="177">
                  <c:v>1.19806419377679</c:v>
                </c:pt>
                <c:pt idx="178">
                  <c:v>1.21305016575011</c:v>
                </c:pt>
                <c:pt idx="179">
                  <c:v>1.2279590251986501</c:v>
                </c:pt>
                <c:pt idx="180">
                  <c:v>1.2442953009922</c:v>
                </c:pt>
                <c:pt idx="181">
                  <c:v>1.26259719772234</c:v>
                </c:pt>
                <c:pt idx="182">
                  <c:v>1.2790572214698701</c:v>
                </c:pt>
                <c:pt idx="183">
                  <c:v>1.2938412327650799</c:v>
                </c:pt>
                <c:pt idx="184">
                  <c:v>1.30656515826558</c:v>
                </c:pt>
                <c:pt idx="185">
                  <c:v>1.3170085869566599</c:v>
                </c:pt>
                <c:pt idx="186">
                  <c:v>1.3247167183060999</c:v>
                </c:pt>
                <c:pt idx="187">
                  <c:v>1.32842702010101</c:v>
                </c:pt>
                <c:pt idx="188">
                  <c:v>1.32601243531809</c:v>
                </c:pt>
                <c:pt idx="189">
                  <c:v>1.3148013695471801</c:v>
                </c:pt>
                <c:pt idx="190">
                  <c:v>1.2965971465930499</c:v>
                </c:pt>
                <c:pt idx="191">
                  <c:v>1.2772453542028099</c:v>
                </c:pt>
                <c:pt idx="192">
                  <c:v>1.2579637004455599</c:v>
                </c:pt>
                <c:pt idx="193">
                  <c:v>1.23780967909608</c:v>
                </c:pt>
                <c:pt idx="194">
                  <c:v>1.2157869316637699</c:v>
                </c:pt>
                <c:pt idx="195">
                  <c:v>1.1908927293200999</c:v>
                </c:pt>
                <c:pt idx="196">
                  <c:v>1.16971077866225</c:v>
                </c:pt>
                <c:pt idx="197">
                  <c:v>1.15259719419055</c:v>
                </c:pt>
                <c:pt idx="198">
                  <c:v>1.13949387941924</c:v>
                </c:pt>
                <c:pt idx="199">
                  <c:v>1.13058591032081</c:v>
                </c:pt>
                <c:pt idx="200">
                  <c:v>1.1261477093273</c:v>
                </c:pt>
                <c:pt idx="201">
                  <c:v>1.127501064357</c:v>
                </c:pt>
                <c:pt idx="202">
                  <c:v>1.1359361446202001</c:v>
                </c:pt>
                <c:pt idx="203">
                  <c:v>1.1532292926398999</c:v>
                </c:pt>
                <c:pt idx="204">
                  <c:v>1.1736875680778001</c:v>
                </c:pt>
                <c:pt idx="205">
                  <c:v>1.19187706175312</c:v>
                </c:pt>
                <c:pt idx="206">
                  <c:v>1.20736627148306</c:v>
                </c:pt>
                <c:pt idx="207">
                  <c:v>1.2221087955140999</c:v>
                </c:pt>
                <c:pt idx="208">
                  <c:v>1.23765499003635</c:v>
                </c:pt>
                <c:pt idx="209">
                  <c:v>1.25588136288175</c:v>
                </c:pt>
                <c:pt idx="210">
                  <c:v>1.27302570738582</c:v>
                </c:pt>
                <c:pt idx="211">
                  <c:v>1.2884116332431099</c:v>
                </c:pt>
                <c:pt idx="212">
                  <c:v>1.3020704029494901</c:v>
                </c:pt>
                <c:pt idx="213">
                  <c:v>1.3133829593931401</c:v>
                </c:pt>
                <c:pt idx="214">
                  <c:v>1.32220298416007</c:v>
                </c:pt>
                <c:pt idx="215">
                  <c:v>1.3276310578702999</c:v>
                </c:pt>
                <c:pt idx="216">
                  <c:v>1.3277880759707601</c:v>
                </c:pt>
                <c:pt idx="217">
                  <c:v>1.3198566841251</c:v>
                </c:pt>
                <c:pt idx="218">
                  <c:v>1.30379390165132</c:v>
                </c:pt>
                <c:pt idx="219">
                  <c:v>1.2840603658823999</c:v>
                </c:pt>
                <c:pt idx="220">
                  <c:v>1.26478384188963</c:v>
                </c:pt>
                <c:pt idx="221">
                  <c:v>1.24504380808599</c:v>
                </c:pt>
                <c:pt idx="222">
                  <c:v>1.2238414523105701</c:v>
                </c:pt>
                <c:pt idx="223">
                  <c:v>1.1998258687208301</c:v>
                </c:pt>
                <c:pt idx="224">
                  <c:v>1.17715728467666</c:v>
                </c:pt>
                <c:pt idx="225">
                  <c:v>1.1585619990339999</c:v>
                </c:pt>
                <c:pt idx="226">
                  <c:v>1.14385320731199</c:v>
                </c:pt>
                <c:pt idx="227">
                  <c:v>1.13341886769819</c:v>
                </c:pt>
                <c:pt idx="228">
                  <c:v>1.1272121329701701</c:v>
                </c:pt>
                <c:pt idx="229">
                  <c:v>1.1262036946029901</c:v>
                </c:pt>
                <c:pt idx="230">
                  <c:v>1.13193418941514</c:v>
                </c:pt>
                <c:pt idx="231">
                  <c:v>1.14547940539103</c:v>
                </c:pt>
                <c:pt idx="232">
                  <c:v>1.16483743575752</c:v>
                </c:pt>
                <c:pt idx="233">
                  <c:v>1.1850441463808601</c:v>
                </c:pt>
                <c:pt idx="234">
                  <c:v>1.2013923072446899</c:v>
                </c:pt>
                <c:pt idx="235">
                  <c:v>1.21623942589388</c:v>
                </c:pt>
                <c:pt idx="236">
                  <c:v>1.23129124898038</c:v>
                </c:pt>
                <c:pt idx="237">
                  <c:v>1.2481223745612899</c:v>
                </c:pt>
                <c:pt idx="238">
                  <c:v>1.2660214736295601</c:v>
                </c:pt>
                <c:pt idx="239">
                  <c:v>1.28212402607798</c:v>
                </c:pt>
                <c:pt idx="240">
                  <c:v>1.2965855331198599</c:v>
                </c:pt>
                <c:pt idx="241">
                  <c:v>1.308826028925</c:v>
                </c:pt>
                <c:pt idx="242">
                  <c:v>1.31879471266551</c:v>
                </c:pt>
                <c:pt idx="243">
                  <c:v>1.3258451081872999</c:v>
                </c:pt>
                <c:pt idx="244">
                  <c:v>1.32849392739146</c:v>
                </c:pt>
                <c:pt idx="245">
                  <c:v>1.32452866116007</c:v>
                </c:pt>
                <c:pt idx="246">
                  <c:v>1.3118258478168701</c:v>
                </c:pt>
                <c:pt idx="247">
                  <c:v>1.2928005879567399</c:v>
                </c:pt>
                <c:pt idx="248">
                  <c:v>1.27351198285544</c:v>
                </c:pt>
                <c:pt idx="249">
                  <c:v>1.2541447390303999</c:v>
                </c:pt>
                <c:pt idx="250">
                  <c:v>1.23371023367153</c:v>
                </c:pt>
                <c:pt idx="251">
                  <c:v>1.2111679145182399</c:v>
                </c:pt>
                <c:pt idx="252">
                  <c:v>1.1866402307977599</c:v>
                </c:pt>
                <c:pt idx="253">
                  <c:v>1.1662285478993399</c:v>
                </c:pt>
                <c:pt idx="254">
                  <c:v>1.1498367631924</c:v>
                </c:pt>
                <c:pt idx="255">
                  <c:v>1.1375513753448001</c:v>
                </c:pt>
                <c:pt idx="256">
                  <c:v>1.1294025180212599</c:v>
                </c:pt>
                <c:pt idx="257">
                  <c:v>1.12590460692032</c:v>
                </c:pt>
                <c:pt idx="258">
                  <c:v>1.12852439506018</c:v>
                </c:pt>
                <c:pt idx="259">
                  <c:v>1.13838532710581</c:v>
                </c:pt>
                <c:pt idx="260">
                  <c:v>1.1562035145090701</c:v>
                </c:pt>
                <c:pt idx="261">
                  <c:v>1.1766029495368699</c:v>
                </c:pt>
                <c:pt idx="262">
                  <c:v>1.19416442540541</c:v>
                </c:pt>
                <c:pt idx="263">
                  <c:v>1.2094153907446901</c:v>
                </c:pt>
                <c:pt idx="264">
                  <c:v>1.2242069645994</c:v>
                </c:pt>
                <c:pt idx="265">
                  <c:v>1.2400268683467399</c:v>
                </c:pt>
                <c:pt idx="266">
                  <c:v>1.25846268152777</c:v>
                </c:pt>
                <c:pt idx="267">
                  <c:v>1.2753670165795501</c:v>
                </c:pt>
                <c:pt idx="268">
                  <c:v>1.2905192978717801</c:v>
                </c:pt>
                <c:pt idx="269">
                  <c:v>1.3038206546240201</c:v>
                </c:pt>
                <c:pt idx="270">
                  <c:v>1.3148036016950899</c:v>
                </c:pt>
                <c:pt idx="271">
                  <c:v>1.3232175787304701</c:v>
                </c:pt>
                <c:pt idx="272">
                  <c:v>1.3280322956046999</c:v>
                </c:pt>
                <c:pt idx="273">
                  <c:v>1.32725608112622</c:v>
                </c:pt>
                <c:pt idx="274">
                  <c:v>1.31758236705947</c:v>
                </c:pt>
                <c:pt idx="275">
                  <c:v>1.30027464702718</c:v>
                </c:pt>
                <c:pt idx="276">
                  <c:v>1.28070729880102</c:v>
                </c:pt>
                <c:pt idx="277">
                  <c:v>1.26141085370412</c:v>
                </c:pt>
                <c:pt idx="278">
                  <c:v>1.2414995096672301</c:v>
                </c:pt>
                <c:pt idx="279">
                  <c:v>1.2199419335525701</c:v>
                </c:pt>
                <c:pt idx="280">
                  <c:v>1.1952189496144601</c:v>
                </c:pt>
                <c:pt idx="281">
                  <c:v>1.1732889168185101</c:v>
                </c:pt>
                <c:pt idx="282">
                  <c:v>1.1554647502158699</c:v>
                </c:pt>
                <c:pt idx="283">
                  <c:v>1.14154509400112</c:v>
                </c:pt>
                <c:pt idx="284">
                  <c:v>1.13188674232988</c:v>
                </c:pt>
                <c:pt idx="285">
                  <c:v>1.1265725850972801</c:v>
                </c:pt>
                <c:pt idx="286">
                  <c:v>1.1267445486257399</c:v>
                </c:pt>
                <c:pt idx="287">
                  <c:v>1.1338447247382299</c:v>
                </c:pt>
                <c:pt idx="288">
                  <c:v>1.14926628460938</c:v>
                </c:pt>
                <c:pt idx="289">
                  <c:v>1.16924360962425</c:v>
                </c:pt>
                <c:pt idx="290">
                  <c:v>1.18493941559155</c:v>
                </c:pt>
                <c:pt idx="291">
                  <c:v>1.19308480482829</c:v>
                </c:pt>
                <c:pt idx="292">
                  <c:v>1.2012295621660101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AD7-4B22-BC52-996C6B6B7D03}"/>
            </c:ext>
          </c:extLst>
        </c:ser>
        <c:ser>
          <c:idx val="3"/>
          <c:order val="3"/>
          <c:tx>
            <c:strRef>
              <c:f>'20230412_tran1G_Vcont0.05'!$F$1</c:f>
              <c:strCache>
                <c:ptCount val="1"/>
                <c:pt idx="0">
                  <c:v>Vout-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'20230412_tran1G_Vcont0.05'!$F$2:$F$294</c:f>
              <c:numCache>
                <c:formatCode>General</c:formatCode>
                <c:ptCount val="293"/>
                <c:pt idx="0">
                  <c:v>1.23206540993766</c:v>
                </c:pt>
                <c:pt idx="1">
                  <c:v>1.2320133016422601</c:v>
                </c:pt>
                <c:pt idx="2">
                  <c:v>1.23185670675189</c:v>
                </c:pt>
                <c:pt idx="3">
                  <c:v>1.2315546158184101</c:v>
                </c:pt>
                <c:pt idx="4">
                  <c:v>1.2306176575860599</c:v>
                </c:pt>
                <c:pt idx="5">
                  <c:v>1.2267231274399699</c:v>
                </c:pt>
                <c:pt idx="6">
                  <c:v>1.2219061267967799</c:v>
                </c:pt>
                <c:pt idx="7">
                  <c:v>1.21558274201732</c:v>
                </c:pt>
                <c:pt idx="8">
                  <c:v>1.20711515337854</c:v>
                </c:pt>
                <c:pt idx="9">
                  <c:v>1.19615539931332</c:v>
                </c:pt>
                <c:pt idx="10">
                  <c:v>1.1815588935382699</c:v>
                </c:pt>
                <c:pt idx="11">
                  <c:v>1.1663753729212401</c:v>
                </c:pt>
                <c:pt idx="12">
                  <c:v>1.1524216072089499</c:v>
                </c:pt>
                <c:pt idx="13">
                  <c:v>1.1408955542008701</c:v>
                </c:pt>
                <c:pt idx="14">
                  <c:v>1.1319497718646501</c:v>
                </c:pt>
                <c:pt idx="15">
                  <c:v>1.1266042726296099</c:v>
                </c:pt>
                <c:pt idx="16">
                  <c:v>1.1267323417980299</c:v>
                </c:pt>
                <c:pt idx="17">
                  <c:v>1.1339329435471199</c:v>
                </c:pt>
                <c:pt idx="18">
                  <c:v>1.14941702079067</c:v>
                </c:pt>
                <c:pt idx="19">
                  <c:v>1.16943279539206</c:v>
                </c:pt>
                <c:pt idx="20">
                  <c:v>1.18860273985237</c:v>
                </c:pt>
                <c:pt idx="21">
                  <c:v>1.2044566318404399</c:v>
                </c:pt>
                <c:pt idx="22">
                  <c:v>1.2192228481863701</c:v>
                </c:pt>
                <c:pt idx="23">
                  <c:v>1.23449250773386</c:v>
                </c:pt>
                <c:pt idx="24">
                  <c:v>1.25198190080214</c:v>
                </c:pt>
                <c:pt idx="25">
                  <c:v>1.2687546607020701</c:v>
                </c:pt>
                <c:pt idx="26">
                  <c:v>1.2840664254063101</c:v>
                </c:pt>
                <c:pt idx="27">
                  <c:v>1.29803481313988</c:v>
                </c:pt>
                <c:pt idx="28">
                  <c:v>1.3099536081321801</c:v>
                </c:pt>
                <c:pt idx="29">
                  <c:v>1.3196391173984101</c:v>
                </c:pt>
                <c:pt idx="30">
                  <c:v>1.3263314904779</c:v>
                </c:pt>
                <c:pt idx="31">
                  <c:v>1.32843568837598</c:v>
                </c:pt>
                <c:pt idx="32">
                  <c:v>1.32367115282924</c:v>
                </c:pt>
                <c:pt idx="33">
                  <c:v>1.31023246038918</c:v>
                </c:pt>
                <c:pt idx="34">
                  <c:v>1.29079741359411</c:v>
                </c:pt>
                <c:pt idx="35">
                  <c:v>1.2715038504403999</c:v>
                </c:pt>
                <c:pt idx="36">
                  <c:v>1.25207368527707</c:v>
                </c:pt>
                <c:pt idx="37">
                  <c:v>1.23149042200727</c:v>
                </c:pt>
                <c:pt idx="38">
                  <c:v>1.20867145618446</c:v>
                </c:pt>
                <c:pt idx="39">
                  <c:v>1.1845554839540899</c:v>
                </c:pt>
                <c:pt idx="40">
                  <c:v>1.16454466562061</c:v>
                </c:pt>
                <c:pt idx="41">
                  <c:v>1.1485144319426299</c:v>
                </c:pt>
                <c:pt idx="42">
                  <c:v>1.1366337598343601</c:v>
                </c:pt>
                <c:pt idx="43">
                  <c:v>1.1288678629011</c:v>
                </c:pt>
                <c:pt idx="44">
                  <c:v>1.12586086125653</c:v>
                </c:pt>
                <c:pt idx="45">
                  <c:v>1.12913598582092</c:v>
                </c:pt>
                <c:pt idx="46">
                  <c:v>1.13974303727663</c:v>
                </c:pt>
                <c:pt idx="47">
                  <c:v>1.1579206591948299</c:v>
                </c:pt>
                <c:pt idx="48">
                  <c:v>1.17828239192506</c:v>
                </c:pt>
                <c:pt idx="49">
                  <c:v>1.19554027721655</c:v>
                </c:pt>
                <c:pt idx="50">
                  <c:v>1.2106817431005501</c:v>
                </c:pt>
                <c:pt idx="51">
                  <c:v>1.2255065296346199</c:v>
                </c:pt>
                <c:pt idx="52">
                  <c:v>1.2415012764508799</c:v>
                </c:pt>
                <c:pt idx="53">
                  <c:v>1.2600083060868901</c:v>
                </c:pt>
                <c:pt idx="54">
                  <c:v>1.2767334256196901</c:v>
                </c:pt>
                <c:pt idx="55">
                  <c:v>1.29174698224752</c:v>
                </c:pt>
                <c:pt idx="56">
                  <c:v>1.3048391116101901</c:v>
                </c:pt>
                <c:pt idx="57">
                  <c:v>1.3156237248251099</c:v>
                </c:pt>
                <c:pt idx="58">
                  <c:v>1.32378485626655</c:v>
                </c:pt>
                <c:pt idx="59">
                  <c:v>1.3282157368592999</c:v>
                </c:pt>
                <c:pt idx="60">
                  <c:v>1.32686227933306</c:v>
                </c:pt>
                <c:pt idx="61">
                  <c:v>1.3167104559828799</c:v>
                </c:pt>
                <c:pt idx="62">
                  <c:v>1.2990996228860801</c:v>
                </c:pt>
                <c:pt idx="63">
                  <c:v>1.2796256410120499</c:v>
                </c:pt>
                <c:pt idx="64">
                  <c:v>1.2603533939092599</c:v>
                </c:pt>
                <c:pt idx="65">
                  <c:v>1.24036471450458</c:v>
                </c:pt>
                <c:pt idx="66">
                  <c:v>1.2186612870001501</c:v>
                </c:pt>
                <c:pt idx="67">
                  <c:v>1.1937681548487</c:v>
                </c:pt>
                <c:pt idx="68">
                  <c:v>1.1720690104563301</c:v>
                </c:pt>
                <c:pt idx="69">
                  <c:v>1.1544876006432101</c:v>
                </c:pt>
                <c:pt idx="70">
                  <c:v>1.14084339140502</c:v>
                </c:pt>
                <c:pt idx="71">
                  <c:v>1.1314366112802401</c:v>
                </c:pt>
                <c:pt idx="72">
                  <c:v>1.1264113480206599</c:v>
                </c:pt>
                <c:pt idx="73">
                  <c:v>1.12696964218637</c:v>
                </c:pt>
                <c:pt idx="74">
                  <c:v>1.13450961602152</c:v>
                </c:pt>
                <c:pt idx="75">
                  <c:v>1.1505924961562699</c:v>
                </c:pt>
                <c:pt idx="76">
                  <c:v>1.1707665351435099</c:v>
                </c:pt>
                <c:pt idx="77">
                  <c:v>1.1895727016322699</c:v>
                </c:pt>
                <c:pt idx="78">
                  <c:v>1.2053036462881901</c:v>
                </c:pt>
                <c:pt idx="79">
                  <c:v>1.2200627956852801</c:v>
                </c:pt>
                <c:pt idx="80">
                  <c:v>1.23541553985664</c:v>
                </c:pt>
                <c:pt idx="81">
                  <c:v>1.2531245559655</c:v>
                </c:pt>
                <c:pt idx="82">
                  <c:v>1.2705164808156399</c:v>
                </c:pt>
                <c:pt idx="83">
                  <c:v>1.2861605385558701</c:v>
                </c:pt>
                <c:pt idx="84">
                  <c:v>1.3001568758020401</c:v>
                </c:pt>
                <c:pt idx="85">
                  <c:v>1.3118098207009701</c:v>
                </c:pt>
                <c:pt idx="86">
                  <c:v>1.3210443092316</c:v>
                </c:pt>
                <c:pt idx="87">
                  <c:v>1.32709123451511</c:v>
                </c:pt>
                <c:pt idx="88">
                  <c:v>1.32818330300873</c:v>
                </c:pt>
                <c:pt idx="89">
                  <c:v>1.32184017514519</c:v>
                </c:pt>
                <c:pt idx="90">
                  <c:v>1.3070468771133901</c:v>
                </c:pt>
                <c:pt idx="91">
                  <c:v>1.2869789195328101</c:v>
                </c:pt>
                <c:pt idx="92">
                  <c:v>1.26762459155213</c:v>
                </c:pt>
                <c:pt idx="93">
                  <c:v>1.2480217415850601</c:v>
                </c:pt>
                <c:pt idx="94">
                  <c:v>1.22711531773646</c:v>
                </c:pt>
                <c:pt idx="95">
                  <c:v>1.2037086358960001</c:v>
                </c:pt>
                <c:pt idx="96">
                  <c:v>1.1804139388124599</c:v>
                </c:pt>
                <c:pt idx="97">
                  <c:v>1.16118776725438</c:v>
                </c:pt>
                <c:pt idx="98">
                  <c:v>1.14588638625355</c:v>
                </c:pt>
                <c:pt idx="99">
                  <c:v>1.13481369637101</c:v>
                </c:pt>
                <c:pt idx="100">
                  <c:v>1.1278819894263299</c:v>
                </c:pt>
                <c:pt idx="101">
                  <c:v>1.12594835994966</c:v>
                </c:pt>
                <c:pt idx="102">
                  <c:v>1.13057621828874</c:v>
                </c:pt>
                <c:pt idx="103">
                  <c:v>1.14274909467342</c:v>
                </c:pt>
                <c:pt idx="104">
                  <c:v>1.1615858944613999</c:v>
                </c:pt>
                <c:pt idx="105">
                  <c:v>1.1818587799193001</c:v>
                </c:pt>
                <c:pt idx="106">
                  <c:v>1.19858031110389</c:v>
                </c:pt>
                <c:pt idx="107">
                  <c:v>1.2135397380641</c:v>
                </c:pt>
                <c:pt idx="108">
                  <c:v>1.2284675357505599</c:v>
                </c:pt>
                <c:pt idx="109">
                  <c:v>1.24487596907578</c:v>
                </c:pt>
                <c:pt idx="110">
                  <c:v>1.2631147010463299</c:v>
                </c:pt>
                <c:pt idx="111">
                  <c:v>1.27952013482617</c:v>
                </c:pt>
                <c:pt idx="112">
                  <c:v>1.29425698851412</c:v>
                </c:pt>
                <c:pt idx="113">
                  <c:v>1.30690681546485</c:v>
                </c:pt>
                <c:pt idx="114">
                  <c:v>1.3172811874982999</c:v>
                </c:pt>
                <c:pt idx="115">
                  <c:v>1.3248946799575601</c:v>
                </c:pt>
                <c:pt idx="116">
                  <c:v>1.3284530508276999</c:v>
                </c:pt>
                <c:pt idx="117">
                  <c:v>1.3258148800404399</c:v>
                </c:pt>
                <c:pt idx="118">
                  <c:v>1.3143790172369101</c:v>
                </c:pt>
                <c:pt idx="119">
                  <c:v>1.29605143698396</c:v>
                </c:pt>
                <c:pt idx="120">
                  <c:v>1.2767161378099701</c:v>
                </c:pt>
                <c:pt idx="121">
                  <c:v>1.25742615304407</c:v>
                </c:pt>
                <c:pt idx="122">
                  <c:v>1.2372340610638499</c:v>
                </c:pt>
                <c:pt idx="123">
                  <c:v>1.2151388994451799</c:v>
                </c:pt>
                <c:pt idx="124">
                  <c:v>1.1902441097151399</c:v>
                </c:pt>
                <c:pt idx="125">
                  <c:v>1.1691763389037999</c:v>
                </c:pt>
                <c:pt idx="126">
                  <c:v>1.15217326088324</c:v>
                </c:pt>
                <c:pt idx="127">
                  <c:v>1.1391942607649199</c:v>
                </c:pt>
                <c:pt idx="128">
                  <c:v>1.13040038730517</c:v>
                </c:pt>
                <c:pt idx="129">
                  <c:v>1.1260989995847199</c:v>
                </c:pt>
                <c:pt idx="130">
                  <c:v>1.1276385032321701</c:v>
                </c:pt>
                <c:pt idx="131">
                  <c:v>1.13628109743634</c:v>
                </c:pt>
                <c:pt idx="132">
                  <c:v>1.1536119106054601</c:v>
                </c:pt>
                <c:pt idx="133">
                  <c:v>1.1740624098228201</c:v>
                </c:pt>
                <c:pt idx="134">
                  <c:v>1.19216044045686</c:v>
                </c:pt>
                <c:pt idx="135">
                  <c:v>1.20761394992724</c:v>
                </c:pt>
                <c:pt idx="136">
                  <c:v>1.2223632895075101</c:v>
                </c:pt>
                <c:pt idx="137">
                  <c:v>1.2379433599491201</c:v>
                </c:pt>
                <c:pt idx="138">
                  <c:v>1.2562386444305</c:v>
                </c:pt>
                <c:pt idx="139">
                  <c:v>1.27335309109797</c:v>
                </c:pt>
                <c:pt idx="140">
                  <c:v>1.2887063033056301</c:v>
                </c:pt>
                <c:pt idx="141">
                  <c:v>1.3023167308982699</c:v>
                </c:pt>
                <c:pt idx="142">
                  <c:v>1.31358328296371</c:v>
                </c:pt>
                <c:pt idx="143">
                  <c:v>1.3223479271758001</c:v>
                </c:pt>
                <c:pt idx="144">
                  <c:v>1.32769285056396</c:v>
                </c:pt>
                <c:pt idx="145">
                  <c:v>1.32772375794738</c:v>
                </c:pt>
                <c:pt idx="146">
                  <c:v>1.3195653510918901</c:v>
                </c:pt>
                <c:pt idx="147">
                  <c:v>1.3033295111576</c:v>
                </c:pt>
                <c:pt idx="148">
                  <c:v>1.2836256054488699</c:v>
                </c:pt>
                <c:pt idx="149">
                  <c:v>1.2643508970325199</c:v>
                </c:pt>
                <c:pt idx="150">
                  <c:v>1.2445890644031601</c:v>
                </c:pt>
                <c:pt idx="151">
                  <c:v>1.2233417448316599</c:v>
                </c:pt>
                <c:pt idx="152">
                  <c:v>1.19923563856647</c:v>
                </c:pt>
                <c:pt idx="153">
                  <c:v>1.1766619766791699</c:v>
                </c:pt>
                <c:pt idx="154">
                  <c:v>1.15816443082795</c:v>
                </c:pt>
                <c:pt idx="155">
                  <c:v>1.1435486094645</c:v>
                </c:pt>
                <c:pt idx="156">
                  <c:v>1.1332127598269499</c:v>
                </c:pt>
                <c:pt idx="157">
                  <c:v>1.1271168051318801</c:v>
                </c:pt>
                <c:pt idx="158">
                  <c:v>1.1262592256892201</c:v>
                </c:pt>
                <c:pt idx="159">
                  <c:v>1.1321725668262199</c:v>
                </c:pt>
                <c:pt idx="160">
                  <c:v>1.1459447282209301</c:v>
                </c:pt>
                <c:pt idx="161">
                  <c:v>1.1653754724592</c:v>
                </c:pt>
                <c:pt idx="162">
                  <c:v>1.1855699301539999</c:v>
                </c:pt>
                <c:pt idx="163">
                  <c:v>1.2018615419579499</c:v>
                </c:pt>
                <c:pt idx="164">
                  <c:v>1.2166944570531</c:v>
                </c:pt>
                <c:pt idx="165">
                  <c:v>1.2317695974157199</c:v>
                </c:pt>
                <c:pt idx="166">
                  <c:v>1.2486726824491099</c:v>
                </c:pt>
                <c:pt idx="167">
                  <c:v>1.26649593200865</c:v>
                </c:pt>
                <c:pt idx="168">
                  <c:v>1.28255272731434</c:v>
                </c:pt>
                <c:pt idx="169">
                  <c:v>1.2969686300480501</c:v>
                </c:pt>
                <c:pt idx="170">
                  <c:v>1.30914628778216</c:v>
                </c:pt>
                <c:pt idx="171">
                  <c:v>1.3190382564934799</c:v>
                </c:pt>
                <c:pt idx="172">
                  <c:v>1.3259889586011</c:v>
                </c:pt>
                <c:pt idx="173">
                  <c:v>1.3284840687927499</c:v>
                </c:pt>
                <c:pt idx="174">
                  <c:v>1.3242948817270701</c:v>
                </c:pt>
                <c:pt idx="175">
                  <c:v>1.31138396376947</c:v>
                </c:pt>
                <c:pt idx="176">
                  <c:v>1.2922429208108399</c:v>
                </c:pt>
                <c:pt idx="177">
                  <c:v>1.2729531967580501</c:v>
                </c:pt>
                <c:pt idx="178">
                  <c:v>1.2535673411133199</c:v>
                </c:pt>
                <c:pt idx="179">
                  <c:v>1.23308931716579</c:v>
                </c:pt>
                <c:pt idx="180">
                  <c:v>1.2104679734371999</c:v>
                </c:pt>
                <c:pt idx="181">
                  <c:v>1.1860549938521601</c:v>
                </c:pt>
                <c:pt idx="182">
                  <c:v>1.1657548291870601</c:v>
                </c:pt>
                <c:pt idx="183">
                  <c:v>1.1494633218742101</c:v>
                </c:pt>
                <c:pt idx="184">
                  <c:v>1.1372915452911101</c:v>
                </c:pt>
                <c:pt idx="185">
                  <c:v>1.1292491158355</c:v>
                </c:pt>
                <c:pt idx="186">
                  <c:v>1.1258869682083901</c:v>
                </c:pt>
                <c:pt idx="187">
                  <c:v>1.1286878338119899</c:v>
                </c:pt>
                <c:pt idx="188">
                  <c:v>1.1387544604503601</c:v>
                </c:pt>
                <c:pt idx="189">
                  <c:v>1.1566739566281901</c:v>
                </c:pt>
                <c:pt idx="190">
                  <c:v>1.17706412117524</c:v>
                </c:pt>
                <c:pt idx="191">
                  <c:v>1.1945374356857501</c:v>
                </c:pt>
                <c:pt idx="192">
                  <c:v>1.20975770498042</c:v>
                </c:pt>
                <c:pt idx="193">
                  <c:v>1.2245570478271901</c:v>
                </c:pt>
                <c:pt idx="194">
                  <c:v>1.2404256055334699</c:v>
                </c:pt>
                <c:pt idx="195">
                  <c:v>1.25887294184278</c:v>
                </c:pt>
                <c:pt idx="196">
                  <c:v>1.27571395311882</c:v>
                </c:pt>
                <c:pt idx="197">
                  <c:v>1.29083611978803</c:v>
                </c:pt>
                <c:pt idx="198">
                  <c:v>1.3040856390495501</c:v>
                </c:pt>
                <c:pt idx="199">
                  <c:v>1.3150147149831599</c:v>
                </c:pt>
                <c:pt idx="200">
                  <c:v>1.3233635275784601</c:v>
                </c:pt>
                <c:pt idx="201">
                  <c:v>1.32808228414687</c:v>
                </c:pt>
                <c:pt idx="202">
                  <c:v>1.3271634266791901</c:v>
                </c:pt>
                <c:pt idx="203">
                  <c:v>1.3173584956677</c:v>
                </c:pt>
                <c:pt idx="204">
                  <c:v>1.2999676393881201</c:v>
                </c:pt>
                <c:pt idx="205">
                  <c:v>1.2804250788109099</c:v>
                </c:pt>
                <c:pt idx="206">
                  <c:v>1.2611348079275699</c:v>
                </c:pt>
                <c:pt idx="207">
                  <c:v>1.24120426282325</c:v>
                </c:pt>
                <c:pt idx="208">
                  <c:v>1.2196095551847399</c:v>
                </c:pt>
                <c:pt idx="209">
                  <c:v>1.1948243676160599</c:v>
                </c:pt>
                <c:pt idx="210">
                  <c:v>1.17295595818114</c:v>
                </c:pt>
                <c:pt idx="211">
                  <c:v>1.1551980467693099</c:v>
                </c:pt>
                <c:pt idx="212">
                  <c:v>1.1413529113185701</c:v>
                </c:pt>
                <c:pt idx="213">
                  <c:v>1.1317629109204601</c:v>
                </c:pt>
                <c:pt idx="214">
                  <c:v>1.1265269088005501</c:v>
                </c:pt>
                <c:pt idx="215">
                  <c:v>1.1268030710589101</c:v>
                </c:pt>
                <c:pt idx="216">
                  <c:v>1.13402234756475</c:v>
                </c:pt>
                <c:pt idx="217">
                  <c:v>1.14961991972234</c:v>
                </c:pt>
                <c:pt idx="218">
                  <c:v>1.1696506454382301</c:v>
                </c:pt>
                <c:pt idx="219">
                  <c:v>1.1887150904110999</c:v>
                </c:pt>
                <c:pt idx="220">
                  <c:v>1.20454841698675</c:v>
                </c:pt>
                <c:pt idx="221">
                  <c:v>1.21932034528351</c:v>
                </c:pt>
                <c:pt idx="222">
                  <c:v>1.23461016252296</c:v>
                </c:pt>
                <c:pt idx="223">
                  <c:v>1.2521387583483701</c:v>
                </c:pt>
                <c:pt idx="224">
                  <c:v>1.2696225164528201</c:v>
                </c:pt>
                <c:pt idx="225">
                  <c:v>1.28535846162337</c:v>
                </c:pt>
                <c:pt idx="226">
                  <c:v>1.2994512364300299</c:v>
                </c:pt>
                <c:pt idx="227">
                  <c:v>1.3112224797539</c:v>
                </c:pt>
                <c:pt idx="228">
                  <c:v>1.32060750845108</c:v>
                </c:pt>
                <c:pt idx="229">
                  <c:v>1.32686454414634</c:v>
                </c:pt>
                <c:pt idx="230">
                  <c:v>1.32828697125427</c:v>
                </c:pt>
                <c:pt idx="231">
                  <c:v>1.32247052638451</c:v>
                </c:pt>
                <c:pt idx="232">
                  <c:v>1.30811550015805</c:v>
                </c:pt>
                <c:pt idx="233">
                  <c:v>1.28816568929501</c:v>
                </c:pt>
                <c:pt idx="234">
                  <c:v>1.2688174173771001</c:v>
                </c:pt>
                <c:pt idx="235">
                  <c:v>1.24926909113357</c:v>
                </c:pt>
                <c:pt idx="236">
                  <c:v>1.22846143322371</c:v>
                </c:pt>
                <c:pt idx="237">
                  <c:v>1.2052449185633101</c:v>
                </c:pt>
                <c:pt idx="238">
                  <c:v>1.18167585834672</c:v>
                </c:pt>
                <c:pt idx="239">
                  <c:v>1.1622115105383299</c:v>
                </c:pt>
                <c:pt idx="240">
                  <c:v>1.1466888508153901</c:v>
                </c:pt>
                <c:pt idx="241">
                  <c:v>1.1353714903394601</c:v>
                </c:pt>
                <c:pt idx="242">
                  <c:v>1.1281669074077201</c:v>
                </c:pt>
                <c:pt idx="243">
                  <c:v>1.1258951682534399</c:v>
                </c:pt>
                <c:pt idx="244">
                  <c:v>1.1301146603405601</c:v>
                </c:pt>
                <c:pt idx="245">
                  <c:v>1.1418013375688201</c:v>
                </c:pt>
                <c:pt idx="246">
                  <c:v>1.1604373888889501</c:v>
                </c:pt>
                <c:pt idx="247">
                  <c:v>1.1807345671718501</c:v>
                </c:pt>
                <c:pt idx="248">
                  <c:v>1.1976093653926401</c:v>
                </c:pt>
                <c:pt idx="249">
                  <c:v>1.2126194175290801</c:v>
                </c:pt>
                <c:pt idx="250">
                  <c:v>1.22751168630777</c:v>
                </c:pt>
                <c:pt idx="251">
                  <c:v>1.24378464418837</c:v>
                </c:pt>
                <c:pt idx="252">
                  <c:v>1.26214339396167</c:v>
                </c:pt>
                <c:pt idx="253">
                  <c:v>1.2786520265915799</c:v>
                </c:pt>
                <c:pt idx="254">
                  <c:v>1.2934773732863101</c:v>
                </c:pt>
                <c:pt idx="255">
                  <c:v>1.3062663395332701</c:v>
                </c:pt>
                <c:pt idx="256">
                  <c:v>1.31676975628891</c:v>
                </c:pt>
                <c:pt idx="257">
                  <c:v>1.3245592340146399</c:v>
                </c:pt>
                <c:pt idx="258">
                  <c:v>1.32839990688284</c:v>
                </c:pt>
                <c:pt idx="259">
                  <c:v>1.3261766409125699</c:v>
                </c:pt>
                <c:pt idx="260">
                  <c:v>1.3151604671069701</c:v>
                </c:pt>
                <c:pt idx="261">
                  <c:v>1.2970634748157099</c:v>
                </c:pt>
                <c:pt idx="262">
                  <c:v>1.27769311700511</c:v>
                </c:pt>
                <c:pt idx="263">
                  <c:v>1.25841811322376</c:v>
                </c:pt>
                <c:pt idx="264">
                  <c:v>1.23829515764126</c:v>
                </c:pt>
                <c:pt idx="265">
                  <c:v>1.2163302990243701</c:v>
                </c:pt>
                <c:pt idx="266">
                  <c:v>1.19142159359817</c:v>
                </c:pt>
                <c:pt idx="267">
                  <c:v>1.1701212011975499</c:v>
                </c:pt>
                <c:pt idx="268">
                  <c:v>1.1529316478776701</c:v>
                </c:pt>
                <c:pt idx="269">
                  <c:v>1.1397350573820699</c:v>
                </c:pt>
                <c:pt idx="270">
                  <c:v>1.1307347965233601</c:v>
                </c:pt>
                <c:pt idx="271">
                  <c:v>1.1261886921492299</c:v>
                </c:pt>
                <c:pt idx="272">
                  <c:v>1.12739955975082</c:v>
                </c:pt>
                <c:pt idx="273">
                  <c:v>1.13567701713651</c:v>
                </c:pt>
                <c:pt idx="274">
                  <c:v>1.1529169069934999</c:v>
                </c:pt>
                <c:pt idx="275">
                  <c:v>1.1733743672029899</c:v>
                </c:pt>
                <c:pt idx="276">
                  <c:v>1.19163900841653</c:v>
                </c:pt>
                <c:pt idx="277">
                  <c:v>1.20715741343169</c:v>
                </c:pt>
                <c:pt idx="278">
                  <c:v>1.2218956935369301</c:v>
                </c:pt>
                <c:pt idx="279">
                  <c:v>1.23741491734272</c:v>
                </c:pt>
                <c:pt idx="280">
                  <c:v>1.2555836911229099</c:v>
                </c:pt>
                <c:pt idx="281">
                  <c:v>1.27275347946464</c:v>
                </c:pt>
                <c:pt idx="282">
                  <c:v>1.2881669434549601</c:v>
                </c:pt>
                <c:pt idx="283">
                  <c:v>1.3018658918458099</c:v>
                </c:pt>
                <c:pt idx="284">
                  <c:v>1.31321643565696</c:v>
                </c:pt>
                <c:pt idx="285">
                  <c:v>1.3220820191425999</c:v>
                </c:pt>
                <c:pt idx="286">
                  <c:v>1.3275784021238699</c:v>
                </c:pt>
                <c:pt idx="287">
                  <c:v>1.3278389239322801</c:v>
                </c:pt>
                <c:pt idx="288">
                  <c:v>1.3200910747168899</c:v>
                </c:pt>
                <c:pt idx="289">
                  <c:v>1.3041694980462399</c:v>
                </c:pt>
                <c:pt idx="290">
                  <c:v>1.2882349637944199</c:v>
                </c:pt>
                <c:pt idx="291">
                  <c:v>1.27882666993635</c:v>
                </c:pt>
                <c:pt idx="292">
                  <c:v>1.26867988046652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AD7-4B22-BC52-996C6B6B7D03}"/>
            </c:ext>
          </c:extLst>
        </c:ser>
        <c:ser>
          <c:idx val="4"/>
          <c:order val="4"/>
          <c:tx>
            <c:strRef>
              <c:f>'20230412_tran1G_Vcont0.05'!$G$1</c:f>
              <c:strCache>
                <c:ptCount val="1"/>
                <c:pt idx="0">
                  <c:v>vin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'20230412_tran1G_Vcont0.05'!$G$2:$G$294</c:f>
              <c:numCache>
                <c:formatCode>General</c:formatCode>
                <c:ptCount val="293"/>
                <c:pt idx="0">
                  <c:v>0</c:v>
                </c:pt>
                <c:pt idx="1">
                  <c:v>6.3177308235904299E-3</c:v>
                </c:pt>
                <c:pt idx="2">
                  <c:v>1.1787990097673401E-2</c:v>
                </c:pt>
                <c:pt idx="3">
                  <c:v>1.7959723649533601E-2</c:v>
                </c:pt>
                <c:pt idx="4">
                  <c:v>2.7705247636014198E-2</c:v>
                </c:pt>
                <c:pt idx="5">
                  <c:v>4.6973054578984097E-2</c:v>
                </c:pt>
                <c:pt idx="6">
                  <c:v>6.1630100005357097E-2</c:v>
                </c:pt>
                <c:pt idx="7">
                  <c:v>7.6376821262446395E-2</c:v>
                </c:pt>
                <c:pt idx="8">
                  <c:v>9.2859797170154496E-2</c:v>
                </c:pt>
                <c:pt idx="9">
                  <c:v>0.11171953642479</c:v>
                </c:pt>
                <c:pt idx="10">
                  <c:v>0.13487146621506799</c:v>
                </c:pt>
                <c:pt idx="11">
                  <c:v>0.15756688956089199</c:v>
                </c:pt>
                <c:pt idx="12">
                  <c:v>0.17712100828414501</c:v>
                </c:pt>
                <c:pt idx="13">
                  <c:v>0.19139878863547399</c:v>
                </c:pt>
                <c:pt idx="14">
                  <c:v>0.19924975888417601</c:v>
                </c:pt>
                <c:pt idx="15">
                  <c:v>0.19779914436100701</c:v>
                </c:pt>
                <c:pt idx="16">
                  <c:v>0.18365617473144999</c:v>
                </c:pt>
                <c:pt idx="17">
                  <c:v>0.155784220985382</c:v>
                </c:pt>
                <c:pt idx="18">
                  <c:v>0.114301854477174</c:v>
                </c:pt>
                <c:pt idx="19">
                  <c:v>6.8579046867208504E-2</c:v>
                </c:pt>
                <c:pt idx="20">
                  <c:v>2.7077396753871701E-2</c:v>
                </c:pt>
                <c:pt idx="21">
                  <c:v>-7.1669076972507E-3</c:v>
                </c:pt>
                <c:pt idx="22">
                  <c:v>-3.9323621806017298E-2</c:v>
                </c:pt>
                <c:pt idx="23">
                  <c:v>-7.2357575849049102E-2</c:v>
                </c:pt>
                <c:pt idx="24">
                  <c:v>-0.108804041544297</c:v>
                </c:pt>
                <c:pt idx="25">
                  <c:v>-0.14108139580186299</c:v>
                </c:pt>
                <c:pt idx="26">
                  <c:v>-0.16701118955557601</c:v>
                </c:pt>
                <c:pt idx="27">
                  <c:v>-0.186344781600253</c:v>
                </c:pt>
                <c:pt idx="28">
                  <c:v>-0.19757849729899801</c:v>
                </c:pt>
                <c:pt idx="29">
                  <c:v>-0.199443154485903</c:v>
                </c:pt>
                <c:pt idx="30">
                  <c:v>-0.18949363221579399</c:v>
                </c:pt>
                <c:pt idx="31">
                  <c:v>-0.16582422406064601</c:v>
                </c:pt>
                <c:pt idx="32">
                  <c:v>-0.12935509650872301</c:v>
                </c:pt>
                <c:pt idx="33">
                  <c:v>-8.4250242871282494E-2</c:v>
                </c:pt>
                <c:pt idx="34">
                  <c:v>-3.9938879687778199E-2</c:v>
                </c:pt>
                <c:pt idx="35">
                  <c:v>-4.1298537262883699E-3</c:v>
                </c:pt>
                <c:pt idx="36">
                  <c:v>2.8290704880129702E-2</c:v>
                </c:pt>
                <c:pt idx="37">
                  <c:v>6.0789569144076898E-2</c:v>
                </c:pt>
                <c:pt idx="38">
                  <c:v>9.5767910802023695E-2</c:v>
                </c:pt>
                <c:pt idx="39">
                  <c:v>0.131847145043646</c:v>
                </c:pt>
                <c:pt idx="40">
                  <c:v>0.16074019706376</c:v>
                </c:pt>
                <c:pt idx="41">
                  <c:v>0.18235148131884901</c:v>
                </c:pt>
                <c:pt idx="42">
                  <c:v>0.19573359946541199</c:v>
                </c:pt>
                <c:pt idx="43">
                  <c:v>0.199960067013635</c:v>
                </c:pt>
                <c:pt idx="44">
                  <c:v>0.192982804972369</c:v>
                </c:pt>
                <c:pt idx="45">
                  <c:v>0.17241572448724499</c:v>
                </c:pt>
                <c:pt idx="46">
                  <c:v>0.139016076327479</c:v>
                </c:pt>
                <c:pt idx="47">
                  <c:v>9.4310324529692499E-2</c:v>
                </c:pt>
                <c:pt idx="48">
                  <c:v>4.93013918786573E-2</c:v>
                </c:pt>
                <c:pt idx="49">
                  <c:v>1.2125714463953699E-2</c:v>
                </c:pt>
                <c:pt idx="50">
                  <c:v>-2.0703891693971899E-2</c:v>
                </c:pt>
                <c:pt idx="51">
                  <c:v>-5.2987415077694298E-2</c:v>
                </c:pt>
                <c:pt idx="52">
                  <c:v>-8.7203094485581903E-2</c:v>
                </c:pt>
                <c:pt idx="53">
                  <c:v>-0.124676635924255</c:v>
                </c:pt>
                <c:pt idx="54">
                  <c:v>-0.15515709340693401</c:v>
                </c:pt>
                <c:pt idx="55">
                  <c:v>-0.178336285869094</c:v>
                </c:pt>
                <c:pt idx="56">
                  <c:v>-0.19361224733076901</c:v>
                </c:pt>
                <c:pt idx="57">
                  <c:v>-0.199910716639595</c:v>
                </c:pt>
                <c:pt idx="58">
                  <c:v>-0.19557185802699101</c:v>
                </c:pt>
                <c:pt idx="59">
                  <c:v>-0.17805442422554901</c:v>
                </c:pt>
                <c:pt idx="60">
                  <c:v>-0.147440847800592</c:v>
                </c:pt>
                <c:pt idx="61">
                  <c:v>-0.103102758079199</c:v>
                </c:pt>
                <c:pt idx="62">
                  <c:v>-5.7363294832493299E-2</c:v>
                </c:pt>
                <c:pt idx="63">
                  <c:v>-1.8588313423241999E-2</c:v>
                </c:pt>
                <c:pt idx="64">
                  <c:v>1.47645917533467E-2</c:v>
                </c:pt>
                <c:pt idx="65">
                  <c:v>4.6923304642529397E-2</c:v>
                </c:pt>
                <c:pt idx="66">
                  <c:v>8.0548578677930902E-2</c:v>
                </c:pt>
                <c:pt idx="67">
                  <c:v>0.118187650599133</c:v>
                </c:pt>
                <c:pt idx="68">
                  <c:v>0.150036975488263</c:v>
                </c:pt>
                <c:pt idx="69">
                  <c:v>0.174565096286144</c:v>
                </c:pt>
                <c:pt idx="70">
                  <c:v>0.191462520605407</c:v>
                </c:pt>
                <c:pt idx="71">
                  <c:v>0.199483060367525</c:v>
                </c:pt>
                <c:pt idx="72">
                  <c:v>0.19728233495700601</c:v>
                </c:pt>
                <c:pt idx="73">
                  <c:v>0.18232735841814501</c:v>
                </c:pt>
                <c:pt idx="74">
                  <c:v>0.15403339374724501</c:v>
                </c:pt>
                <c:pt idx="75">
                  <c:v>0.111469674129815</c:v>
                </c:pt>
                <c:pt idx="76">
                  <c:v>6.5650564143718101E-2</c:v>
                </c:pt>
                <c:pt idx="77">
                  <c:v>2.4990225892831602E-2</c:v>
                </c:pt>
                <c:pt idx="78">
                  <c:v>-9.0051079161121896E-3</c:v>
                </c:pt>
                <c:pt idx="79">
                  <c:v>-4.11537256975145E-2</c:v>
                </c:pt>
                <c:pt idx="80">
                  <c:v>-7.4328979172491899E-2</c:v>
                </c:pt>
                <c:pt idx="81">
                  <c:v>-0.111104807803698</c:v>
                </c:pt>
                <c:pt idx="82">
                  <c:v>-0.14429122542464501</c:v>
                </c:pt>
                <c:pt idx="83">
                  <c:v>-0.170267363887941</c:v>
                </c:pt>
                <c:pt idx="84">
                  <c:v>-0.188838961731632</c:v>
                </c:pt>
                <c:pt idx="85">
                  <c:v>-0.198648474123785</c:v>
                </c:pt>
                <c:pt idx="86">
                  <c:v>-0.198633364821033</c:v>
                </c:pt>
                <c:pt idx="87">
                  <c:v>-0.186347040548657</c:v>
                </c:pt>
                <c:pt idx="88">
                  <c:v>-0.16050269921288501</c:v>
                </c:pt>
                <c:pt idx="89">
                  <c:v>-0.12141460753297099</c:v>
                </c:pt>
                <c:pt idx="90">
                  <c:v>-7.60165950385778E-2</c:v>
                </c:pt>
                <c:pt idx="91">
                  <c:v>-3.2399893447784003E-2</c:v>
                </c:pt>
                <c:pt idx="92">
                  <c:v>2.5797092533943401E-3</c:v>
                </c:pt>
                <c:pt idx="93">
                  <c:v>3.4820091617038897E-2</c:v>
                </c:pt>
                <c:pt idx="94">
                  <c:v>6.7577183745792302E-2</c:v>
                </c:pt>
                <c:pt idx="95">
                  <c:v>0.103276963791318</c:v>
                </c:pt>
                <c:pt idx="96">
                  <c:v>0.137925986027991</c:v>
                </c:pt>
                <c:pt idx="97">
                  <c:v>0.165427576835662</c:v>
                </c:pt>
                <c:pt idx="98">
                  <c:v>0.185613824842294</c:v>
                </c:pt>
                <c:pt idx="99">
                  <c:v>0.197304265027482</c:v>
                </c:pt>
                <c:pt idx="100">
                  <c:v>0.19956898762811201</c:v>
                </c:pt>
                <c:pt idx="101">
                  <c:v>0.19011184278040499</c:v>
                </c:pt>
                <c:pt idx="102">
                  <c:v>0.16696890754735699</c:v>
                </c:pt>
                <c:pt idx="103">
                  <c:v>0.13101694031490099</c:v>
                </c:pt>
                <c:pt idx="104">
                  <c:v>8.5992903995562003E-2</c:v>
                </c:pt>
                <c:pt idx="105">
                  <c:v>4.1577413949348101E-2</c:v>
                </c:pt>
                <c:pt idx="106">
                  <c:v>5.5533836499221901E-3</c:v>
                </c:pt>
                <c:pt idx="107">
                  <c:v>-2.6934544800696299E-2</c:v>
                </c:pt>
                <c:pt idx="108">
                  <c:v>-5.9400428650427897E-2</c:v>
                </c:pt>
                <c:pt idx="109">
                  <c:v>-9.4249294321492899E-2</c:v>
                </c:pt>
                <c:pt idx="110">
                  <c:v>-0.13061984358374601</c:v>
                </c:pt>
                <c:pt idx="111">
                  <c:v>-0.15979716702609001</c:v>
                </c:pt>
                <c:pt idx="112">
                  <c:v>-0.18168661226388</c:v>
                </c:pt>
                <c:pt idx="113">
                  <c:v>-0.1953964868162</c:v>
                </c:pt>
                <c:pt idx="114">
                  <c:v>-0.19998718855773101</c:v>
                </c:pt>
                <c:pt idx="115">
                  <c:v>-0.193477030341066</c:v>
                </c:pt>
                <c:pt idx="116">
                  <c:v>-0.173442332760601</c:v>
                </c:pt>
                <c:pt idx="117">
                  <c:v>-0.14053507453931299</c:v>
                </c:pt>
                <c:pt idx="118">
                  <c:v>-9.59101650801992E-2</c:v>
                </c:pt>
                <c:pt idx="119">
                  <c:v>-5.0776967097459602E-2</c:v>
                </c:pt>
                <c:pt idx="120">
                  <c:v>-1.33426774501797E-2</c:v>
                </c:pt>
                <c:pt idx="121">
                  <c:v>1.9571557154409499E-2</c:v>
                </c:pt>
                <c:pt idx="122">
                  <c:v>5.1827863600600599E-2</c:v>
                </c:pt>
                <c:pt idx="123">
                  <c:v>8.5931846322574598E-2</c:v>
                </c:pt>
                <c:pt idx="124">
                  <c:v>0.12343743854155501</c:v>
                </c:pt>
                <c:pt idx="125">
                  <c:v>0.15418213865972399</c:v>
                </c:pt>
                <c:pt idx="126">
                  <c:v>0.17763130882070899</c:v>
                </c:pt>
                <c:pt idx="127">
                  <c:v>0.193220410054745</c:v>
                </c:pt>
                <c:pt idx="128">
                  <c:v>0.199854877334081</c:v>
                </c:pt>
                <c:pt idx="129">
                  <c:v>0.19593881225183701</c:v>
                </c:pt>
                <c:pt idx="130">
                  <c:v>0.178920950110145</c:v>
                </c:pt>
                <c:pt idx="131">
                  <c:v>0.14875987523210901</c:v>
                </c:pt>
                <c:pt idx="132">
                  <c:v>0.10429986691992101</c:v>
                </c:pt>
                <c:pt idx="133">
                  <c:v>5.84577238864607E-2</c:v>
                </c:pt>
                <c:pt idx="134">
                  <c:v>1.94228237595814E-2</c:v>
                </c:pt>
                <c:pt idx="135">
                  <c:v>-1.40214810383998E-2</c:v>
                </c:pt>
                <c:pt idx="136">
                  <c:v>-4.6160746075929397E-2</c:v>
                </c:pt>
                <c:pt idx="137">
                  <c:v>-7.9708102356175203E-2</c:v>
                </c:pt>
                <c:pt idx="138">
                  <c:v>-0.11731665130661199</c:v>
                </c:pt>
                <c:pt idx="139">
                  <c:v>-0.14933586779210301</c:v>
                </c:pt>
                <c:pt idx="140">
                  <c:v>-0.17404337008137899</c:v>
                </c:pt>
                <c:pt idx="141">
                  <c:v>-0.191156531939498</c:v>
                </c:pt>
                <c:pt idx="142">
                  <c:v>-0.19940116260247201</c:v>
                </c:pt>
                <c:pt idx="143">
                  <c:v>-0.197474685775092</c:v>
                </c:pt>
                <c:pt idx="144">
                  <c:v>-0.18285268606903801</c:v>
                </c:pt>
                <c:pt idx="145">
                  <c:v>-0.15485937020920701</c:v>
                </c:pt>
                <c:pt idx="146">
                  <c:v>-0.11276212179487199</c:v>
                </c:pt>
                <c:pt idx="147">
                  <c:v>-6.6997742148437997E-2</c:v>
                </c:pt>
                <c:pt idx="148">
                  <c:v>-2.6009662307006499E-2</c:v>
                </c:pt>
                <c:pt idx="149">
                  <c:v>8.0975493149335592E-3</c:v>
                </c:pt>
                <c:pt idx="150">
                  <c:v>4.0257449398167097E-2</c:v>
                </c:pt>
                <c:pt idx="151">
                  <c:v>7.3375702293402498E-2</c:v>
                </c:pt>
                <c:pt idx="152">
                  <c:v>0.110005637120744</c:v>
                </c:pt>
                <c:pt idx="153">
                  <c:v>0.14339767122438801</c:v>
                </c:pt>
                <c:pt idx="154">
                  <c:v>0.169592796301997</c:v>
                </c:pt>
                <c:pt idx="155">
                  <c:v>0.18839966308748701</c:v>
                </c:pt>
                <c:pt idx="156">
                  <c:v>0.19848251118415999</c:v>
                </c:pt>
                <c:pt idx="157">
                  <c:v>0.19880208655242201</c:v>
                </c:pt>
                <c:pt idx="158">
                  <c:v>0.18692499526575501</c:v>
                </c:pt>
                <c:pt idx="159">
                  <c:v>0.161462312114596</c:v>
                </c:pt>
                <c:pt idx="160">
                  <c:v>0.122860568248766</c:v>
                </c:pt>
                <c:pt idx="161">
                  <c:v>7.7525269596230503E-2</c:v>
                </c:pt>
                <c:pt idx="162">
                  <c:v>3.3578970280383001E-2</c:v>
                </c:pt>
                <c:pt idx="163">
                  <c:v>-1.555449400511E-3</c:v>
                </c:pt>
                <c:pt idx="164">
                  <c:v>-3.3817818962450202E-2</c:v>
                </c:pt>
                <c:pt idx="165">
                  <c:v>-6.6522069673147596E-2</c:v>
                </c:pt>
                <c:pt idx="166">
                  <c:v>-0.10207907218878</c:v>
                </c:pt>
                <c:pt idx="167">
                  <c:v>-0.136952964421033</c:v>
                </c:pt>
                <c:pt idx="168">
                  <c:v>-0.16468265456967801</c:v>
                </c:pt>
                <c:pt idx="169">
                  <c:v>-0.18510463958812601</c:v>
                </c:pt>
                <c:pt idx="170">
                  <c:v>-0.19706889566955299</c:v>
                </c:pt>
                <c:pt idx="171">
                  <c:v>-0.199661287583803</c:v>
                </c:pt>
                <c:pt idx="172">
                  <c:v>-0.190608365989763</c:v>
                </c:pt>
                <c:pt idx="173">
                  <c:v>-0.16786205897065701</c:v>
                </c:pt>
                <c:pt idx="174">
                  <c:v>-0.13233326924813801</c:v>
                </c:pt>
                <c:pt idx="175">
                  <c:v>-8.73658136475568E-2</c:v>
                </c:pt>
                <c:pt idx="176">
                  <c:v>-4.2863987748388697E-2</c:v>
                </c:pt>
                <c:pt idx="177">
                  <c:v>-6.6699397243568104E-3</c:v>
                </c:pt>
                <c:pt idx="178">
                  <c:v>2.5867015710387901E-2</c:v>
                </c:pt>
                <c:pt idx="179">
                  <c:v>5.8300627188162701E-2</c:v>
                </c:pt>
                <c:pt idx="180">
                  <c:v>9.3042105695986199E-2</c:v>
                </c:pt>
                <c:pt idx="181">
                  <c:v>0.12963789200900799</c:v>
                </c:pt>
                <c:pt idx="182">
                  <c:v>0.15903657395690499</c:v>
                </c:pt>
                <c:pt idx="183">
                  <c:v>0.18114424158011799</c:v>
                </c:pt>
                <c:pt idx="184">
                  <c:v>0.195116919568432</c:v>
                </c:pt>
                <c:pt idx="185">
                  <c:v>0.19999810026277201</c:v>
                </c:pt>
                <c:pt idx="186">
                  <c:v>0.19385954482081699</c:v>
                </c:pt>
                <c:pt idx="187">
                  <c:v>0.17424913826317201</c:v>
                </c:pt>
                <c:pt idx="188">
                  <c:v>0.141733099430255</c:v>
                </c:pt>
                <c:pt idx="189">
                  <c:v>9.7173879106071198E-2</c:v>
                </c:pt>
                <c:pt idx="190">
                  <c:v>5.1938803283122198E-2</c:v>
                </c:pt>
                <c:pt idx="191">
                  <c:v>1.42914394598201E-2</c:v>
                </c:pt>
                <c:pt idx="192">
                  <c:v>-1.86904837982424E-2</c:v>
                </c:pt>
                <c:pt idx="193">
                  <c:v>-5.0926857407500102E-2</c:v>
                </c:pt>
                <c:pt idx="194">
                  <c:v>-8.4942991104907106E-2</c:v>
                </c:pt>
                <c:pt idx="195">
                  <c:v>-0.122473592098042</c:v>
                </c:pt>
                <c:pt idx="196">
                  <c:v>-0.153419390944871</c:v>
                </c:pt>
                <c:pt idx="197">
                  <c:v>-0.17707412000966499</c:v>
                </c:pt>
                <c:pt idx="198">
                  <c:v>-0.19290815143881099</c:v>
                </c:pt>
                <c:pt idx="199">
                  <c:v>-0.199802731315736</c:v>
                </c:pt>
                <c:pt idx="200">
                  <c:v>-0.19621132609601599</c:v>
                </c:pt>
                <c:pt idx="201">
                  <c:v>-0.179581355944543</c:v>
                </c:pt>
                <c:pt idx="202">
                  <c:v>-0.14976838125329001</c:v>
                </c:pt>
                <c:pt idx="203">
                  <c:v>-0.105201325828691</c:v>
                </c:pt>
                <c:pt idx="204">
                  <c:v>-5.9275852487499003E-2</c:v>
                </c:pt>
                <c:pt idx="205">
                  <c:v>-2.0035649356323799E-2</c:v>
                </c:pt>
                <c:pt idx="206">
                  <c:v>1.34819340558829E-2</c:v>
                </c:pt>
                <c:pt idx="207">
                  <c:v>4.5607829930257103E-2</c:v>
                </c:pt>
                <c:pt idx="208">
                  <c:v>7.9097985152654496E-2</c:v>
                </c:pt>
                <c:pt idx="209">
                  <c:v>0.11660998559665001</c:v>
                </c:pt>
                <c:pt idx="210">
                  <c:v>0.14875986530969801</c:v>
                </c:pt>
                <c:pt idx="211">
                  <c:v>0.17361339806248499</c:v>
                </c:pt>
                <c:pt idx="212">
                  <c:v>0.19090128159519501</c:v>
                </c:pt>
                <c:pt idx="213">
                  <c:v>0.19932952956244601</c:v>
                </c:pt>
                <c:pt idx="214">
                  <c:v>0.19762689424240601</c:v>
                </c:pt>
                <c:pt idx="215">
                  <c:v>0.183277772125714</c:v>
                </c:pt>
                <c:pt idx="216">
                  <c:v>0.15553347739999701</c:v>
                </c:pt>
                <c:pt idx="217">
                  <c:v>0.11381426406412</c:v>
                </c:pt>
                <c:pt idx="218">
                  <c:v>6.80951485584258E-2</c:v>
                </c:pt>
                <c:pt idx="219">
                  <c:v>2.6831441827740801E-2</c:v>
                </c:pt>
                <c:pt idx="220">
                  <c:v>-7.3686888242601098E-3</c:v>
                </c:pt>
                <c:pt idx="221">
                  <c:v>-3.9536883317943902E-2</c:v>
                </c:pt>
                <c:pt idx="222">
                  <c:v>-7.2608236077336102E-2</c:v>
                </c:pt>
                <c:pt idx="223">
                  <c:v>-0.109119579456148</c:v>
                </c:pt>
                <c:pt idx="224">
                  <c:v>-0.14267778163612399</c:v>
                </c:pt>
                <c:pt idx="225">
                  <c:v>-0.16904871834179799</c:v>
                </c:pt>
                <c:pt idx="226">
                  <c:v>-0.188043203659539</c:v>
                </c:pt>
                <c:pt idx="227">
                  <c:v>-0.198343457995727</c:v>
                </c:pt>
                <c:pt idx="228">
                  <c:v>-0.19892834527138401</c:v>
                </c:pt>
                <c:pt idx="229">
                  <c:v>-0.187395244963839</c:v>
                </c:pt>
                <c:pt idx="230">
                  <c:v>-0.162257391761819</c:v>
                </c:pt>
                <c:pt idx="231">
                  <c:v>-0.124028383500531</c:v>
                </c:pt>
                <c:pt idx="232">
                  <c:v>-7.8720182191238594E-2</c:v>
                </c:pt>
                <c:pt idx="233">
                  <c:v>-3.47119189770266E-2</c:v>
                </c:pt>
                <c:pt idx="234">
                  <c:v>5.3608945365901596E-4</c:v>
                </c:pt>
                <c:pt idx="235">
                  <c:v>3.2822708775404198E-2</c:v>
                </c:pt>
                <c:pt idx="236">
                  <c:v>6.5494328675094096E-2</c:v>
                </c:pt>
                <c:pt idx="237">
                  <c:v>0.100954934714043</c:v>
                </c:pt>
                <c:pt idx="238">
                  <c:v>0.13607637926374</c:v>
                </c:pt>
                <c:pt idx="239">
                  <c:v>0.16400406695004399</c:v>
                </c:pt>
                <c:pt idx="240">
                  <c:v>0.18463369321578901</c:v>
                </c:pt>
                <c:pt idx="241">
                  <c:v>0.19684714584706201</c:v>
                </c:pt>
                <c:pt idx="242">
                  <c:v>0.19973491081553801</c:v>
                </c:pt>
                <c:pt idx="243">
                  <c:v>0.19104315462188801</c:v>
                </c:pt>
                <c:pt idx="244">
                  <c:v>0.168653698004298</c:v>
                </c:pt>
                <c:pt idx="245">
                  <c:v>0.13350110622646799</c:v>
                </c:pt>
                <c:pt idx="246">
                  <c:v>8.8584679991960194E-2</c:v>
                </c:pt>
                <c:pt idx="247">
                  <c:v>4.4003282550257802E-2</c:v>
                </c:pt>
                <c:pt idx="248">
                  <c:v>7.6536527734780702E-3</c:v>
                </c:pt>
                <c:pt idx="249">
                  <c:v>-2.4927898861375902E-2</c:v>
                </c:pt>
                <c:pt idx="250">
                  <c:v>-5.7332576014613897E-2</c:v>
                </c:pt>
                <c:pt idx="251">
                  <c:v>-9.1978560796370998E-2</c:v>
                </c:pt>
                <c:pt idx="252">
                  <c:v>-0.12877423679047301</c:v>
                </c:pt>
                <c:pt idx="253">
                  <c:v>-0.15836777830472601</c:v>
                </c:pt>
                <c:pt idx="254">
                  <c:v>-0.18066569096749299</c:v>
                </c:pt>
                <c:pt idx="255">
                  <c:v>-0.19486744827944699</c:v>
                </c:pt>
                <c:pt idx="256">
                  <c:v>-0.199999719336272</c:v>
                </c:pt>
                <c:pt idx="257">
                  <c:v>-0.194181814861389</c:v>
                </c:pt>
                <c:pt idx="258">
                  <c:v>-0.174939410393186</c:v>
                </c:pt>
                <c:pt idx="259">
                  <c:v>-0.14276040054298</c:v>
                </c:pt>
                <c:pt idx="260">
                  <c:v>-9.8260270946657499E-2</c:v>
                </c:pt>
                <c:pt idx="261">
                  <c:v>-5.2937511814673301E-2</c:v>
                </c:pt>
                <c:pt idx="262">
                  <c:v>-1.50962586542224E-2</c:v>
                </c:pt>
                <c:pt idx="263">
                  <c:v>1.79449315816422E-2</c:v>
                </c:pt>
                <c:pt idx="264">
                  <c:v>5.0166643134276601E-2</c:v>
                </c:pt>
                <c:pt idx="265">
                  <c:v>8.4109427532823799E-2</c:v>
                </c:pt>
                <c:pt idx="266">
                  <c:v>0.121682086321065</c:v>
                </c:pt>
                <c:pt idx="267">
                  <c:v>0.15282983294716801</c:v>
                </c:pt>
                <c:pt idx="268">
                  <c:v>0.17663228644197901</c:v>
                </c:pt>
                <c:pt idx="269">
                  <c:v>0.19265460575660001</c:v>
                </c:pt>
                <c:pt idx="270">
                  <c:v>0.199756114904861</c:v>
                </c:pt>
                <c:pt idx="271">
                  <c:v>0.196415871899627</c:v>
                </c:pt>
                <c:pt idx="272">
                  <c:v>0.180080742285603</c:v>
                </c:pt>
                <c:pt idx="273">
                  <c:v>0.15053168626756899</c:v>
                </c:pt>
                <c:pt idx="274">
                  <c:v>0.10593904841820601</c:v>
                </c:pt>
                <c:pt idx="275">
                  <c:v>5.99595766922804E-2</c:v>
                </c:pt>
                <c:pt idx="276">
                  <c:v>2.0549925439593501E-2</c:v>
                </c:pt>
                <c:pt idx="277">
                  <c:v>-1.3027229084690201E-2</c:v>
                </c:pt>
                <c:pt idx="278">
                  <c:v>-4.51445820299929E-2</c:v>
                </c:pt>
                <c:pt idx="279">
                  <c:v>-7.8589333674457598E-2</c:v>
                </c:pt>
                <c:pt idx="280">
                  <c:v>-0.11602002050202299</c:v>
                </c:pt>
                <c:pt idx="281">
                  <c:v>-0.14827964672927399</c:v>
                </c:pt>
                <c:pt idx="282">
                  <c:v>-0.17325490303499899</c:v>
                </c:pt>
                <c:pt idx="283">
                  <c:v>-0.19068754682796901</c:v>
                </c:pt>
                <c:pt idx="284">
                  <c:v>-0.19926728382091799</c:v>
                </c:pt>
                <c:pt idx="285">
                  <c:v>-0.19774908612664399</c:v>
                </c:pt>
                <c:pt idx="286">
                  <c:v>-0.18362490375054599</c:v>
                </c:pt>
                <c:pt idx="287">
                  <c:v>-0.156086050111819</c:v>
                </c:pt>
                <c:pt idx="288">
                  <c:v>-0.11467147655891601</c:v>
                </c:pt>
                <c:pt idx="289">
                  <c:v>-6.8988397705761206E-2</c:v>
                </c:pt>
                <c:pt idx="290">
                  <c:v>-3.5035979805844102E-2</c:v>
                </c:pt>
                <c:pt idx="291">
                  <c:v>-1.7586107781861898E-2</c:v>
                </c:pt>
                <c:pt idx="292" formatCode="0.00E+00">
                  <c:v>-4.4408920985006202E-16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AD7-4B22-BC52-996C6B6B7D03}"/>
            </c:ext>
          </c:extLst>
        </c:ser>
        <c:ser>
          <c:idx val="5"/>
          <c:order val="5"/>
          <c:tx>
            <c:strRef>
              <c:f>'20230412_tran1G_Vcont0.05'!$H$1</c:f>
              <c:strCache>
                <c:ptCount val="1"/>
                <c:pt idx="0">
                  <c:v>Vout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'20230412_tran1G_Vcont0.05'!$B$2:$B$294</c:f>
              <c:numCache>
                <c:formatCode>General</c:formatCode>
                <c:ptCount val="293"/>
                <c:pt idx="0">
                  <c:v>0</c:v>
                </c:pt>
                <c:pt idx="1">
                  <c:v>5.0283269319020005E-3</c:v>
                </c:pt>
                <c:pt idx="2">
                  <c:v>9.3860242036888E-3</c:v>
                </c:pt>
                <c:pt idx="3">
                  <c:v>1.4311171822504401E-2</c:v>
                </c:pt>
                <c:pt idx="4">
                  <c:v>2.2118263815137599E-2</c:v>
                </c:pt>
                <c:pt idx="5">
                  <c:v>3.7732447800404002E-2</c:v>
                </c:pt>
                <c:pt idx="6">
                  <c:v>4.9855017583976702E-2</c:v>
                </c:pt>
                <c:pt idx="7">
                  <c:v>6.2362326291890098E-2</c:v>
                </c:pt>
                <c:pt idx="8">
                  <c:v>7.6846841802435409E-2</c:v>
                </c:pt>
                <c:pt idx="9">
                  <c:v>9.4330204144982499E-2</c:v>
                </c:pt>
                <c:pt idx="10">
                  <c:v>0.117789619828175</c:v>
                </c:pt>
                <c:pt idx="11">
                  <c:v>0.14439887589606099</c:v>
                </c:pt>
                <c:pt idx="12">
                  <c:v>0.173127972491223</c:v>
                </c:pt>
                <c:pt idx="13">
                  <c:v>0.20315440041006</c:v>
                </c:pt>
                <c:pt idx="14">
                  <c:v>0.23621024924832498</c:v>
                </c:pt>
                <c:pt idx="15">
                  <c:v>0.27363278881238101</c:v>
                </c:pt>
                <c:pt idx="16">
                  <c:v>0.31478878493864004</c:v>
                </c:pt>
                <c:pt idx="17">
                  <c:v>0.35788361484530601</c:v>
                </c:pt>
                <c:pt idx="18">
                  <c:v>0.40317905804614901</c:v>
                </c:pt>
                <c:pt idx="19">
                  <c:v>0.44429620587308899</c:v>
                </c:pt>
                <c:pt idx="20">
                  <c:v>0.47838611701975098</c:v>
                </c:pt>
                <c:pt idx="21">
                  <c:v>0.50570446524207502</c:v>
                </c:pt>
                <c:pt idx="22">
                  <c:v>0.53149795706144398</c:v>
                </c:pt>
                <c:pt idx="23">
                  <c:v>0.55891676798376499</c:v>
                </c:pt>
                <c:pt idx="24">
                  <c:v>0.59154925960628502</c:v>
                </c:pt>
                <c:pt idx="25">
                  <c:v>0.62461786847353407</c:v>
                </c:pt>
                <c:pt idx="26">
                  <c:v>0.65728240085454903</c:v>
                </c:pt>
                <c:pt idx="27">
                  <c:v>0.690847653587504</c:v>
                </c:pt>
                <c:pt idx="28">
                  <c:v>0.72520855893438796</c:v>
                </c:pt>
                <c:pt idx="29">
                  <c:v>0.76187923052900008</c:v>
                </c:pt>
                <c:pt idx="30">
                  <c:v>0.80181627654269394</c:v>
                </c:pt>
                <c:pt idx="31">
                  <c:v>0.84442066282974704</c:v>
                </c:pt>
                <c:pt idx="32">
                  <c:v>0.88805853904755094</c:v>
                </c:pt>
                <c:pt idx="33">
                  <c:v>0.93079553580462593</c:v>
                </c:pt>
                <c:pt idx="34">
                  <c:v>0.96800253094609912</c:v>
                </c:pt>
                <c:pt idx="35">
                  <c:v>0.99671333322961808</c:v>
                </c:pt>
                <c:pt idx="36">
                  <c:v>1.02258878936285</c:v>
                </c:pt>
                <c:pt idx="37">
                  <c:v>1.04915243052106</c:v>
                </c:pt>
                <c:pt idx="38">
                  <c:v>1.0794712190384701</c:v>
                </c:pt>
                <c:pt idx="39">
                  <c:v>1.1145600301989098</c:v>
                </c:pt>
                <c:pt idx="40">
                  <c:v>1.14856941140866</c:v>
                </c:pt>
                <c:pt idx="41">
                  <c:v>1.1826370920648801</c:v>
                </c:pt>
                <c:pt idx="42">
                  <c:v>1.2170674005262301</c:v>
                </c:pt>
                <c:pt idx="43">
                  <c:v>1.25318048427705</c:v>
                </c:pt>
                <c:pt idx="44">
                  <c:v>1.2922843789927601</c:v>
                </c:pt>
                <c:pt idx="45">
                  <c:v>1.3345811728629899</c:v>
                </c:pt>
                <c:pt idx="46">
                  <c:v>1.37768438074147</c:v>
                </c:pt>
                <c:pt idx="47">
                  <c:v>1.4218470473895899</c:v>
                </c:pt>
                <c:pt idx="48">
                  <c:v>1.4603585893198301</c:v>
                </c:pt>
                <c:pt idx="49">
                  <c:v>1.49034474167912</c:v>
                </c:pt>
                <c:pt idx="50">
                  <c:v>1.5165052025820298</c:v>
                </c:pt>
                <c:pt idx="51">
                  <c:v>1.5426755940050598</c:v>
                </c:pt>
                <c:pt idx="52">
                  <c:v>1.5718053543939301</c:v>
                </c:pt>
                <c:pt idx="53">
                  <c:v>1.6071211535738501</c:v>
                </c:pt>
                <c:pt idx="54">
                  <c:v>1.6413230558091201</c:v>
                </c:pt>
                <c:pt idx="55">
                  <c:v>1.67523694700318</c:v>
                </c:pt>
                <c:pt idx="56">
                  <c:v>1.7096673359802099</c:v>
                </c:pt>
                <c:pt idx="57">
                  <c:v>1.745244222223</c:v>
                </c:pt>
                <c:pt idx="58">
                  <c:v>1.78355331789444</c:v>
                </c:pt>
                <c:pt idx="59">
                  <c:v>1.8252570515703399</c:v>
                </c:pt>
                <c:pt idx="60">
                  <c:v>1.86807277485574</c:v>
                </c:pt>
                <c:pt idx="61">
                  <c:v>1.9138005454546301</c:v>
                </c:pt>
                <c:pt idx="62">
                  <c:v>1.95370150383953</c:v>
                </c:pt>
                <c:pt idx="63">
                  <c:v>1.9851865109254399</c:v>
                </c:pt>
                <c:pt idx="64">
                  <c:v>2.0117599869949898</c:v>
                </c:pt>
                <c:pt idx="65">
                  <c:v>2.03769172004281</c:v>
                </c:pt>
                <c:pt idx="66">
                  <c:v>2.0659715620903598</c:v>
                </c:pt>
                <c:pt idx="67">
                  <c:v>2.10062116050922</c:v>
                </c:pt>
                <c:pt idx="68">
                  <c:v>2.13501776411738</c:v>
                </c:pt>
                <c:pt idx="69">
                  <c:v>2.1688573819118901</c:v>
                </c:pt>
                <c:pt idx="70">
                  <c:v>2.20332953703402</c:v>
                </c:pt>
                <c:pt idx="71">
                  <c:v>2.2385545299251901</c:v>
                </c:pt>
                <c:pt idx="72">
                  <c:v>2.2762670380573202</c:v>
                </c:pt>
                <c:pt idx="73">
                  <c:v>2.3174096300684099</c:v>
                </c:pt>
                <c:pt idx="74">
                  <c:v>2.3600864309247003</c:v>
                </c:pt>
                <c:pt idx="75">
                  <c:v>2.4059093957393798</c:v>
                </c:pt>
                <c:pt idx="76">
                  <c:v>2.4467701025439501</c:v>
                </c:pt>
                <c:pt idx="77">
                  <c:v>2.4800612956126598</c:v>
                </c:pt>
                <c:pt idx="78">
                  <c:v>2.5071684606847899</c:v>
                </c:pt>
                <c:pt idx="79">
                  <c:v>2.5329847153410099</c:v>
                </c:pt>
                <c:pt idx="80">
                  <c:v>2.5606030502499801</c:v>
                </c:pt>
                <c:pt idx="81">
                  <c:v>2.5937411579845402</c:v>
                </c:pt>
                <c:pt idx="82">
                  <c:v>2.6282634228082702</c:v>
                </c:pt>
                <c:pt idx="83">
                  <c:v>2.66210380078325</c:v>
                </c:pt>
                <c:pt idx="84">
                  <c:v>2.6965788695150801</c:v>
                </c:pt>
                <c:pt idx="85">
                  <c:v>2.73148698365772</c:v>
                </c:pt>
                <c:pt idx="86">
                  <c:v>2.7686163288005998</c:v>
                </c:pt>
                <c:pt idx="87">
                  <c:v>2.8091473963928801</c:v>
                </c:pt>
                <c:pt idx="88">
                  <c:v>2.8517477823493</c:v>
                </c:pt>
                <c:pt idx="89">
                  <c:v>2.8961717663712001</c:v>
                </c:pt>
                <c:pt idx="90">
                  <c:v>2.9379477154838001</c:v>
                </c:pt>
                <c:pt idx="91">
                  <c:v>2.9741028568249601</c:v>
                </c:pt>
                <c:pt idx="92">
                  <c:v>3.00205292432479</c:v>
                </c:pt>
                <c:pt idx="93">
                  <c:v>3.0278508738529601</c:v>
                </c:pt>
                <c:pt idx="94">
                  <c:v>3.0548559029163798</c:v>
                </c:pt>
                <c:pt idx="95">
                  <c:v>3.0863612866950199</c:v>
                </c:pt>
                <c:pt idx="96">
                  <c:v>3.12111339379973</c:v>
                </c:pt>
                <c:pt idx="97">
                  <c:v>3.1550162286222401</c:v>
                </c:pt>
                <c:pt idx="98">
                  <c:v>3.18926611037748</c:v>
                </c:pt>
                <c:pt idx="99">
                  <c:v>3.22383939716293</c:v>
                </c:pt>
                <c:pt idx="100">
                  <c:v>3.2604506433065903</c:v>
                </c:pt>
                <c:pt idx="101">
                  <c:v>3.30025549767999</c:v>
                </c:pt>
                <c:pt idx="102">
                  <c:v>3.3427787392493298</c:v>
                </c:pt>
                <c:pt idx="103">
                  <c:v>3.3863164644763999</c:v>
                </c:pt>
                <c:pt idx="104">
                  <c:v>3.4292630319094801</c:v>
                </c:pt>
                <c:pt idx="105">
                  <c:v>3.4666706727641796</c:v>
                </c:pt>
                <c:pt idx="106">
                  <c:v>3.4955801896351</c:v>
                </c:pt>
                <c:pt idx="107">
                  <c:v>3.5214991542658201</c:v>
                </c:pt>
                <c:pt idx="108">
                  <c:v>3.5479934265398501</c:v>
                </c:pt>
                <c:pt idx="109">
                  <c:v>3.57809788378853</c:v>
                </c:pt>
                <c:pt idx="110">
                  <c:v>3.6132657756735003</c:v>
                </c:pt>
                <c:pt idx="111">
                  <c:v>3.6473149043950497</c:v>
                </c:pt>
                <c:pt idx="112">
                  <c:v>3.6813602846239699</c:v>
                </c:pt>
                <c:pt idx="113">
                  <c:v>3.7157861932100698</c:v>
                </c:pt>
                <c:pt idx="114">
                  <c:v>3.75180144688618</c:v>
                </c:pt>
                <c:pt idx="115">
                  <c:v>3.7907596366269298</c:v>
                </c:pt>
                <c:pt idx="116">
                  <c:v>3.8329549556425597</c:v>
                </c:pt>
                <c:pt idx="117">
                  <c:v>3.8759943178281198</c:v>
                </c:pt>
                <c:pt idx="118">
                  <c:v>3.9203998060441099</c:v>
                </c:pt>
                <c:pt idx="119">
                  <c:v>3.9591457875854603</c:v>
                </c:pt>
                <c:pt idx="120">
                  <c:v>3.98937434279356</c:v>
                </c:pt>
                <c:pt idx="121">
                  <c:v>4.0155995154191197</c:v>
                </c:pt>
                <c:pt idx="122">
                  <c:v>4.0417194401605698</c:v>
                </c:pt>
                <c:pt idx="123">
                  <c:v>4.0706831557533993</c:v>
                </c:pt>
                <c:pt idx="124">
                  <c:v>4.1058639391064107</c:v>
                </c:pt>
                <c:pt idx="125">
                  <c:v>4.14009927470096</c:v>
                </c:pt>
                <c:pt idx="126">
                  <c:v>4.1740069593995397</c:v>
                </c:pt>
                <c:pt idx="127">
                  <c:v>4.2084418363448597</c:v>
                </c:pt>
                <c:pt idx="128">
                  <c:v>4.2439366307087605</c:v>
                </c:pt>
                <c:pt idx="129">
                  <c:v>4.2821280460036402</c:v>
                </c:pt>
                <c:pt idx="130">
                  <c:v>4.3237285935961607</c:v>
                </c:pt>
                <c:pt idx="131">
                  <c:v>4.36651089491974</c:v>
                </c:pt>
                <c:pt idx="132">
                  <c:v>4.4126864507340704</c:v>
                </c:pt>
                <c:pt idx="133">
                  <c:v>4.4527916052307797</c:v>
                </c:pt>
                <c:pt idx="134">
                  <c:v>4.4845194093089003</c:v>
                </c:pt>
                <c:pt idx="135">
                  <c:v>4.5111671006615897</c:v>
                </c:pt>
                <c:pt idx="136">
                  <c:v>4.5370677647814901</c:v>
                </c:pt>
                <c:pt idx="137">
                  <c:v>4.5652415846638394</c:v>
                </c:pt>
                <c:pt idx="138">
                  <c:v>4.5997636631896306</c:v>
                </c:pt>
                <c:pt idx="139">
                  <c:v>4.6341765136552802</c:v>
                </c:pt>
                <c:pt idx="140">
                  <c:v>4.6680106908267698</c:v>
                </c:pt>
                <c:pt idx="141">
                  <c:v>4.7024943954246199</c:v>
                </c:pt>
                <c:pt idx="142">
                  <c:v>4.7376807856582595</c:v>
                </c:pt>
                <c:pt idx="143">
                  <c:v>4.7753183778264496</c:v>
                </c:pt>
                <c:pt idx="144">
                  <c:v>4.8163851666086099</c:v>
                </c:pt>
                <c:pt idx="145">
                  <c:v>4.8590518719686395</c:v>
                </c:pt>
                <c:pt idx="146">
                  <c:v>4.9046673928395004</c:v>
                </c:pt>
                <c:pt idx="147">
                  <c:v>4.9456337459661803</c:v>
                </c:pt>
                <c:pt idx="148">
                  <c:v>4.9792433776024998</c:v>
                </c:pt>
                <c:pt idx="149">
                  <c:v>5.0064455868168194</c:v>
                </c:pt>
                <c:pt idx="150">
                  <c:v>5.03225623285479</c:v>
                </c:pt>
                <c:pt idx="151">
                  <c:v>5.0597867647802</c:v>
                </c:pt>
                <c:pt idx="152">
                  <c:v>5.0926915184464496</c:v>
                </c:pt>
                <c:pt idx="153">
                  <c:v>5.1272399723407096</c:v>
                </c:pt>
                <c:pt idx="154">
                  <c:v>5.1610858514860594</c:v>
                </c:pt>
                <c:pt idx="155">
                  <c:v>5.1955275047913503</c:v>
                </c:pt>
                <c:pt idx="156">
                  <c:v>5.2303818585003601</c:v>
                </c:pt>
                <c:pt idx="157">
                  <c:v>5.2674280926431001</c:v>
                </c:pt>
                <c:pt idx="158">
                  <c:v>5.3078676624754904</c:v>
                </c:pt>
                <c:pt idx="159">
                  <c:v>5.3504608635102997</c:v>
                </c:pt>
                <c:pt idx="160">
                  <c:v>5.3947186640464801</c:v>
                </c:pt>
                <c:pt idx="161">
                  <c:v>5.4366475437740105</c:v>
                </c:pt>
                <c:pt idx="162">
                  <c:v>5.4731515450975099</c:v>
                </c:pt>
                <c:pt idx="163">
                  <c:v>5.50123779978248</c:v>
                </c:pt>
                <c:pt idx="164">
                  <c:v>5.5270412814939505</c:v>
                </c:pt>
                <c:pt idx="165">
                  <c:v>5.5539646939198501</c:v>
                </c:pt>
                <c:pt idx="166">
                  <c:v>5.5852504670113099</c:v>
                </c:pt>
                <c:pt idx="167">
                  <c:v>5.6200475404089598</c:v>
                </c:pt>
                <c:pt idx="168">
                  <c:v>5.6539665269358999</c:v>
                </c:pt>
                <c:pt idx="169">
                  <c:v>5.6881871706984697</c:v>
                </c:pt>
                <c:pt idx="170">
                  <c:v>5.7227185403957401</c:v>
                </c:pt>
                <c:pt idx="171">
                  <c:v>5.7592639670391206</c:v>
                </c:pt>
                <c:pt idx="172">
                  <c:v>5.7989671702583294</c:v>
                </c:pt>
                <c:pt idx="173">
                  <c:v>5.8414795556427901</c:v>
                </c:pt>
                <c:pt idx="174">
                  <c:v>5.8849247722744202</c:v>
                </c:pt>
                <c:pt idx="175">
                  <c:v>5.92805072900829</c:v>
                </c:pt>
                <c:pt idx="176">
                  <c:v>5.9656232425718301</c:v>
                </c:pt>
                <c:pt idx="177">
                  <c:v>5.9946912462353197</c:v>
                </c:pt>
                <c:pt idx="178">
                  <c:v>6.0206421409720692</c:v>
                </c:pt>
                <c:pt idx="179">
                  <c:v>6.0470776889595896</c:v>
                </c:pt>
                <c:pt idx="180">
                  <c:v>6.0770106887231101</c:v>
                </c:pt>
                <c:pt idx="181">
                  <c:v>6.11223676001506</c:v>
                </c:pt>
                <c:pt idx="182">
                  <c:v>6.1463125876908</c:v>
                </c:pt>
                <c:pt idx="183">
                  <c:v>6.1803349818587501</c:v>
                </c:pt>
                <c:pt idx="184">
                  <c:v>6.2147584764450201</c:v>
                </c:pt>
                <c:pt idx="185">
                  <c:v>6.2506936928880901</c:v>
                </c:pt>
                <c:pt idx="186">
                  <c:v>6.2895401101439301</c:v>
                </c:pt>
                <c:pt idx="187">
                  <c:v>6.3316563302552593</c:v>
                </c:pt>
                <c:pt idx="188">
                  <c:v>6.3746487778237597</c:v>
                </c:pt>
                <c:pt idx="189">
                  <c:v>6.4192515318029795</c:v>
                </c:pt>
                <c:pt idx="190">
                  <c:v>6.45818914738354</c:v>
                </c:pt>
                <c:pt idx="191">
                  <c:v>6.4886175330513201</c:v>
                </c:pt>
                <c:pt idx="192">
                  <c:v>6.5148951490863301</c:v>
                </c:pt>
                <c:pt idx="193">
                  <c:v>6.5409775445212093</c:v>
                </c:pt>
                <c:pt idx="194">
                  <c:v>6.5698128398957598</c:v>
                </c:pt>
                <c:pt idx="195">
                  <c:v>6.6048914432538997</c:v>
                </c:pt>
                <c:pt idx="196">
                  <c:v>6.6391497468437395</c:v>
                </c:pt>
                <c:pt idx="197">
                  <c:v>6.6730476722710801</c:v>
                </c:pt>
                <c:pt idx="198">
                  <c:v>6.7074899519237006</c:v>
                </c:pt>
                <c:pt idx="199">
                  <c:v>6.7429305616903301</c:v>
                </c:pt>
                <c:pt idx="200">
                  <c:v>6.7810278527587897</c:v>
                </c:pt>
                <c:pt idx="201">
                  <c:v>6.8225436876355996</c:v>
                </c:pt>
                <c:pt idx="202">
                  <c:v>6.8653051122750606</c:v>
                </c:pt>
                <c:pt idx="203">
                  <c:v>6.9118443506065503</c:v>
                </c:pt>
                <c:pt idx="204">
                  <c:v>6.9521103821519796</c:v>
                </c:pt>
                <c:pt idx="205">
                  <c:v>6.9840293477550901</c:v>
                </c:pt>
                <c:pt idx="206">
                  <c:v>7.0107367241236895</c:v>
                </c:pt>
                <c:pt idx="207">
                  <c:v>7.0366157103549005</c:v>
                </c:pt>
                <c:pt idx="208">
                  <c:v>7.06471259160325</c:v>
                </c:pt>
                <c:pt idx="209">
                  <c:v>7.0990704041620303</c:v>
                </c:pt>
                <c:pt idx="210">
                  <c:v>7.1334890932670101</c:v>
                </c:pt>
                <c:pt idx="211">
                  <c:v>7.1673188400544694</c:v>
                </c:pt>
                <c:pt idx="212">
                  <c:v>7.2018084806198495</c:v>
                </c:pt>
                <c:pt idx="213">
                  <c:v>7.23696439029918</c:v>
                </c:pt>
                <c:pt idx="214">
                  <c:v>7.2745419486550897</c:v>
                </c:pt>
                <c:pt idx="215">
                  <c:v>7.3155451666230098</c:v>
                </c:pt>
                <c:pt idx="216">
                  <c:v>7.3582013974191405</c:v>
                </c:pt>
                <c:pt idx="217">
                  <c:v>7.4036514126252602</c:v>
                </c:pt>
                <c:pt idx="218">
                  <c:v>7.4447059401832103</c:v>
                </c:pt>
                <c:pt idx="219">
                  <c:v>7.4785836438561599</c:v>
                </c:pt>
                <c:pt idx="220">
                  <c:v>7.5058651436926311</c:v>
                </c:pt>
                <c:pt idx="221">
                  <c:v>7.5316710627203998</c:v>
                </c:pt>
                <c:pt idx="222">
                  <c:v>7.5591307867102007</c:v>
                </c:pt>
                <c:pt idx="223">
                  <c:v>7.5918486980915301</c:v>
                </c:pt>
                <c:pt idx="224">
                  <c:v>7.6264203318374504</c:v>
                </c:pt>
                <c:pt idx="225">
                  <c:v>7.6602723447548593</c:v>
                </c:pt>
                <c:pt idx="226">
                  <c:v>7.6946885154323601</c:v>
                </c:pt>
                <c:pt idx="227">
                  <c:v>7.7295015239212699</c:v>
                </c:pt>
                <c:pt idx="228">
                  <c:v>7.7664832060313795</c:v>
                </c:pt>
                <c:pt idx="229">
                  <c:v>7.8068061118942094</c:v>
                </c:pt>
                <c:pt idx="230">
                  <c:v>7.849383716626849</c:v>
                </c:pt>
                <c:pt idx="231">
                  <c:v>7.8935375033829693</c:v>
                </c:pt>
                <c:pt idx="232">
                  <c:v>7.9356145972472802</c:v>
                </c:pt>
                <c:pt idx="233">
                  <c:v>7.9722365379866593</c:v>
                </c:pt>
                <c:pt idx="234">
                  <c:v>8.0004266069432912</c:v>
                </c:pt>
                <c:pt idx="235">
                  <c:v>8.0262381730863801</c:v>
                </c:pt>
                <c:pt idx="236">
                  <c:v>8.0530982949594598</c:v>
                </c:pt>
                <c:pt idx="237">
                  <c:v>8.0842122106562897</c:v>
                </c:pt>
                <c:pt idx="238">
                  <c:v>8.1190930360585298</c:v>
                </c:pt>
                <c:pt idx="239">
                  <c:v>8.1530189705297307</c:v>
                </c:pt>
                <c:pt idx="240">
                  <c:v>8.1872049333921399</c:v>
                </c:pt>
                <c:pt idx="241">
                  <c:v>8.2217027483935894</c:v>
                </c:pt>
                <c:pt idx="242">
                  <c:v>8.2581952860582</c:v>
                </c:pt>
                <c:pt idx="243">
                  <c:v>8.2978114527068598</c:v>
                </c:pt>
                <c:pt idx="244">
                  <c:v>8.3403141923003989</c:v>
                </c:pt>
                <c:pt idx="245">
                  <c:v>8.3836810244248507</c:v>
                </c:pt>
                <c:pt idx="246">
                  <c:v>8.426970680969351</c:v>
                </c:pt>
                <c:pt idx="247">
                  <c:v>8.4646944527896792</c:v>
                </c:pt>
                <c:pt idx="248">
                  <c:v>8.4939079290921384</c:v>
                </c:pt>
                <c:pt idx="249">
                  <c:v>8.5198887153223009</c:v>
                </c:pt>
                <c:pt idx="250">
                  <c:v>8.5462729794164591</c:v>
                </c:pt>
                <c:pt idx="251">
                  <c:v>8.5760560848789993</c:v>
                </c:pt>
                <c:pt idx="252">
                  <c:v>8.6113363705285995</c:v>
                </c:pt>
                <c:pt idx="253">
                  <c:v>8.6454380343229396</c:v>
                </c:pt>
                <c:pt idx="254">
                  <c:v>8.67944190726047</c:v>
                </c:pt>
                <c:pt idx="255">
                  <c:v>8.7138656733734692</c:v>
                </c:pt>
                <c:pt idx="256">
                  <c:v>8.7497333673515403</c:v>
                </c:pt>
                <c:pt idx="257">
                  <c:v>8.7884833079671605</c:v>
                </c:pt>
                <c:pt idx="258">
                  <c:v>8.8305301608790288</c:v>
                </c:pt>
                <c:pt idx="259">
                  <c:v>8.8734858200585496</c:v>
                </c:pt>
                <c:pt idx="260">
                  <c:v>8.9182606894849297</c:v>
                </c:pt>
                <c:pt idx="261">
                  <c:v>8.9573655879468195</c:v>
                </c:pt>
                <c:pt idx="262">
                  <c:v>8.9879753423130904</c:v>
                </c:pt>
                <c:pt idx="263">
                  <c:v>9.0142993529593998</c:v>
                </c:pt>
                <c:pt idx="264">
                  <c:v>9.0403522862881598</c:v>
                </c:pt>
                <c:pt idx="265">
                  <c:v>9.0690809316487009</c:v>
                </c:pt>
                <c:pt idx="266">
                  <c:v>9.104096264877569</c:v>
                </c:pt>
                <c:pt idx="267">
                  <c:v>9.1384204367411197</c:v>
                </c:pt>
                <c:pt idx="268">
                  <c:v>9.1722947467020202</c:v>
                </c:pt>
                <c:pt idx="269">
                  <c:v>9.2067320895969207</c:v>
                </c:pt>
                <c:pt idx="270">
                  <c:v>9.2421393781584804</c:v>
                </c:pt>
                <c:pt idx="271">
                  <c:v>9.2801760648496199</c:v>
                </c:pt>
                <c:pt idx="272">
                  <c:v>9.321635599596819</c:v>
                </c:pt>
                <c:pt idx="273">
                  <c:v>9.3643855912350293</c:v>
                </c:pt>
                <c:pt idx="274">
                  <c:v>9.4111531503417698</c:v>
                </c:pt>
                <c:pt idx="275">
                  <c:v>9.4515403779319396</c:v>
                </c:pt>
                <c:pt idx="276">
                  <c:v>9.4836179767376105</c:v>
                </c:pt>
                <c:pt idx="277">
                  <c:v>9.51037408407357</c:v>
                </c:pt>
                <c:pt idx="278">
                  <c:v>9.5362371986413201</c:v>
                </c:pt>
                <c:pt idx="279">
                  <c:v>9.5642721511537694</c:v>
                </c:pt>
                <c:pt idx="280">
                  <c:v>9.5984932878446294</c:v>
                </c:pt>
                <c:pt idx="281">
                  <c:v>9.6329185006042692</c:v>
                </c:pt>
                <c:pt idx="282">
                  <c:v>9.6667459955314197</c:v>
                </c:pt>
                <c:pt idx="283">
                  <c:v>9.7012413245018099</c:v>
                </c:pt>
                <c:pt idx="284">
                  <c:v>9.7363723584777997</c:v>
                </c:pt>
                <c:pt idx="285">
                  <c:v>9.7739005409218187</c:v>
                </c:pt>
                <c:pt idx="286">
                  <c:v>9.8148516073996799</c:v>
                </c:pt>
                <c:pt idx="287">
                  <c:v>9.8575000399079986</c:v>
                </c:pt>
                <c:pt idx="288">
                  <c:v>9.9028203342159404</c:v>
                </c:pt>
                <c:pt idx="289">
                  <c:v>9.94394929285464</c:v>
                </c:pt>
                <c:pt idx="290">
                  <c:v>9.97197464642732</c:v>
                </c:pt>
                <c:pt idx="291">
                  <c:v>9.98598732321366</c:v>
                </c:pt>
                <c:pt idx="292">
                  <c:v>10</c:v>
                </c:pt>
              </c:numCache>
            </c:numRef>
          </c:xVal>
          <c:yVal>
            <c:numRef>
              <c:f>'20230412_tran1G_Vcont0.05'!$H$2:$H$294</c:f>
              <c:numCache>
                <c:formatCode>General</c:formatCode>
                <c:ptCount val="293"/>
                <c:pt idx="0">
                  <c:v>0</c:v>
                </c:pt>
                <c:pt idx="1">
                  <c:v>1.0404545588360501E-4</c:v>
                </c:pt>
                <c:pt idx="2">
                  <c:v>3.9441008585572302E-4</c:v>
                </c:pt>
                <c:pt idx="3">
                  <c:v>9.4800938393913004E-4</c:v>
                </c:pt>
                <c:pt idx="4">
                  <c:v>2.6255008436599698E-3</c:v>
                </c:pt>
                <c:pt idx="5">
                  <c:v>9.3487271153909202E-3</c:v>
                </c:pt>
                <c:pt idx="6">
                  <c:v>1.7444660692418699E-2</c:v>
                </c:pt>
                <c:pt idx="7">
                  <c:v>2.7907096505852502E-2</c:v>
                </c:pt>
                <c:pt idx="8">
                  <c:v>4.1847692338283997E-2</c:v>
                </c:pt>
                <c:pt idx="9">
                  <c:v>6.0072916012506798E-2</c:v>
                </c:pt>
                <c:pt idx="10">
                  <c:v>8.5064051837466098E-2</c:v>
                </c:pt>
                <c:pt idx="11">
                  <c:v>0.11226328353164999</c:v>
                </c:pt>
                <c:pt idx="12">
                  <c:v>0.13865662929534001</c:v>
                </c:pt>
                <c:pt idx="13">
                  <c:v>0.161816671084724</c:v>
                </c:pt>
                <c:pt idx="14">
                  <c:v>0.181345743590833</c:v>
                </c:pt>
                <c:pt idx="15">
                  <c:v>0.19549243655411599</c:v>
                </c:pt>
                <c:pt idx="16">
                  <c:v>0.20085388007282901</c:v>
                </c:pt>
                <c:pt idx="17">
                  <c:v>0.193866679879795</c:v>
                </c:pt>
                <c:pt idx="18">
                  <c:v>0.17056349208195201</c:v>
                </c:pt>
                <c:pt idx="19">
                  <c:v>0.13456245897402999</c:v>
                </c:pt>
                <c:pt idx="20">
                  <c:v>9.5590091412047898E-2</c:v>
                </c:pt>
                <c:pt idx="21">
                  <c:v>6.0450965530664397E-2</c:v>
                </c:pt>
                <c:pt idx="22">
                  <c:v>2.5958210588159201E-2</c:v>
                </c:pt>
                <c:pt idx="23">
                  <c:v>-1.0487157901714001E-2</c:v>
                </c:pt>
                <c:pt idx="24">
                  <c:v>-5.1946373045234001E-2</c:v>
                </c:pt>
                <c:pt idx="25">
                  <c:v>-9.05057088516283E-2</c:v>
                </c:pt>
                <c:pt idx="26">
                  <c:v>-0.1240270916836</c:v>
                </c:pt>
                <c:pt idx="27">
                  <c:v>-0.15275351006660401</c:v>
                </c:pt>
                <c:pt idx="28">
                  <c:v>-0.17548840722067799</c:v>
                </c:pt>
                <c:pt idx="29">
                  <c:v>-0.19193046026114599</c:v>
                </c:pt>
                <c:pt idx="30">
                  <c:v>-0.20034120375441999</c:v>
                </c:pt>
                <c:pt idx="31">
                  <c:v>-0.19754102451636099</c:v>
                </c:pt>
                <c:pt idx="32">
                  <c:v>-0.18028178223515701</c:v>
                </c:pt>
                <c:pt idx="33">
                  <c:v>-0.14787072736104201</c:v>
                </c:pt>
                <c:pt idx="34">
                  <c:v>-0.108178303061057</c:v>
                </c:pt>
                <c:pt idx="35">
                  <c:v>-7.2265380392499301E-2</c:v>
                </c:pt>
                <c:pt idx="36">
                  <c:v>-3.7911915220890803E-2</c:v>
                </c:pt>
                <c:pt idx="37">
                  <c:v>-2.3801132983021201E-3</c:v>
                </c:pt>
                <c:pt idx="38">
                  <c:v>3.6936617107758703E-2</c:v>
                </c:pt>
                <c:pt idx="39">
                  <c:v>7.9208576396009298E-2</c:v>
                </c:pt>
                <c:pt idx="40">
                  <c:v>0.115552996843669</c:v>
                </c:pt>
                <c:pt idx="41">
                  <c:v>0.146257778788805</c:v>
                </c:pt>
                <c:pt idx="42">
                  <c:v>0.17069637948791799</c:v>
                </c:pt>
                <c:pt idx="43">
                  <c:v>0.188749038355009</c:v>
                </c:pt>
                <c:pt idx="44">
                  <c:v>0.19925088319453299</c:v>
                </c:pt>
                <c:pt idx="45">
                  <c:v>0.19934163409667899</c:v>
                </c:pt>
                <c:pt idx="46">
                  <c:v>0.18581198519528</c:v>
                </c:pt>
                <c:pt idx="47">
                  <c:v>0.155915862874066</c:v>
                </c:pt>
                <c:pt idx="48">
                  <c:v>0.117070679633693</c:v>
                </c:pt>
                <c:pt idx="49">
                  <c:v>8.0494796724999304E-2</c:v>
                </c:pt>
                <c:pt idx="50">
                  <c:v>4.6052648374286201E-2</c:v>
                </c:pt>
                <c:pt idx="51">
                  <c:v>1.09862898605273E-2</c:v>
                </c:pt>
                <c:pt idx="52">
                  <c:v>-2.71961021429265E-2</c:v>
                </c:pt>
                <c:pt idx="53">
                  <c:v>-7.0599001348777293E-2</c:v>
                </c:pt>
                <c:pt idx="54">
                  <c:v>-0.10824114796856101</c:v>
                </c:pt>
                <c:pt idx="55">
                  <c:v>-0.140112078638229</c:v>
                </c:pt>
                <c:pt idx="56">
                  <c:v>-0.16602606928918001</c:v>
                </c:pt>
                <c:pt idx="57">
                  <c:v>-0.185459558554434</c:v>
                </c:pt>
                <c:pt idx="58">
                  <c:v>-0.197742956772921</c:v>
                </c:pt>
                <c:pt idx="59">
                  <c:v>-0.20039198000101599</c:v>
                </c:pt>
                <c:pt idx="60">
                  <c:v>-0.19012571106075701</c:v>
                </c:pt>
                <c:pt idx="61">
                  <c:v>-0.162588716023154</c:v>
                </c:pt>
                <c:pt idx="62">
                  <c:v>-0.124535234473302</c:v>
                </c:pt>
                <c:pt idx="63">
                  <c:v>-8.7079226578871696E-2</c:v>
                </c:pt>
                <c:pt idx="64">
                  <c:v>-5.2398296414183497E-2</c:v>
                </c:pt>
                <c:pt idx="65">
                  <c:v>-1.7650394076953398E-2</c:v>
                </c:pt>
                <c:pt idx="66">
                  <c:v>1.9679529041954899E-2</c:v>
                </c:pt>
                <c:pt idx="67">
                  <c:v>6.2912250819466303E-2</c:v>
                </c:pt>
                <c:pt idx="68">
                  <c:v>0.101684897832605</c:v>
                </c:pt>
                <c:pt idx="69">
                  <c:v>0.134579184358427</c:v>
                </c:pt>
                <c:pt idx="70">
                  <c:v>0.16177253244404599</c:v>
                </c:pt>
                <c:pt idx="71">
                  <c:v>0.18238955948837901</c:v>
                </c:pt>
                <c:pt idx="72">
                  <c:v>0.19611148522078001</c:v>
                </c:pt>
                <c:pt idx="73">
                  <c:v>0.200795668251878</c:v>
                </c:pt>
                <c:pt idx="74">
                  <c:v>0.19313201437500099</c:v>
                </c:pt>
                <c:pt idx="75">
                  <c:v>0.16860957550575201</c:v>
                </c:pt>
                <c:pt idx="76">
                  <c:v>0.13198843576468999</c:v>
                </c:pt>
                <c:pt idx="77">
                  <c:v>9.3511980378711196E-2</c:v>
                </c:pt>
                <c:pt idx="78">
                  <c:v>5.8507576741992397E-2</c:v>
                </c:pt>
                <c:pt idx="79">
                  <c:v>2.39603526516525E-2</c:v>
                </c:pt>
                <c:pt idx="80">
                  <c:v>-1.2694797177894099E-2</c:v>
                </c:pt>
                <c:pt idx="81">
                  <c:v>-5.4621682961057197E-2</c:v>
                </c:pt>
                <c:pt idx="82">
                  <c:v>-9.4470029060944996E-2</c:v>
                </c:pt>
                <c:pt idx="83">
                  <c:v>-0.12849021904038899</c:v>
                </c:pt>
                <c:pt idx="84">
                  <c:v>-0.156986197198552</c:v>
                </c:pt>
                <c:pt idx="85">
                  <c:v>-0.178851718321617</c:v>
                </c:pt>
                <c:pt idx="86">
                  <c:v>-0.194038728441179</c:v>
                </c:pt>
                <c:pt idx="87">
                  <c:v>-0.20075713763619199</c:v>
                </c:pt>
                <c:pt idx="88">
                  <c:v>-0.195720034120037</c:v>
                </c:pt>
                <c:pt idx="89">
                  <c:v>-0.17531680605555799</c:v>
                </c:pt>
                <c:pt idx="90">
                  <c:v>-0.14099097376224701</c:v>
                </c:pt>
                <c:pt idx="91">
                  <c:v>-0.10086015308060001</c:v>
                </c:pt>
                <c:pt idx="92">
                  <c:v>-6.5289761553900302E-2</c:v>
                </c:pt>
                <c:pt idx="93">
                  <c:v>-3.0867286695248099E-2</c:v>
                </c:pt>
                <c:pt idx="94">
                  <c:v>5.14554209610285E-3</c:v>
                </c:pt>
                <c:pt idx="95">
                  <c:v>4.5550201115226403E-2</c:v>
                </c:pt>
                <c:pt idx="96">
                  <c:v>8.6608476461938796E-2</c:v>
                </c:pt>
                <c:pt idx="97">
                  <c:v>0.121836774598288</c:v>
                </c:pt>
                <c:pt idx="98">
                  <c:v>0.151500366615343</c:v>
                </c:pt>
                <c:pt idx="99">
                  <c:v>0.17468324024774501</c:v>
                </c:pt>
                <c:pt idx="100">
                  <c:v>0.19142342795584699</c:v>
                </c:pt>
                <c:pt idx="101">
                  <c:v>0.20019653705099699</c:v>
                </c:pt>
                <c:pt idx="102">
                  <c:v>0.19789108804889999</c:v>
                </c:pt>
                <c:pt idx="103">
                  <c:v>0.181275398679483</c:v>
                </c:pt>
                <c:pt idx="104">
                  <c:v>0.14929463434595799</c:v>
                </c:pt>
                <c:pt idx="105">
                  <c:v>0.10975070890913299</c:v>
                </c:pt>
                <c:pt idx="106">
                  <c:v>7.3736894891456503E-2</c:v>
                </c:pt>
                <c:pt idx="107">
                  <c:v>3.9370365438701399E-2</c:v>
                </c:pt>
                <c:pt idx="108">
                  <c:v>3.9157875273811904E-3</c:v>
                </c:pt>
                <c:pt idx="109">
                  <c:v>-3.52030905758806E-2</c:v>
                </c:pt>
                <c:pt idx="110">
                  <c:v>-7.7725715683174698E-2</c:v>
                </c:pt>
                <c:pt idx="111">
                  <c:v>-0.114304946652977</c:v>
                </c:pt>
                <c:pt idx="112">
                  <c:v>-0.14521872009001499</c:v>
                </c:pt>
                <c:pt idx="113">
                  <c:v>-0.16991067480022701</c:v>
                </c:pt>
                <c:pt idx="114">
                  <c:v>-0.18820481891339799</c:v>
                </c:pt>
                <c:pt idx="115">
                  <c:v>-0.199022837400506</c:v>
                </c:pt>
                <c:pt idx="116">
                  <c:v>-0.199570443945362</c:v>
                </c:pt>
                <c:pt idx="117">
                  <c:v>-0.18662667449968101</c:v>
                </c:pt>
                <c:pt idx="118">
                  <c:v>-0.15715593509477899</c:v>
                </c:pt>
                <c:pt idx="119">
                  <c:v>-0.11845064980146799</c:v>
                </c:pt>
                <c:pt idx="120">
                  <c:v>-8.17392096093503E-2</c:v>
                </c:pt>
                <c:pt idx="121">
                  <c:v>-4.7264031729061497E-2</c:v>
                </c:pt>
                <c:pt idx="122">
                  <c:v>-1.2261964644898701E-2</c:v>
                </c:pt>
                <c:pt idx="123">
                  <c:v>2.5757047618493099E-2</c:v>
                </c:pt>
                <c:pt idx="124">
                  <c:v>6.9124759385774004E-2</c:v>
                </c:pt>
                <c:pt idx="125">
                  <c:v>0.106983711995879</c:v>
                </c:pt>
                <c:pt idx="126">
                  <c:v>0.13906286706686199</c:v>
                </c:pt>
                <c:pt idx="127">
                  <c:v>0.16522222420847499</c:v>
                </c:pt>
                <c:pt idx="128">
                  <c:v>0.18488109017109799</c:v>
                </c:pt>
                <c:pt idx="129">
                  <c:v>0.19745054716903301</c:v>
                </c:pt>
                <c:pt idx="130">
                  <c:v>0.200505106651825</c:v>
                </c:pt>
                <c:pt idx="131">
                  <c:v>0.19075518594968499</c:v>
                </c:pt>
                <c:pt idx="132">
                  <c:v>0.16347019526754999</c:v>
                </c:pt>
                <c:pt idx="133">
                  <c:v>0.12553509046052599</c:v>
                </c:pt>
                <c:pt idx="134">
                  <c:v>8.7926356480169304E-2</c:v>
                </c:pt>
                <c:pt idx="135">
                  <c:v>5.3192039190533599E-2</c:v>
                </c:pt>
                <c:pt idx="136">
                  <c:v>1.8488014017446298E-2</c:v>
                </c:pt>
                <c:pt idx="137">
                  <c:v>-1.8732612717529299E-2</c:v>
                </c:pt>
                <c:pt idx="138">
                  <c:v>-6.1887043345213402E-2</c:v>
                </c:pt>
                <c:pt idx="139">
                  <c:v>-0.100796805870702</c:v>
                </c:pt>
                <c:pt idx="140">
                  <c:v>-0.13382876665718399</c:v>
                </c:pt>
                <c:pt idx="141">
                  <c:v>-0.161194634634723</c:v>
                </c:pt>
                <c:pt idx="142">
                  <c:v>-0.18196848605904001</c:v>
                </c:pt>
                <c:pt idx="143">
                  <c:v>-0.19587431604880801</c:v>
                </c:pt>
                <c:pt idx="144">
                  <c:v>-0.200816414993821</c:v>
                </c:pt>
                <c:pt idx="145">
                  <c:v>-0.193483361642207</c:v>
                </c:pt>
                <c:pt idx="146">
                  <c:v>-0.169509937263328</c:v>
                </c:pt>
                <c:pt idx="147">
                  <c:v>-0.13317826172415301</c:v>
                </c:pt>
                <c:pt idx="148">
                  <c:v>-9.4527689909413098E-2</c:v>
                </c:pt>
                <c:pt idx="149">
                  <c:v>-5.9466037402737801E-2</c:v>
                </c:pt>
                <c:pt idx="150">
                  <c:v>-2.4937848910343102E-2</c:v>
                </c:pt>
                <c:pt idx="151">
                  <c:v>1.16274744550681E-2</c:v>
                </c:pt>
                <c:pt idx="152">
                  <c:v>5.33425926319335E-2</c:v>
                </c:pt>
                <c:pt idx="153">
                  <c:v>9.3358653605320793E-2</c:v>
                </c:pt>
                <c:pt idx="154">
                  <c:v>0.127551022574486</c:v>
                </c:pt>
                <c:pt idx="155">
                  <c:v>0.156216736232278</c:v>
                </c:pt>
                <c:pt idx="156">
                  <c:v>0.17827130531704699</c:v>
                </c:pt>
                <c:pt idx="157">
                  <c:v>0.193684237968754</c:v>
                </c:pt>
                <c:pt idx="158">
                  <c:v>0.20070959380589201</c:v>
                </c:pt>
                <c:pt idx="159">
                  <c:v>0.19607032723553899</c:v>
                </c:pt>
                <c:pt idx="160">
                  <c:v>0.176248128584889</c:v>
                </c:pt>
                <c:pt idx="161">
                  <c:v>0.14227054072314901</c:v>
                </c:pt>
                <c:pt idx="162">
                  <c:v>0.102016991147615</c:v>
                </c:pt>
                <c:pt idx="163">
                  <c:v>6.6363579917402396E-2</c:v>
                </c:pt>
                <c:pt idx="164">
                  <c:v>3.19551213990589E-2</c:v>
                </c:pt>
                <c:pt idx="165">
                  <c:v>-3.97065629735582E-3</c:v>
                </c:pt>
                <c:pt idx="166">
                  <c:v>-4.4170155596778601E-2</c:v>
                </c:pt>
                <c:pt idx="167">
                  <c:v>-8.5417320987306297E-2</c:v>
                </c:pt>
                <c:pt idx="168">
                  <c:v>-0.120828568086201</c:v>
                </c:pt>
                <c:pt idx="169">
                  <c:v>-0.15066427882209199</c:v>
                </c:pt>
                <c:pt idx="170">
                  <c:v>-0.174042239472325</c:v>
                </c:pt>
                <c:pt idx="171">
                  <c:v>-0.191008757280027</c:v>
                </c:pt>
                <c:pt idx="172">
                  <c:v>-0.20007148248380999</c:v>
                </c:pt>
                <c:pt idx="173">
                  <c:v>-0.19815420152913199</c:v>
                </c:pt>
                <c:pt idx="174">
                  <c:v>-0.18204954966780801</c:v>
                </c:pt>
                <c:pt idx="175">
                  <c:v>-0.150407172843352</c:v>
                </c:pt>
                <c:pt idx="176">
                  <c:v>-0.11098048367555199</c:v>
                </c:pt>
                <c:pt idx="177">
                  <c:v>-7.4889002981257197E-2</c:v>
                </c:pt>
                <c:pt idx="178">
                  <c:v>-4.0517175363202901E-2</c:v>
                </c:pt>
                <c:pt idx="179">
                  <c:v>-5.1302919671472004E-3</c:v>
                </c:pt>
                <c:pt idx="180">
                  <c:v>3.3827327555001098E-2</c:v>
                </c:pt>
                <c:pt idx="181">
                  <c:v>7.6542203870181694E-2</c:v>
                </c:pt>
                <c:pt idx="182">
                  <c:v>0.113302392282808</c:v>
                </c:pt>
                <c:pt idx="183">
                  <c:v>0.14437791089086699</c:v>
                </c:pt>
                <c:pt idx="184">
                  <c:v>0.16927361297447599</c:v>
                </c:pt>
                <c:pt idx="185">
                  <c:v>0.18775947112116401</c:v>
                </c:pt>
                <c:pt idx="186">
                  <c:v>0.19882975009770501</c:v>
                </c:pt>
                <c:pt idx="187">
                  <c:v>0.19973918628902801</c:v>
                </c:pt>
                <c:pt idx="188">
                  <c:v>0.18725797486772999</c:v>
                </c:pt>
                <c:pt idx="189">
                  <c:v>0.15812741291898599</c:v>
                </c:pt>
                <c:pt idx="190">
                  <c:v>0.119533025417811</c:v>
                </c:pt>
                <c:pt idx="191">
                  <c:v>8.2707918517059803E-2</c:v>
                </c:pt>
                <c:pt idx="192">
                  <c:v>4.8205995465139401E-2</c:v>
                </c:pt>
                <c:pt idx="193">
                  <c:v>1.3252631268892499E-2</c:v>
                </c:pt>
                <c:pt idx="194">
                  <c:v>-2.46386738697013E-2</c:v>
                </c:pt>
                <c:pt idx="195">
                  <c:v>-6.7980212522679995E-2</c:v>
                </c:pt>
                <c:pt idx="196">
                  <c:v>-0.10600317445657199</c:v>
                </c:pt>
                <c:pt idx="197">
                  <c:v>-0.138238925597475</c:v>
                </c:pt>
                <c:pt idx="198">
                  <c:v>-0.16459175963031</c:v>
                </c:pt>
                <c:pt idx="199">
                  <c:v>-0.18442880466234801</c:v>
                </c:pt>
                <c:pt idx="200">
                  <c:v>-0.197215818251155</c:v>
                </c:pt>
                <c:pt idx="201">
                  <c:v>-0.20058121978986801</c:v>
                </c:pt>
                <c:pt idx="202">
                  <c:v>-0.19122728205898801</c:v>
                </c:pt>
                <c:pt idx="203">
                  <c:v>-0.16412920302780601</c:v>
                </c:pt>
                <c:pt idx="204">
                  <c:v>-0.12628007131032301</c:v>
                </c:pt>
                <c:pt idx="205">
                  <c:v>-8.85480170577954E-2</c:v>
                </c:pt>
                <c:pt idx="206">
                  <c:v>-5.3768536444508998E-2</c:v>
                </c:pt>
                <c:pt idx="207">
                  <c:v>-1.9095467309152701E-2</c:v>
                </c:pt>
                <c:pt idx="208">
                  <c:v>1.8045434851610101E-2</c:v>
                </c:pt>
                <c:pt idx="209">
                  <c:v>6.1056995265688897E-2</c:v>
                </c:pt>
                <c:pt idx="210">
                  <c:v>0.10006974920468401</c:v>
                </c:pt>
                <c:pt idx="211">
                  <c:v>0.13321358647379999</c:v>
                </c:pt>
                <c:pt idx="212">
                  <c:v>0.160717491630922</c:v>
                </c:pt>
                <c:pt idx="213">
                  <c:v>0.18162004847268001</c:v>
                </c:pt>
                <c:pt idx="214">
                  <c:v>0.19567607535951301</c:v>
                </c:pt>
                <c:pt idx="215">
                  <c:v>0.20082798681139599</c:v>
                </c:pt>
                <c:pt idx="216">
                  <c:v>0.193765728406017</c:v>
                </c:pt>
                <c:pt idx="217">
                  <c:v>0.17023676440275401</c:v>
                </c:pt>
                <c:pt idx="218">
                  <c:v>0.134143256213092</c:v>
                </c:pt>
                <c:pt idx="219">
                  <c:v>9.53452754712944E-2</c:v>
                </c:pt>
                <c:pt idx="220">
                  <c:v>6.0235424902878698E-2</c:v>
                </c:pt>
                <c:pt idx="221">
                  <c:v>2.57234628024791E-2</c:v>
                </c:pt>
                <c:pt idx="222">
                  <c:v>-1.0768710212393E-2</c:v>
                </c:pt>
                <c:pt idx="223">
                  <c:v>-5.2312889627541097E-2</c:v>
                </c:pt>
                <c:pt idx="224">
                  <c:v>-9.2465231776161103E-2</c:v>
                </c:pt>
                <c:pt idx="225">
                  <c:v>-0.126796462589368</c:v>
                </c:pt>
                <c:pt idx="226">
                  <c:v>-0.155598029118037</c:v>
                </c:pt>
                <c:pt idx="227">
                  <c:v>-0.17780361205571499</c:v>
                </c:pt>
                <c:pt idx="228">
                  <c:v>-0.19339537548090899</c:v>
                </c:pt>
                <c:pt idx="229">
                  <c:v>-0.20066084954333999</c:v>
                </c:pt>
                <c:pt idx="230">
                  <c:v>-0.19635278183912599</c:v>
                </c:pt>
                <c:pt idx="231">
                  <c:v>-0.176991120993472</c:v>
                </c:pt>
                <c:pt idx="232">
                  <c:v>-0.14327806440052601</c:v>
                </c:pt>
                <c:pt idx="233">
                  <c:v>-0.10312154291414501</c:v>
                </c:pt>
                <c:pt idx="234">
                  <c:v>-6.7425110132408497E-2</c:v>
                </c:pt>
                <c:pt idx="235">
                  <c:v>-3.3029665239688998E-2</c:v>
                </c:pt>
                <c:pt idx="236">
                  <c:v>2.8298157566688498E-3</c:v>
                </c:pt>
                <c:pt idx="237">
                  <c:v>4.28774559979829E-2</c:v>
                </c:pt>
                <c:pt idx="238">
                  <c:v>8.4345615282836697E-2</c:v>
                </c:pt>
                <c:pt idx="239">
                  <c:v>0.11991251553964299</c:v>
                </c:pt>
                <c:pt idx="240">
                  <c:v>0.14989668230447001</c:v>
                </c:pt>
                <c:pt idx="241">
                  <c:v>0.173454538585536</c:v>
                </c:pt>
                <c:pt idx="242">
                  <c:v>0.190627805257789</c:v>
                </c:pt>
                <c:pt idx="243">
                  <c:v>0.19994993993386201</c:v>
                </c:pt>
                <c:pt idx="244">
                  <c:v>0.19837926705089601</c:v>
                </c:pt>
                <c:pt idx="245">
                  <c:v>0.18272732359124599</c:v>
                </c:pt>
                <c:pt idx="246">
                  <c:v>0.15138845892792499</c:v>
                </c:pt>
                <c:pt idx="247">
                  <c:v>0.11206602078488501</c:v>
                </c:pt>
                <c:pt idx="248">
                  <c:v>7.59026174628043E-2</c:v>
                </c:pt>
                <c:pt idx="249">
                  <c:v>4.1525321501323299E-2</c:v>
                </c:pt>
                <c:pt idx="250">
                  <c:v>6.1985473637555799E-3</c:v>
                </c:pt>
                <c:pt idx="251">
                  <c:v>-3.2616729670124897E-2</c:v>
                </c:pt>
                <c:pt idx="252">
                  <c:v>-7.5503163163916198E-2</c:v>
                </c:pt>
                <c:pt idx="253">
                  <c:v>-0.11242347869224301</c:v>
                </c:pt>
                <c:pt idx="254">
                  <c:v>-0.143640610093904</c:v>
                </c:pt>
                <c:pt idx="255">
                  <c:v>-0.16871496418847201</c:v>
                </c:pt>
                <c:pt idx="256">
                  <c:v>-0.18736723826764401</c:v>
                </c:pt>
                <c:pt idx="257">
                  <c:v>-0.19865462709432299</c:v>
                </c:pt>
                <c:pt idx="258">
                  <c:v>-0.199875511822664</c:v>
                </c:pt>
                <c:pt idx="259">
                  <c:v>-0.18779131380675901</c:v>
                </c:pt>
                <c:pt idx="260">
                  <c:v>-0.15895695259790099</c:v>
                </c:pt>
                <c:pt idx="261">
                  <c:v>-0.120460525278843</c:v>
                </c:pt>
                <c:pt idx="262">
                  <c:v>-8.3528691599695698E-2</c:v>
                </c:pt>
                <c:pt idx="263">
                  <c:v>-4.9002722479068998E-2</c:v>
                </c:pt>
                <c:pt idx="264">
                  <c:v>-1.4088193041865199E-2</c:v>
                </c:pt>
                <c:pt idx="265">
                  <c:v>2.3696569322367599E-2</c:v>
                </c:pt>
                <c:pt idx="266">
                  <c:v>6.7041087929597495E-2</c:v>
                </c:pt>
                <c:pt idx="267">
                  <c:v>0.105245815382008</c:v>
                </c:pt>
                <c:pt idx="268">
                  <c:v>0.137587649994104</c:v>
                </c:pt>
                <c:pt idx="269">
                  <c:v>0.16408559724195099</c:v>
                </c:pt>
                <c:pt idx="270">
                  <c:v>0.18406880517173499</c:v>
                </c:pt>
                <c:pt idx="271">
                  <c:v>0.19702888658123399</c:v>
                </c:pt>
                <c:pt idx="272">
                  <c:v>0.200632735853879</c:v>
                </c:pt>
                <c:pt idx="273">
                  <c:v>0.191579063989709</c:v>
                </c:pt>
                <c:pt idx="274">
                  <c:v>0.16466546006596999</c:v>
                </c:pt>
                <c:pt idx="275">
                  <c:v>0.126900279824186</c:v>
                </c:pt>
                <c:pt idx="276">
                  <c:v>8.9068290384488102E-2</c:v>
                </c:pt>
                <c:pt idx="277">
                  <c:v>5.4253440272427199E-2</c:v>
                </c:pt>
                <c:pt idx="278">
                  <c:v>1.96038161302989E-2</c:v>
                </c:pt>
                <c:pt idx="279">
                  <c:v>-1.74729837901497E-2</c:v>
                </c:pt>
                <c:pt idx="280">
                  <c:v>-6.0364741508449997E-2</c:v>
                </c:pt>
                <c:pt idx="281">
                  <c:v>-9.9464562646129198E-2</c:v>
                </c:pt>
                <c:pt idx="282">
                  <c:v>-0.132702193239082</c:v>
                </c:pt>
                <c:pt idx="283">
                  <c:v>-0.160320797844689</c:v>
                </c:pt>
                <c:pt idx="284">
                  <c:v>-0.18132969332707399</c:v>
                </c:pt>
                <c:pt idx="285">
                  <c:v>-0.19550943404531501</c:v>
                </c:pt>
                <c:pt idx="286">
                  <c:v>-0.20083385349813301</c:v>
                </c:pt>
                <c:pt idx="287">
                  <c:v>-0.19399419919404301</c:v>
                </c:pt>
                <c:pt idx="288">
                  <c:v>-0.170824790107512</c:v>
                </c:pt>
                <c:pt idx="289">
                  <c:v>-0.13492588842199099</c:v>
                </c:pt>
                <c:pt idx="290">
                  <c:v>-0.103295548202869</c:v>
                </c:pt>
                <c:pt idx="291">
                  <c:v>-8.57418651080568E-2</c:v>
                </c:pt>
                <c:pt idx="292">
                  <c:v>-6.7450318300504103E-2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AD7-4B22-BC52-996C6B6B7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8741551"/>
        <c:axId val="1238741967"/>
      </c:scatterChart>
      <c:valAx>
        <c:axId val="1238741551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時間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[ns]</a:t>
                </a:r>
                <a:endParaRPr lang="ja-JP" alt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8741967"/>
        <c:crosses val="autoZero"/>
        <c:crossBetween val="midCat"/>
      </c:valAx>
      <c:valAx>
        <c:axId val="123874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>
                    <a:solidFill>
                      <a:sysClr val="windowText" lastClr="000000"/>
                    </a:solidFill>
                  </a:rPr>
                  <a:t>電圧 </a:t>
                </a:r>
                <a:r>
                  <a:rPr lang="en-US" altLang="ja-JP" sz="1100">
                    <a:solidFill>
                      <a:sysClr val="windowText" lastClr="000000"/>
                    </a:solidFill>
                  </a:rPr>
                  <a:t>[V]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8741551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36CC-AEAA-4852-AFE6-5C2276235E48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E69D-50AD-4DB1-8341-DC75B5DEA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C3F31-2EF8-4A83-A9AB-69191C31646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06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58D3D7-835B-4B95-B34B-084B3BCC5CF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550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6006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9990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014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321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99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088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37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91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8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15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612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31B29-EB36-467D-B3C1-5596C884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51781"/>
            <a:ext cx="10363200" cy="1470025"/>
          </a:xfrm>
        </p:spPr>
        <p:txBody>
          <a:bodyPr/>
          <a:lstStyle/>
          <a:p>
            <a:pPr algn="ctr"/>
            <a: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  <a:t>LSI</a:t>
            </a:r>
            <a:r>
              <a:rPr lang="ja-JP" altLang="en-US" sz="3600" dirty="0">
                <a:effectLst/>
                <a:latin typeface="+mj-ea"/>
                <a:cs typeface="Times New Roman" panose="02020603050405020304" pitchFamily="18" charset="0"/>
              </a:rPr>
              <a:t>設計ミーティング後 進捗報告</a:t>
            </a:r>
            <a:b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</a:br>
            <a:b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</a:br>
            <a:r>
              <a:rPr lang="en-US" altLang="ja-JP" sz="2400" dirty="0">
                <a:effectLst/>
                <a:latin typeface="+mj-ea"/>
                <a:cs typeface="Times New Roman" panose="02020603050405020304" pitchFamily="18" charset="0"/>
              </a:rPr>
              <a:t>2023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年</a:t>
            </a:r>
            <a:r>
              <a:rPr lang="en-US" altLang="ja-JP" sz="2400" dirty="0">
                <a:latin typeface="+mj-ea"/>
                <a:cs typeface="Times New Roman" panose="02020603050405020304" pitchFamily="18" charset="0"/>
              </a:rPr>
              <a:t>4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月</a:t>
            </a:r>
            <a:r>
              <a:rPr lang="en-US" altLang="ja-JP" sz="2400" dirty="0">
                <a:latin typeface="+mj-ea"/>
                <a:cs typeface="Times New Roman" panose="02020603050405020304" pitchFamily="18" charset="0"/>
              </a:rPr>
              <a:t>1</a:t>
            </a:r>
            <a:r>
              <a:rPr lang="en-US" altLang="ja-JP" sz="2400" dirty="0">
                <a:effectLst/>
                <a:latin typeface="+mj-ea"/>
                <a:cs typeface="Times New Roman" panose="02020603050405020304" pitchFamily="18" charset="0"/>
              </a:rPr>
              <a:t>1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日</a:t>
            </a:r>
            <a:endParaRPr kumimoji="1" lang="ja-JP" altLang="en-US" sz="5400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4BC19-B9D9-4DD5-9910-A8B257B18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434163"/>
            <a:ext cx="8534400" cy="518064"/>
          </a:xfrm>
        </p:spPr>
        <p:txBody>
          <a:bodyPr/>
          <a:lstStyle/>
          <a:p>
            <a:r>
              <a:rPr lang="en-US" altLang="ja-JP" sz="2800" dirty="0">
                <a:ea typeface="+mj-ea"/>
              </a:rPr>
              <a:t>M2</a:t>
            </a:r>
            <a:r>
              <a:rPr lang="ja-JP" altLang="en-US" sz="2800" dirty="0">
                <a:ea typeface="+mj-ea"/>
              </a:rPr>
              <a:t>　安藤 夏輝</a:t>
            </a:r>
            <a:endParaRPr lang="en-US" altLang="ja-JP" sz="2800" dirty="0"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C4AAC6-6459-066E-5FC3-C35E3450C7E3}"/>
              </a:ext>
            </a:extLst>
          </p:cNvPr>
          <p:cNvSpPr txBox="1"/>
          <p:nvPr/>
        </p:nvSpPr>
        <p:spPr>
          <a:xfrm>
            <a:off x="11593175" y="6409345"/>
            <a:ext cx="3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810D7E-82BB-C3DA-B954-1523B5FD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1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22D8C-7BE2-DF00-E3ED-5AF417F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前回の復習・課題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F71D4-60CB-A0AD-C9DC-F58EE386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Rohm180nm</a:t>
            </a:r>
            <a:r>
              <a:rPr lang="ja-JP" altLang="en-US" sz="2000" dirty="0"/>
              <a:t>のギルバートセル回路の設計</a:t>
            </a:r>
            <a:endParaRPr lang="en-US" altLang="ja-JP" sz="2000" dirty="0"/>
          </a:p>
          <a:p>
            <a:r>
              <a:rPr kumimoji="1" lang="ja-JP" altLang="en-US" sz="2000" dirty="0"/>
              <a:t>→提案回路の妥当性検討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・詳細な設計スケジュールの計画</a:t>
            </a:r>
          </a:p>
        </p:txBody>
      </p:sp>
    </p:spTree>
    <p:extLst>
      <p:ext uri="{BB962C8B-B14F-4D97-AF65-F5344CB8AC3E}">
        <p14:creationId xmlns:p14="http://schemas.microsoft.com/office/powerpoint/2010/main" val="22641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B8C23-6A24-9B9F-ED60-D0CB8B74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2. 1</a:t>
            </a:r>
            <a:r>
              <a:rPr kumimoji="1" lang="ja-JP" altLang="en-US" dirty="0"/>
              <a:t>週間の理解度要約　</a:t>
            </a:r>
            <a:r>
              <a:rPr kumimoji="1" lang="ja-JP" altLang="en-US" sz="1800" dirty="0"/>
              <a:t>ミーティング内容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22A74-7A60-8B66-33AB-7C1156EB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レイアウト時留意すること</a:t>
            </a:r>
            <a:endParaRPr kumimoji="1" lang="en-US" altLang="ja-JP" sz="2000" dirty="0"/>
          </a:p>
          <a:p>
            <a:r>
              <a:rPr kumimoji="1" lang="ja-JP" altLang="en-US" sz="2000" dirty="0"/>
              <a:t>・数</a:t>
            </a:r>
            <a:r>
              <a:rPr lang="en-US" altLang="ja-JP" sz="2000" dirty="0"/>
              <a:t>GHz</a:t>
            </a:r>
            <a:r>
              <a:rPr lang="ja-JP" altLang="en-US" sz="2000" dirty="0"/>
              <a:t>のパワーラインの引き方</a:t>
            </a:r>
            <a:endParaRPr lang="en-US" altLang="ja-JP" sz="2000" dirty="0"/>
          </a:p>
          <a:p>
            <a:r>
              <a:rPr lang="ja-JP" altLang="en-US" sz="2000" dirty="0"/>
              <a:t>→</a:t>
            </a:r>
            <a:r>
              <a:rPr lang="en-US" altLang="ja-JP" sz="2000" dirty="0"/>
              <a:t>PAD</a:t>
            </a:r>
            <a:r>
              <a:rPr lang="ja-JP" altLang="en-US" sz="2000" dirty="0"/>
              <a:t>幅</a:t>
            </a:r>
            <a:r>
              <a:rPr lang="en-US" altLang="ja-JP" sz="2000" dirty="0"/>
              <a:t>70 um</a:t>
            </a:r>
            <a:r>
              <a:rPr lang="ja-JP" altLang="en-US" sz="2000" dirty="0"/>
              <a:t>に対してメタル幅</a:t>
            </a:r>
            <a:r>
              <a:rPr lang="en-US" altLang="ja-JP" sz="2000" dirty="0"/>
              <a:t>30 um</a:t>
            </a:r>
            <a:r>
              <a:rPr lang="ja-JP" altLang="en-US" sz="2000" dirty="0"/>
              <a:t>程度確保する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・メタル</a:t>
            </a:r>
            <a:r>
              <a:rPr lang="en-US" altLang="ja-JP" sz="2000" dirty="0"/>
              <a:t>1</a:t>
            </a:r>
            <a:r>
              <a:rPr lang="ja-JP" altLang="en-US" sz="2000" dirty="0"/>
              <a:t>は厚く抵抗が高い、どのメタルで信号を引くのか意識する、</a:t>
            </a:r>
            <a:endParaRPr lang="en-US" altLang="ja-JP" sz="2000" dirty="0"/>
          </a:p>
          <a:p>
            <a:r>
              <a:rPr lang="ja-JP" altLang="en-US" sz="2000" dirty="0"/>
              <a:t> </a:t>
            </a:r>
            <a:r>
              <a:rPr kumimoji="1" lang="ja-JP" altLang="en-US" sz="2000" dirty="0"/>
              <a:t>上層になる程メタルは薄くなる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・寄生抽出を行う前でも、メタルを配線したらどれだけ容量が付くかを想定しながら行う</a:t>
            </a:r>
            <a:endParaRPr kumimoji="1" lang="en-US" altLang="ja-JP" sz="2000" dirty="0"/>
          </a:p>
          <a:p>
            <a:r>
              <a:rPr lang="ja-JP" altLang="en-US" sz="2000" dirty="0"/>
              <a:t>→</a:t>
            </a:r>
            <a:r>
              <a:rPr lang="en-US" altLang="ja-JP" sz="2000" dirty="0"/>
              <a:t>1 mm</a:t>
            </a:r>
            <a:r>
              <a:rPr lang="ja-JP" altLang="en-US" sz="2000" dirty="0"/>
              <a:t>四方の容量値がデータシートに記載されているはず</a:t>
            </a:r>
            <a:endParaRPr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7C6045-A663-CE57-2567-2625F869E2B0}"/>
              </a:ext>
            </a:extLst>
          </p:cNvPr>
          <p:cNvSpPr/>
          <p:nvPr/>
        </p:nvSpPr>
        <p:spPr bwMode="auto">
          <a:xfrm>
            <a:off x="10566457" y="1664898"/>
            <a:ext cx="812742" cy="793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ＭＳ Ｐゴシック" charset="-128"/>
            </a:endParaRP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16A796-0261-29CF-47CD-C5D6591A2BE7}"/>
              </a:ext>
            </a:extLst>
          </p:cNvPr>
          <p:cNvSpPr txBox="1"/>
          <p:nvPr/>
        </p:nvSpPr>
        <p:spPr>
          <a:xfrm>
            <a:off x="10663206" y="1871931"/>
            <a:ext cx="715993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5"/>
                </a:solidFill>
              </a:rPr>
              <a:t>PAD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2D602-36CB-5F7B-DDF9-8E7CA6FD64E7}"/>
              </a:ext>
            </a:extLst>
          </p:cNvPr>
          <p:cNvSpPr/>
          <p:nvPr/>
        </p:nvSpPr>
        <p:spPr bwMode="auto">
          <a:xfrm>
            <a:off x="10825953" y="2458527"/>
            <a:ext cx="293749" cy="90577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2D5040-5580-D943-B27F-0534B7311B61}"/>
              </a:ext>
            </a:extLst>
          </p:cNvPr>
          <p:cNvSpPr txBox="1"/>
          <p:nvPr/>
        </p:nvSpPr>
        <p:spPr>
          <a:xfrm>
            <a:off x="10614830" y="1230612"/>
            <a:ext cx="7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70 um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4CEB0-9AAC-A085-9597-8E75979DB65B}"/>
              </a:ext>
            </a:extLst>
          </p:cNvPr>
          <p:cNvSpPr txBox="1"/>
          <p:nvPr/>
        </p:nvSpPr>
        <p:spPr>
          <a:xfrm>
            <a:off x="10663206" y="3531493"/>
            <a:ext cx="7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3</a:t>
            </a:r>
            <a:r>
              <a:rPr kumimoji="1" lang="en-US" altLang="ja-JP" sz="1400" dirty="0"/>
              <a:t>0 um</a:t>
            </a:r>
            <a:endParaRPr kumimoji="1"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7AFA941-767B-E811-DE0B-2F05D3F10B05}"/>
              </a:ext>
            </a:extLst>
          </p:cNvPr>
          <p:cNvCxnSpPr/>
          <p:nvPr/>
        </p:nvCxnSpPr>
        <p:spPr bwMode="auto">
          <a:xfrm>
            <a:off x="10555403" y="1538389"/>
            <a:ext cx="8237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5A2EBB0-250E-5389-8A07-38FD2DD14491}"/>
              </a:ext>
            </a:extLst>
          </p:cNvPr>
          <p:cNvCxnSpPr/>
          <p:nvPr/>
        </p:nvCxnSpPr>
        <p:spPr bwMode="auto">
          <a:xfrm>
            <a:off x="10801940" y="3526156"/>
            <a:ext cx="34462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27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0855A-07BB-A624-27FD-AE7D7ECD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詳細　</a:t>
            </a:r>
            <a:r>
              <a:rPr lang="ja-JP" altLang="en-US" sz="2000" dirty="0"/>
              <a:t>提案</a:t>
            </a:r>
            <a:r>
              <a:rPr kumimoji="1" lang="ja-JP" altLang="en-US" sz="2000" dirty="0"/>
              <a:t>回路</a:t>
            </a:r>
            <a:endParaRPr kumimoji="1" lang="ja-JP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14">
                <a:extLst>
                  <a:ext uri="{FF2B5EF4-FFF2-40B4-BE49-F238E27FC236}">
                    <a16:creationId xmlns:a16="http://schemas.microsoft.com/office/drawing/2014/main" id="{D462AA67-7C2B-A13D-6CD0-F21B776C07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3275" y="1839666"/>
              <a:ext cx="5169787" cy="3717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313">
                      <a:extLst>
                        <a:ext uri="{9D8B030D-6E8A-4147-A177-3AD203B41FA5}">
                          <a16:colId xmlns:a16="http://schemas.microsoft.com/office/drawing/2014/main" val="4269474786"/>
                        </a:ext>
                      </a:extLst>
                    </a:gridCol>
                    <a:gridCol w="3112474">
                      <a:extLst>
                        <a:ext uri="{9D8B030D-6E8A-4147-A177-3AD203B41FA5}">
                          <a16:colId xmlns:a16="http://schemas.microsoft.com/office/drawing/2014/main" val="36699611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1.8 V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4483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-0.1 V ~ 0.1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67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𝐶𝑂𝑁𝑇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𝐶𝑂𝑁𝑇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1.0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17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-0.1 V ~ 0.1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178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𝐼𝑁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𝐼𝑁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0.8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81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0.65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15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kΩ</m:t>
                              </m:r>
                            </m:oMath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0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W/L = 40.4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ja-JP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/180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endParaRPr kumimoji="1" lang="en-US" altLang="ja-JP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7425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W/L = 20.2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ja-JP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/180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endParaRPr kumimoji="1" lang="en-US" altLang="ja-JP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559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3,4,5,6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W/L = 10.1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ja-JP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kumimoji="1" lang="en-US" altLang="ja-JP">
                              <a:solidFill>
                                <a:schemeClr val="tx1"/>
                              </a:solidFill>
                            </a:rPr>
                            <a:t>/180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endParaRPr kumimoji="1" lang="en-US" altLang="ja-JP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21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14">
                <a:extLst>
                  <a:ext uri="{FF2B5EF4-FFF2-40B4-BE49-F238E27FC236}">
                    <a16:creationId xmlns:a16="http://schemas.microsoft.com/office/drawing/2014/main" id="{D462AA67-7C2B-A13D-6CD0-F21B776C07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995385"/>
                  </p:ext>
                </p:extLst>
              </p:nvPr>
            </p:nvGraphicFramePr>
            <p:xfrm>
              <a:off x="843275" y="1839666"/>
              <a:ext cx="5169787" cy="3717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313">
                      <a:extLst>
                        <a:ext uri="{9D8B030D-6E8A-4147-A177-3AD203B41FA5}">
                          <a16:colId xmlns:a16="http://schemas.microsoft.com/office/drawing/2014/main" val="4269474786"/>
                        </a:ext>
                      </a:extLst>
                    </a:gridCol>
                    <a:gridCol w="3112474">
                      <a:extLst>
                        <a:ext uri="{9D8B030D-6E8A-4147-A177-3AD203B41FA5}">
                          <a16:colId xmlns:a16="http://schemas.microsoft.com/office/drawing/2014/main" val="3669961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8333" r="-151775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1.8 V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4483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106557" r="-151775" b="-8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-0.1 V ~ 0.1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67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206557" r="-151775" b="-7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1.0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17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306557" r="-151775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-0.1 V ~ 0.1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178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406557" r="-151775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0.8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81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506557" r="-15177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0.65 V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15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606557" r="-15177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341" t="-606557" r="-39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0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06557" r="-15177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341" t="-706557" r="-39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742558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793548" r="-15177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341" t="-793548" r="-39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55934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" t="-893548" r="-1517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341" t="-893548" r="-39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21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B8D918-CFC2-D7EC-C1AE-FB8738EF4581}"/>
              </a:ext>
            </a:extLst>
          </p:cNvPr>
          <p:cNvSpPr txBox="1"/>
          <p:nvPr/>
        </p:nvSpPr>
        <p:spPr>
          <a:xfrm>
            <a:off x="9747849" y="6127836"/>
            <a:ext cx="239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Rohm180nm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プロセスを使用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BA4D2C6-266B-FEFB-BD25-83947EFAE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89" y="1214053"/>
            <a:ext cx="5169787" cy="49783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9C34F0-001A-8E56-4970-A1C1241AD37B}"/>
              </a:ext>
            </a:extLst>
          </p:cNvPr>
          <p:cNvSpPr txBox="1"/>
          <p:nvPr/>
        </p:nvSpPr>
        <p:spPr>
          <a:xfrm>
            <a:off x="6862537" y="5274615"/>
            <a:ext cx="126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0.8 V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E80340-3CEE-EEB6-ACBC-80584B690932}"/>
              </a:ext>
            </a:extLst>
          </p:cNvPr>
          <p:cNvSpPr txBox="1"/>
          <p:nvPr/>
        </p:nvSpPr>
        <p:spPr>
          <a:xfrm>
            <a:off x="6256469" y="4095419"/>
            <a:ext cx="69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1.0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463CFB-52BF-5861-468C-F3D1C0770E55}"/>
              </a:ext>
            </a:extLst>
          </p:cNvPr>
          <p:cNvSpPr txBox="1"/>
          <p:nvPr/>
        </p:nvSpPr>
        <p:spPr>
          <a:xfrm>
            <a:off x="6534279" y="1470334"/>
            <a:ext cx="69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1.8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4E1CB5-5649-E657-D304-CD24AFA56305}"/>
              </a:ext>
            </a:extLst>
          </p:cNvPr>
          <p:cNvSpPr txBox="1"/>
          <p:nvPr/>
        </p:nvSpPr>
        <p:spPr>
          <a:xfrm>
            <a:off x="10017403" y="5274615"/>
            <a:ext cx="126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0.8 V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05E22-CCA3-37E3-9FAB-D0F55264EA25}"/>
              </a:ext>
            </a:extLst>
          </p:cNvPr>
          <p:cNvSpPr txBox="1"/>
          <p:nvPr/>
        </p:nvSpPr>
        <p:spPr>
          <a:xfrm>
            <a:off x="11248314" y="4095419"/>
            <a:ext cx="69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1.0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9E1F8A-4C00-1F60-7D27-DE17AFC03967}"/>
              </a:ext>
            </a:extLst>
          </p:cNvPr>
          <p:cNvSpPr txBox="1"/>
          <p:nvPr/>
        </p:nvSpPr>
        <p:spPr>
          <a:xfrm>
            <a:off x="6079267" y="3328979"/>
            <a:ext cx="9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±0.1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03A9D9-6038-940B-1D7E-C2CC4E69E0D5}"/>
              </a:ext>
            </a:extLst>
          </p:cNvPr>
          <p:cNvSpPr txBox="1"/>
          <p:nvPr/>
        </p:nvSpPr>
        <p:spPr>
          <a:xfrm>
            <a:off x="6916910" y="4677193"/>
            <a:ext cx="9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±0.1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126A42-4623-614E-C3AB-42855E152309}"/>
              </a:ext>
            </a:extLst>
          </p:cNvPr>
          <p:cNvSpPr txBox="1"/>
          <p:nvPr/>
        </p:nvSpPr>
        <p:spPr>
          <a:xfrm>
            <a:off x="10279839" y="4677193"/>
            <a:ext cx="9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±0.1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0BBCED-81AA-4B50-73F9-DA3F9242214C}"/>
              </a:ext>
            </a:extLst>
          </p:cNvPr>
          <p:cNvSpPr txBox="1"/>
          <p:nvPr/>
        </p:nvSpPr>
        <p:spPr>
          <a:xfrm>
            <a:off x="11113445" y="3303383"/>
            <a:ext cx="9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∓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0.1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92FF23-78CE-B99D-44D8-1CDB91710077}"/>
              </a:ext>
            </a:extLst>
          </p:cNvPr>
          <p:cNvSpPr txBox="1"/>
          <p:nvPr/>
        </p:nvSpPr>
        <p:spPr>
          <a:xfrm>
            <a:off x="7401147" y="5840741"/>
            <a:ext cx="126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0.65 V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1543-BED2-6213-B834-AECA56391FEE}"/>
              </a:ext>
            </a:extLst>
          </p:cNvPr>
          <p:cNvSpPr txBox="1"/>
          <p:nvPr/>
        </p:nvSpPr>
        <p:spPr>
          <a:xfrm>
            <a:off x="7024591" y="2187463"/>
            <a:ext cx="9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1.3 V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930D2F-8663-CF06-5402-67ADA70BEA0C}"/>
              </a:ext>
            </a:extLst>
          </p:cNvPr>
          <p:cNvCxnSpPr/>
          <p:nvPr/>
        </p:nvCxnSpPr>
        <p:spPr bwMode="auto">
          <a:xfrm>
            <a:off x="9123435" y="5046525"/>
            <a:ext cx="0" cy="6900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539533-0CF1-06A0-67CC-494D5456CE44}"/>
              </a:ext>
            </a:extLst>
          </p:cNvPr>
          <p:cNvSpPr txBox="1"/>
          <p:nvPr/>
        </p:nvSpPr>
        <p:spPr>
          <a:xfrm>
            <a:off x="8922075" y="5274615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 mA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3C34ED-FE57-F3CB-CC70-B4CAFE3B1ED2}"/>
              </a:ext>
            </a:extLst>
          </p:cNvPr>
          <p:cNvSpPr txBox="1"/>
          <p:nvPr/>
        </p:nvSpPr>
        <p:spPr>
          <a:xfrm>
            <a:off x="2270855" y="1459765"/>
            <a:ext cx="231462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設計素子値と入力条件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A643527-34F1-48A7-23DF-06C65F3F9876}"/>
                  </a:ext>
                </a:extLst>
              </p:cNvPr>
              <p:cNvSpPr txBox="1"/>
              <p:nvPr/>
            </p:nvSpPr>
            <p:spPr>
              <a:xfrm>
                <a:off x="205799" y="5854692"/>
                <a:ext cx="6749409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/>
                    <a:cs typeface="+mn-cs"/>
                  </a:rPr>
                  <a:t>出力電圧</a:t>
                </a: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/>
                    <a:cs typeface="+mn-cs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sub>
                    </m:sSub>
                    <m:rad>
                      <m:radPr>
                        <m:degHide m:val="on"/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1,2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ja-JP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3,4,5,6</m:t>
                            </m:r>
                          </m:sub>
                        </m:sSub>
                      </m:e>
                    </m:rad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𝑖𝑛</m:t>
                        </m:r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𝑖𝑛</m:t>
                        </m:r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)(</m:t>
                    </m:r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𝑐𝑜𝑛𝑡</m:t>
                        </m:r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𝑐𝑜𝑛𝑡</m:t>
                        </m:r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A643527-34F1-48A7-23DF-06C65F3F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9" y="5854692"/>
                <a:ext cx="6749409" cy="335413"/>
              </a:xfrm>
              <a:prstGeom prst="rect">
                <a:avLst/>
              </a:prstGeom>
              <a:blipFill>
                <a:blip r:embed="rId5"/>
                <a:stretch>
                  <a:fillRect l="-2168" t="-20000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8E0B00-CCAE-1AC3-C9AD-9448F6729D09}"/>
              </a:ext>
            </a:extLst>
          </p:cNvPr>
          <p:cNvSpPr txBox="1"/>
          <p:nvPr/>
        </p:nvSpPr>
        <p:spPr>
          <a:xfrm>
            <a:off x="9537879" y="688431"/>
            <a:ext cx="130552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4/11</a:t>
            </a:r>
            <a:r>
              <a:rPr kumimoji="1" lang="ja-JP" altLang="en-US" sz="1600" dirty="0"/>
              <a:t>資料より</a:t>
            </a:r>
          </a:p>
        </p:txBody>
      </p:sp>
    </p:spTree>
    <p:extLst>
      <p:ext uri="{BB962C8B-B14F-4D97-AF65-F5344CB8AC3E}">
        <p14:creationId xmlns:p14="http://schemas.microsoft.com/office/powerpoint/2010/main" val="251133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599A9-983A-89B3-CF93-C6B5291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詳細　</a:t>
            </a:r>
            <a:r>
              <a:rPr lang="en-US" altLang="ja-JP" sz="2000" dirty="0"/>
              <a:t>AC</a:t>
            </a:r>
            <a:r>
              <a:rPr lang="ja-JP" altLang="en-US" sz="2000" dirty="0"/>
              <a:t>解析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3A558-25ED-354B-CBB6-A796CCCF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800" dirty="0"/>
              <a:t>・</a:t>
            </a:r>
            <a:r>
              <a:rPr kumimoji="1" lang="en-US" altLang="ja-JP" sz="1800" dirty="0"/>
              <a:t>1GHz</a:t>
            </a:r>
            <a:r>
              <a:rPr kumimoji="1" lang="ja-JP" altLang="en-US" sz="1800" dirty="0"/>
              <a:t>では</a:t>
            </a:r>
            <a:r>
              <a:rPr kumimoji="1" lang="en-US" altLang="ja-JP" sz="1800" dirty="0"/>
              <a:t>20</a:t>
            </a:r>
            <a:r>
              <a:rPr kumimoji="1" lang="ja-JP" altLang="en-US" sz="1800" dirty="0"/>
              <a:t>度遅れ</a:t>
            </a:r>
            <a:r>
              <a:rPr lang="ja-JP" altLang="en-US" sz="1800" dirty="0"/>
              <a:t>であり、</a:t>
            </a:r>
            <a:r>
              <a:rPr lang="en-US" altLang="ja-JP" sz="1800" dirty="0"/>
              <a:t>4GHz</a:t>
            </a:r>
            <a:r>
              <a:rPr lang="ja-JP" altLang="en-US" sz="1800" dirty="0"/>
              <a:t>では</a:t>
            </a:r>
            <a:r>
              <a:rPr lang="en-US" altLang="ja-JP" sz="1800" dirty="0"/>
              <a:t>-3dB</a:t>
            </a:r>
            <a:r>
              <a:rPr lang="ja-JP" altLang="en-US" sz="1800" dirty="0"/>
              <a:t>の帯域に達する。</a:t>
            </a:r>
            <a:endParaRPr lang="en-US" altLang="ja-JP" sz="1800" dirty="0"/>
          </a:p>
          <a:p>
            <a:r>
              <a:rPr lang="ja-JP" altLang="en-US" sz="1800" dirty="0"/>
              <a:t>　プロセスの違いによる周波数特性の悪化が顕著に見られた。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（</a:t>
            </a:r>
            <a:r>
              <a:rPr lang="en-US" altLang="ja-JP" sz="1800" dirty="0"/>
              <a:t>Vcont1=0.1V</a:t>
            </a:r>
            <a:r>
              <a:rPr lang="ja-JP" altLang="en-US" sz="1800" dirty="0"/>
              <a:t>のとき）</a:t>
            </a:r>
            <a:r>
              <a:rPr lang="en-US" altLang="ja-JP" sz="1800" dirty="0"/>
              <a:t>								</a:t>
            </a:r>
            <a:r>
              <a:rPr lang="ja-JP" altLang="en-US" sz="1800" dirty="0"/>
              <a:t>（</a:t>
            </a:r>
            <a:r>
              <a:rPr lang="en-US" altLang="ja-JP" sz="1800" dirty="0"/>
              <a:t>Vcont1=0.05V</a:t>
            </a:r>
            <a:r>
              <a:rPr lang="ja-JP" altLang="en-US" sz="1800" dirty="0"/>
              <a:t>のとき）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sz="2000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911425" y="2812211"/>
          <a:ext cx="5052543" cy="326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6228033" y="2812211"/>
          <a:ext cx="5052541" cy="326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638B5B-BBCF-64D3-2EE8-101FD0CBA626}"/>
              </a:ext>
            </a:extLst>
          </p:cNvPr>
          <p:cNvSpPr txBox="1"/>
          <p:nvPr/>
        </p:nvSpPr>
        <p:spPr>
          <a:xfrm>
            <a:off x="9537879" y="688431"/>
            <a:ext cx="130552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4/11</a:t>
            </a:r>
            <a:r>
              <a:rPr kumimoji="1" lang="ja-JP" altLang="en-US" sz="1600" dirty="0"/>
              <a:t>資料より</a:t>
            </a:r>
          </a:p>
        </p:txBody>
      </p:sp>
    </p:spTree>
    <p:extLst>
      <p:ext uri="{BB962C8B-B14F-4D97-AF65-F5344CB8AC3E}">
        <p14:creationId xmlns:p14="http://schemas.microsoft.com/office/powerpoint/2010/main" val="2426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0096F-D041-7E29-5B90-B37BECE2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詳細　</a:t>
            </a:r>
            <a:r>
              <a:rPr lang="en-US" altLang="ja-JP" sz="2000" dirty="0" err="1"/>
              <a:t>tran</a:t>
            </a:r>
            <a:r>
              <a:rPr lang="ja-JP" altLang="en-US" sz="2000" dirty="0"/>
              <a:t>解析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40B148-C3A3-951F-30A3-E6745636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（</a:t>
            </a:r>
            <a:r>
              <a:rPr lang="en-US" altLang="ja-JP" sz="2000" dirty="0"/>
              <a:t>1GHz</a:t>
            </a:r>
            <a:r>
              <a:rPr lang="ja-JP" altLang="en-US" sz="2000" dirty="0"/>
              <a:t>のとき）</a:t>
            </a:r>
            <a:endParaRPr lang="en-US" altLang="ja-JP" sz="2000" dirty="0"/>
          </a:p>
          <a:p>
            <a:r>
              <a:rPr lang="ja-JP" altLang="en-US" sz="2000" dirty="0"/>
              <a:t>・位相遅れはあるが、客観的にも歪みは小さくなったように見える。</a:t>
            </a:r>
            <a:endParaRPr lang="en-US" altLang="ja-JP" sz="2000" dirty="0"/>
          </a:p>
          <a:p>
            <a:r>
              <a:rPr lang="ja-JP" altLang="en-US" sz="2000" dirty="0"/>
              <a:t>　電源を</a:t>
            </a:r>
            <a:r>
              <a:rPr lang="en-US" altLang="ja-JP" sz="2000" dirty="0"/>
              <a:t>1.8V</a:t>
            </a:r>
            <a:r>
              <a:rPr lang="ja-JP" altLang="en-US" sz="2000" dirty="0"/>
              <a:t>とした分の余裕が影響していると推察される。詳細は歪みの評価が必要。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（</a:t>
            </a:r>
            <a:r>
              <a:rPr lang="en-US" altLang="ja-JP" sz="2000" dirty="0"/>
              <a:t>Vcont1=0.1V</a:t>
            </a:r>
            <a:r>
              <a:rPr lang="ja-JP" altLang="en-US" sz="2000" dirty="0"/>
              <a:t>のとき）</a:t>
            </a:r>
            <a:r>
              <a:rPr lang="en-US" altLang="ja-JP" sz="2000" dirty="0"/>
              <a:t>							</a:t>
            </a:r>
            <a:r>
              <a:rPr lang="ja-JP" altLang="en-US" sz="2000" dirty="0"/>
              <a:t>（</a:t>
            </a:r>
            <a:r>
              <a:rPr lang="en-US" altLang="ja-JP" sz="2000" dirty="0"/>
              <a:t>Vcont1=0.05V</a:t>
            </a:r>
            <a:r>
              <a:rPr lang="ja-JP" altLang="en-US" sz="2000" dirty="0"/>
              <a:t>のとき）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74094" y="3234905"/>
          <a:ext cx="5592792" cy="318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6096000" y="3234905"/>
          <a:ext cx="5592792" cy="318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F536ED-9616-A93C-4E3C-D9C3F0C78EBD}"/>
              </a:ext>
            </a:extLst>
          </p:cNvPr>
          <p:cNvSpPr txBox="1"/>
          <p:nvPr/>
        </p:nvSpPr>
        <p:spPr>
          <a:xfrm>
            <a:off x="9537879" y="688431"/>
            <a:ext cx="130552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4/11</a:t>
            </a:r>
            <a:r>
              <a:rPr kumimoji="1" lang="ja-JP" altLang="en-US" sz="1600" dirty="0"/>
              <a:t>資料より</a:t>
            </a:r>
          </a:p>
        </p:txBody>
      </p:sp>
    </p:spTree>
    <p:extLst>
      <p:ext uri="{BB962C8B-B14F-4D97-AF65-F5344CB8AC3E}">
        <p14:creationId xmlns:p14="http://schemas.microsoft.com/office/powerpoint/2010/main" val="395998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2E00-165C-C3EC-8913-954C0254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34373-37CD-4162-D8B5-788C826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800" dirty="0"/>
              <a:t>バッファ回路の設計にあたり、位相遅れに着目した</a:t>
            </a:r>
            <a:endParaRPr kumimoji="1" lang="en-US" altLang="ja-JP" sz="1800" dirty="0"/>
          </a:p>
          <a:p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1FD5064-E93E-345B-0F70-A559E9B305D9}"/>
              </a:ext>
            </a:extLst>
          </p:cNvPr>
          <p:cNvSpPr/>
          <p:nvPr/>
        </p:nvSpPr>
        <p:spPr bwMode="auto">
          <a:xfrm>
            <a:off x="1606008" y="2299696"/>
            <a:ext cx="1405466" cy="1727243"/>
          </a:xfrm>
          <a:custGeom>
            <a:avLst/>
            <a:gdLst>
              <a:gd name="connsiteX0" fmla="*/ 0 w 1405466"/>
              <a:gd name="connsiteY0" fmla="*/ 1684910 h 1727243"/>
              <a:gd name="connsiteX1" fmla="*/ 736600 w 1405466"/>
              <a:gd name="connsiteY1" fmla="*/ 43 h 1727243"/>
              <a:gd name="connsiteX2" fmla="*/ 1405466 w 1405466"/>
              <a:gd name="connsiteY2" fmla="*/ 1727243 h 172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6" h="1727243">
                <a:moveTo>
                  <a:pt x="0" y="1684910"/>
                </a:moveTo>
                <a:cubicBezTo>
                  <a:pt x="251178" y="838949"/>
                  <a:pt x="502356" y="-7012"/>
                  <a:pt x="736600" y="43"/>
                </a:cubicBezTo>
                <a:cubicBezTo>
                  <a:pt x="970844" y="7098"/>
                  <a:pt x="1188155" y="867170"/>
                  <a:pt x="1405466" y="172724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8CF9603-FA96-5058-B341-B0855109C491}"/>
              </a:ext>
            </a:extLst>
          </p:cNvPr>
          <p:cNvSpPr/>
          <p:nvPr/>
        </p:nvSpPr>
        <p:spPr bwMode="auto">
          <a:xfrm rot="10800000">
            <a:off x="3011474" y="4026939"/>
            <a:ext cx="1405466" cy="1727243"/>
          </a:xfrm>
          <a:custGeom>
            <a:avLst/>
            <a:gdLst>
              <a:gd name="connsiteX0" fmla="*/ 0 w 1405466"/>
              <a:gd name="connsiteY0" fmla="*/ 1684910 h 1727243"/>
              <a:gd name="connsiteX1" fmla="*/ 736600 w 1405466"/>
              <a:gd name="connsiteY1" fmla="*/ 43 h 1727243"/>
              <a:gd name="connsiteX2" fmla="*/ 1405466 w 1405466"/>
              <a:gd name="connsiteY2" fmla="*/ 1727243 h 172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6" h="1727243">
                <a:moveTo>
                  <a:pt x="0" y="1684910"/>
                </a:moveTo>
                <a:cubicBezTo>
                  <a:pt x="251178" y="838949"/>
                  <a:pt x="502356" y="-7012"/>
                  <a:pt x="736600" y="43"/>
                </a:cubicBezTo>
                <a:cubicBezTo>
                  <a:pt x="970844" y="7098"/>
                  <a:pt x="1188155" y="867170"/>
                  <a:pt x="1405466" y="172724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94C474E-68C4-8FAD-4903-61C1FB4485BE}"/>
              </a:ext>
            </a:extLst>
          </p:cNvPr>
          <p:cNvCxnSpPr/>
          <p:nvPr/>
        </p:nvCxnSpPr>
        <p:spPr bwMode="auto">
          <a:xfrm>
            <a:off x="784741" y="4026939"/>
            <a:ext cx="492760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C3DA66B1-FF11-12ED-C474-B1162A63DCBB}"/>
              </a:ext>
            </a:extLst>
          </p:cNvPr>
          <p:cNvSpPr/>
          <p:nvPr/>
        </p:nvSpPr>
        <p:spPr bwMode="auto">
          <a:xfrm>
            <a:off x="1953141" y="2299695"/>
            <a:ext cx="1405466" cy="1727243"/>
          </a:xfrm>
          <a:custGeom>
            <a:avLst/>
            <a:gdLst>
              <a:gd name="connsiteX0" fmla="*/ 0 w 1405466"/>
              <a:gd name="connsiteY0" fmla="*/ 1684910 h 1727243"/>
              <a:gd name="connsiteX1" fmla="*/ 736600 w 1405466"/>
              <a:gd name="connsiteY1" fmla="*/ 43 h 1727243"/>
              <a:gd name="connsiteX2" fmla="*/ 1405466 w 1405466"/>
              <a:gd name="connsiteY2" fmla="*/ 1727243 h 172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6" h="1727243">
                <a:moveTo>
                  <a:pt x="0" y="1684910"/>
                </a:moveTo>
                <a:cubicBezTo>
                  <a:pt x="251178" y="838949"/>
                  <a:pt x="502356" y="-7012"/>
                  <a:pt x="736600" y="43"/>
                </a:cubicBezTo>
                <a:cubicBezTo>
                  <a:pt x="970844" y="7098"/>
                  <a:pt x="1188155" y="867170"/>
                  <a:pt x="1405466" y="172724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87BE7A1-4784-4386-537E-21EAF0D663A2}"/>
              </a:ext>
            </a:extLst>
          </p:cNvPr>
          <p:cNvSpPr/>
          <p:nvPr/>
        </p:nvSpPr>
        <p:spPr bwMode="auto">
          <a:xfrm rot="10800000">
            <a:off x="3358607" y="4026938"/>
            <a:ext cx="1405466" cy="1727243"/>
          </a:xfrm>
          <a:custGeom>
            <a:avLst/>
            <a:gdLst>
              <a:gd name="connsiteX0" fmla="*/ 0 w 1405466"/>
              <a:gd name="connsiteY0" fmla="*/ 1684910 h 1727243"/>
              <a:gd name="connsiteX1" fmla="*/ 736600 w 1405466"/>
              <a:gd name="connsiteY1" fmla="*/ 43 h 1727243"/>
              <a:gd name="connsiteX2" fmla="*/ 1405466 w 1405466"/>
              <a:gd name="connsiteY2" fmla="*/ 1727243 h 172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6" h="1727243">
                <a:moveTo>
                  <a:pt x="0" y="1684910"/>
                </a:moveTo>
                <a:cubicBezTo>
                  <a:pt x="251178" y="838949"/>
                  <a:pt x="502356" y="-7012"/>
                  <a:pt x="736600" y="43"/>
                </a:cubicBezTo>
                <a:cubicBezTo>
                  <a:pt x="970844" y="7098"/>
                  <a:pt x="1188155" y="867170"/>
                  <a:pt x="1405466" y="172724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3B5E908-58E1-8FBC-65E2-9BC7F80FBF70}"/>
              </a:ext>
            </a:extLst>
          </p:cNvPr>
          <p:cNvCxnSpPr/>
          <p:nvPr/>
        </p:nvCxnSpPr>
        <p:spPr bwMode="auto">
          <a:xfrm flipV="1">
            <a:off x="1606008" y="4026938"/>
            <a:ext cx="0" cy="132080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B6C338-7397-C013-5885-30089E03B5CA}"/>
              </a:ext>
            </a:extLst>
          </p:cNvPr>
          <p:cNvCxnSpPr/>
          <p:nvPr/>
        </p:nvCxnSpPr>
        <p:spPr bwMode="auto">
          <a:xfrm flipV="1">
            <a:off x="1953141" y="4026938"/>
            <a:ext cx="0" cy="132080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09BEFB5-01AF-619B-5771-92F8FA7B8B6B}"/>
              </a:ext>
            </a:extLst>
          </p:cNvPr>
          <p:cNvCxnSpPr/>
          <p:nvPr/>
        </p:nvCxnSpPr>
        <p:spPr bwMode="auto">
          <a:xfrm>
            <a:off x="1188166" y="5195339"/>
            <a:ext cx="417842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FBC2C0A-74D0-C1A4-7B34-853998041D61}"/>
              </a:ext>
            </a:extLst>
          </p:cNvPr>
          <p:cNvCxnSpPr/>
          <p:nvPr/>
        </p:nvCxnSpPr>
        <p:spPr bwMode="auto">
          <a:xfrm flipH="1">
            <a:off x="1953141" y="5195339"/>
            <a:ext cx="389466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4172D-C881-5301-CB7C-DB95C98747F8}"/>
              </a:ext>
            </a:extLst>
          </p:cNvPr>
          <p:cNvSpPr txBox="1"/>
          <p:nvPr/>
        </p:nvSpPr>
        <p:spPr>
          <a:xfrm>
            <a:off x="1188166" y="2011873"/>
            <a:ext cx="7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BA56D8-5709-815F-711F-BF72692148C1}"/>
              </a:ext>
            </a:extLst>
          </p:cNvPr>
          <p:cNvSpPr txBox="1"/>
          <p:nvPr/>
        </p:nvSpPr>
        <p:spPr>
          <a:xfrm>
            <a:off x="3067767" y="2011873"/>
            <a:ext cx="7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</a:t>
            </a:r>
            <a:r>
              <a:rPr kumimoji="1" lang="ja-JP" altLang="en-US" dirty="0"/>
              <a:t>力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A81BCD2-CC37-0775-0A07-8DBDD14122D9}"/>
              </a:ext>
            </a:extLst>
          </p:cNvPr>
          <p:cNvCxnSpPr/>
          <p:nvPr/>
        </p:nvCxnSpPr>
        <p:spPr bwMode="auto">
          <a:xfrm>
            <a:off x="1744219" y="2299694"/>
            <a:ext cx="382487" cy="21486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90C9D8-0184-3631-6E5B-4932E6136BB5}"/>
              </a:ext>
            </a:extLst>
          </p:cNvPr>
          <p:cNvCxnSpPr/>
          <p:nvPr/>
        </p:nvCxnSpPr>
        <p:spPr bwMode="auto">
          <a:xfrm flipV="1">
            <a:off x="2966910" y="2407128"/>
            <a:ext cx="281631" cy="25654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EBB3B2-5DD3-16DB-3CAC-1C7DEAFED676}"/>
              </a:ext>
            </a:extLst>
          </p:cNvPr>
          <p:cNvSpPr txBox="1"/>
          <p:nvPr/>
        </p:nvSpPr>
        <p:spPr>
          <a:xfrm>
            <a:off x="1271575" y="5395422"/>
            <a:ext cx="140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位相遅れ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67B6F5-5A0B-13E9-77A4-477462713CB4}"/>
              </a:ext>
            </a:extLst>
          </p:cNvPr>
          <p:cNvSpPr txBox="1"/>
          <p:nvPr/>
        </p:nvSpPr>
        <p:spPr>
          <a:xfrm>
            <a:off x="5092784" y="4126474"/>
            <a:ext cx="7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時間 </a:t>
            </a:r>
            <a:r>
              <a:rPr kumimoji="1" lang="en-US" altLang="ja-JP" dirty="0"/>
              <a:t>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BC9AED7-5E93-35F1-6DCE-3EAEDA00B7F9}"/>
                  </a:ext>
                </a:extLst>
              </p:cNvPr>
              <p:cNvSpPr txBox="1"/>
              <p:nvPr/>
            </p:nvSpPr>
            <p:spPr>
              <a:xfrm>
                <a:off x="6233122" y="1371690"/>
                <a:ext cx="5757333" cy="493231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周波数特性</a:t>
                </a:r>
                <a:r>
                  <a:rPr lang="ja-JP" altLang="en-US" sz="1600" dirty="0"/>
                  <a:t>での位相遅れ、すなわち入出力間の遅延時間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→今までは位相遅れが発生すると金沢大に伝えていたが、</a:t>
                </a:r>
                <a:r>
                  <a:rPr kumimoji="1" lang="en-US" altLang="ja-JP" sz="1600" dirty="0"/>
                  <a:t>deg</a:t>
                </a:r>
                <a:r>
                  <a:rPr kumimoji="1" lang="ja-JP" altLang="en-US" sz="1600" dirty="0"/>
                  <a:t>ではなく、遅延時間で伝える方がイメージしやすいのではないか？許容可能な遅延時間はいくらか？サンプリングレートと関係？</a:t>
                </a:r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endParaRPr lang="en-US" altLang="ja-JP" sz="1600" dirty="0"/>
              </a:p>
              <a:p>
                <a:r>
                  <a:rPr kumimoji="1" lang="ja-JP" altLang="en-US" sz="1600" dirty="0"/>
                  <a:t>本設計　</a:t>
                </a:r>
                <a:r>
                  <a:rPr kumimoji="1" lang="en-US" altLang="ja-JP" sz="1600" dirty="0"/>
                  <a:t>1GHz</a:t>
                </a:r>
                <a:r>
                  <a:rPr kumimoji="1" lang="ja-JP" altLang="en-US" sz="1600" dirty="0"/>
                  <a:t>で</a:t>
                </a:r>
                <a:r>
                  <a:rPr kumimoji="1" lang="en-US" altLang="ja-JP" sz="1600" dirty="0"/>
                  <a:t>20</a:t>
                </a:r>
                <a:r>
                  <a:rPr kumimoji="1" lang="ja-JP" altLang="en-US" sz="1600" dirty="0"/>
                  <a:t>度遅れ</a:t>
                </a:r>
                <a:endParaRPr kumimoji="1" lang="en-US" altLang="ja-JP" sz="1600" dirty="0"/>
              </a:p>
              <a:p>
                <a:r>
                  <a:rPr lang="ja-JP" altLang="en-US" sz="1600" dirty="0"/>
                  <a:t>周期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</a:rPr>
                      <m:t>ns</m:t>
                    </m:r>
                  </m:oMath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≅56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ps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kumimoji="1" lang="ja-JP" altLang="en-US" sz="1600" dirty="0"/>
                  <a:t>（</a:t>
                </a:r>
                <a:r>
                  <a:rPr kumimoji="1" lang="en-US" altLang="ja-JP" sz="1600" dirty="0"/>
                  <a:t>TSMC65nm, 1GHz</a:t>
                </a:r>
                <a:r>
                  <a:rPr kumimoji="1" lang="ja-JP" altLang="en-US" sz="1600" dirty="0"/>
                  <a:t>で</a:t>
                </a:r>
                <a:r>
                  <a:rPr kumimoji="1" lang="en-US" altLang="ja-JP" sz="1600" dirty="0"/>
                  <a:t>8.5</a:t>
                </a:r>
                <a:r>
                  <a:rPr kumimoji="1" lang="ja-JP" altLang="en-US" sz="1600" dirty="0"/>
                  <a:t>度遅れ）</a:t>
                </a:r>
                <a:endParaRPr kumimoji="1" lang="en-US" altLang="ja-JP" sz="1600" dirty="0"/>
              </a:p>
              <a:p>
                <a:r>
                  <a:rPr lang="ja-JP" altLang="en-US" sz="1600" dirty="0"/>
                  <a:t>周期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</a:rPr>
                      <m:t>ns</m:t>
                    </m:r>
                  </m:oMath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8.5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≅24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ps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kumimoji="1" lang="ja-JP" altLang="en-US" sz="1600" dirty="0"/>
                  <a:t>（</a:t>
                </a:r>
                <a:r>
                  <a:rPr kumimoji="1" lang="en-US" altLang="ja-JP" sz="1600" dirty="0"/>
                  <a:t>TSMC65nm, 3GHz</a:t>
                </a:r>
                <a:r>
                  <a:rPr kumimoji="1" lang="ja-JP" altLang="en-US" sz="1600" dirty="0"/>
                  <a:t>で</a:t>
                </a:r>
                <a:r>
                  <a:rPr lang="en-US" altLang="ja-JP" sz="1600" dirty="0"/>
                  <a:t>23</a:t>
                </a:r>
                <a:r>
                  <a:rPr kumimoji="1" lang="ja-JP" altLang="en-US" sz="1600" dirty="0"/>
                  <a:t>度遅れ）</a:t>
                </a:r>
                <a:endParaRPr kumimoji="1" lang="en-US" altLang="ja-JP" sz="1600" dirty="0"/>
              </a:p>
              <a:p>
                <a:r>
                  <a:rPr lang="ja-JP" altLang="en-US" sz="1600" dirty="0"/>
                  <a:t>周期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=0.333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</a:rPr>
                      <m:t>ns</m:t>
                    </m:r>
                  </m:oMath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×0.333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≅21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ps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BC9AED7-5E93-35F1-6DCE-3EAEDA00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22" y="1371690"/>
                <a:ext cx="5757333" cy="4932312"/>
              </a:xfrm>
              <a:prstGeom prst="rect">
                <a:avLst/>
              </a:prstGeom>
              <a:blipFill>
                <a:blip r:embed="rId2"/>
                <a:stretch>
                  <a:fillRect l="-422" t="-37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1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B6A5C-B766-2F65-3E36-3A362E46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今後の課題・計画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4E751-CE7F-10F6-9A70-EB1FA6217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・砂田先生に位相遅れの許容に関して意見を頂きたい</a:t>
            </a:r>
            <a:endParaRPr lang="en-US" altLang="ja-JP" sz="2000" dirty="0"/>
          </a:p>
          <a:p>
            <a:r>
              <a:rPr lang="ja-JP" altLang="en-US" sz="2000" dirty="0"/>
              <a:t>→出力部では遅延時間分を考慮して読み取れるのか、目安があるか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・入力信号</a:t>
            </a:r>
            <a:r>
              <a:rPr lang="en-US" altLang="ja-JP" sz="2000" dirty="0"/>
              <a:t>±0.1 V</a:t>
            </a:r>
            <a:r>
              <a:rPr lang="ja-JP" altLang="en-US" sz="2000" dirty="0"/>
              <a:t>を</a:t>
            </a:r>
            <a:r>
              <a:rPr lang="en-US" altLang="ja-JP" sz="2000" dirty="0"/>
              <a:t>±0.3 V</a:t>
            </a:r>
            <a:r>
              <a:rPr lang="ja-JP" altLang="en-US" sz="2000" dirty="0"/>
              <a:t>程度まで増加させた回路（重みに関係）、</a:t>
            </a:r>
            <a:endParaRPr lang="en-US" altLang="ja-JP" sz="2000" dirty="0"/>
          </a:p>
          <a:p>
            <a:r>
              <a:rPr lang="en-US" altLang="ja-JP" sz="2000" dirty="0"/>
              <a:t>  </a:t>
            </a:r>
            <a:r>
              <a:rPr lang="ja-JP" altLang="en-US" sz="2000" dirty="0"/>
              <a:t>テール電流源</a:t>
            </a:r>
            <a:r>
              <a:rPr lang="en-US" altLang="ja-JP" sz="2000" dirty="0"/>
              <a:t>1 mA</a:t>
            </a:r>
            <a:r>
              <a:rPr lang="ja-JP" altLang="en-US" sz="2000" dirty="0"/>
              <a:t>を</a:t>
            </a:r>
            <a:r>
              <a:rPr lang="en-US" altLang="ja-JP" sz="2000" dirty="0"/>
              <a:t>3 mA</a:t>
            </a:r>
            <a:r>
              <a:rPr lang="ja-JP" altLang="en-US" sz="2000" dirty="0"/>
              <a:t>程度まで増加させた回路の検討（高速性に関係）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・バッファ回路の作成</a:t>
            </a:r>
            <a:endParaRPr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470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681</Words>
  <Application>Microsoft Office PowerPoint</Application>
  <PresentationFormat>ワイド画面</PresentationFormat>
  <Paragraphs>113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Cambria Math</vt:lpstr>
      <vt:lpstr>Times New Roman</vt:lpstr>
      <vt:lpstr>研究室_pptデザイン</vt:lpstr>
      <vt:lpstr>LSI設計ミーティング後 進捗報告  2023年4月11日</vt:lpstr>
      <vt:lpstr>1. 前回の復習・課題</vt:lpstr>
      <vt:lpstr>2. 1週間の理解度要約　ミーティング内容</vt:lpstr>
      <vt:lpstr>3. 詳細　提案回路</vt:lpstr>
      <vt:lpstr>3. 詳細　AC解析</vt:lpstr>
      <vt:lpstr>3. 詳細　tran解析</vt:lpstr>
      <vt:lpstr>3. 詳細</vt:lpstr>
      <vt:lpstr>4. 今後の課題・計画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LSI設計ミーティング後 進捗報告  2023年4月11日</dc:title>
  <dc:creator>Ando Natsuki</dc:creator>
  <cp:lastModifiedBy>Ando Natsuki</cp:lastModifiedBy>
  <cp:revision>1</cp:revision>
  <dcterms:created xsi:type="dcterms:W3CDTF">2023-04-18T14:12:10Z</dcterms:created>
  <dcterms:modified xsi:type="dcterms:W3CDTF">2023-04-18T15:47:32Z</dcterms:modified>
</cp:coreProperties>
</file>