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3091C0-25EA-4B9B-A775-2CCC5F9CB41E}" v="1" dt="2023-04-18T15:23:48.817"/>
    <p1510:client id="{18513A6C-1090-4331-99B0-E7B1C44E8113}" v="16" dt="2023-04-18T07:24:22.9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 d="100"/>
          <a:sy n="22" d="100"/>
        </p:scale>
        <p:origin x="1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no Gen" userId="55303a0eec9e7f76" providerId="LiveId" clId="{18513A6C-1090-4331-99B0-E7B1C44E8113}"/>
    <pc:docChg chg="custSel addSld modSld">
      <pc:chgData name="Nono Gen" userId="55303a0eec9e7f76" providerId="LiveId" clId="{18513A6C-1090-4331-99B0-E7B1C44E8113}" dt="2023-04-18T07:33:11.938" v="1108" actId="207"/>
      <pc:docMkLst>
        <pc:docMk/>
      </pc:docMkLst>
      <pc:sldChg chg="modSp new mod">
        <pc:chgData name="Nono Gen" userId="55303a0eec9e7f76" providerId="LiveId" clId="{18513A6C-1090-4331-99B0-E7B1C44E8113}" dt="2023-04-18T05:46:28.877" v="477" actId="20577"/>
        <pc:sldMkLst>
          <pc:docMk/>
          <pc:sldMk cId="3646423779" sldId="256"/>
        </pc:sldMkLst>
        <pc:spChg chg="mod">
          <ac:chgData name="Nono Gen" userId="55303a0eec9e7f76" providerId="LiveId" clId="{18513A6C-1090-4331-99B0-E7B1C44E8113}" dt="2023-04-18T05:46:19.930" v="446" actId="20577"/>
          <ac:spMkLst>
            <pc:docMk/>
            <pc:sldMk cId="3646423779" sldId="256"/>
            <ac:spMk id="2" creationId="{BA3AF181-2354-AD98-E21F-E6725C833B65}"/>
          </ac:spMkLst>
        </pc:spChg>
        <pc:spChg chg="mod">
          <ac:chgData name="Nono Gen" userId="55303a0eec9e7f76" providerId="LiveId" clId="{18513A6C-1090-4331-99B0-E7B1C44E8113}" dt="2023-04-18T05:46:28.877" v="477" actId="20577"/>
          <ac:spMkLst>
            <pc:docMk/>
            <pc:sldMk cId="3646423779" sldId="256"/>
            <ac:spMk id="3" creationId="{88263E2F-D3FE-064A-8493-3572E1ED807E}"/>
          </ac:spMkLst>
        </pc:spChg>
      </pc:sldChg>
      <pc:sldChg chg="addSp delSp modSp new mod modClrScheme chgLayout">
        <pc:chgData name="Nono Gen" userId="55303a0eec9e7f76" providerId="LiveId" clId="{18513A6C-1090-4331-99B0-E7B1C44E8113}" dt="2023-04-18T07:33:11.938" v="1108" actId="207"/>
        <pc:sldMkLst>
          <pc:docMk/>
          <pc:sldMk cId="1463415140" sldId="257"/>
        </pc:sldMkLst>
        <pc:spChg chg="del mod ord">
          <ac:chgData name="Nono Gen" userId="55303a0eec9e7f76" providerId="LiveId" clId="{18513A6C-1090-4331-99B0-E7B1C44E8113}" dt="2023-04-18T05:06:00.498" v="178" actId="700"/>
          <ac:spMkLst>
            <pc:docMk/>
            <pc:sldMk cId="1463415140" sldId="257"/>
            <ac:spMk id="2" creationId="{A49D6A6C-BDD3-1634-5308-0BFEF7DB50EB}"/>
          </ac:spMkLst>
        </pc:spChg>
        <pc:spChg chg="add del mod">
          <ac:chgData name="Nono Gen" userId="55303a0eec9e7f76" providerId="LiveId" clId="{18513A6C-1090-4331-99B0-E7B1C44E8113}" dt="2023-04-18T06:17:44.160" v="480"/>
          <ac:spMkLst>
            <pc:docMk/>
            <pc:sldMk cId="1463415140" sldId="257"/>
            <ac:spMk id="3" creationId="{093E3057-F873-3D8B-F67C-6D69E9082322}"/>
          </ac:spMkLst>
        </pc:spChg>
        <pc:spChg chg="add del mod">
          <ac:chgData name="Nono Gen" userId="55303a0eec9e7f76" providerId="LiveId" clId="{18513A6C-1090-4331-99B0-E7B1C44E8113}" dt="2023-04-18T07:17:09.958" v="959"/>
          <ac:spMkLst>
            <pc:docMk/>
            <pc:sldMk cId="1463415140" sldId="257"/>
            <ac:spMk id="3" creationId="{5415C472-E6F1-13C2-D1BC-59545F21BE9D}"/>
          </ac:spMkLst>
        </pc:spChg>
        <pc:spChg chg="del">
          <ac:chgData name="Nono Gen" userId="55303a0eec9e7f76" providerId="LiveId" clId="{18513A6C-1090-4331-99B0-E7B1C44E8113}" dt="2023-04-18T04:33:18.776" v="2"/>
          <ac:spMkLst>
            <pc:docMk/>
            <pc:sldMk cId="1463415140" sldId="257"/>
            <ac:spMk id="3" creationId="{894D1643-B52E-A401-60EB-2ED7115C1742}"/>
          </ac:spMkLst>
        </pc:spChg>
        <pc:spChg chg="add del mod">
          <ac:chgData name="Nono Gen" userId="55303a0eec9e7f76" providerId="LiveId" clId="{18513A6C-1090-4331-99B0-E7B1C44E8113}" dt="2023-04-18T06:18:31.715" v="487" actId="478"/>
          <ac:spMkLst>
            <pc:docMk/>
            <pc:sldMk cId="1463415140" sldId="257"/>
            <ac:spMk id="6" creationId="{58358A6E-034F-3496-9D73-C076735F4F8B}"/>
          </ac:spMkLst>
        </pc:spChg>
        <pc:spChg chg="add mod ord">
          <ac:chgData name="Nono Gen" userId="55303a0eec9e7f76" providerId="LiveId" clId="{18513A6C-1090-4331-99B0-E7B1C44E8113}" dt="2023-04-18T07:33:11.938" v="1108" actId="207"/>
          <ac:spMkLst>
            <pc:docMk/>
            <pc:sldMk cId="1463415140" sldId="257"/>
            <ac:spMk id="7" creationId="{6488F21F-D8C2-1287-27CF-58B2E3AA3116}"/>
          </ac:spMkLst>
        </pc:spChg>
        <pc:spChg chg="add del mod">
          <ac:chgData name="Nono Gen" userId="55303a0eec9e7f76" providerId="LiveId" clId="{18513A6C-1090-4331-99B0-E7B1C44E8113}" dt="2023-04-18T05:05:31.669" v="174"/>
          <ac:spMkLst>
            <pc:docMk/>
            <pc:sldMk cId="1463415140" sldId="257"/>
            <ac:spMk id="7" creationId="{F237C8DE-8445-C899-3231-496E36A6D7E7}"/>
          </ac:spMkLst>
        </pc:spChg>
        <pc:spChg chg="add mod ord">
          <ac:chgData name="Nono Gen" userId="55303a0eec9e7f76" providerId="LiveId" clId="{18513A6C-1090-4331-99B0-E7B1C44E8113}" dt="2023-04-18T05:45:41.683" v="352" actId="20577"/>
          <ac:spMkLst>
            <pc:docMk/>
            <pc:sldMk cId="1463415140" sldId="257"/>
            <ac:spMk id="9" creationId="{9683BE06-7710-3656-DFD8-5C5AF67CF377}"/>
          </ac:spMkLst>
        </pc:spChg>
        <pc:spChg chg="add del mod ord">
          <ac:chgData name="Nono Gen" userId="55303a0eec9e7f76" providerId="LiveId" clId="{18513A6C-1090-4331-99B0-E7B1C44E8113}" dt="2023-04-18T06:18:24.319" v="486" actId="478"/>
          <ac:spMkLst>
            <pc:docMk/>
            <pc:sldMk cId="1463415140" sldId="257"/>
            <ac:spMk id="10" creationId="{10ED3165-64DD-B552-A5FF-EF7D1EAD0BF8}"/>
          </ac:spMkLst>
        </pc:spChg>
        <pc:spChg chg="add del mod">
          <ac:chgData name="Nono Gen" userId="55303a0eec9e7f76" providerId="LiveId" clId="{18513A6C-1090-4331-99B0-E7B1C44E8113}" dt="2023-04-18T06:51:38.815" v="523"/>
          <ac:spMkLst>
            <pc:docMk/>
            <pc:sldMk cId="1463415140" sldId="257"/>
            <ac:spMk id="11" creationId="{8E542FCD-DFB6-9F24-D5F7-5DFF37AEE9F4}"/>
          </ac:spMkLst>
        </pc:spChg>
        <pc:spChg chg="add del mod">
          <ac:chgData name="Nono Gen" userId="55303a0eec9e7f76" providerId="LiveId" clId="{18513A6C-1090-4331-99B0-E7B1C44E8113}" dt="2023-04-18T05:09:44.779" v="301"/>
          <ac:spMkLst>
            <pc:docMk/>
            <pc:sldMk cId="1463415140" sldId="257"/>
            <ac:spMk id="12" creationId="{36DC9489-3D86-FEC4-EE9B-3F45A9C34DF3}"/>
          </ac:spMkLst>
        </pc:spChg>
        <pc:spChg chg="add del mod">
          <ac:chgData name="Nono Gen" userId="55303a0eec9e7f76" providerId="LiveId" clId="{18513A6C-1090-4331-99B0-E7B1C44E8113}" dt="2023-04-18T06:52:45.447" v="530"/>
          <ac:spMkLst>
            <pc:docMk/>
            <pc:sldMk cId="1463415140" sldId="257"/>
            <ac:spMk id="14" creationId="{8B1FBB3F-B51C-2824-78C7-89E137C124DD}"/>
          </ac:spMkLst>
        </pc:spChg>
        <pc:spChg chg="add del mod">
          <ac:chgData name="Nono Gen" userId="55303a0eec9e7f76" providerId="LiveId" clId="{18513A6C-1090-4331-99B0-E7B1C44E8113}" dt="2023-04-18T05:33:51.596" v="304"/>
          <ac:spMkLst>
            <pc:docMk/>
            <pc:sldMk cId="1463415140" sldId="257"/>
            <ac:spMk id="15" creationId="{3F24F88B-427F-3C61-756D-01A12FB18B31}"/>
          </ac:spMkLst>
        </pc:spChg>
        <pc:spChg chg="add del mod">
          <ac:chgData name="Nono Gen" userId="55303a0eec9e7f76" providerId="LiveId" clId="{18513A6C-1090-4331-99B0-E7B1C44E8113}" dt="2023-04-18T06:53:38.075" v="535"/>
          <ac:spMkLst>
            <pc:docMk/>
            <pc:sldMk cId="1463415140" sldId="257"/>
            <ac:spMk id="17" creationId="{F03089EF-179C-0823-EFFD-46A9ACBC0FF1}"/>
          </ac:spMkLst>
        </pc:spChg>
        <pc:spChg chg="add del mod">
          <ac:chgData name="Nono Gen" userId="55303a0eec9e7f76" providerId="LiveId" clId="{18513A6C-1090-4331-99B0-E7B1C44E8113}" dt="2023-04-18T05:34:12.274" v="306"/>
          <ac:spMkLst>
            <pc:docMk/>
            <pc:sldMk cId="1463415140" sldId="257"/>
            <ac:spMk id="18" creationId="{68347CAF-D7F9-BA92-8311-E1603094D551}"/>
          </ac:spMkLst>
        </pc:spChg>
        <pc:spChg chg="add del mod">
          <ac:chgData name="Nono Gen" userId="55303a0eec9e7f76" providerId="LiveId" clId="{18513A6C-1090-4331-99B0-E7B1C44E8113}" dt="2023-04-18T05:45:20.662" v="308"/>
          <ac:spMkLst>
            <pc:docMk/>
            <pc:sldMk cId="1463415140" sldId="257"/>
            <ac:spMk id="21" creationId="{18D66906-92DB-CA13-B323-E6C5570768DD}"/>
          </ac:spMkLst>
        </pc:spChg>
        <pc:picChg chg="add del mod">
          <ac:chgData name="Nono Gen" userId="55303a0eec9e7f76" providerId="LiveId" clId="{18513A6C-1090-4331-99B0-E7B1C44E8113}" dt="2023-04-18T05:05:28.180" v="173" actId="478"/>
          <ac:picMkLst>
            <pc:docMk/>
            <pc:sldMk cId="1463415140" sldId="257"/>
            <ac:picMk id="4" creationId="{45E70DA2-42F0-9357-8743-4280C527EE25}"/>
          </ac:picMkLst>
        </pc:picChg>
        <pc:picChg chg="add mod ord">
          <ac:chgData name="Nono Gen" userId="55303a0eec9e7f76" providerId="LiveId" clId="{18513A6C-1090-4331-99B0-E7B1C44E8113}" dt="2023-04-18T07:17:23.423" v="963" actId="167"/>
          <ac:picMkLst>
            <pc:docMk/>
            <pc:sldMk cId="1463415140" sldId="257"/>
            <ac:picMk id="4" creationId="{72139863-4971-6470-9B6B-9342B329F643}"/>
          </ac:picMkLst>
        </pc:picChg>
        <pc:picChg chg="add del mod">
          <ac:chgData name="Nono Gen" userId="55303a0eec9e7f76" providerId="LiveId" clId="{18513A6C-1090-4331-99B0-E7B1C44E8113}" dt="2023-04-18T06:51:35.781" v="522" actId="478"/>
          <ac:picMkLst>
            <pc:docMk/>
            <pc:sldMk cId="1463415140" sldId="257"/>
            <ac:picMk id="4" creationId="{C044F10A-C9DD-912B-C0D0-CF0DE3E01151}"/>
          </ac:picMkLst>
        </pc:picChg>
        <pc:picChg chg="add del mod">
          <ac:chgData name="Nono Gen" userId="55303a0eec9e7f76" providerId="LiveId" clId="{18513A6C-1090-4331-99B0-E7B1C44E8113}" dt="2023-04-18T05:05:41.893" v="177" actId="478"/>
          <ac:picMkLst>
            <pc:docMk/>
            <pc:sldMk cId="1463415140" sldId="257"/>
            <ac:picMk id="5" creationId="{B50D0B9F-256F-6CAC-927A-ECEBBFA9D334}"/>
          </ac:picMkLst>
        </pc:picChg>
        <pc:picChg chg="add del mod ord">
          <ac:chgData name="Nono Gen" userId="55303a0eec9e7f76" providerId="LiveId" clId="{18513A6C-1090-4331-99B0-E7B1C44E8113}" dt="2023-04-18T05:09:41.076" v="300" actId="478"/>
          <ac:picMkLst>
            <pc:docMk/>
            <pc:sldMk cId="1463415140" sldId="257"/>
            <ac:picMk id="8" creationId="{FBC719B1-2C96-B88B-B50D-FC89AE921F1B}"/>
          </ac:picMkLst>
        </pc:picChg>
        <pc:picChg chg="add del mod ord">
          <ac:chgData name="Nono Gen" userId="55303a0eec9e7f76" providerId="LiveId" clId="{18513A6C-1090-4331-99B0-E7B1C44E8113}" dt="2023-04-18T06:52:42.747" v="529" actId="478"/>
          <ac:picMkLst>
            <pc:docMk/>
            <pc:sldMk cId="1463415140" sldId="257"/>
            <ac:picMk id="12" creationId="{E42A5378-DD16-C98B-6EE6-CE68B28C97A9}"/>
          </ac:picMkLst>
        </pc:picChg>
        <pc:picChg chg="add del mod">
          <ac:chgData name="Nono Gen" userId="55303a0eec9e7f76" providerId="LiveId" clId="{18513A6C-1090-4331-99B0-E7B1C44E8113}" dt="2023-04-18T05:33:33.933" v="303" actId="478"/>
          <ac:picMkLst>
            <pc:docMk/>
            <pc:sldMk cId="1463415140" sldId="257"/>
            <ac:picMk id="13" creationId="{0563FBBD-1B12-21D0-6E88-79D495895682}"/>
          </ac:picMkLst>
        </pc:picChg>
        <pc:picChg chg="add del mod">
          <ac:chgData name="Nono Gen" userId="55303a0eec9e7f76" providerId="LiveId" clId="{18513A6C-1090-4331-99B0-E7B1C44E8113}" dt="2023-04-18T06:53:34.807" v="534" actId="478"/>
          <ac:picMkLst>
            <pc:docMk/>
            <pc:sldMk cId="1463415140" sldId="257"/>
            <ac:picMk id="15" creationId="{364F735A-6B8D-52C5-D87E-1D20BF0548A4}"/>
          </ac:picMkLst>
        </pc:picChg>
        <pc:picChg chg="add del mod">
          <ac:chgData name="Nono Gen" userId="55303a0eec9e7f76" providerId="LiveId" clId="{18513A6C-1090-4331-99B0-E7B1C44E8113}" dt="2023-04-18T05:34:09.507" v="305" actId="478"/>
          <ac:picMkLst>
            <pc:docMk/>
            <pc:sldMk cId="1463415140" sldId="257"/>
            <ac:picMk id="16" creationId="{215634D0-1960-9F2A-8991-F2806CE46C52}"/>
          </ac:picMkLst>
        </pc:picChg>
        <pc:picChg chg="add del mod">
          <ac:chgData name="Nono Gen" userId="55303a0eec9e7f76" providerId="LiveId" clId="{18513A6C-1090-4331-99B0-E7B1C44E8113}" dt="2023-04-18T07:17:07.134" v="958" actId="478"/>
          <ac:picMkLst>
            <pc:docMk/>
            <pc:sldMk cId="1463415140" sldId="257"/>
            <ac:picMk id="18" creationId="{A99E5597-9E10-C7B3-16F2-1865ABF260D2}"/>
          </ac:picMkLst>
        </pc:picChg>
        <pc:picChg chg="add del mod">
          <ac:chgData name="Nono Gen" userId="55303a0eec9e7f76" providerId="LiveId" clId="{18513A6C-1090-4331-99B0-E7B1C44E8113}" dt="2023-04-18T05:45:17.469" v="307" actId="478"/>
          <ac:picMkLst>
            <pc:docMk/>
            <pc:sldMk cId="1463415140" sldId="257"/>
            <ac:picMk id="19" creationId="{342EDB81-3976-F9E7-DBC8-770CCE2EB0A7}"/>
          </ac:picMkLst>
        </pc:picChg>
        <pc:picChg chg="add del mod">
          <ac:chgData name="Nono Gen" userId="55303a0eec9e7f76" providerId="LiveId" clId="{18513A6C-1090-4331-99B0-E7B1C44E8113}" dt="2023-04-18T06:17:37.679" v="479" actId="478"/>
          <ac:picMkLst>
            <pc:docMk/>
            <pc:sldMk cId="1463415140" sldId="257"/>
            <ac:picMk id="22" creationId="{1A0EEEE6-7899-0680-4565-F33F1848D4FE}"/>
          </ac:picMkLst>
        </pc:picChg>
      </pc:sldChg>
      <pc:sldChg chg="addSp delSp modSp new mod modClrScheme chgLayout">
        <pc:chgData name="Nono Gen" userId="55303a0eec9e7f76" providerId="LiveId" clId="{18513A6C-1090-4331-99B0-E7B1C44E8113}" dt="2023-04-18T07:03:31.997" v="638" actId="20577"/>
        <pc:sldMkLst>
          <pc:docMk/>
          <pc:sldMk cId="2360462667" sldId="258"/>
        </pc:sldMkLst>
        <pc:spChg chg="del mod ord">
          <ac:chgData name="Nono Gen" userId="55303a0eec9e7f76" providerId="LiveId" clId="{18513A6C-1090-4331-99B0-E7B1C44E8113}" dt="2023-04-18T04:38:21.889" v="11" actId="700"/>
          <ac:spMkLst>
            <pc:docMk/>
            <pc:sldMk cId="2360462667" sldId="258"/>
            <ac:spMk id="2" creationId="{D3B6B118-31CD-FEBE-CDEA-A3B7CA5E9E1A}"/>
          </ac:spMkLst>
        </pc:spChg>
        <pc:spChg chg="del mod ord">
          <ac:chgData name="Nono Gen" userId="55303a0eec9e7f76" providerId="LiveId" clId="{18513A6C-1090-4331-99B0-E7B1C44E8113}" dt="2023-04-18T04:38:21.889" v="11" actId="700"/>
          <ac:spMkLst>
            <pc:docMk/>
            <pc:sldMk cId="2360462667" sldId="258"/>
            <ac:spMk id="3" creationId="{97175AB4-D470-726C-7FBE-31B9236BD561}"/>
          </ac:spMkLst>
        </pc:spChg>
        <pc:spChg chg="add mod ord">
          <ac:chgData name="Nono Gen" userId="55303a0eec9e7f76" providerId="LiveId" clId="{18513A6C-1090-4331-99B0-E7B1C44E8113}" dt="2023-04-18T04:39:08.415" v="72" actId="20577"/>
          <ac:spMkLst>
            <pc:docMk/>
            <pc:sldMk cId="2360462667" sldId="258"/>
            <ac:spMk id="4" creationId="{42153712-A4B2-B26C-C88D-083AC52EBAAC}"/>
          </ac:spMkLst>
        </pc:spChg>
        <pc:spChg chg="add del mod ord">
          <ac:chgData name="Nono Gen" userId="55303a0eec9e7f76" providerId="LiveId" clId="{18513A6C-1090-4331-99B0-E7B1C44E8113}" dt="2023-04-18T04:38:25.696" v="12"/>
          <ac:spMkLst>
            <pc:docMk/>
            <pc:sldMk cId="2360462667" sldId="258"/>
            <ac:spMk id="5" creationId="{50CCF8E4-CFFD-DDCF-1C53-BD1433A633BF}"/>
          </ac:spMkLst>
        </pc:spChg>
        <pc:spChg chg="add mod ord">
          <ac:chgData name="Nono Gen" userId="55303a0eec9e7f76" providerId="LiveId" clId="{18513A6C-1090-4331-99B0-E7B1C44E8113}" dt="2023-04-18T07:03:31.997" v="638" actId="20577"/>
          <ac:spMkLst>
            <pc:docMk/>
            <pc:sldMk cId="2360462667" sldId="258"/>
            <ac:spMk id="6" creationId="{A4696355-6BFB-6113-D282-AF42DFD187E8}"/>
          </ac:spMkLst>
        </pc:spChg>
        <pc:spChg chg="add del mod">
          <ac:chgData name="Nono Gen" userId="55303a0eec9e7f76" providerId="LiveId" clId="{18513A6C-1090-4331-99B0-E7B1C44E8113}" dt="2023-04-18T04:50:44.881" v="74"/>
          <ac:spMkLst>
            <pc:docMk/>
            <pc:sldMk cId="2360462667" sldId="258"/>
            <ac:spMk id="9" creationId="{758E189C-AF12-F458-F937-C1E64D1E9085}"/>
          </ac:spMkLst>
        </pc:spChg>
        <pc:spChg chg="add del mod">
          <ac:chgData name="Nono Gen" userId="55303a0eec9e7f76" providerId="LiveId" clId="{18513A6C-1090-4331-99B0-E7B1C44E8113}" dt="2023-04-18T04:51:02.457" v="77"/>
          <ac:spMkLst>
            <pc:docMk/>
            <pc:sldMk cId="2360462667" sldId="258"/>
            <ac:spMk id="12" creationId="{A5CDE2CC-20DC-E6CF-C459-8E61D8CF820A}"/>
          </ac:spMkLst>
        </pc:spChg>
        <pc:picChg chg="add del mod">
          <ac:chgData name="Nono Gen" userId="55303a0eec9e7f76" providerId="LiveId" clId="{18513A6C-1090-4331-99B0-E7B1C44E8113}" dt="2023-04-18T04:50:41.441" v="73" actId="478"/>
          <ac:picMkLst>
            <pc:docMk/>
            <pc:sldMk cId="2360462667" sldId="258"/>
            <ac:picMk id="7" creationId="{4CD89B5A-0043-8CBE-27CE-FA6D460C2DC6}"/>
          </ac:picMkLst>
        </pc:picChg>
        <pc:picChg chg="add del mod modCrop">
          <ac:chgData name="Nono Gen" userId="55303a0eec9e7f76" providerId="LiveId" clId="{18513A6C-1090-4331-99B0-E7B1C44E8113}" dt="2023-04-18T04:50:59.329" v="76" actId="478"/>
          <ac:picMkLst>
            <pc:docMk/>
            <pc:sldMk cId="2360462667" sldId="258"/>
            <ac:picMk id="10" creationId="{39F0DC6E-C50B-200B-FDF4-F0E56383A967}"/>
          </ac:picMkLst>
        </pc:picChg>
        <pc:picChg chg="add mod">
          <ac:chgData name="Nono Gen" userId="55303a0eec9e7f76" providerId="LiveId" clId="{18513A6C-1090-4331-99B0-E7B1C44E8113}" dt="2023-04-18T04:54:35.675" v="82" actId="14100"/>
          <ac:picMkLst>
            <pc:docMk/>
            <pc:sldMk cId="2360462667" sldId="258"/>
            <ac:picMk id="13" creationId="{3DE6F694-3EBE-4408-B906-BF213FACA339}"/>
          </ac:picMkLst>
        </pc:picChg>
      </pc:sldChg>
      <pc:sldChg chg="addSp delSp modSp new mod modClrScheme chgLayout">
        <pc:chgData name="Nono Gen" userId="55303a0eec9e7f76" providerId="LiveId" clId="{18513A6C-1090-4331-99B0-E7B1C44E8113}" dt="2023-04-18T07:06:06.807" v="957" actId="20577"/>
        <pc:sldMkLst>
          <pc:docMk/>
          <pc:sldMk cId="521050049" sldId="259"/>
        </pc:sldMkLst>
        <pc:spChg chg="del mod ord">
          <ac:chgData name="Nono Gen" userId="55303a0eec9e7f76" providerId="LiveId" clId="{18513A6C-1090-4331-99B0-E7B1C44E8113}" dt="2023-04-18T07:02:31.781" v="541" actId="700"/>
          <ac:spMkLst>
            <pc:docMk/>
            <pc:sldMk cId="521050049" sldId="259"/>
            <ac:spMk id="2" creationId="{98F74801-8932-F9E2-2506-CF8DFAA93F2C}"/>
          </ac:spMkLst>
        </pc:spChg>
        <pc:spChg chg="del mod ord">
          <ac:chgData name="Nono Gen" userId="55303a0eec9e7f76" providerId="LiveId" clId="{18513A6C-1090-4331-99B0-E7B1C44E8113}" dt="2023-04-18T07:02:31.781" v="541" actId="700"/>
          <ac:spMkLst>
            <pc:docMk/>
            <pc:sldMk cId="521050049" sldId="259"/>
            <ac:spMk id="3" creationId="{26666F42-062B-74F4-91E0-22B873E5ABDD}"/>
          </ac:spMkLst>
        </pc:spChg>
        <pc:spChg chg="del">
          <ac:chgData name="Nono Gen" userId="55303a0eec9e7f76" providerId="LiveId" clId="{18513A6C-1090-4331-99B0-E7B1C44E8113}" dt="2023-04-18T07:02:31.781" v="541" actId="700"/>
          <ac:spMkLst>
            <pc:docMk/>
            <pc:sldMk cId="521050049" sldId="259"/>
            <ac:spMk id="4" creationId="{CC8BB6A7-500F-4A42-E5A1-53DF61900091}"/>
          </ac:spMkLst>
        </pc:spChg>
        <pc:spChg chg="add mod ord">
          <ac:chgData name="Nono Gen" userId="55303a0eec9e7f76" providerId="LiveId" clId="{18513A6C-1090-4331-99B0-E7B1C44E8113}" dt="2023-04-18T07:04:07.560" v="694" actId="20577"/>
          <ac:spMkLst>
            <pc:docMk/>
            <pc:sldMk cId="521050049" sldId="259"/>
            <ac:spMk id="5" creationId="{7A463452-D9A9-9E40-A32A-7B1EF1743DD7}"/>
          </ac:spMkLst>
        </pc:spChg>
        <pc:spChg chg="add mod ord">
          <ac:chgData name="Nono Gen" userId="55303a0eec9e7f76" providerId="LiveId" clId="{18513A6C-1090-4331-99B0-E7B1C44E8113}" dt="2023-04-18T07:06:06.807" v="957" actId="20577"/>
          <ac:spMkLst>
            <pc:docMk/>
            <pc:sldMk cId="521050049" sldId="259"/>
            <ac:spMk id="6" creationId="{2AB0D996-2783-FAE9-159B-EE1657CB2DF9}"/>
          </ac:spMkLst>
        </pc:spChg>
      </pc:sldChg>
    </pc:docChg>
  </pc:docChgLst>
  <pc:docChgLst>
    <pc:chgData name="Nono Gen" userId="55303a0eec9e7f76" providerId="LiveId" clId="{053091C0-25EA-4B9B-A775-2CCC5F9CB41E}"/>
    <pc:docChg chg="custSel modSld">
      <pc:chgData name="Nono Gen" userId="55303a0eec9e7f76" providerId="LiveId" clId="{053091C0-25EA-4B9B-A775-2CCC5F9CB41E}" dt="2023-04-19T02:41:50.049" v="319" actId="20577"/>
      <pc:docMkLst>
        <pc:docMk/>
      </pc:docMkLst>
      <pc:sldChg chg="modSp mod">
        <pc:chgData name="Nono Gen" userId="55303a0eec9e7f76" providerId="LiveId" clId="{053091C0-25EA-4B9B-A775-2CCC5F9CB41E}" dt="2023-04-19T02:33:57.437" v="262" actId="20577"/>
        <pc:sldMkLst>
          <pc:docMk/>
          <pc:sldMk cId="3646423779" sldId="256"/>
        </pc:sldMkLst>
        <pc:spChg chg="mod">
          <ac:chgData name="Nono Gen" userId="55303a0eec9e7f76" providerId="LiveId" clId="{053091C0-25EA-4B9B-A775-2CCC5F9CB41E}" dt="2023-04-19T02:33:57.437" v="262" actId="20577"/>
          <ac:spMkLst>
            <pc:docMk/>
            <pc:sldMk cId="3646423779" sldId="256"/>
            <ac:spMk id="2" creationId="{BA3AF181-2354-AD98-E21F-E6725C833B65}"/>
          </ac:spMkLst>
        </pc:spChg>
      </pc:sldChg>
      <pc:sldChg chg="addSp delSp modSp mod">
        <pc:chgData name="Nono Gen" userId="55303a0eec9e7f76" providerId="LiveId" clId="{053091C0-25EA-4B9B-A775-2CCC5F9CB41E}" dt="2023-04-18T15:24:15.248" v="8" actId="1076"/>
        <pc:sldMkLst>
          <pc:docMk/>
          <pc:sldMk cId="1463415140" sldId="257"/>
        </pc:sldMkLst>
        <pc:spChg chg="add del mod">
          <ac:chgData name="Nono Gen" userId="55303a0eec9e7f76" providerId="LiveId" clId="{053091C0-25EA-4B9B-A775-2CCC5F9CB41E}" dt="2023-04-18T15:23:48.817" v="1"/>
          <ac:spMkLst>
            <pc:docMk/>
            <pc:sldMk cId="1463415140" sldId="257"/>
            <ac:spMk id="3" creationId="{27A2B032-00E3-AE9E-CB65-11079BA55A76}"/>
          </ac:spMkLst>
        </pc:spChg>
        <pc:spChg chg="mod">
          <ac:chgData name="Nono Gen" userId="55303a0eec9e7f76" providerId="LiveId" clId="{053091C0-25EA-4B9B-A775-2CCC5F9CB41E}" dt="2023-04-18T15:24:15.248" v="8" actId="1076"/>
          <ac:spMkLst>
            <pc:docMk/>
            <pc:sldMk cId="1463415140" sldId="257"/>
            <ac:spMk id="7" creationId="{6488F21F-D8C2-1287-27CF-58B2E3AA3116}"/>
          </ac:spMkLst>
        </pc:spChg>
        <pc:spChg chg="mod">
          <ac:chgData name="Nono Gen" userId="55303a0eec9e7f76" providerId="LiveId" clId="{053091C0-25EA-4B9B-A775-2CCC5F9CB41E}" dt="2023-04-18T15:24:08.541" v="7" actId="1076"/>
          <ac:spMkLst>
            <pc:docMk/>
            <pc:sldMk cId="1463415140" sldId="257"/>
            <ac:spMk id="9" creationId="{9683BE06-7710-3656-DFD8-5C5AF67CF377}"/>
          </ac:spMkLst>
        </pc:spChg>
        <pc:picChg chg="del">
          <ac:chgData name="Nono Gen" userId="55303a0eec9e7f76" providerId="LiveId" clId="{053091C0-25EA-4B9B-A775-2CCC5F9CB41E}" dt="2023-04-18T15:23:16.290" v="0" actId="478"/>
          <ac:picMkLst>
            <pc:docMk/>
            <pc:sldMk cId="1463415140" sldId="257"/>
            <ac:picMk id="4" creationId="{72139863-4971-6470-9B6B-9342B329F643}"/>
          </ac:picMkLst>
        </pc:picChg>
        <pc:picChg chg="add mod ord">
          <ac:chgData name="Nono Gen" userId="55303a0eec9e7f76" providerId="LiveId" clId="{053091C0-25EA-4B9B-A775-2CCC5F9CB41E}" dt="2023-04-18T15:24:07.380" v="6" actId="167"/>
          <ac:picMkLst>
            <pc:docMk/>
            <pc:sldMk cId="1463415140" sldId="257"/>
            <ac:picMk id="5" creationId="{EE11FAA3-2880-F1B2-E461-56A0CDDEB020}"/>
          </ac:picMkLst>
        </pc:picChg>
      </pc:sldChg>
      <pc:sldChg chg="modSp mod">
        <pc:chgData name="Nono Gen" userId="55303a0eec9e7f76" providerId="LiveId" clId="{053091C0-25EA-4B9B-A775-2CCC5F9CB41E}" dt="2023-04-19T02:41:50.049" v="319" actId="20577"/>
        <pc:sldMkLst>
          <pc:docMk/>
          <pc:sldMk cId="2360462667" sldId="258"/>
        </pc:sldMkLst>
        <pc:spChg chg="mod">
          <ac:chgData name="Nono Gen" userId="55303a0eec9e7f76" providerId="LiveId" clId="{053091C0-25EA-4B9B-A775-2CCC5F9CB41E}" dt="2023-04-19T02:41:50.049" v="319" actId="20577"/>
          <ac:spMkLst>
            <pc:docMk/>
            <pc:sldMk cId="2360462667" sldId="258"/>
            <ac:spMk id="6" creationId="{A4696355-6BFB-6113-D282-AF42DFD187E8}"/>
          </ac:spMkLst>
        </pc:spChg>
      </pc:sldChg>
      <pc:sldChg chg="modSp mod">
        <pc:chgData name="Nono Gen" userId="55303a0eec9e7f76" providerId="LiveId" clId="{053091C0-25EA-4B9B-A775-2CCC5F9CB41E}" dt="2023-04-19T02:19:04.794" v="239" actId="20577"/>
        <pc:sldMkLst>
          <pc:docMk/>
          <pc:sldMk cId="521050049" sldId="259"/>
        </pc:sldMkLst>
        <pc:spChg chg="mod">
          <ac:chgData name="Nono Gen" userId="55303a0eec9e7f76" providerId="LiveId" clId="{053091C0-25EA-4B9B-A775-2CCC5F9CB41E}" dt="2023-04-19T02:19:04.794" v="239" actId="20577"/>
          <ac:spMkLst>
            <pc:docMk/>
            <pc:sldMk cId="521050049" sldId="259"/>
            <ac:spMk id="6" creationId="{2AB0D996-2783-FAE9-159B-EE1657CB2D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9F43FD-84E8-4057-D709-F4E1DF9B40C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E490788-BA88-6BD6-1527-5D7F123B39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5627C21-A950-B0C1-95C1-77ACB0639469}"/>
              </a:ext>
            </a:extLst>
          </p:cNvPr>
          <p:cNvSpPr>
            <a:spLocks noGrp="1"/>
          </p:cNvSpPr>
          <p:nvPr>
            <p:ph type="dt" sz="half" idx="10"/>
          </p:nvPr>
        </p:nvSpPr>
        <p:spPr/>
        <p:txBody>
          <a:bodyPr/>
          <a:lstStyle/>
          <a:p>
            <a:fld id="{8ABAE2AF-27D4-474E-94F8-749BA0DDB8CB}" type="datetimeFigureOut">
              <a:rPr kumimoji="1" lang="ja-JP" altLang="en-US" smtClean="0"/>
              <a:t>2023/4/19</a:t>
            </a:fld>
            <a:endParaRPr kumimoji="1" lang="ja-JP" altLang="en-US"/>
          </a:p>
        </p:txBody>
      </p:sp>
      <p:sp>
        <p:nvSpPr>
          <p:cNvPr id="5" name="フッター プレースホルダー 4">
            <a:extLst>
              <a:ext uri="{FF2B5EF4-FFF2-40B4-BE49-F238E27FC236}">
                <a16:creationId xmlns:a16="http://schemas.microsoft.com/office/drawing/2014/main" id="{02B90373-3DF1-44B7-2C21-C857D4FA40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52B54E-28D3-A4BA-1329-616570FAA3C6}"/>
              </a:ext>
            </a:extLst>
          </p:cNvPr>
          <p:cNvSpPr>
            <a:spLocks noGrp="1"/>
          </p:cNvSpPr>
          <p:nvPr>
            <p:ph type="sldNum" sz="quarter" idx="12"/>
          </p:nvPr>
        </p:nvSpPr>
        <p:spPr/>
        <p:txBody>
          <a:bodyPr/>
          <a:lstStyle/>
          <a:p>
            <a:fld id="{8B41E05D-41E1-4918-85E5-6C638815409B}" type="slidenum">
              <a:rPr kumimoji="1" lang="ja-JP" altLang="en-US" smtClean="0"/>
              <a:t>‹#›</a:t>
            </a:fld>
            <a:endParaRPr kumimoji="1" lang="ja-JP" altLang="en-US"/>
          </a:p>
        </p:txBody>
      </p:sp>
    </p:spTree>
    <p:extLst>
      <p:ext uri="{BB962C8B-B14F-4D97-AF65-F5344CB8AC3E}">
        <p14:creationId xmlns:p14="http://schemas.microsoft.com/office/powerpoint/2010/main" val="431790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434E05-8C9A-133B-4A3E-034BD00B933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6A41800-1271-8D08-5EED-02A9D3F65CF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333859-C4B2-2B87-BC98-A0F068E4086B}"/>
              </a:ext>
            </a:extLst>
          </p:cNvPr>
          <p:cNvSpPr>
            <a:spLocks noGrp="1"/>
          </p:cNvSpPr>
          <p:nvPr>
            <p:ph type="dt" sz="half" idx="10"/>
          </p:nvPr>
        </p:nvSpPr>
        <p:spPr/>
        <p:txBody>
          <a:bodyPr/>
          <a:lstStyle/>
          <a:p>
            <a:fld id="{8ABAE2AF-27D4-474E-94F8-749BA0DDB8CB}" type="datetimeFigureOut">
              <a:rPr kumimoji="1" lang="ja-JP" altLang="en-US" smtClean="0"/>
              <a:t>2023/4/19</a:t>
            </a:fld>
            <a:endParaRPr kumimoji="1" lang="ja-JP" altLang="en-US"/>
          </a:p>
        </p:txBody>
      </p:sp>
      <p:sp>
        <p:nvSpPr>
          <p:cNvPr id="5" name="フッター プレースホルダー 4">
            <a:extLst>
              <a:ext uri="{FF2B5EF4-FFF2-40B4-BE49-F238E27FC236}">
                <a16:creationId xmlns:a16="http://schemas.microsoft.com/office/drawing/2014/main" id="{2B4E5629-5E19-5728-0D0A-1C24CD657E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166A73-2C36-34F3-0908-174465735F4F}"/>
              </a:ext>
            </a:extLst>
          </p:cNvPr>
          <p:cNvSpPr>
            <a:spLocks noGrp="1"/>
          </p:cNvSpPr>
          <p:nvPr>
            <p:ph type="sldNum" sz="quarter" idx="12"/>
          </p:nvPr>
        </p:nvSpPr>
        <p:spPr/>
        <p:txBody>
          <a:bodyPr/>
          <a:lstStyle/>
          <a:p>
            <a:fld id="{8B41E05D-41E1-4918-85E5-6C638815409B}" type="slidenum">
              <a:rPr kumimoji="1" lang="ja-JP" altLang="en-US" smtClean="0"/>
              <a:t>‹#›</a:t>
            </a:fld>
            <a:endParaRPr kumimoji="1" lang="ja-JP" altLang="en-US"/>
          </a:p>
        </p:txBody>
      </p:sp>
    </p:spTree>
    <p:extLst>
      <p:ext uri="{BB962C8B-B14F-4D97-AF65-F5344CB8AC3E}">
        <p14:creationId xmlns:p14="http://schemas.microsoft.com/office/powerpoint/2010/main" val="178473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C47813D-D72F-310A-A120-5F9564A6101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A249FA-585A-6129-2D50-644D0D9FB38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4189CA-B95B-0A8E-FE7B-143526634C66}"/>
              </a:ext>
            </a:extLst>
          </p:cNvPr>
          <p:cNvSpPr>
            <a:spLocks noGrp="1"/>
          </p:cNvSpPr>
          <p:nvPr>
            <p:ph type="dt" sz="half" idx="10"/>
          </p:nvPr>
        </p:nvSpPr>
        <p:spPr/>
        <p:txBody>
          <a:bodyPr/>
          <a:lstStyle/>
          <a:p>
            <a:fld id="{8ABAE2AF-27D4-474E-94F8-749BA0DDB8CB}" type="datetimeFigureOut">
              <a:rPr kumimoji="1" lang="ja-JP" altLang="en-US" smtClean="0"/>
              <a:t>2023/4/19</a:t>
            </a:fld>
            <a:endParaRPr kumimoji="1" lang="ja-JP" altLang="en-US"/>
          </a:p>
        </p:txBody>
      </p:sp>
      <p:sp>
        <p:nvSpPr>
          <p:cNvPr id="5" name="フッター プレースホルダー 4">
            <a:extLst>
              <a:ext uri="{FF2B5EF4-FFF2-40B4-BE49-F238E27FC236}">
                <a16:creationId xmlns:a16="http://schemas.microsoft.com/office/drawing/2014/main" id="{D3214D8B-A6B6-F3ED-6F1B-471E1B4578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317EBB-2D27-4BA4-F998-28C0D87D4A32}"/>
              </a:ext>
            </a:extLst>
          </p:cNvPr>
          <p:cNvSpPr>
            <a:spLocks noGrp="1"/>
          </p:cNvSpPr>
          <p:nvPr>
            <p:ph type="sldNum" sz="quarter" idx="12"/>
          </p:nvPr>
        </p:nvSpPr>
        <p:spPr/>
        <p:txBody>
          <a:bodyPr/>
          <a:lstStyle/>
          <a:p>
            <a:fld id="{8B41E05D-41E1-4918-85E5-6C638815409B}" type="slidenum">
              <a:rPr kumimoji="1" lang="ja-JP" altLang="en-US" smtClean="0"/>
              <a:t>‹#›</a:t>
            </a:fld>
            <a:endParaRPr kumimoji="1" lang="ja-JP" altLang="en-US"/>
          </a:p>
        </p:txBody>
      </p:sp>
    </p:spTree>
    <p:extLst>
      <p:ext uri="{BB962C8B-B14F-4D97-AF65-F5344CB8AC3E}">
        <p14:creationId xmlns:p14="http://schemas.microsoft.com/office/powerpoint/2010/main" val="671799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874461-C10A-3D08-8F0A-E091AFC9D1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C4FB11-2FC9-94A4-FC23-E06BA71AE08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0C83B9-8E2E-94B4-21A3-5F7AEF743634}"/>
              </a:ext>
            </a:extLst>
          </p:cNvPr>
          <p:cNvSpPr>
            <a:spLocks noGrp="1"/>
          </p:cNvSpPr>
          <p:nvPr>
            <p:ph type="dt" sz="half" idx="10"/>
          </p:nvPr>
        </p:nvSpPr>
        <p:spPr/>
        <p:txBody>
          <a:bodyPr/>
          <a:lstStyle/>
          <a:p>
            <a:fld id="{8ABAE2AF-27D4-474E-94F8-749BA0DDB8CB}" type="datetimeFigureOut">
              <a:rPr kumimoji="1" lang="ja-JP" altLang="en-US" smtClean="0"/>
              <a:t>2023/4/19</a:t>
            </a:fld>
            <a:endParaRPr kumimoji="1" lang="ja-JP" altLang="en-US"/>
          </a:p>
        </p:txBody>
      </p:sp>
      <p:sp>
        <p:nvSpPr>
          <p:cNvPr id="5" name="フッター プレースホルダー 4">
            <a:extLst>
              <a:ext uri="{FF2B5EF4-FFF2-40B4-BE49-F238E27FC236}">
                <a16:creationId xmlns:a16="http://schemas.microsoft.com/office/drawing/2014/main" id="{45203104-B41B-C25B-694F-10C17078F9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D112DB-2794-6486-BC3C-7CEC86414651}"/>
              </a:ext>
            </a:extLst>
          </p:cNvPr>
          <p:cNvSpPr>
            <a:spLocks noGrp="1"/>
          </p:cNvSpPr>
          <p:nvPr>
            <p:ph type="sldNum" sz="quarter" idx="12"/>
          </p:nvPr>
        </p:nvSpPr>
        <p:spPr/>
        <p:txBody>
          <a:bodyPr/>
          <a:lstStyle/>
          <a:p>
            <a:fld id="{8B41E05D-41E1-4918-85E5-6C638815409B}" type="slidenum">
              <a:rPr kumimoji="1" lang="ja-JP" altLang="en-US" smtClean="0"/>
              <a:t>‹#›</a:t>
            </a:fld>
            <a:endParaRPr kumimoji="1" lang="ja-JP" altLang="en-US"/>
          </a:p>
        </p:txBody>
      </p:sp>
    </p:spTree>
    <p:extLst>
      <p:ext uri="{BB962C8B-B14F-4D97-AF65-F5344CB8AC3E}">
        <p14:creationId xmlns:p14="http://schemas.microsoft.com/office/powerpoint/2010/main" val="3640891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1FF969-19D2-D007-D6B9-BDE938CDDB8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F5E1DE-9E5F-EAAA-5834-9C29330BBB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A01787A-A782-BA20-5100-E4FF608919ED}"/>
              </a:ext>
            </a:extLst>
          </p:cNvPr>
          <p:cNvSpPr>
            <a:spLocks noGrp="1"/>
          </p:cNvSpPr>
          <p:nvPr>
            <p:ph type="dt" sz="half" idx="10"/>
          </p:nvPr>
        </p:nvSpPr>
        <p:spPr/>
        <p:txBody>
          <a:bodyPr/>
          <a:lstStyle/>
          <a:p>
            <a:fld id="{8ABAE2AF-27D4-474E-94F8-749BA0DDB8CB}" type="datetimeFigureOut">
              <a:rPr kumimoji="1" lang="ja-JP" altLang="en-US" smtClean="0"/>
              <a:t>2023/4/19</a:t>
            </a:fld>
            <a:endParaRPr kumimoji="1" lang="ja-JP" altLang="en-US"/>
          </a:p>
        </p:txBody>
      </p:sp>
      <p:sp>
        <p:nvSpPr>
          <p:cNvPr id="5" name="フッター プレースホルダー 4">
            <a:extLst>
              <a:ext uri="{FF2B5EF4-FFF2-40B4-BE49-F238E27FC236}">
                <a16:creationId xmlns:a16="http://schemas.microsoft.com/office/drawing/2014/main" id="{E3C359D8-A7A2-875A-A682-79F316388D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FEDB6C-1EEC-B48E-125C-23EA50988854}"/>
              </a:ext>
            </a:extLst>
          </p:cNvPr>
          <p:cNvSpPr>
            <a:spLocks noGrp="1"/>
          </p:cNvSpPr>
          <p:nvPr>
            <p:ph type="sldNum" sz="quarter" idx="12"/>
          </p:nvPr>
        </p:nvSpPr>
        <p:spPr/>
        <p:txBody>
          <a:bodyPr/>
          <a:lstStyle/>
          <a:p>
            <a:fld id="{8B41E05D-41E1-4918-85E5-6C638815409B}" type="slidenum">
              <a:rPr kumimoji="1" lang="ja-JP" altLang="en-US" smtClean="0"/>
              <a:t>‹#›</a:t>
            </a:fld>
            <a:endParaRPr kumimoji="1" lang="ja-JP" altLang="en-US"/>
          </a:p>
        </p:txBody>
      </p:sp>
    </p:spTree>
    <p:extLst>
      <p:ext uri="{BB962C8B-B14F-4D97-AF65-F5344CB8AC3E}">
        <p14:creationId xmlns:p14="http://schemas.microsoft.com/office/powerpoint/2010/main" val="24101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35EC2F-6178-4852-A2F4-22B42FBD956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B2A9DB-2DCB-D769-02A1-6F1D51CD2BD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371AFD2-A8F0-299B-FBD5-B5F207CE2DA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7DC8A07-0FEB-9DE9-E175-756E144F4326}"/>
              </a:ext>
            </a:extLst>
          </p:cNvPr>
          <p:cNvSpPr>
            <a:spLocks noGrp="1"/>
          </p:cNvSpPr>
          <p:nvPr>
            <p:ph type="dt" sz="half" idx="10"/>
          </p:nvPr>
        </p:nvSpPr>
        <p:spPr/>
        <p:txBody>
          <a:bodyPr/>
          <a:lstStyle/>
          <a:p>
            <a:fld id="{8ABAE2AF-27D4-474E-94F8-749BA0DDB8CB}" type="datetimeFigureOut">
              <a:rPr kumimoji="1" lang="ja-JP" altLang="en-US" smtClean="0"/>
              <a:t>2023/4/19</a:t>
            </a:fld>
            <a:endParaRPr kumimoji="1" lang="ja-JP" altLang="en-US"/>
          </a:p>
        </p:txBody>
      </p:sp>
      <p:sp>
        <p:nvSpPr>
          <p:cNvPr id="6" name="フッター プレースホルダー 5">
            <a:extLst>
              <a:ext uri="{FF2B5EF4-FFF2-40B4-BE49-F238E27FC236}">
                <a16:creationId xmlns:a16="http://schemas.microsoft.com/office/drawing/2014/main" id="{1BB087C8-9425-04F3-2A06-38B300A176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93D8552-5DA4-2A73-F874-00120E5EE4BF}"/>
              </a:ext>
            </a:extLst>
          </p:cNvPr>
          <p:cNvSpPr>
            <a:spLocks noGrp="1"/>
          </p:cNvSpPr>
          <p:nvPr>
            <p:ph type="sldNum" sz="quarter" idx="12"/>
          </p:nvPr>
        </p:nvSpPr>
        <p:spPr/>
        <p:txBody>
          <a:bodyPr/>
          <a:lstStyle/>
          <a:p>
            <a:fld id="{8B41E05D-41E1-4918-85E5-6C638815409B}" type="slidenum">
              <a:rPr kumimoji="1" lang="ja-JP" altLang="en-US" smtClean="0"/>
              <a:t>‹#›</a:t>
            </a:fld>
            <a:endParaRPr kumimoji="1" lang="ja-JP" altLang="en-US"/>
          </a:p>
        </p:txBody>
      </p:sp>
    </p:spTree>
    <p:extLst>
      <p:ext uri="{BB962C8B-B14F-4D97-AF65-F5344CB8AC3E}">
        <p14:creationId xmlns:p14="http://schemas.microsoft.com/office/powerpoint/2010/main" val="3260644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75EAE6-FCC4-26E0-19A0-DA908733764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0A43AB-22D6-7A02-958E-5441E56DB2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150ED48-9BF3-CA3D-9446-2F0E3C25B4A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7E85C84-E229-FDEE-1B72-AEC1E4D6B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A372D40-09B5-D313-45EC-5F109AE39CF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EBE05D4-0E09-84AD-0DAB-1E6EB41185EC}"/>
              </a:ext>
            </a:extLst>
          </p:cNvPr>
          <p:cNvSpPr>
            <a:spLocks noGrp="1"/>
          </p:cNvSpPr>
          <p:nvPr>
            <p:ph type="dt" sz="half" idx="10"/>
          </p:nvPr>
        </p:nvSpPr>
        <p:spPr/>
        <p:txBody>
          <a:bodyPr/>
          <a:lstStyle/>
          <a:p>
            <a:fld id="{8ABAE2AF-27D4-474E-94F8-749BA0DDB8CB}" type="datetimeFigureOut">
              <a:rPr kumimoji="1" lang="ja-JP" altLang="en-US" smtClean="0"/>
              <a:t>2023/4/19</a:t>
            </a:fld>
            <a:endParaRPr kumimoji="1" lang="ja-JP" altLang="en-US"/>
          </a:p>
        </p:txBody>
      </p:sp>
      <p:sp>
        <p:nvSpPr>
          <p:cNvPr id="8" name="フッター プレースホルダー 7">
            <a:extLst>
              <a:ext uri="{FF2B5EF4-FFF2-40B4-BE49-F238E27FC236}">
                <a16:creationId xmlns:a16="http://schemas.microsoft.com/office/drawing/2014/main" id="{BA059FF2-C057-15BD-D2F1-A7753C55D83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6FDEBBD-7D70-60DA-CFC7-4B2FADBBDB32}"/>
              </a:ext>
            </a:extLst>
          </p:cNvPr>
          <p:cNvSpPr>
            <a:spLocks noGrp="1"/>
          </p:cNvSpPr>
          <p:nvPr>
            <p:ph type="sldNum" sz="quarter" idx="12"/>
          </p:nvPr>
        </p:nvSpPr>
        <p:spPr/>
        <p:txBody>
          <a:bodyPr/>
          <a:lstStyle/>
          <a:p>
            <a:fld id="{8B41E05D-41E1-4918-85E5-6C638815409B}" type="slidenum">
              <a:rPr kumimoji="1" lang="ja-JP" altLang="en-US" smtClean="0"/>
              <a:t>‹#›</a:t>
            </a:fld>
            <a:endParaRPr kumimoji="1" lang="ja-JP" altLang="en-US"/>
          </a:p>
        </p:txBody>
      </p:sp>
    </p:spTree>
    <p:extLst>
      <p:ext uri="{BB962C8B-B14F-4D97-AF65-F5344CB8AC3E}">
        <p14:creationId xmlns:p14="http://schemas.microsoft.com/office/powerpoint/2010/main" val="227586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EDB4D3-D43C-76CA-AAAD-EB1358CF9CD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9082C2A-61B9-28F1-7203-2F92BA8A93BB}"/>
              </a:ext>
            </a:extLst>
          </p:cNvPr>
          <p:cNvSpPr>
            <a:spLocks noGrp="1"/>
          </p:cNvSpPr>
          <p:nvPr>
            <p:ph type="dt" sz="half" idx="10"/>
          </p:nvPr>
        </p:nvSpPr>
        <p:spPr/>
        <p:txBody>
          <a:bodyPr/>
          <a:lstStyle/>
          <a:p>
            <a:fld id="{8ABAE2AF-27D4-474E-94F8-749BA0DDB8CB}" type="datetimeFigureOut">
              <a:rPr kumimoji="1" lang="ja-JP" altLang="en-US" smtClean="0"/>
              <a:t>2023/4/19</a:t>
            </a:fld>
            <a:endParaRPr kumimoji="1" lang="ja-JP" altLang="en-US"/>
          </a:p>
        </p:txBody>
      </p:sp>
      <p:sp>
        <p:nvSpPr>
          <p:cNvPr id="4" name="フッター プレースホルダー 3">
            <a:extLst>
              <a:ext uri="{FF2B5EF4-FFF2-40B4-BE49-F238E27FC236}">
                <a16:creationId xmlns:a16="http://schemas.microsoft.com/office/drawing/2014/main" id="{D4E90E02-6197-EEB3-16C2-B1D55376944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E7E4B66-082E-54D6-C080-1B8848375112}"/>
              </a:ext>
            </a:extLst>
          </p:cNvPr>
          <p:cNvSpPr>
            <a:spLocks noGrp="1"/>
          </p:cNvSpPr>
          <p:nvPr>
            <p:ph type="sldNum" sz="quarter" idx="12"/>
          </p:nvPr>
        </p:nvSpPr>
        <p:spPr/>
        <p:txBody>
          <a:bodyPr/>
          <a:lstStyle/>
          <a:p>
            <a:fld id="{8B41E05D-41E1-4918-85E5-6C638815409B}" type="slidenum">
              <a:rPr kumimoji="1" lang="ja-JP" altLang="en-US" smtClean="0"/>
              <a:t>‹#›</a:t>
            </a:fld>
            <a:endParaRPr kumimoji="1" lang="ja-JP" altLang="en-US"/>
          </a:p>
        </p:txBody>
      </p:sp>
    </p:spTree>
    <p:extLst>
      <p:ext uri="{BB962C8B-B14F-4D97-AF65-F5344CB8AC3E}">
        <p14:creationId xmlns:p14="http://schemas.microsoft.com/office/powerpoint/2010/main" val="3037225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3075A79-C83A-CE56-6105-7B053B6FEDBC}"/>
              </a:ext>
            </a:extLst>
          </p:cNvPr>
          <p:cNvSpPr>
            <a:spLocks noGrp="1"/>
          </p:cNvSpPr>
          <p:nvPr>
            <p:ph type="dt" sz="half" idx="10"/>
          </p:nvPr>
        </p:nvSpPr>
        <p:spPr/>
        <p:txBody>
          <a:bodyPr/>
          <a:lstStyle/>
          <a:p>
            <a:fld id="{8ABAE2AF-27D4-474E-94F8-749BA0DDB8CB}" type="datetimeFigureOut">
              <a:rPr kumimoji="1" lang="ja-JP" altLang="en-US" smtClean="0"/>
              <a:t>2023/4/19</a:t>
            </a:fld>
            <a:endParaRPr kumimoji="1" lang="ja-JP" altLang="en-US"/>
          </a:p>
        </p:txBody>
      </p:sp>
      <p:sp>
        <p:nvSpPr>
          <p:cNvPr id="3" name="フッター プレースホルダー 2">
            <a:extLst>
              <a:ext uri="{FF2B5EF4-FFF2-40B4-BE49-F238E27FC236}">
                <a16:creationId xmlns:a16="http://schemas.microsoft.com/office/drawing/2014/main" id="{C62D1F50-CC4E-76D9-1903-B52D734D16D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5EDBF9-1E09-7B2E-F31D-176E1431161A}"/>
              </a:ext>
            </a:extLst>
          </p:cNvPr>
          <p:cNvSpPr>
            <a:spLocks noGrp="1"/>
          </p:cNvSpPr>
          <p:nvPr>
            <p:ph type="sldNum" sz="quarter" idx="12"/>
          </p:nvPr>
        </p:nvSpPr>
        <p:spPr/>
        <p:txBody>
          <a:bodyPr/>
          <a:lstStyle/>
          <a:p>
            <a:fld id="{8B41E05D-41E1-4918-85E5-6C638815409B}" type="slidenum">
              <a:rPr kumimoji="1" lang="ja-JP" altLang="en-US" smtClean="0"/>
              <a:t>‹#›</a:t>
            </a:fld>
            <a:endParaRPr kumimoji="1" lang="ja-JP" altLang="en-US"/>
          </a:p>
        </p:txBody>
      </p:sp>
    </p:spTree>
    <p:extLst>
      <p:ext uri="{BB962C8B-B14F-4D97-AF65-F5344CB8AC3E}">
        <p14:creationId xmlns:p14="http://schemas.microsoft.com/office/powerpoint/2010/main" val="416528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AC655-E9E7-2CD8-17A8-8152F2A23B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D1C64B5-250F-10AA-B9F8-F3484A1C37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F1A77AD-9140-C67E-A05C-847914CB8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5159DD1-650F-6346-B9E9-CAE55CD3735A}"/>
              </a:ext>
            </a:extLst>
          </p:cNvPr>
          <p:cNvSpPr>
            <a:spLocks noGrp="1"/>
          </p:cNvSpPr>
          <p:nvPr>
            <p:ph type="dt" sz="half" idx="10"/>
          </p:nvPr>
        </p:nvSpPr>
        <p:spPr/>
        <p:txBody>
          <a:bodyPr/>
          <a:lstStyle/>
          <a:p>
            <a:fld id="{8ABAE2AF-27D4-474E-94F8-749BA0DDB8CB}" type="datetimeFigureOut">
              <a:rPr kumimoji="1" lang="ja-JP" altLang="en-US" smtClean="0"/>
              <a:t>2023/4/19</a:t>
            </a:fld>
            <a:endParaRPr kumimoji="1" lang="ja-JP" altLang="en-US"/>
          </a:p>
        </p:txBody>
      </p:sp>
      <p:sp>
        <p:nvSpPr>
          <p:cNvPr id="6" name="フッター プレースホルダー 5">
            <a:extLst>
              <a:ext uri="{FF2B5EF4-FFF2-40B4-BE49-F238E27FC236}">
                <a16:creationId xmlns:a16="http://schemas.microsoft.com/office/drawing/2014/main" id="{F1E4F69D-FFEE-3EAE-C14C-AAD38DA6B7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4693F2-2E78-2EBB-01B5-95BF1FADDE0E}"/>
              </a:ext>
            </a:extLst>
          </p:cNvPr>
          <p:cNvSpPr>
            <a:spLocks noGrp="1"/>
          </p:cNvSpPr>
          <p:nvPr>
            <p:ph type="sldNum" sz="quarter" idx="12"/>
          </p:nvPr>
        </p:nvSpPr>
        <p:spPr/>
        <p:txBody>
          <a:bodyPr/>
          <a:lstStyle/>
          <a:p>
            <a:fld id="{8B41E05D-41E1-4918-85E5-6C638815409B}" type="slidenum">
              <a:rPr kumimoji="1" lang="ja-JP" altLang="en-US" smtClean="0"/>
              <a:t>‹#›</a:t>
            </a:fld>
            <a:endParaRPr kumimoji="1" lang="ja-JP" altLang="en-US"/>
          </a:p>
        </p:txBody>
      </p:sp>
    </p:spTree>
    <p:extLst>
      <p:ext uri="{BB962C8B-B14F-4D97-AF65-F5344CB8AC3E}">
        <p14:creationId xmlns:p14="http://schemas.microsoft.com/office/powerpoint/2010/main" val="2442514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3CF682-9CB4-D5C7-08DA-838CD53D513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2581D1C-55FF-1433-8BD3-E8F82F6019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C7FCEA7-884A-324C-862D-8854D1213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B17C75-93DA-068B-E615-47395511D0E2}"/>
              </a:ext>
            </a:extLst>
          </p:cNvPr>
          <p:cNvSpPr>
            <a:spLocks noGrp="1"/>
          </p:cNvSpPr>
          <p:nvPr>
            <p:ph type="dt" sz="half" idx="10"/>
          </p:nvPr>
        </p:nvSpPr>
        <p:spPr/>
        <p:txBody>
          <a:bodyPr/>
          <a:lstStyle/>
          <a:p>
            <a:fld id="{8ABAE2AF-27D4-474E-94F8-749BA0DDB8CB}" type="datetimeFigureOut">
              <a:rPr kumimoji="1" lang="ja-JP" altLang="en-US" smtClean="0"/>
              <a:t>2023/4/19</a:t>
            </a:fld>
            <a:endParaRPr kumimoji="1" lang="ja-JP" altLang="en-US"/>
          </a:p>
        </p:txBody>
      </p:sp>
      <p:sp>
        <p:nvSpPr>
          <p:cNvPr id="6" name="フッター プレースホルダー 5">
            <a:extLst>
              <a:ext uri="{FF2B5EF4-FFF2-40B4-BE49-F238E27FC236}">
                <a16:creationId xmlns:a16="http://schemas.microsoft.com/office/drawing/2014/main" id="{2C2B98D6-8403-A94A-929E-3B4876D6402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0E4719E-4A1D-9EC7-F6B0-8C279858190F}"/>
              </a:ext>
            </a:extLst>
          </p:cNvPr>
          <p:cNvSpPr>
            <a:spLocks noGrp="1"/>
          </p:cNvSpPr>
          <p:nvPr>
            <p:ph type="sldNum" sz="quarter" idx="12"/>
          </p:nvPr>
        </p:nvSpPr>
        <p:spPr/>
        <p:txBody>
          <a:bodyPr/>
          <a:lstStyle/>
          <a:p>
            <a:fld id="{8B41E05D-41E1-4918-85E5-6C638815409B}" type="slidenum">
              <a:rPr kumimoji="1" lang="ja-JP" altLang="en-US" smtClean="0"/>
              <a:t>‹#›</a:t>
            </a:fld>
            <a:endParaRPr kumimoji="1" lang="ja-JP" altLang="en-US"/>
          </a:p>
        </p:txBody>
      </p:sp>
    </p:spTree>
    <p:extLst>
      <p:ext uri="{BB962C8B-B14F-4D97-AF65-F5344CB8AC3E}">
        <p14:creationId xmlns:p14="http://schemas.microsoft.com/office/powerpoint/2010/main" val="3824259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88C14AE-D979-C914-87FE-036C2BA4A1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0D19463-8B1B-686C-92AC-AE3F6BD56A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17B4D8-E8E5-8329-C370-EB7373446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AE2AF-27D4-474E-94F8-749BA0DDB8CB}" type="datetimeFigureOut">
              <a:rPr kumimoji="1" lang="ja-JP" altLang="en-US" smtClean="0"/>
              <a:t>2023/4/19</a:t>
            </a:fld>
            <a:endParaRPr kumimoji="1" lang="ja-JP" altLang="en-US"/>
          </a:p>
        </p:txBody>
      </p:sp>
      <p:sp>
        <p:nvSpPr>
          <p:cNvPr id="5" name="フッター プレースホルダー 4">
            <a:extLst>
              <a:ext uri="{FF2B5EF4-FFF2-40B4-BE49-F238E27FC236}">
                <a16:creationId xmlns:a16="http://schemas.microsoft.com/office/drawing/2014/main" id="{C8D75079-F195-6765-A5BD-C69E51DD5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A65F6B6-9FA5-38D7-E121-C6E92C3A6D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1E05D-41E1-4918-85E5-6C638815409B}" type="slidenum">
              <a:rPr kumimoji="1" lang="ja-JP" altLang="en-US" smtClean="0"/>
              <a:t>‹#›</a:t>
            </a:fld>
            <a:endParaRPr kumimoji="1" lang="ja-JP" altLang="en-US"/>
          </a:p>
        </p:txBody>
      </p:sp>
    </p:spTree>
    <p:extLst>
      <p:ext uri="{BB962C8B-B14F-4D97-AF65-F5344CB8AC3E}">
        <p14:creationId xmlns:p14="http://schemas.microsoft.com/office/powerpoint/2010/main" val="281258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3AF181-2354-AD98-E21F-E6725C833B65}"/>
              </a:ext>
            </a:extLst>
          </p:cNvPr>
          <p:cNvSpPr>
            <a:spLocks noGrp="1"/>
          </p:cNvSpPr>
          <p:nvPr>
            <p:ph type="ctrTitle"/>
          </p:nvPr>
        </p:nvSpPr>
        <p:spPr/>
        <p:txBody>
          <a:bodyPr>
            <a:normAutofit fontScale="90000"/>
          </a:bodyPr>
          <a:lstStyle/>
          <a:p>
            <a:r>
              <a:rPr kumimoji="1" lang="en-US" altLang="ja-JP" dirty="0"/>
              <a:t>2023</a:t>
            </a:r>
            <a:r>
              <a:rPr kumimoji="1" lang="ja-JP" altLang="en-US" dirty="0"/>
              <a:t>年</a:t>
            </a:r>
            <a:r>
              <a:rPr kumimoji="1" lang="en-US" altLang="ja-JP" dirty="0"/>
              <a:t>4</a:t>
            </a:r>
            <a:r>
              <a:rPr kumimoji="1" lang="ja-JP" altLang="en-US" dirty="0"/>
              <a:t>月</a:t>
            </a:r>
            <a:r>
              <a:rPr kumimoji="1" lang="en-US" altLang="ja-JP" dirty="0"/>
              <a:t>18</a:t>
            </a:r>
            <a:r>
              <a:rPr kumimoji="1" lang="ja-JP" altLang="en-US" dirty="0"/>
              <a:t>日</a:t>
            </a:r>
            <a:br>
              <a:rPr kumimoji="1" lang="en-US" altLang="ja-JP" dirty="0"/>
            </a:br>
            <a:r>
              <a:rPr kumimoji="1" lang="ja-JP" altLang="en-US" dirty="0"/>
              <a:t>レイアウト設計</a:t>
            </a:r>
            <a:r>
              <a:rPr kumimoji="1" lang="en-US" altLang="ja-JP" dirty="0"/>
              <a:t>MTG</a:t>
            </a:r>
            <a:r>
              <a:rPr kumimoji="1" lang="ja-JP" altLang="en-US" dirty="0"/>
              <a:t>資料</a:t>
            </a:r>
            <a:br>
              <a:rPr kumimoji="1" lang="en-US" altLang="ja-JP" dirty="0"/>
            </a:br>
            <a:r>
              <a:rPr kumimoji="1" lang="ja-JP" altLang="en-US"/>
              <a:t>スケジュール確認</a:t>
            </a:r>
            <a:endParaRPr kumimoji="1" lang="ja-JP" altLang="en-US" dirty="0"/>
          </a:p>
        </p:txBody>
      </p:sp>
      <p:sp>
        <p:nvSpPr>
          <p:cNvPr id="3" name="字幕 2">
            <a:extLst>
              <a:ext uri="{FF2B5EF4-FFF2-40B4-BE49-F238E27FC236}">
                <a16:creationId xmlns:a16="http://schemas.microsoft.com/office/drawing/2014/main" id="{88263E2F-D3FE-064A-8493-3572E1ED807E}"/>
              </a:ext>
            </a:extLst>
          </p:cNvPr>
          <p:cNvSpPr>
            <a:spLocks noGrp="1"/>
          </p:cNvSpPr>
          <p:nvPr>
            <p:ph type="subTitle" idx="1"/>
          </p:nvPr>
        </p:nvSpPr>
        <p:spPr/>
        <p:txBody>
          <a:bodyPr/>
          <a:lstStyle/>
          <a:p>
            <a:r>
              <a:rPr kumimoji="1" lang="en-US" altLang="ja-JP" dirty="0"/>
              <a:t>M2</a:t>
            </a:r>
            <a:r>
              <a:rPr kumimoji="1" lang="ja-JP" altLang="en-US" dirty="0"/>
              <a:t>　野々村</a:t>
            </a:r>
          </a:p>
        </p:txBody>
      </p:sp>
    </p:spTree>
    <p:extLst>
      <p:ext uri="{BB962C8B-B14F-4D97-AF65-F5344CB8AC3E}">
        <p14:creationId xmlns:p14="http://schemas.microsoft.com/office/powerpoint/2010/main" val="364642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EE11FAA3-2880-F1B2-E461-56A0CDDEB020}"/>
              </a:ext>
            </a:extLst>
          </p:cNvPr>
          <p:cNvPicPr>
            <a:picLocks noGrp="1" noChangeAspect="1"/>
          </p:cNvPicPr>
          <p:nvPr>
            <p:ph sz="half" idx="1"/>
          </p:nvPr>
        </p:nvPicPr>
        <p:blipFill>
          <a:blip r:embed="rId2"/>
          <a:stretch>
            <a:fillRect/>
          </a:stretch>
        </p:blipFill>
        <p:spPr>
          <a:xfrm>
            <a:off x="838199" y="1480017"/>
            <a:ext cx="10455029" cy="5012857"/>
          </a:xfrm>
          <a:prstGeom prst="rect">
            <a:avLst/>
          </a:prstGeom>
        </p:spPr>
      </p:pic>
      <p:sp>
        <p:nvSpPr>
          <p:cNvPr id="9" name="タイトル 8">
            <a:extLst>
              <a:ext uri="{FF2B5EF4-FFF2-40B4-BE49-F238E27FC236}">
                <a16:creationId xmlns:a16="http://schemas.microsoft.com/office/drawing/2014/main" id="{9683BE06-7710-3656-DFD8-5C5AF67CF377}"/>
              </a:ext>
            </a:extLst>
          </p:cNvPr>
          <p:cNvSpPr>
            <a:spLocks noGrp="1"/>
          </p:cNvSpPr>
          <p:nvPr>
            <p:ph type="title"/>
          </p:nvPr>
        </p:nvSpPr>
        <p:spPr>
          <a:xfrm>
            <a:off x="838200" y="299811"/>
            <a:ext cx="10515600" cy="1325563"/>
          </a:xfrm>
        </p:spPr>
        <p:txBody>
          <a:bodyPr/>
          <a:lstStyle/>
          <a:p>
            <a:r>
              <a:rPr lang="ja-JP" altLang="en-US" dirty="0"/>
              <a:t>スケジュールとタスク管理表</a:t>
            </a:r>
          </a:p>
        </p:txBody>
      </p:sp>
      <p:sp>
        <p:nvSpPr>
          <p:cNvPr id="7" name="正方形/長方形 6">
            <a:extLst>
              <a:ext uri="{FF2B5EF4-FFF2-40B4-BE49-F238E27FC236}">
                <a16:creationId xmlns:a16="http://schemas.microsoft.com/office/drawing/2014/main" id="{6488F21F-D8C2-1287-27CF-58B2E3AA3116}"/>
              </a:ext>
            </a:extLst>
          </p:cNvPr>
          <p:cNvSpPr/>
          <p:nvPr/>
        </p:nvSpPr>
        <p:spPr>
          <a:xfrm>
            <a:off x="7197371" y="3347354"/>
            <a:ext cx="4126143" cy="21449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前回の</a:t>
            </a:r>
            <a:r>
              <a:rPr lang="en-US" altLang="ja-JP" dirty="0"/>
              <a:t>MTG</a:t>
            </a:r>
            <a:r>
              <a:rPr lang="ja-JP" altLang="en-US" dirty="0"/>
              <a:t>を基に、個別のタスクと合わせた計画表を作成した。</a:t>
            </a:r>
            <a:endParaRPr lang="en-US" altLang="ja-JP" dirty="0"/>
          </a:p>
          <a:p>
            <a:pPr algn="ctr"/>
            <a:endParaRPr lang="en-US" altLang="ja-JP" dirty="0"/>
          </a:p>
          <a:p>
            <a:pPr algn="ctr"/>
            <a:r>
              <a:rPr lang="ja-JP" altLang="en-US" dirty="0"/>
              <a:t>頂いたコメント：</a:t>
            </a:r>
            <a:endParaRPr lang="en-US" altLang="ja-JP" dirty="0"/>
          </a:p>
          <a:p>
            <a:pPr algn="ctr"/>
            <a:r>
              <a:rPr lang="ja-JP" altLang="en-US" dirty="0">
                <a:solidFill>
                  <a:srgbClr val="FF0000"/>
                </a:solidFill>
              </a:rPr>
              <a:t>達成度を記入</a:t>
            </a:r>
            <a:r>
              <a:rPr lang="ja-JP" altLang="en-US" dirty="0"/>
              <a:t>することで予定期間の見積もりが明確になっていく。</a:t>
            </a:r>
            <a:endParaRPr lang="en-US" altLang="ja-JP" dirty="0"/>
          </a:p>
        </p:txBody>
      </p:sp>
    </p:spTree>
    <p:extLst>
      <p:ext uri="{BB962C8B-B14F-4D97-AF65-F5344CB8AC3E}">
        <p14:creationId xmlns:p14="http://schemas.microsoft.com/office/powerpoint/2010/main" val="146341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2153712-A4B2-B26C-C88D-083AC52EBAAC}"/>
              </a:ext>
            </a:extLst>
          </p:cNvPr>
          <p:cNvSpPr>
            <a:spLocks noGrp="1"/>
          </p:cNvSpPr>
          <p:nvPr>
            <p:ph type="title"/>
          </p:nvPr>
        </p:nvSpPr>
        <p:spPr/>
        <p:txBody>
          <a:bodyPr/>
          <a:lstStyle/>
          <a:p>
            <a:r>
              <a:rPr lang="ja-JP" altLang="en-US" dirty="0"/>
              <a:t>アクティブインダクタ入り</a:t>
            </a:r>
            <a:br>
              <a:rPr lang="en-US" altLang="ja-JP" dirty="0"/>
            </a:br>
            <a:r>
              <a:rPr lang="ja-JP" altLang="en-US" dirty="0"/>
              <a:t>多入力積和演算回路</a:t>
            </a:r>
          </a:p>
        </p:txBody>
      </p:sp>
      <p:sp>
        <p:nvSpPr>
          <p:cNvPr id="6" name="コンテンツ プレースホルダー 5">
            <a:extLst>
              <a:ext uri="{FF2B5EF4-FFF2-40B4-BE49-F238E27FC236}">
                <a16:creationId xmlns:a16="http://schemas.microsoft.com/office/drawing/2014/main" id="{A4696355-6BFB-6113-D282-AF42DFD187E8}"/>
              </a:ext>
            </a:extLst>
          </p:cNvPr>
          <p:cNvSpPr>
            <a:spLocks noGrp="1"/>
          </p:cNvSpPr>
          <p:nvPr>
            <p:ph sz="half" idx="2"/>
          </p:nvPr>
        </p:nvSpPr>
        <p:spPr>
          <a:xfrm>
            <a:off x="8226062" y="1825625"/>
            <a:ext cx="3448665" cy="4351338"/>
          </a:xfrm>
        </p:spPr>
        <p:txBody>
          <a:bodyPr/>
          <a:lstStyle/>
          <a:p>
            <a:r>
              <a:rPr lang="ja-JP" altLang="en-US" dirty="0"/>
              <a:t>アクティブインダクタを含めたギルバート型乗算回路を</a:t>
            </a:r>
            <a:r>
              <a:rPr lang="en-US" altLang="ja-JP" dirty="0"/>
              <a:t>7</a:t>
            </a:r>
            <a:r>
              <a:rPr lang="ja-JP" altLang="en-US" dirty="0"/>
              <a:t>並列。</a:t>
            </a:r>
            <a:endParaRPr lang="en-US" altLang="ja-JP" dirty="0"/>
          </a:p>
          <a:p>
            <a:endParaRPr lang="en-US" altLang="ja-JP" dirty="0"/>
          </a:p>
          <a:p>
            <a:r>
              <a:rPr lang="ja-JP" altLang="en-US" dirty="0"/>
              <a:t>パッケージを予定。</a:t>
            </a:r>
            <a:endParaRPr lang="en-US" altLang="ja-JP" dirty="0"/>
          </a:p>
          <a:p>
            <a:r>
              <a:rPr lang="ja-JP" altLang="en-US" dirty="0"/>
              <a:t>周波数は</a:t>
            </a:r>
            <a:r>
              <a:rPr lang="en-US" altLang="ja-JP" dirty="0"/>
              <a:t>1GHz</a:t>
            </a:r>
            <a:r>
              <a:rPr lang="ja-JP" altLang="en-US" dirty="0"/>
              <a:t>ほどはとりたい。</a:t>
            </a:r>
            <a:r>
              <a:rPr lang="en-US" altLang="ja-JP" dirty="0"/>
              <a:t>(</a:t>
            </a:r>
            <a:r>
              <a:rPr lang="ja-JP" altLang="en-US" dirty="0"/>
              <a:t>目標は</a:t>
            </a:r>
            <a:r>
              <a:rPr lang="en-US" altLang="ja-JP" dirty="0"/>
              <a:t>1GHz</a:t>
            </a:r>
            <a:r>
              <a:rPr lang="ja-JP" altLang="en-US" dirty="0"/>
              <a:t>～</a:t>
            </a:r>
            <a:r>
              <a:rPr lang="en-US" altLang="ja-JP"/>
              <a:t>)</a:t>
            </a:r>
            <a:endParaRPr lang="ja-JP" altLang="en-US" dirty="0"/>
          </a:p>
        </p:txBody>
      </p:sp>
      <p:pic>
        <p:nvPicPr>
          <p:cNvPr id="13" name="コンテンツ プレースホルダー 12">
            <a:extLst>
              <a:ext uri="{FF2B5EF4-FFF2-40B4-BE49-F238E27FC236}">
                <a16:creationId xmlns:a16="http://schemas.microsoft.com/office/drawing/2014/main" id="{3DE6F694-3EBE-4408-B906-BF213FACA339}"/>
              </a:ext>
            </a:extLst>
          </p:cNvPr>
          <p:cNvPicPr>
            <a:picLocks noGrp="1" noChangeAspect="1"/>
          </p:cNvPicPr>
          <p:nvPr>
            <p:ph sz="half" idx="1"/>
          </p:nvPr>
        </p:nvPicPr>
        <p:blipFill>
          <a:blip r:embed="rId2"/>
          <a:stretch>
            <a:fillRect/>
          </a:stretch>
        </p:blipFill>
        <p:spPr>
          <a:xfrm>
            <a:off x="517273" y="1825625"/>
            <a:ext cx="7420235" cy="4667250"/>
          </a:xfrm>
          <a:prstGeom prst="rect">
            <a:avLst/>
          </a:prstGeom>
        </p:spPr>
      </p:pic>
    </p:spTree>
    <p:extLst>
      <p:ext uri="{BB962C8B-B14F-4D97-AF65-F5344CB8AC3E}">
        <p14:creationId xmlns:p14="http://schemas.microsoft.com/office/powerpoint/2010/main" val="236046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7A463452-D9A9-9E40-A32A-7B1EF1743DD7}"/>
              </a:ext>
            </a:extLst>
          </p:cNvPr>
          <p:cNvSpPr>
            <a:spLocks noGrp="1"/>
          </p:cNvSpPr>
          <p:nvPr>
            <p:ph type="title"/>
          </p:nvPr>
        </p:nvSpPr>
        <p:spPr/>
        <p:txBody>
          <a:bodyPr/>
          <a:lstStyle/>
          <a:p>
            <a:r>
              <a:rPr lang="ja-JP" altLang="en-US" dirty="0"/>
              <a:t>取り組んでいること、次週に向けて</a:t>
            </a:r>
          </a:p>
        </p:txBody>
      </p:sp>
      <p:sp>
        <p:nvSpPr>
          <p:cNvPr id="6" name="コンテンツ プレースホルダー 5">
            <a:extLst>
              <a:ext uri="{FF2B5EF4-FFF2-40B4-BE49-F238E27FC236}">
                <a16:creationId xmlns:a16="http://schemas.microsoft.com/office/drawing/2014/main" id="{2AB0D996-2783-FAE9-159B-EE1657CB2DF9}"/>
              </a:ext>
            </a:extLst>
          </p:cNvPr>
          <p:cNvSpPr>
            <a:spLocks noGrp="1"/>
          </p:cNvSpPr>
          <p:nvPr>
            <p:ph idx="1"/>
          </p:nvPr>
        </p:nvSpPr>
        <p:spPr/>
        <p:txBody>
          <a:bodyPr/>
          <a:lstStyle/>
          <a:p>
            <a:r>
              <a:rPr lang="ja-JP" altLang="en-US" dirty="0"/>
              <a:t>高周波対応となるような改善方法としてアクティブインダクタを検討中</a:t>
            </a:r>
            <a:endParaRPr lang="en-US" altLang="ja-JP" dirty="0"/>
          </a:p>
          <a:p>
            <a:pPr marL="0" indent="0">
              <a:buNone/>
            </a:pPr>
            <a:r>
              <a:rPr lang="ja-JP" altLang="en-US" dirty="0"/>
              <a:t>原理の理解が進んだため、設計を行っていく。</a:t>
            </a:r>
            <a:endParaRPr lang="en-US" altLang="ja-JP" dirty="0"/>
          </a:p>
          <a:p>
            <a:endParaRPr lang="en-US" altLang="ja-JP" dirty="0"/>
          </a:p>
          <a:p>
            <a:pPr marL="0" indent="0">
              <a:buNone/>
            </a:pPr>
            <a:r>
              <a:rPr lang="ja-JP" altLang="en-US" dirty="0"/>
              <a:t>次週に向けて</a:t>
            </a:r>
            <a:endParaRPr lang="en-US" altLang="ja-JP" dirty="0"/>
          </a:p>
          <a:p>
            <a:r>
              <a:rPr lang="ja-JP" altLang="en-US" dirty="0"/>
              <a:t>簡単な</a:t>
            </a:r>
            <a:r>
              <a:rPr lang="en-US" altLang="ja-JP" dirty="0"/>
              <a:t>MOS</a:t>
            </a:r>
            <a:r>
              <a:rPr lang="ja-JP" altLang="en-US" dirty="0"/>
              <a:t>レイアウトの開始</a:t>
            </a:r>
            <a:endParaRPr lang="en-US" altLang="ja-JP" dirty="0"/>
          </a:p>
          <a:p>
            <a:r>
              <a:rPr lang="ja-JP" altLang="en-US" dirty="0"/>
              <a:t>アクティブインダクタの設計</a:t>
            </a:r>
            <a:endParaRPr lang="en-US" altLang="ja-JP" dirty="0"/>
          </a:p>
          <a:p>
            <a:r>
              <a:rPr lang="ja-JP" altLang="en-US" dirty="0"/>
              <a:t>アクティブインダクタ挿入時の</a:t>
            </a:r>
            <a:r>
              <a:rPr lang="en-US" altLang="ja-JP" dirty="0"/>
              <a:t>1</a:t>
            </a:r>
            <a:r>
              <a:rPr lang="ja-JP" altLang="en-US" dirty="0"/>
              <a:t>入力ギルバート型乗算回路における評価</a:t>
            </a:r>
            <a:endParaRPr lang="en-US" altLang="ja-JP" dirty="0"/>
          </a:p>
        </p:txBody>
      </p:sp>
    </p:spTree>
    <p:extLst>
      <p:ext uri="{BB962C8B-B14F-4D97-AF65-F5344CB8AC3E}">
        <p14:creationId xmlns:p14="http://schemas.microsoft.com/office/powerpoint/2010/main" val="52105004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TotalTime>
  <Words>145</Words>
  <Application>Microsoft Office PowerPoint</Application>
  <PresentationFormat>ワイド画面</PresentationFormat>
  <Paragraphs>20</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2023年4月18日 レイアウト設計MTG資料 スケジュール確認</vt:lpstr>
      <vt:lpstr>スケジュールとタスク管理表</vt:lpstr>
      <vt:lpstr>アクティブインダクタ入り 多入力積和演算回路</vt:lpstr>
      <vt:lpstr>取り組んでいること、次週に向けて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2023年4月18日 レイアウト設計MTG資料</dc:title>
  <dc:creator>Nono Gen</dc:creator>
  <cp:lastModifiedBy>Nono Gen</cp:lastModifiedBy>
  <cp:revision>1</cp:revision>
  <dcterms:created xsi:type="dcterms:W3CDTF">2023-04-18T04:33:06Z</dcterms:created>
  <dcterms:modified xsi:type="dcterms:W3CDTF">2023-04-19T02:41:55Z</dcterms:modified>
</cp:coreProperties>
</file>