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201E6-1F01-4059-945D-B5BB3C16266A}" v="59" dt="2023-05-16T16:24:10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o Gen" userId="55303a0eec9e7f76" providerId="LiveId" clId="{7CE201E6-1F01-4059-945D-B5BB3C16266A}"/>
    <pc:docChg chg="custSel addSld modSld">
      <pc:chgData name="Nono Gen" userId="55303a0eec9e7f76" providerId="LiveId" clId="{7CE201E6-1F01-4059-945D-B5BB3C16266A}" dt="2023-05-16T16:24:10.378" v="773" actId="6549"/>
      <pc:docMkLst>
        <pc:docMk/>
      </pc:docMkLst>
      <pc:sldChg chg="modSp new mod">
        <pc:chgData name="Nono Gen" userId="55303a0eec9e7f76" providerId="LiveId" clId="{7CE201E6-1F01-4059-945D-B5BB3C16266A}" dt="2023-05-16T16:21:03.887" v="714" actId="20577"/>
        <pc:sldMkLst>
          <pc:docMk/>
          <pc:sldMk cId="1052545180" sldId="256"/>
        </pc:sldMkLst>
        <pc:spChg chg="mod">
          <ac:chgData name="Nono Gen" userId="55303a0eec9e7f76" providerId="LiveId" clId="{7CE201E6-1F01-4059-945D-B5BB3C16266A}" dt="2023-05-16T16:20:44.247" v="680" actId="20577"/>
          <ac:spMkLst>
            <pc:docMk/>
            <pc:sldMk cId="1052545180" sldId="256"/>
            <ac:spMk id="2" creationId="{2571425D-CE61-2C0B-A888-76113AB55520}"/>
          </ac:spMkLst>
        </pc:spChg>
        <pc:spChg chg="mod">
          <ac:chgData name="Nono Gen" userId="55303a0eec9e7f76" providerId="LiveId" clId="{7CE201E6-1F01-4059-945D-B5BB3C16266A}" dt="2023-05-16T16:21:03.887" v="714" actId="20577"/>
          <ac:spMkLst>
            <pc:docMk/>
            <pc:sldMk cId="1052545180" sldId="256"/>
            <ac:spMk id="3" creationId="{A4DE8256-55ED-A6B8-EB4D-7F8D2B507014}"/>
          </ac:spMkLst>
        </pc:spChg>
      </pc:sldChg>
      <pc:sldChg chg="modSp new mod">
        <pc:chgData name="Nono Gen" userId="55303a0eec9e7f76" providerId="LiveId" clId="{7CE201E6-1F01-4059-945D-B5BB3C16266A}" dt="2023-05-16T16:20:14.498" v="622" actId="20577"/>
        <pc:sldMkLst>
          <pc:docMk/>
          <pc:sldMk cId="1701774657" sldId="257"/>
        </pc:sldMkLst>
        <pc:spChg chg="mod">
          <ac:chgData name="Nono Gen" userId="55303a0eec9e7f76" providerId="LiveId" clId="{7CE201E6-1F01-4059-945D-B5BB3C16266A}" dt="2023-05-16T16:15:10.967" v="107" actId="20577"/>
          <ac:spMkLst>
            <pc:docMk/>
            <pc:sldMk cId="1701774657" sldId="257"/>
            <ac:spMk id="2" creationId="{37FA99F9-52D3-B572-8732-A1D878CE9E18}"/>
          </ac:spMkLst>
        </pc:spChg>
        <pc:spChg chg="mod">
          <ac:chgData name="Nono Gen" userId="55303a0eec9e7f76" providerId="LiveId" clId="{7CE201E6-1F01-4059-945D-B5BB3C16266A}" dt="2023-05-16T16:20:14.498" v="622" actId="20577"/>
          <ac:spMkLst>
            <pc:docMk/>
            <pc:sldMk cId="1701774657" sldId="257"/>
            <ac:spMk id="3" creationId="{CC00D403-73E9-C605-A9FF-454870746EA7}"/>
          </ac:spMkLst>
        </pc:spChg>
      </pc:sldChg>
      <pc:sldChg chg="modSp add mod">
        <pc:chgData name="Nono Gen" userId="55303a0eec9e7f76" providerId="LiveId" clId="{7CE201E6-1F01-4059-945D-B5BB3C16266A}" dt="2023-05-16T16:24:10.378" v="773" actId="6549"/>
        <pc:sldMkLst>
          <pc:docMk/>
          <pc:sldMk cId="2770153170" sldId="282"/>
        </pc:sldMkLst>
        <pc:spChg chg="mod">
          <ac:chgData name="Nono Gen" userId="55303a0eec9e7f76" providerId="LiveId" clId="{7CE201E6-1F01-4059-945D-B5BB3C16266A}" dt="2023-05-16T16:23:41.222" v="744" actId="20577"/>
          <ac:spMkLst>
            <pc:docMk/>
            <pc:sldMk cId="2770153170" sldId="282"/>
            <ac:spMk id="4" creationId="{01BCBEF6-9B15-7279-1E9A-7DF9A8691472}"/>
          </ac:spMkLst>
        </pc:spChg>
        <pc:spChg chg="mod">
          <ac:chgData name="Nono Gen" userId="55303a0eec9e7f76" providerId="LiveId" clId="{7CE201E6-1F01-4059-945D-B5BB3C16266A}" dt="2023-05-16T16:24:10.378" v="773" actId="6549"/>
          <ac:spMkLst>
            <pc:docMk/>
            <pc:sldMk cId="2770153170" sldId="282"/>
            <ac:spMk id="5" creationId="{CAB7A641-F969-A338-9E1C-19B8D671643B}"/>
          </ac:spMkLst>
        </pc:spChg>
        <pc:picChg chg="mod">
          <ac:chgData name="Nono Gen" userId="55303a0eec9e7f76" providerId="LiveId" clId="{7CE201E6-1F01-4059-945D-B5BB3C16266A}" dt="2023-05-16T16:13:32.638" v="5" actId="14100"/>
          <ac:picMkLst>
            <pc:docMk/>
            <pc:sldMk cId="2770153170" sldId="282"/>
            <ac:picMk id="10" creationId="{CFD4591A-A7ED-4188-4724-7148F9253A20}"/>
          </ac:picMkLst>
        </pc:picChg>
      </pc:sldChg>
      <pc:sldChg chg="addSp delSp modSp new mod">
        <pc:chgData name="Nono Gen" userId="55303a0eec9e7f76" providerId="LiveId" clId="{7CE201E6-1F01-4059-945D-B5BB3C16266A}" dt="2023-05-16T16:23:18.108" v="734" actId="20577"/>
        <pc:sldMkLst>
          <pc:docMk/>
          <pc:sldMk cId="1402703380" sldId="283"/>
        </pc:sldMkLst>
        <pc:spChg chg="mod">
          <ac:chgData name="Nono Gen" userId="55303a0eec9e7f76" providerId="LiveId" clId="{7CE201E6-1F01-4059-945D-B5BB3C16266A}" dt="2023-05-16T16:23:18.108" v="734" actId="20577"/>
          <ac:spMkLst>
            <pc:docMk/>
            <pc:sldMk cId="1402703380" sldId="283"/>
            <ac:spMk id="2" creationId="{A7EA3739-86EF-8A8A-2CFB-FA1B29FB0539}"/>
          </ac:spMkLst>
        </pc:spChg>
        <pc:spChg chg="del">
          <ac:chgData name="Nono Gen" userId="55303a0eec9e7f76" providerId="LiveId" clId="{7CE201E6-1F01-4059-945D-B5BB3C16266A}" dt="2023-05-16T16:23:08.310" v="716"/>
          <ac:spMkLst>
            <pc:docMk/>
            <pc:sldMk cId="1402703380" sldId="283"/>
            <ac:spMk id="3" creationId="{8FF3F2C3-E888-8D89-0112-F3114683E867}"/>
          </ac:spMkLst>
        </pc:spChg>
        <pc:picChg chg="add mod">
          <ac:chgData name="Nono Gen" userId="55303a0eec9e7f76" providerId="LiveId" clId="{7CE201E6-1F01-4059-945D-B5BB3C16266A}" dt="2023-05-16T16:23:08.310" v="716"/>
          <ac:picMkLst>
            <pc:docMk/>
            <pc:sldMk cId="1402703380" sldId="283"/>
            <ac:picMk id="4" creationId="{FD17129C-FA77-B52E-DCF8-E6163C4919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C4352-0289-A81C-16F9-5B174B50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4423F4-668C-C099-B57E-ECBD66BD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CBEE2-909C-13EE-A362-D7223F3E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1D6EE-0FB2-F36D-2B39-C7ECBEC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AE9E2-172B-43E3-8872-AECDCB20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6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30E0E-DEE1-C3A4-9E89-52A9B73E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8FFF42-0344-9F8D-2BF1-23EEEA49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5644D-F503-5956-8D02-FC97561B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A012F-13E1-5B74-56CC-54BB6951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14112-7E2C-4706-4998-81E88E0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1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08DA3-BB97-FC12-0A5A-A4AC87B45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26349A-0B6A-D415-5BD8-0D78DBFC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7B833-D4FD-BAEE-19CC-394A8CFB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BC60B-C894-A44C-8ECF-06CCE7C9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88951-81A4-50F9-D285-E1777089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0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2067F-6F27-D18E-822D-5AAFA514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FEE690-AF22-7692-63BC-F7ACD09A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C5893-1B49-653C-D7E7-40466769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DEAB9B-36E2-83DE-35D2-05C5D656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7C22E-A525-E3D5-745A-7C23D445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111FC-89E4-D5EA-8956-36B9F090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989CA9-1245-969B-6D93-42B18A46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39450-0D99-0624-B545-3DC88CB4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B76313-D3D7-34FE-E029-2DA3FF2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EDCB6-EB15-DAA4-B544-6538028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E7EE-57FB-C7F8-EC33-9B2298A0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941B4-CE0D-9F1C-DC7D-3E498A0AF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426128-2C32-7BAE-10BC-A04E25994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643736-2990-5BF7-7B21-458DC96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CC46E-D595-E67A-0353-7E32A575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8AB885-048D-8985-CA19-0B50D31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AFA74-C1CB-3ABC-A462-AD033E9D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766AA7-A83B-8FC1-8B06-3F5FF37F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60ECB-01DE-2A6A-EEC1-CF0EECB0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5C8F8B-E62D-C1DA-6690-EC407388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187FF-1899-B326-97E9-944696EFC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15E7E9-F36F-3020-0C5A-FF95A9AD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6B0496-05B0-F385-695F-EED7389A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52196C-0125-64F9-7147-B6497A4F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8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DCAA0-CD29-AB08-F730-B3B7DD65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328ABB-B3C3-85CA-6529-D178614B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3EC7A7-778D-0F9A-1E38-17EE5A3D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7C9FEB-3A19-7041-1BE3-562DEFB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3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453C4B-7942-C781-79D5-C72164C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2E8FCA-08FD-B431-6888-1C4EB832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476761-3A48-1FC8-6710-6D522CE9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163CE-C16D-B8DC-BD46-CD682E7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81C3B-6C1F-76CE-2DBF-E814F357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BFE772-02E4-AA8D-48B3-829AFC31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839E7C-FB11-A0CC-1D0A-D9191DCA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06C642-D121-B732-5B94-E51BFDC4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F3E75-23A6-181A-B20A-07D3437C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52BD2-CFB4-C261-127F-C5FC42D6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F38A4A-D719-02BC-E371-B8F83E8DC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01C951-1A8F-C9DC-0DAD-CC655AB2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9C850-6107-8C9D-710E-4287C38F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30221-0133-11A0-2B41-1DD7027D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E2B42D-C524-5986-B96D-B4171461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84710F-93FF-4BAD-F5B9-B1E5C8D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691EE1-424C-FBD2-5CD3-91F52479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CB767-FC3E-2CE9-26F2-E3067DC3D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D57D-946C-4102-8B4A-3FA74963499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C73E8-8DBC-A2DE-286A-5FC3C64F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804DC-B3F5-9796-59DC-0AD04C2C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11D6-02A0-4A8E-8763-579469EBB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9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1425D-CE61-2C0B-A888-76113AB55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出力</a:t>
            </a:r>
            <a:r>
              <a:rPr kumimoji="1" lang="ja-JP" altLang="en-US" dirty="0"/>
              <a:t>バッファの設計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DE8256-55ED-A6B8-EB4D-7F8D2B507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M2</a:t>
            </a:r>
            <a:r>
              <a:rPr kumimoji="1" lang="ja-JP" altLang="en-US" dirty="0"/>
              <a:t>　野々村</a:t>
            </a:r>
            <a:endParaRPr kumimoji="1" lang="en-US" altLang="ja-JP" dirty="0"/>
          </a:p>
          <a:p>
            <a:r>
              <a:rPr kumimoji="1" lang="en-US" altLang="ja-JP" dirty="0"/>
              <a:t>2023/05/17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5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A99F9-52D3-B572-8732-A1D878CE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5/16MTG</a:t>
            </a:r>
            <a:r>
              <a:rPr kumimoji="1" lang="ja-JP" altLang="en-US" dirty="0"/>
              <a:t>で得られた情報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0D403-73E9-C605-A9FF-45487074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寄生容量抽出について、前回</a:t>
            </a:r>
            <a:r>
              <a:rPr kumimoji="1" lang="en-US" altLang="ja-JP" dirty="0"/>
              <a:t>MTG</a:t>
            </a:r>
            <a:r>
              <a:rPr kumimoji="1" lang="ja-JP" altLang="en-US" dirty="0"/>
              <a:t>で説明の方法で「</a:t>
            </a:r>
            <a:r>
              <a:rPr kumimoji="1" lang="en-US" altLang="ja-JP" dirty="0" err="1"/>
              <a:t>Heracules</a:t>
            </a:r>
            <a:r>
              <a:rPr kumimoji="1" lang="ja-JP" altLang="en-US" dirty="0"/>
              <a:t>」のライセンスを使用せずに行えるとのことだった。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→和田研ではファイルの保存方法等の環境が異なり、現状</a:t>
            </a:r>
            <a:r>
              <a:rPr lang="en-US" altLang="ja-JP" dirty="0"/>
              <a:t>	</a:t>
            </a:r>
            <a:r>
              <a:rPr lang="ja-JP" altLang="en-US" dirty="0"/>
              <a:t>では</a:t>
            </a:r>
            <a:r>
              <a:rPr lang="ja-JP" altLang="en-US" dirty="0">
                <a:solidFill>
                  <a:srgbClr val="FF0000"/>
                </a:solidFill>
              </a:rPr>
              <a:t>実行できない</a:t>
            </a:r>
            <a:r>
              <a:rPr lang="ja-JP" altLang="en-US" dirty="0"/>
              <a:t>。一部</a:t>
            </a:r>
            <a:r>
              <a:rPr lang="en-US" altLang="ja-JP" dirty="0"/>
              <a:t>(</a:t>
            </a:r>
            <a:r>
              <a:rPr lang="ja-JP" altLang="en-US" dirty="0"/>
              <a:t>全部？</a:t>
            </a:r>
            <a:r>
              <a:rPr lang="en-US" altLang="ja-JP" dirty="0"/>
              <a:t>)</a:t>
            </a:r>
            <a:r>
              <a:rPr lang="ja-JP" altLang="en-US" dirty="0"/>
              <a:t>のファイルについて</a:t>
            </a:r>
            <a:r>
              <a:rPr lang="en-US" altLang="ja-JP" dirty="0"/>
              <a:t>	</a:t>
            </a:r>
            <a:r>
              <a:rPr lang="ja-JP" altLang="en-US" dirty="0"/>
              <a:t>関根研からもらう必要がありそう。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177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A3739-86EF-8A8A-2CFB-FA1B29FB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D17129C-FA77-B52E-DCF8-E6163C49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23" y="1825625"/>
            <a:ext cx="9506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1BCBEF6-9B15-7279-1E9A-7DF9A869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バッファの設計方法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CAB7A641-F969-A338-9E1C-19B8D67164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591" y="1836511"/>
                <a:ext cx="6534209" cy="47559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ソースフォロワ＋</a:t>
                </a:r>
                <a:r>
                  <a:rPr lang="en-US" altLang="ja-JP" dirty="0"/>
                  <a:t>MOS</a:t>
                </a:r>
                <a:r>
                  <a:rPr lang="ja-JP" altLang="en-US" dirty="0"/>
                  <a:t>を利用した電流源でバッファを実現予定。</a:t>
                </a:r>
                <a:endParaRPr lang="en-US" altLang="ja-JP" dirty="0"/>
              </a:p>
              <a:p>
                <a:r>
                  <a:rPr lang="ja-JP" altLang="en-US" dirty="0"/>
                  <a:t>現状、ソースフォロワの出力抵抗として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𝑏𝑢𝑓𝑓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𝑏𝑢𝑓𝑓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lang="ja-JP" altLang="en-US" dirty="0"/>
                  <a:t>となる</a:t>
                </a:r>
                <a:r>
                  <a:rPr lang="ja-JP" altLang="en-US"/>
                  <a:t>ように理論計算を</a:t>
                </a:r>
                <a:r>
                  <a:rPr lang="ja-JP" altLang="en-US" dirty="0"/>
                  <a:t>行っている。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CAB7A641-F969-A338-9E1C-19B8D671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591" y="1836511"/>
                <a:ext cx="6534209" cy="4755938"/>
              </a:xfrm>
              <a:blipFill>
                <a:blip r:embed="rId2"/>
                <a:stretch>
                  <a:fillRect l="-1679" t="-2051" r="-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CFD4591A-A7ED-4188-4724-7148F9253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9904" y="1197429"/>
            <a:ext cx="4837040" cy="460954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0FDEE8D-A23A-0D72-2E09-142B9C2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0EDD-8420-42DB-8C1E-995E3D3C720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15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出力バッファの設計</vt:lpstr>
      <vt:lpstr>5/16MTGで得られた情報</vt:lpstr>
      <vt:lpstr>スケジュール</vt:lpstr>
      <vt:lpstr>バッファの設計方法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出力バッファの設計</dc:title>
  <dc:creator>Nono Gen</dc:creator>
  <cp:lastModifiedBy>Nono Gen</cp:lastModifiedBy>
  <cp:revision>1</cp:revision>
  <dcterms:created xsi:type="dcterms:W3CDTF">2023-05-16T16:12:38Z</dcterms:created>
  <dcterms:modified xsi:type="dcterms:W3CDTF">2023-05-16T16:24:18Z</dcterms:modified>
</cp:coreProperties>
</file>