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3A4BA98-D0D1-B792-BDC3-0930957B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414445"/>
            <a:ext cx="7155913" cy="4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3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4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5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6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133350" y="1515470"/>
                <a:ext cx="11925300" cy="233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ja-JP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ja-JP" sz="1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jc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1515470"/>
                <a:ext cx="11925300" cy="2331792"/>
              </a:xfrm>
              <a:prstGeom prst="rect">
                <a:avLst/>
              </a:prstGeom>
              <a:blipFill>
                <a:blip r:embed="rId2"/>
                <a:stretch>
                  <a:fillRect t="-12827" b="-143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650</TotalTime>
  <Words>269</Words>
  <Application>Microsoft Office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</vt:lpstr>
      <vt:lpstr>回路構成</vt:lpstr>
      <vt:lpstr>小信号等価回路</vt:lpstr>
      <vt:lpstr>小信号解析</vt:lpstr>
      <vt:lpstr>小信号解析</vt:lpstr>
      <vt:lpstr>小信号解析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7</cp:revision>
  <dcterms:created xsi:type="dcterms:W3CDTF">2024-05-19T15:53:20Z</dcterms:created>
  <dcterms:modified xsi:type="dcterms:W3CDTF">2024-05-21T10:50:30Z</dcterms:modified>
</cp:coreProperties>
</file>