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54"/>
    <a:srgbClr val="4BD0FF"/>
    <a:srgbClr val="FF00FF"/>
    <a:srgbClr val="00B8FF"/>
    <a:srgbClr val="6666FF"/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42D9C-FF43-4FD7-BD7B-C6918EB563AC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BE96-F9E2-40A3-9AAA-518E3A8D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4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943A-0527-4D2E-86A5-B7B9CDC8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32062"/>
            <a:ext cx="10363200" cy="1470025"/>
          </a:xfrm>
        </p:spPr>
        <p:txBody>
          <a:bodyPr/>
          <a:lstStyle/>
          <a:p>
            <a:pPr algn="ctr"/>
            <a:r>
              <a:rPr lang="ja-JP" altLang="en-US" sz="4800" dirty="0"/>
              <a:t>リザバに用いるアナログ回路案</a:t>
            </a:r>
            <a:br>
              <a:rPr lang="en-US" altLang="ja-JP" sz="4000" dirty="0"/>
            </a:br>
            <a:r>
              <a:rPr lang="ja-JP" altLang="en-US" sz="2400" dirty="0"/>
              <a:t>共同ミーティング　</a:t>
            </a:r>
            <a:r>
              <a:rPr kumimoji="1" lang="en-US" altLang="ja-JP" sz="2400" dirty="0"/>
              <a:t>24/06/03</a:t>
            </a:r>
            <a:endParaRPr kumimoji="1"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22C90-F54A-4BDF-9490-9857FAA7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62475"/>
            <a:ext cx="8534400" cy="1752600"/>
          </a:xfrm>
        </p:spPr>
        <p:txBody>
          <a:bodyPr/>
          <a:lstStyle/>
          <a:p>
            <a:r>
              <a:rPr kumimoji="1" lang="ja-JP" altLang="en-US" dirty="0"/>
              <a:t>明治大学　</a:t>
            </a:r>
            <a:r>
              <a:rPr kumimoji="1" lang="en-US" altLang="ja-JP" dirty="0"/>
              <a:t>M2</a:t>
            </a:r>
            <a:r>
              <a:rPr kumimoji="1" lang="ja-JP" altLang="en-US" dirty="0"/>
              <a:t>　　大塚　雄太</a:t>
            </a:r>
          </a:p>
        </p:txBody>
      </p:sp>
    </p:spTree>
    <p:extLst>
      <p:ext uri="{BB962C8B-B14F-4D97-AF65-F5344CB8AC3E}">
        <p14:creationId xmlns:p14="http://schemas.microsoft.com/office/powerpoint/2010/main" val="416806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27DEE-A045-AF08-662F-DDBECFC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現在の想定システム</a:t>
            </a:r>
          </a:p>
        </p:txBody>
      </p:sp>
      <p:pic>
        <p:nvPicPr>
          <p:cNvPr id="4" name="図 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FF89C52-F225-8838-862F-CC240606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0" y="1717773"/>
            <a:ext cx="10816046" cy="37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39271-75A9-E4DC-2B5B-C2825255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システム案①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D7C83124-D082-0FE8-847F-F6C4F9AC3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8" y="2347180"/>
            <a:ext cx="10335684" cy="26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1F65A-A347-5555-B1CE-9E0A26B7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システム案②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5ACFBB7-D374-4910-82F9-7B2A57C9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8" y="2360456"/>
            <a:ext cx="10335684" cy="2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BB26F-F037-7DE8-EAE8-4DC91A6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相談事項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4E2040-75EE-61C0-24CD-64F540206F14}"/>
              </a:ext>
            </a:extLst>
          </p:cNvPr>
          <p:cNvSpPr txBox="1"/>
          <p:nvPr/>
        </p:nvSpPr>
        <p:spPr>
          <a:xfrm>
            <a:off x="812801" y="1274764"/>
            <a:ext cx="5931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リザバシステム用に</a:t>
            </a:r>
            <a:r>
              <a:rPr kumimoji="1" lang="en-US" altLang="ja-JP" sz="2000" dirty="0"/>
              <a:t>TSMC65nm</a:t>
            </a:r>
            <a:r>
              <a:rPr kumimoji="1" lang="ja-JP" altLang="en-US" sz="2000" dirty="0"/>
              <a:t>で回路を試作したい。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外部接続が増えると速度が低下→新規性の有無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13219278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研究室_pptデザイン[296]</Template>
  <TotalTime>6680</TotalTime>
  <Words>49</Words>
  <Application>Microsoft Office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Times New Roman</vt:lpstr>
      <vt:lpstr>研究室_pptデザイン</vt:lpstr>
      <vt:lpstr>リザバに用いるアナログ回路案 共同ミーティング　24/06/03</vt:lpstr>
      <vt:lpstr>現在の想定システム</vt:lpstr>
      <vt:lpstr>システム案①</vt:lpstr>
      <vt:lpstr>システム案②</vt:lpstr>
      <vt:lpstr>相談事項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Ohtsuka Yuta</dc:creator>
  <cp:lastModifiedBy>OHTSUKAYUTA</cp:lastModifiedBy>
  <cp:revision>252</cp:revision>
  <dcterms:created xsi:type="dcterms:W3CDTF">2022-07-09T16:46:35Z</dcterms:created>
  <dcterms:modified xsi:type="dcterms:W3CDTF">2024-05-30T16:17:49Z</dcterms:modified>
</cp:coreProperties>
</file>