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3" r:id="rId5"/>
    <p:sldId id="271" r:id="rId6"/>
    <p:sldId id="278" r:id="rId7"/>
    <p:sldId id="258" r:id="rId8"/>
    <p:sldId id="275" r:id="rId9"/>
    <p:sldId id="276" r:id="rId10"/>
    <p:sldId id="277" r:id="rId11"/>
    <p:sldId id="268" r:id="rId12"/>
    <p:sldId id="266" r:id="rId13"/>
    <p:sldId id="273" r:id="rId14"/>
  </p:sldIdLst>
  <p:sldSz cx="12192000" cy="6858000"/>
  <p:notesSz cx="7315200" cy="12344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  <a:srgbClr val="0000FF"/>
    <a:srgbClr val="00E266"/>
    <a:srgbClr val="FCE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8DDB0-8343-4EC5-A1BE-7F42F2BCC75C}" v="37" dt="2024-01-23T11:08:20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uyuki WADA" userId="8de5feb3-c25c-4ae9-a5d0-f82d8424e8a4" providerId="ADAL" clId="{9D99A741-51B2-478F-8C05-A4CEBC7EE171}"/>
    <pc:docChg chg="modSld">
      <pc:chgData name="Kazuyuki WADA" userId="8de5feb3-c25c-4ae9-a5d0-f82d8424e8a4" providerId="ADAL" clId="{9D99A741-51B2-478F-8C05-A4CEBC7EE171}" dt="2022-03-17T03:41:47.382" v="29" actId="1038"/>
      <pc:docMkLst>
        <pc:docMk/>
      </pc:docMkLst>
      <pc:sldChg chg="addSp modSp mod">
        <pc:chgData name="Kazuyuki WADA" userId="8de5feb3-c25c-4ae9-a5d0-f82d8424e8a4" providerId="ADAL" clId="{9D99A741-51B2-478F-8C05-A4CEBC7EE171}" dt="2022-03-17T03:41:47.382" v="29" actId="1038"/>
        <pc:sldMkLst>
          <pc:docMk/>
          <pc:sldMk cId="1160824418" sldId="261"/>
        </pc:sldMkLst>
        <pc:spChg chg="mod">
          <ac:chgData name="Kazuyuki WADA" userId="8de5feb3-c25c-4ae9-a5d0-f82d8424e8a4" providerId="ADAL" clId="{9D99A741-51B2-478F-8C05-A4CEBC7EE171}" dt="2022-03-17T03:41:38.197" v="18" actId="20577"/>
          <ac:spMkLst>
            <pc:docMk/>
            <pc:sldMk cId="1160824418" sldId="261"/>
            <ac:spMk id="3" creationId="{0E597857-B92D-4EA6-8A77-6EB371340F62}"/>
          </ac:spMkLst>
        </pc:spChg>
        <pc:spChg chg="add mod ord">
          <ac:chgData name="Kazuyuki WADA" userId="8de5feb3-c25c-4ae9-a5d0-f82d8424e8a4" providerId="ADAL" clId="{9D99A741-51B2-478F-8C05-A4CEBC7EE171}" dt="2022-03-17T03:41:47.382" v="29" actId="1038"/>
          <ac:spMkLst>
            <pc:docMk/>
            <pc:sldMk cId="1160824418" sldId="261"/>
            <ac:spMk id="4" creationId="{6A522D0B-4BFB-43BD-A523-8B5584D4D705}"/>
          </ac:spMkLst>
        </pc:spChg>
        <pc:spChg chg="add mod ord">
          <ac:chgData name="Kazuyuki WADA" userId="8de5feb3-c25c-4ae9-a5d0-f82d8424e8a4" providerId="ADAL" clId="{9D99A741-51B2-478F-8C05-A4CEBC7EE171}" dt="2022-03-17T03:41:47.382" v="29" actId="1038"/>
          <ac:spMkLst>
            <pc:docMk/>
            <pc:sldMk cId="1160824418" sldId="261"/>
            <ac:spMk id="8" creationId="{FF3C580E-5B01-4487-BB5F-A0002A719215}"/>
          </ac:spMkLst>
        </pc:spChg>
        <pc:spChg chg="add mod ord">
          <ac:chgData name="Kazuyuki WADA" userId="8de5feb3-c25c-4ae9-a5d0-f82d8424e8a4" providerId="ADAL" clId="{9D99A741-51B2-478F-8C05-A4CEBC7EE171}" dt="2022-03-17T03:41:47.382" v="29" actId="1038"/>
          <ac:spMkLst>
            <pc:docMk/>
            <pc:sldMk cId="1160824418" sldId="261"/>
            <ac:spMk id="9" creationId="{CF547B9B-1357-4FEF-B374-37413CB75349}"/>
          </ac:spMkLst>
        </pc:spChg>
      </pc:sldChg>
    </pc:docChg>
  </pc:docChgLst>
  <pc:docChgLst>
    <pc:chgData name="Kazuyuki WADA" userId="8de5feb3-c25c-4ae9-a5d0-f82d8424e8a4" providerId="ADAL" clId="{65BDDF9F-DC56-4BA6-AB66-A9B0EA59DDC8}"/>
    <pc:docChg chg="custSel addSld modSld">
      <pc:chgData name="Kazuyuki WADA" userId="8de5feb3-c25c-4ae9-a5d0-f82d8424e8a4" providerId="ADAL" clId="{65BDDF9F-DC56-4BA6-AB66-A9B0EA59DDC8}" dt="2022-03-18T07:35:03.406" v="342" actId="20577"/>
      <pc:docMkLst>
        <pc:docMk/>
      </pc:docMkLst>
      <pc:sldChg chg="modSp mod">
        <pc:chgData name="Kazuyuki WADA" userId="8de5feb3-c25c-4ae9-a5d0-f82d8424e8a4" providerId="ADAL" clId="{65BDDF9F-DC56-4BA6-AB66-A9B0EA59DDC8}" dt="2022-03-18T07:33:09.731" v="240" actId="20577"/>
        <pc:sldMkLst>
          <pc:docMk/>
          <pc:sldMk cId="2140826321" sldId="265"/>
        </pc:sldMkLst>
        <pc:spChg chg="mod">
          <ac:chgData name="Kazuyuki WADA" userId="8de5feb3-c25c-4ae9-a5d0-f82d8424e8a4" providerId="ADAL" clId="{65BDDF9F-DC56-4BA6-AB66-A9B0EA59DDC8}" dt="2022-03-18T07:33:09.731" v="240" actId="20577"/>
          <ac:spMkLst>
            <pc:docMk/>
            <pc:sldMk cId="2140826321" sldId="265"/>
            <ac:spMk id="2" creationId="{D5E3858E-D8D7-4BA3-BB68-FEDE3AB23D8D}"/>
          </ac:spMkLst>
        </pc:spChg>
        <pc:graphicFrameChg chg="modGraphic">
          <ac:chgData name="Kazuyuki WADA" userId="8de5feb3-c25c-4ae9-a5d0-f82d8424e8a4" providerId="ADAL" clId="{65BDDF9F-DC56-4BA6-AB66-A9B0EA59DDC8}" dt="2022-03-18T07:30:06.905" v="117" actId="20577"/>
          <ac:graphicFrameMkLst>
            <pc:docMk/>
            <pc:sldMk cId="2140826321" sldId="265"/>
            <ac:graphicFrameMk id="4" creationId="{B9D52262-6990-4926-A0FD-204BE6ED1199}"/>
          </ac:graphicFrameMkLst>
        </pc:graphicFrameChg>
      </pc:sldChg>
      <pc:sldChg chg="addSp delSp modSp add mod">
        <pc:chgData name="Kazuyuki WADA" userId="8de5feb3-c25c-4ae9-a5d0-f82d8424e8a4" providerId="ADAL" clId="{65BDDF9F-DC56-4BA6-AB66-A9B0EA59DDC8}" dt="2022-03-18T07:35:03.406" v="342" actId="20577"/>
        <pc:sldMkLst>
          <pc:docMk/>
          <pc:sldMk cId="114603504" sldId="266"/>
        </pc:sldMkLst>
        <pc:spChg chg="mod">
          <ac:chgData name="Kazuyuki WADA" userId="8de5feb3-c25c-4ae9-a5d0-f82d8424e8a4" providerId="ADAL" clId="{65BDDF9F-DC56-4BA6-AB66-A9B0EA59DDC8}" dt="2022-03-18T07:32:34.257" v="214" actId="20577"/>
          <ac:spMkLst>
            <pc:docMk/>
            <pc:sldMk cId="114603504" sldId="266"/>
            <ac:spMk id="2" creationId="{8CEA49C7-6A0B-4F24-8C79-1C6A95D89602}"/>
          </ac:spMkLst>
        </pc:spChg>
        <pc:spChg chg="mod">
          <ac:chgData name="Kazuyuki WADA" userId="8de5feb3-c25c-4ae9-a5d0-f82d8424e8a4" providerId="ADAL" clId="{65BDDF9F-DC56-4BA6-AB66-A9B0EA59DDC8}" dt="2022-03-18T07:35:03.406" v="342" actId="20577"/>
          <ac:spMkLst>
            <pc:docMk/>
            <pc:sldMk cId="114603504" sldId="266"/>
            <ac:spMk id="3" creationId="{5B86C963-3D8A-4A76-ABB1-21ED44109ECF}"/>
          </ac:spMkLst>
        </pc:spChg>
        <pc:spChg chg="add del mod">
          <ac:chgData name="Kazuyuki WADA" userId="8de5feb3-c25c-4ae9-a5d0-f82d8424e8a4" providerId="ADAL" clId="{65BDDF9F-DC56-4BA6-AB66-A9B0EA59DDC8}" dt="2022-03-18T07:34:03.137" v="340" actId="478"/>
          <ac:spMkLst>
            <pc:docMk/>
            <pc:sldMk cId="114603504" sldId="266"/>
            <ac:spMk id="4" creationId="{D44FDCEA-1320-4555-A35F-90EC0D3C766C}"/>
          </ac:spMkLst>
        </pc:spChg>
      </pc:sldChg>
    </pc:docChg>
  </pc:docChgLst>
  <pc:docChgLst>
    <pc:chgData name="Kazuyuki WADA" userId="8de5feb3-c25c-4ae9-a5d0-f82d8424e8a4" providerId="ADAL" clId="{46E65209-5EF8-4521-8F34-9A2B6AC8EE3D}"/>
    <pc:docChg chg="undo custSel addSld delSld modSld sldOrd">
      <pc:chgData name="Kazuyuki WADA" userId="8de5feb3-c25c-4ae9-a5d0-f82d8424e8a4" providerId="ADAL" clId="{46E65209-5EF8-4521-8F34-9A2B6AC8EE3D}" dt="2023-02-06T03:58:21.358" v="3101" actId="14100"/>
      <pc:docMkLst>
        <pc:docMk/>
      </pc:docMkLst>
      <pc:sldChg chg="modSp mod">
        <pc:chgData name="Kazuyuki WADA" userId="8de5feb3-c25c-4ae9-a5d0-f82d8424e8a4" providerId="ADAL" clId="{46E65209-5EF8-4521-8F34-9A2B6AC8EE3D}" dt="2023-02-06T03:58:21.358" v="3101" actId="14100"/>
        <pc:sldMkLst>
          <pc:docMk/>
          <pc:sldMk cId="1785867599" sldId="256"/>
        </pc:sldMkLst>
        <pc:spChg chg="mod">
          <ac:chgData name="Kazuyuki WADA" userId="8de5feb3-c25c-4ae9-a5d0-f82d8424e8a4" providerId="ADAL" clId="{46E65209-5EF8-4521-8F34-9A2B6AC8EE3D}" dt="2023-02-06T03:58:13.436" v="3100" actId="20577"/>
          <ac:spMkLst>
            <pc:docMk/>
            <pc:sldMk cId="1785867599" sldId="256"/>
            <ac:spMk id="2" creationId="{9EFB5D53-F48B-48C2-8DF4-226D3B00781A}"/>
          </ac:spMkLst>
        </pc:spChg>
        <pc:spChg chg="mod">
          <ac:chgData name="Kazuyuki WADA" userId="8de5feb3-c25c-4ae9-a5d0-f82d8424e8a4" providerId="ADAL" clId="{46E65209-5EF8-4521-8F34-9A2B6AC8EE3D}" dt="2023-02-06T03:58:21.358" v="3101" actId="14100"/>
          <ac:spMkLst>
            <pc:docMk/>
            <pc:sldMk cId="1785867599" sldId="256"/>
            <ac:spMk id="3" creationId="{AEA3892E-430D-4040-A604-B3D8FA67C4BD}"/>
          </ac:spMkLst>
        </pc:spChg>
      </pc:sldChg>
      <pc:sldChg chg="del">
        <pc:chgData name="Kazuyuki WADA" userId="8de5feb3-c25c-4ae9-a5d0-f82d8424e8a4" providerId="ADAL" clId="{46E65209-5EF8-4521-8F34-9A2B6AC8EE3D}" dt="2023-02-03T06:01:06.640" v="156" actId="47"/>
        <pc:sldMkLst>
          <pc:docMk/>
          <pc:sldMk cId="3772697432" sldId="257"/>
        </pc:sldMkLst>
      </pc:sldChg>
      <pc:sldChg chg="ord">
        <pc:chgData name="Kazuyuki WADA" userId="8de5feb3-c25c-4ae9-a5d0-f82d8424e8a4" providerId="ADAL" clId="{46E65209-5EF8-4521-8F34-9A2B6AC8EE3D}" dt="2023-02-03T09:16:55.547" v="1724"/>
        <pc:sldMkLst>
          <pc:docMk/>
          <pc:sldMk cId="860713346" sldId="258"/>
        </pc:sldMkLst>
      </pc:sldChg>
      <pc:sldChg chg="ord">
        <pc:chgData name="Kazuyuki WADA" userId="8de5feb3-c25c-4ae9-a5d0-f82d8424e8a4" providerId="ADAL" clId="{46E65209-5EF8-4521-8F34-9A2B6AC8EE3D}" dt="2023-02-03T09:16:55.547" v="1724"/>
        <pc:sldMkLst>
          <pc:docMk/>
          <pc:sldMk cId="1085742653" sldId="259"/>
        </pc:sldMkLst>
      </pc:sldChg>
      <pc:sldChg chg="del ord">
        <pc:chgData name="Kazuyuki WADA" userId="8de5feb3-c25c-4ae9-a5d0-f82d8424e8a4" providerId="ADAL" clId="{46E65209-5EF8-4521-8F34-9A2B6AC8EE3D}" dt="2023-02-03T09:17:02.913" v="1725" actId="47"/>
        <pc:sldMkLst>
          <pc:docMk/>
          <pc:sldMk cId="2030636706" sldId="260"/>
        </pc:sldMkLst>
      </pc:sldChg>
      <pc:sldChg chg="addSp modSp mod">
        <pc:chgData name="Kazuyuki WADA" userId="8de5feb3-c25c-4ae9-a5d0-f82d8424e8a4" providerId="ADAL" clId="{46E65209-5EF8-4521-8F34-9A2B6AC8EE3D}" dt="2023-02-03T07:05:07.769" v="1186" actId="1076"/>
        <pc:sldMkLst>
          <pc:docMk/>
          <pc:sldMk cId="1160824418" sldId="261"/>
        </pc:sldMkLst>
        <pc:spChg chg="mod">
          <ac:chgData name="Kazuyuki WADA" userId="8de5feb3-c25c-4ae9-a5d0-f82d8424e8a4" providerId="ADAL" clId="{46E65209-5EF8-4521-8F34-9A2B6AC8EE3D}" dt="2023-02-03T07:04:38.778" v="1181" actId="1076"/>
          <ac:spMkLst>
            <pc:docMk/>
            <pc:sldMk cId="1160824418" sldId="261"/>
            <ac:spMk id="3" creationId="{0E597857-B92D-4EA6-8A77-6EB371340F62}"/>
          </ac:spMkLst>
        </pc:spChg>
        <pc:spChg chg="mod">
          <ac:chgData name="Kazuyuki WADA" userId="8de5feb3-c25c-4ae9-a5d0-f82d8424e8a4" providerId="ADAL" clId="{46E65209-5EF8-4521-8F34-9A2B6AC8EE3D}" dt="2023-02-03T07:04:38.778" v="1181" actId="1076"/>
          <ac:spMkLst>
            <pc:docMk/>
            <pc:sldMk cId="1160824418" sldId="261"/>
            <ac:spMk id="4" creationId="{6A522D0B-4BFB-43BD-A523-8B5584D4D705}"/>
          </ac:spMkLst>
        </pc:spChg>
        <pc:spChg chg="mod">
          <ac:chgData name="Kazuyuki WADA" userId="8de5feb3-c25c-4ae9-a5d0-f82d8424e8a4" providerId="ADAL" clId="{46E65209-5EF8-4521-8F34-9A2B6AC8EE3D}" dt="2023-02-03T07:04:38.778" v="1181" actId="1076"/>
          <ac:spMkLst>
            <pc:docMk/>
            <pc:sldMk cId="1160824418" sldId="261"/>
            <ac:spMk id="8" creationId="{FF3C580E-5B01-4487-BB5F-A0002A719215}"/>
          </ac:spMkLst>
        </pc:spChg>
        <pc:spChg chg="mod">
          <ac:chgData name="Kazuyuki WADA" userId="8de5feb3-c25c-4ae9-a5d0-f82d8424e8a4" providerId="ADAL" clId="{46E65209-5EF8-4521-8F34-9A2B6AC8EE3D}" dt="2023-02-03T07:04:38.778" v="1181" actId="1076"/>
          <ac:spMkLst>
            <pc:docMk/>
            <pc:sldMk cId="1160824418" sldId="261"/>
            <ac:spMk id="9" creationId="{CF547B9B-1357-4FEF-B374-37413CB75349}"/>
          </ac:spMkLst>
        </pc:spChg>
        <pc:picChg chg="mod ord">
          <ac:chgData name="Kazuyuki WADA" userId="8de5feb3-c25c-4ae9-a5d0-f82d8424e8a4" providerId="ADAL" clId="{46E65209-5EF8-4521-8F34-9A2B6AC8EE3D}" dt="2023-02-03T07:04:45.635" v="1182" actId="1076"/>
          <ac:picMkLst>
            <pc:docMk/>
            <pc:sldMk cId="1160824418" sldId="261"/>
            <ac:picMk id="5" creationId="{5387A949-8C95-4CA8-9B23-9358ECA5B3E5}"/>
          </ac:picMkLst>
        </pc:picChg>
        <pc:picChg chg="mod">
          <ac:chgData name="Kazuyuki WADA" userId="8de5feb3-c25c-4ae9-a5d0-f82d8424e8a4" providerId="ADAL" clId="{46E65209-5EF8-4521-8F34-9A2B6AC8EE3D}" dt="2023-02-03T07:04:45.635" v="1182" actId="1076"/>
          <ac:picMkLst>
            <pc:docMk/>
            <pc:sldMk cId="1160824418" sldId="261"/>
            <ac:picMk id="7" creationId="{023651AA-BEB6-41E2-94C0-2976B21E9715}"/>
          </ac:picMkLst>
        </pc:picChg>
        <pc:picChg chg="add mod">
          <ac:chgData name="Kazuyuki WADA" userId="8de5feb3-c25c-4ae9-a5d0-f82d8424e8a4" providerId="ADAL" clId="{46E65209-5EF8-4521-8F34-9A2B6AC8EE3D}" dt="2023-02-03T07:03:50.314" v="1158" actId="14100"/>
          <ac:picMkLst>
            <pc:docMk/>
            <pc:sldMk cId="1160824418" sldId="261"/>
            <ac:picMk id="10" creationId="{8C3DF94A-DC57-26A0-BC40-27F94938D8EC}"/>
          </ac:picMkLst>
        </pc:picChg>
        <pc:picChg chg="add mod ord">
          <ac:chgData name="Kazuyuki WADA" userId="8de5feb3-c25c-4ae9-a5d0-f82d8424e8a4" providerId="ADAL" clId="{46E65209-5EF8-4521-8F34-9A2B6AC8EE3D}" dt="2023-02-03T07:05:07.769" v="1186" actId="1076"/>
          <ac:picMkLst>
            <pc:docMk/>
            <pc:sldMk cId="1160824418" sldId="261"/>
            <ac:picMk id="12" creationId="{3B0DFBA7-EF76-EEAB-F64E-A4FEB31A1822}"/>
          </ac:picMkLst>
        </pc:picChg>
      </pc:sldChg>
      <pc:sldChg chg="addSp delSp modSp mod">
        <pc:chgData name="Kazuyuki WADA" userId="8de5feb3-c25c-4ae9-a5d0-f82d8424e8a4" providerId="ADAL" clId="{46E65209-5EF8-4521-8F34-9A2B6AC8EE3D}" dt="2023-02-03T06:33:48.977" v="1141" actId="1076"/>
        <pc:sldMkLst>
          <pc:docMk/>
          <pc:sldMk cId="4160506520" sldId="262"/>
        </pc:sldMkLst>
        <pc:spChg chg="mod">
          <ac:chgData name="Kazuyuki WADA" userId="8de5feb3-c25c-4ae9-a5d0-f82d8424e8a4" providerId="ADAL" clId="{46E65209-5EF8-4521-8F34-9A2B6AC8EE3D}" dt="2023-02-03T06:33:48.977" v="1141" actId="1076"/>
          <ac:spMkLst>
            <pc:docMk/>
            <pc:sldMk cId="4160506520" sldId="262"/>
            <ac:spMk id="3" creationId="{66A4AEEA-70EA-42C9-8895-FF59DCFB7B1D}"/>
          </ac:spMkLst>
        </pc:spChg>
        <pc:spChg chg="mod">
          <ac:chgData name="Kazuyuki WADA" userId="8de5feb3-c25c-4ae9-a5d0-f82d8424e8a4" providerId="ADAL" clId="{46E65209-5EF8-4521-8F34-9A2B6AC8EE3D}" dt="2023-02-03T06:33:48.977" v="1141" actId="1076"/>
          <ac:spMkLst>
            <pc:docMk/>
            <pc:sldMk cId="4160506520" sldId="262"/>
            <ac:spMk id="10" creationId="{3751E9A7-047F-444F-A5DB-FFB852C65017}"/>
          </ac:spMkLst>
        </pc:spChg>
        <pc:spChg chg="mod">
          <ac:chgData name="Kazuyuki WADA" userId="8de5feb3-c25c-4ae9-a5d0-f82d8424e8a4" providerId="ADAL" clId="{46E65209-5EF8-4521-8F34-9A2B6AC8EE3D}" dt="2023-02-03T06:32:34.695" v="1124" actId="1076"/>
          <ac:spMkLst>
            <pc:docMk/>
            <pc:sldMk cId="4160506520" sldId="262"/>
            <ac:spMk id="11" creationId="{C931B5F7-BF9E-4F6B-A429-D25AD92BEAFA}"/>
          </ac:spMkLst>
        </pc:spChg>
        <pc:spChg chg="mod">
          <ac:chgData name="Kazuyuki WADA" userId="8de5feb3-c25c-4ae9-a5d0-f82d8424e8a4" providerId="ADAL" clId="{46E65209-5EF8-4521-8F34-9A2B6AC8EE3D}" dt="2023-02-03T06:32:34.695" v="1124" actId="1076"/>
          <ac:spMkLst>
            <pc:docMk/>
            <pc:sldMk cId="4160506520" sldId="262"/>
            <ac:spMk id="12" creationId="{AD346CE5-6DBC-48AE-972D-2D6C9530510A}"/>
          </ac:spMkLst>
        </pc:spChg>
        <pc:spChg chg="mod">
          <ac:chgData name="Kazuyuki WADA" userId="8de5feb3-c25c-4ae9-a5d0-f82d8424e8a4" providerId="ADAL" clId="{46E65209-5EF8-4521-8F34-9A2B6AC8EE3D}" dt="2023-02-03T06:32:34.695" v="1124" actId="1076"/>
          <ac:spMkLst>
            <pc:docMk/>
            <pc:sldMk cId="4160506520" sldId="262"/>
            <ac:spMk id="13" creationId="{59944859-C7CB-4D6D-A35E-4E42CFC97416}"/>
          </ac:spMkLst>
        </pc:spChg>
        <pc:picChg chg="mod">
          <ac:chgData name="Kazuyuki WADA" userId="8de5feb3-c25c-4ae9-a5d0-f82d8424e8a4" providerId="ADAL" clId="{46E65209-5EF8-4521-8F34-9A2B6AC8EE3D}" dt="2023-02-03T06:32:23.008" v="1123" actId="1076"/>
          <ac:picMkLst>
            <pc:docMk/>
            <pc:sldMk cId="4160506520" sldId="262"/>
            <ac:picMk id="5" creationId="{03AB0B9E-E1B8-474B-A1DF-725048760CAA}"/>
          </ac:picMkLst>
        </pc:picChg>
        <pc:picChg chg="add del mod">
          <ac:chgData name="Kazuyuki WADA" userId="8de5feb3-c25c-4ae9-a5d0-f82d8424e8a4" providerId="ADAL" clId="{46E65209-5EF8-4521-8F34-9A2B6AC8EE3D}" dt="2023-02-03T06:33:26.690" v="1125" actId="478"/>
          <ac:picMkLst>
            <pc:docMk/>
            <pc:sldMk cId="4160506520" sldId="262"/>
            <ac:picMk id="6" creationId="{0E7705C1-7BF6-860E-E866-129FB36C809A}"/>
          </ac:picMkLst>
        </pc:picChg>
        <pc:picChg chg="mod">
          <ac:chgData name="Kazuyuki WADA" userId="8de5feb3-c25c-4ae9-a5d0-f82d8424e8a4" providerId="ADAL" clId="{46E65209-5EF8-4521-8F34-9A2B6AC8EE3D}" dt="2023-02-03T06:32:34.695" v="1124" actId="1076"/>
          <ac:picMkLst>
            <pc:docMk/>
            <pc:sldMk cId="4160506520" sldId="262"/>
            <ac:picMk id="7" creationId="{AEA7A571-5CE8-4BAF-B9E3-4E7AD005A29B}"/>
          </ac:picMkLst>
        </pc:picChg>
        <pc:picChg chg="mod">
          <ac:chgData name="Kazuyuki WADA" userId="8de5feb3-c25c-4ae9-a5d0-f82d8424e8a4" providerId="ADAL" clId="{46E65209-5EF8-4521-8F34-9A2B6AC8EE3D}" dt="2023-02-03T06:32:34.695" v="1124" actId="1076"/>
          <ac:picMkLst>
            <pc:docMk/>
            <pc:sldMk cId="4160506520" sldId="262"/>
            <ac:picMk id="9" creationId="{69DC3C5A-837D-430A-8BC0-AB093772408C}"/>
          </ac:picMkLst>
        </pc:picChg>
        <pc:picChg chg="add mod">
          <ac:chgData name="Kazuyuki WADA" userId="8de5feb3-c25c-4ae9-a5d0-f82d8424e8a4" providerId="ADAL" clId="{46E65209-5EF8-4521-8F34-9A2B6AC8EE3D}" dt="2023-02-03T06:33:42.517" v="1140" actId="1036"/>
          <ac:picMkLst>
            <pc:docMk/>
            <pc:sldMk cId="4160506520" sldId="262"/>
            <ac:picMk id="14" creationId="{80340AFE-C193-ADE8-AE1F-094E53630BEB}"/>
          </ac:picMkLst>
        </pc:picChg>
        <pc:picChg chg="add mod">
          <ac:chgData name="Kazuyuki WADA" userId="8de5feb3-c25c-4ae9-a5d0-f82d8424e8a4" providerId="ADAL" clId="{46E65209-5EF8-4521-8F34-9A2B6AC8EE3D}" dt="2023-02-03T06:33:35.972" v="1128" actId="1076"/>
          <ac:picMkLst>
            <pc:docMk/>
            <pc:sldMk cId="4160506520" sldId="262"/>
            <ac:picMk id="16" creationId="{869DAF7E-FF4B-1D70-DABD-936F7E42E46C}"/>
          </ac:picMkLst>
        </pc:picChg>
      </pc:sldChg>
      <pc:sldChg chg="addSp delSp modSp mod ord">
        <pc:chgData name="Kazuyuki WADA" userId="8de5feb3-c25c-4ae9-a5d0-f82d8424e8a4" providerId="ADAL" clId="{46E65209-5EF8-4521-8F34-9A2B6AC8EE3D}" dt="2023-02-03T09:16:28.082" v="1720"/>
        <pc:sldMkLst>
          <pc:docMk/>
          <pc:sldMk cId="3367345869" sldId="263"/>
        </pc:sldMkLst>
        <pc:spChg chg="mod">
          <ac:chgData name="Kazuyuki WADA" userId="8de5feb3-c25c-4ae9-a5d0-f82d8424e8a4" providerId="ADAL" clId="{46E65209-5EF8-4521-8F34-9A2B6AC8EE3D}" dt="2023-02-03T06:22:59.198" v="950" actId="14100"/>
          <ac:spMkLst>
            <pc:docMk/>
            <pc:sldMk cId="3367345869" sldId="263"/>
            <ac:spMk id="164" creationId="{16BF74ED-8E12-4EC1-B18A-2F6EE854BF2D}"/>
          </ac:spMkLst>
        </pc:spChg>
        <pc:spChg chg="mod ord">
          <ac:chgData name="Kazuyuki WADA" userId="8de5feb3-c25c-4ae9-a5d0-f82d8424e8a4" providerId="ADAL" clId="{46E65209-5EF8-4521-8F34-9A2B6AC8EE3D}" dt="2023-02-03T06:21:51.238" v="859" actId="1076"/>
          <ac:spMkLst>
            <pc:docMk/>
            <pc:sldMk cId="3367345869" sldId="263"/>
            <ac:spMk id="165" creationId="{09442F53-2C2A-46BE-9F85-8C54505B7DB9}"/>
          </ac:spMkLst>
        </pc:spChg>
        <pc:grpChg chg="del">
          <ac:chgData name="Kazuyuki WADA" userId="8de5feb3-c25c-4ae9-a5d0-f82d8424e8a4" providerId="ADAL" clId="{46E65209-5EF8-4521-8F34-9A2B6AC8EE3D}" dt="2023-02-03T06:19:31.362" v="791" actId="478"/>
          <ac:grpSpMkLst>
            <pc:docMk/>
            <pc:sldMk cId="3367345869" sldId="263"/>
            <ac:grpSpMk id="172" creationId="{FD71C17F-4059-47A9-A912-047F83026B88}"/>
          </ac:grpSpMkLst>
        </pc:grpChg>
        <pc:picChg chg="add mod ord">
          <ac:chgData name="Kazuyuki WADA" userId="8de5feb3-c25c-4ae9-a5d0-f82d8424e8a4" providerId="ADAL" clId="{46E65209-5EF8-4521-8F34-9A2B6AC8EE3D}" dt="2023-02-03T06:23:36.807" v="956" actId="1076"/>
          <ac:picMkLst>
            <pc:docMk/>
            <pc:sldMk cId="3367345869" sldId="263"/>
            <ac:picMk id="4" creationId="{4FC3035F-D7DC-725B-07DF-2EFE308EA2EA}"/>
          </ac:picMkLst>
        </pc:picChg>
        <pc:picChg chg="add mod">
          <ac:chgData name="Kazuyuki WADA" userId="8de5feb3-c25c-4ae9-a5d0-f82d8424e8a4" providerId="ADAL" clId="{46E65209-5EF8-4521-8F34-9A2B6AC8EE3D}" dt="2023-02-03T06:19:44.691" v="795" actId="14100"/>
          <ac:picMkLst>
            <pc:docMk/>
            <pc:sldMk cId="3367345869" sldId="263"/>
            <ac:picMk id="6" creationId="{867BCECD-2572-04FF-7540-5281572B4B2C}"/>
          </ac:picMkLst>
        </pc:picChg>
        <pc:picChg chg="add mod">
          <ac:chgData name="Kazuyuki WADA" userId="8de5feb3-c25c-4ae9-a5d0-f82d8424e8a4" providerId="ADAL" clId="{46E65209-5EF8-4521-8F34-9A2B6AC8EE3D}" dt="2023-02-03T06:23:50.374" v="958" actId="14100"/>
          <ac:picMkLst>
            <pc:docMk/>
            <pc:sldMk cId="3367345869" sldId="263"/>
            <ac:picMk id="8" creationId="{2157D2D5-53ED-6E91-90D3-ABF2AB2167E1}"/>
          </ac:picMkLst>
        </pc:picChg>
      </pc:sldChg>
      <pc:sldChg chg="modSp del mod">
        <pc:chgData name="Kazuyuki WADA" userId="8de5feb3-c25c-4ae9-a5d0-f82d8424e8a4" providerId="ADAL" clId="{46E65209-5EF8-4521-8F34-9A2B6AC8EE3D}" dt="2023-02-03T09:17:15.615" v="1726" actId="47"/>
        <pc:sldMkLst>
          <pc:docMk/>
          <pc:sldMk cId="1349323311" sldId="264"/>
        </pc:sldMkLst>
        <pc:graphicFrameChg chg="mod modGraphic">
          <ac:chgData name="Kazuyuki WADA" userId="8de5feb3-c25c-4ae9-a5d0-f82d8424e8a4" providerId="ADAL" clId="{46E65209-5EF8-4521-8F34-9A2B6AC8EE3D}" dt="2023-02-03T06:06:25.383" v="197"/>
          <ac:graphicFrameMkLst>
            <pc:docMk/>
            <pc:sldMk cId="1349323311" sldId="264"/>
            <ac:graphicFrameMk id="4" creationId="{B9D52262-6990-4926-A0FD-204BE6ED1199}"/>
          </ac:graphicFrameMkLst>
        </pc:graphicFrameChg>
      </pc:sldChg>
      <pc:sldChg chg="del">
        <pc:chgData name="Kazuyuki WADA" userId="8de5feb3-c25c-4ae9-a5d0-f82d8424e8a4" providerId="ADAL" clId="{46E65209-5EF8-4521-8F34-9A2B6AC8EE3D}" dt="2023-02-03T06:01:12.953" v="158" actId="47"/>
        <pc:sldMkLst>
          <pc:docMk/>
          <pc:sldMk cId="2140826321" sldId="265"/>
        </pc:sldMkLst>
      </pc:sldChg>
      <pc:sldChg chg="addSp modSp add del mod">
        <pc:chgData name="Kazuyuki WADA" userId="8de5feb3-c25c-4ae9-a5d0-f82d8424e8a4" providerId="ADAL" clId="{46E65209-5EF8-4521-8F34-9A2B6AC8EE3D}" dt="2023-02-03T06:09:34.481" v="210" actId="47"/>
        <pc:sldMkLst>
          <pc:docMk/>
          <pc:sldMk cId="3487194883" sldId="267"/>
        </pc:sldMkLst>
        <pc:spChg chg="add">
          <ac:chgData name="Kazuyuki WADA" userId="8de5feb3-c25c-4ae9-a5d0-f82d8424e8a4" providerId="ADAL" clId="{46E65209-5EF8-4521-8F34-9A2B6AC8EE3D}" dt="2023-02-03T06:09:24.448" v="208" actId="22"/>
          <ac:spMkLst>
            <pc:docMk/>
            <pc:sldMk cId="3487194883" sldId="267"/>
            <ac:spMk id="5" creationId="{1824F87E-9DF2-7D89-EE1A-6972C66D3418}"/>
          </ac:spMkLst>
        </pc:spChg>
        <pc:graphicFrameChg chg="mod modGraphic">
          <ac:chgData name="Kazuyuki WADA" userId="8de5feb3-c25c-4ae9-a5d0-f82d8424e8a4" providerId="ADAL" clId="{46E65209-5EF8-4521-8F34-9A2B6AC8EE3D}" dt="2023-02-03T06:00:22.773" v="155" actId="207"/>
          <ac:graphicFrameMkLst>
            <pc:docMk/>
            <pc:sldMk cId="3487194883" sldId="267"/>
            <ac:graphicFrameMk id="4" creationId="{B9D52262-6990-4926-A0FD-204BE6ED1199}"/>
          </ac:graphicFrameMkLst>
        </pc:graphicFrameChg>
      </pc:sldChg>
      <pc:sldChg chg="addSp delSp modSp add mod">
        <pc:chgData name="Kazuyuki WADA" userId="8de5feb3-c25c-4ae9-a5d0-f82d8424e8a4" providerId="ADAL" clId="{46E65209-5EF8-4521-8F34-9A2B6AC8EE3D}" dt="2023-02-03T10:02:32.061" v="2989" actId="404"/>
        <pc:sldMkLst>
          <pc:docMk/>
          <pc:sldMk cId="4278001053" sldId="268"/>
        </pc:sldMkLst>
        <pc:spChg chg="mod">
          <ac:chgData name="Kazuyuki WADA" userId="8de5feb3-c25c-4ae9-a5d0-f82d8424e8a4" providerId="ADAL" clId="{46E65209-5EF8-4521-8F34-9A2B6AC8EE3D}" dt="2023-02-03T06:01:21.254" v="174" actId="20577"/>
          <ac:spMkLst>
            <pc:docMk/>
            <pc:sldMk cId="4278001053" sldId="268"/>
            <ac:spMk id="2" creationId="{D5E3858E-D8D7-4BA3-BB68-FEDE3AB23D8D}"/>
          </ac:spMkLst>
        </pc:spChg>
        <pc:graphicFrameChg chg="add mod modGraphic">
          <ac:chgData name="Kazuyuki WADA" userId="8de5feb3-c25c-4ae9-a5d0-f82d8424e8a4" providerId="ADAL" clId="{46E65209-5EF8-4521-8F34-9A2B6AC8EE3D}" dt="2023-02-03T10:02:32.061" v="2989" actId="404"/>
          <ac:graphicFrameMkLst>
            <pc:docMk/>
            <pc:sldMk cId="4278001053" sldId="268"/>
            <ac:graphicFrameMk id="3" creationId="{3418E5BF-6B5D-9864-3C34-9103F6E3CD15}"/>
          </ac:graphicFrameMkLst>
        </pc:graphicFrameChg>
        <pc:graphicFrameChg chg="del mod modGraphic">
          <ac:chgData name="Kazuyuki WADA" userId="8de5feb3-c25c-4ae9-a5d0-f82d8424e8a4" providerId="ADAL" clId="{46E65209-5EF8-4521-8F34-9A2B6AC8EE3D}" dt="2023-02-03T09:41:11.832" v="2377" actId="478"/>
          <ac:graphicFrameMkLst>
            <pc:docMk/>
            <pc:sldMk cId="4278001053" sldId="268"/>
            <ac:graphicFrameMk id="4" creationId="{B9D52262-6990-4926-A0FD-204BE6ED1199}"/>
          </ac:graphicFrameMkLst>
        </pc:graphicFrameChg>
      </pc:sldChg>
      <pc:sldChg chg="modSp add mod">
        <pc:chgData name="Kazuyuki WADA" userId="8de5feb3-c25c-4ae9-a5d0-f82d8424e8a4" providerId="ADAL" clId="{46E65209-5EF8-4521-8F34-9A2B6AC8EE3D}" dt="2023-02-03T10:07:13.943" v="3030" actId="20577"/>
        <pc:sldMkLst>
          <pc:docMk/>
          <pc:sldMk cId="213005688" sldId="269"/>
        </pc:sldMkLst>
        <pc:spChg chg="mod">
          <ac:chgData name="Kazuyuki WADA" userId="8de5feb3-c25c-4ae9-a5d0-f82d8424e8a4" providerId="ADAL" clId="{46E65209-5EF8-4521-8F34-9A2B6AC8EE3D}" dt="2023-02-03T06:09:37.358" v="211" actId="6549"/>
          <ac:spMkLst>
            <pc:docMk/>
            <pc:sldMk cId="213005688" sldId="269"/>
            <ac:spMk id="2" creationId="{D5E3858E-D8D7-4BA3-BB68-FEDE3AB23D8D}"/>
          </ac:spMkLst>
        </pc:spChg>
        <pc:graphicFrameChg chg="mod modGraphic">
          <ac:chgData name="Kazuyuki WADA" userId="8de5feb3-c25c-4ae9-a5d0-f82d8424e8a4" providerId="ADAL" clId="{46E65209-5EF8-4521-8F34-9A2B6AC8EE3D}" dt="2023-02-03T10:07:13.943" v="3030" actId="20577"/>
          <ac:graphicFrameMkLst>
            <pc:docMk/>
            <pc:sldMk cId="213005688" sldId="269"/>
            <ac:graphicFrameMk id="4" creationId="{B9D52262-6990-4926-A0FD-204BE6ED1199}"/>
          </ac:graphicFrameMkLst>
        </pc:graphicFrameChg>
      </pc:sldChg>
      <pc:sldChg chg="modSp new mod">
        <pc:chgData name="Kazuyuki WADA" userId="8de5feb3-c25c-4ae9-a5d0-f82d8424e8a4" providerId="ADAL" clId="{46E65209-5EF8-4521-8F34-9A2B6AC8EE3D}" dt="2023-02-03T06:16:48.572" v="783" actId="207"/>
        <pc:sldMkLst>
          <pc:docMk/>
          <pc:sldMk cId="1146364745" sldId="270"/>
        </pc:sldMkLst>
        <pc:spChg chg="mod">
          <ac:chgData name="Kazuyuki WADA" userId="8de5feb3-c25c-4ae9-a5d0-f82d8424e8a4" providerId="ADAL" clId="{46E65209-5EF8-4521-8F34-9A2B6AC8EE3D}" dt="2023-02-03T06:16:48.572" v="783" actId="207"/>
          <ac:spMkLst>
            <pc:docMk/>
            <pc:sldMk cId="1146364745" sldId="270"/>
            <ac:spMk id="3" creationId="{329EEE91-507F-D09A-F234-05D4F82D14CB}"/>
          </ac:spMkLst>
        </pc:spChg>
      </pc:sldChg>
      <pc:sldChg chg="addSp delSp modSp new mod ord">
        <pc:chgData name="Kazuyuki WADA" userId="8de5feb3-c25c-4ae9-a5d0-f82d8424e8a4" providerId="ADAL" clId="{46E65209-5EF8-4521-8F34-9A2B6AC8EE3D}" dt="2023-02-03T09:16:33.194" v="1722"/>
        <pc:sldMkLst>
          <pc:docMk/>
          <pc:sldMk cId="3661717872" sldId="271"/>
        </pc:sldMkLst>
        <pc:spChg chg="mod ord">
          <ac:chgData name="Kazuyuki WADA" userId="8de5feb3-c25c-4ae9-a5d0-f82d8424e8a4" providerId="ADAL" clId="{46E65209-5EF8-4521-8F34-9A2B6AC8EE3D}" dt="2023-02-03T08:37:48.567" v="1274" actId="14100"/>
          <ac:spMkLst>
            <pc:docMk/>
            <pc:sldMk cId="3661717872" sldId="271"/>
            <ac:spMk id="2" creationId="{6AE8A978-2A95-08B9-2029-338CA68142E7}"/>
          </ac:spMkLst>
        </pc:spChg>
        <pc:spChg chg="del">
          <ac:chgData name="Kazuyuki WADA" userId="8de5feb3-c25c-4ae9-a5d0-f82d8424e8a4" providerId="ADAL" clId="{46E65209-5EF8-4521-8F34-9A2B6AC8EE3D}" dt="2023-02-03T08:35:42.475" v="1189" actId="478"/>
          <ac:spMkLst>
            <pc:docMk/>
            <pc:sldMk cId="3661717872" sldId="271"/>
            <ac:spMk id="3" creationId="{16723CFE-DDA4-B20B-8FAA-387DF1BBCBFE}"/>
          </ac:spMkLst>
        </pc:spChg>
        <pc:spChg chg="add mod ord">
          <ac:chgData name="Kazuyuki WADA" userId="8de5feb3-c25c-4ae9-a5d0-f82d8424e8a4" providerId="ADAL" clId="{46E65209-5EF8-4521-8F34-9A2B6AC8EE3D}" dt="2023-02-03T08:42:00.609" v="1483" actId="6549"/>
          <ac:spMkLst>
            <pc:docMk/>
            <pc:sldMk cId="3661717872" sldId="271"/>
            <ac:spMk id="5" creationId="{75AEC0F3-DDB9-9618-14BD-3A3ACDAB9D03}"/>
          </ac:spMkLst>
        </pc:spChg>
        <pc:spChg chg="add mod">
          <ac:chgData name="Kazuyuki WADA" userId="8de5feb3-c25c-4ae9-a5d0-f82d8424e8a4" providerId="ADAL" clId="{46E65209-5EF8-4521-8F34-9A2B6AC8EE3D}" dt="2023-02-03T08:40:38.985" v="1471" actId="14100"/>
          <ac:spMkLst>
            <pc:docMk/>
            <pc:sldMk cId="3661717872" sldId="271"/>
            <ac:spMk id="7" creationId="{392B3AC2-D39F-6FE3-F492-89D79F60770B}"/>
          </ac:spMkLst>
        </pc:spChg>
        <pc:spChg chg="add mod">
          <ac:chgData name="Kazuyuki WADA" userId="8de5feb3-c25c-4ae9-a5d0-f82d8424e8a4" providerId="ADAL" clId="{46E65209-5EF8-4521-8F34-9A2B6AC8EE3D}" dt="2023-02-03T08:43:15.441" v="1583" actId="12"/>
          <ac:spMkLst>
            <pc:docMk/>
            <pc:sldMk cId="3661717872" sldId="271"/>
            <ac:spMk id="8" creationId="{390829CF-09D9-CFD6-8454-BB5EC75DF9A7}"/>
          </ac:spMkLst>
        </pc:spChg>
        <pc:picChg chg="add mod ord">
          <ac:chgData name="Kazuyuki WADA" userId="8de5feb3-c25c-4ae9-a5d0-f82d8424e8a4" providerId="ADAL" clId="{46E65209-5EF8-4521-8F34-9A2B6AC8EE3D}" dt="2023-02-03T08:41:30.721" v="1482" actId="1076"/>
          <ac:picMkLst>
            <pc:docMk/>
            <pc:sldMk cId="3661717872" sldId="271"/>
            <ac:picMk id="4" creationId="{C8519E95-0266-3A62-AD07-21242DF89E5A}"/>
          </ac:picMkLst>
        </pc:picChg>
        <pc:picChg chg="add mod">
          <ac:chgData name="Kazuyuki WADA" userId="8de5feb3-c25c-4ae9-a5d0-f82d8424e8a4" providerId="ADAL" clId="{46E65209-5EF8-4521-8F34-9A2B6AC8EE3D}" dt="2023-02-03T08:37:54.738" v="1275" actId="1076"/>
          <ac:picMkLst>
            <pc:docMk/>
            <pc:sldMk cId="3661717872" sldId="271"/>
            <ac:picMk id="6" creationId="{C28984A7-E31B-FAE8-4C6A-CC90CA04EB29}"/>
          </ac:picMkLst>
        </pc:picChg>
      </pc:sldChg>
      <pc:sldChg chg="addSp delSp modSp new mod ord">
        <pc:chgData name="Kazuyuki WADA" userId="8de5feb3-c25c-4ae9-a5d0-f82d8424e8a4" providerId="ADAL" clId="{46E65209-5EF8-4521-8F34-9A2B6AC8EE3D}" dt="2023-02-03T09:35:18.579" v="2228"/>
        <pc:sldMkLst>
          <pc:docMk/>
          <pc:sldMk cId="1683079926" sldId="272"/>
        </pc:sldMkLst>
        <pc:spChg chg="mod">
          <ac:chgData name="Kazuyuki WADA" userId="8de5feb3-c25c-4ae9-a5d0-f82d8424e8a4" providerId="ADAL" clId="{46E65209-5EF8-4521-8F34-9A2B6AC8EE3D}" dt="2023-02-03T09:21:19.369" v="1853" actId="20577"/>
          <ac:spMkLst>
            <pc:docMk/>
            <pc:sldMk cId="1683079926" sldId="272"/>
            <ac:spMk id="2" creationId="{B6FAED00-A633-32E5-DFCE-F486A3CF5E56}"/>
          </ac:spMkLst>
        </pc:spChg>
        <pc:spChg chg="del mod">
          <ac:chgData name="Kazuyuki WADA" userId="8de5feb3-c25c-4ae9-a5d0-f82d8424e8a4" providerId="ADAL" clId="{46E65209-5EF8-4521-8F34-9A2B6AC8EE3D}" dt="2023-02-03T09:23:33.846" v="2018" actId="478"/>
          <ac:spMkLst>
            <pc:docMk/>
            <pc:sldMk cId="1683079926" sldId="272"/>
            <ac:spMk id="3" creationId="{10AD61C2-7E32-4429-94D2-D9FEF881F14E}"/>
          </ac:spMkLst>
        </pc:spChg>
        <pc:spChg chg="add mod">
          <ac:chgData name="Kazuyuki WADA" userId="8de5feb3-c25c-4ae9-a5d0-f82d8424e8a4" providerId="ADAL" clId="{46E65209-5EF8-4521-8F34-9A2B6AC8EE3D}" dt="2023-02-03T09:34:06.899" v="2223" actId="208"/>
          <ac:spMkLst>
            <pc:docMk/>
            <pc:sldMk cId="1683079926" sldId="272"/>
            <ac:spMk id="8" creationId="{AD899243-A264-E731-7773-E2E13FD5F0E3}"/>
          </ac:spMkLst>
        </pc:spChg>
        <pc:spChg chg="add del mod">
          <ac:chgData name="Kazuyuki WADA" userId="8de5feb3-c25c-4ae9-a5d0-f82d8424e8a4" providerId="ADAL" clId="{46E65209-5EF8-4521-8F34-9A2B6AC8EE3D}" dt="2023-02-03T09:24:26.152" v="2023" actId="478"/>
          <ac:spMkLst>
            <pc:docMk/>
            <pc:sldMk cId="1683079926" sldId="272"/>
            <ac:spMk id="10" creationId="{50F38A76-E89D-5D37-9A88-D132B8920E95}"/>
          </ac:spMkLst>
        </pc:spChg>
        <pc:spChg chg="add mod">
          <ac:chgData name="Kazuyuki WADA" userId="8de5feb3-c25c-4ae9-a5d0-f82d8424e8a4" providerId="ADAL" clId="{46E65209-5EF8-4521-8F34-9A2B6AC8EE3D}" dt="2023-02-03T09:33:04.113" v="2175" actId="1076"/>
          <ac:spMkLst>
            <pc:docMk/>
            <pc:sldMk cId="1683079926" sldId="272"/>
            <ac:spMk id="11" creationId="{B6E3796C-A55E-CF16-53CD-8DE4756DE536}"/>
          </ac:spMkLst>
        </pc:spChg>
        <pc:spChg chg="add mod">
          <ac:chgData name="Kazuyuki WADA" userId="8de5feb3-c25c-4ae9-a5d0-f82d8424e8a4" providerId="ADAL" clId="{46E65209-5EF8-4521-8F34-9A2B6AC8EE3D}" dt="2023-02-03T09:33:04.113" v="2175" actId="1076"/>
          <ac:spMkLst>
            <pc:docMk/>
            <pc:sldMk cId="1683079926" sldId="272"/>
            <ac:spMk id="12" creationId="{119161FB-F7A6-3D39-66D0-022CAF1E5D48}"/>
          </ac:spMkLst>
        </pc:spChg>
        <pc:spChg chg="add mod">
          <ac:chgData name="Kazuyuki WADA" userId="8de5feb3-c25c-4ae9-a5d0-f82d8424e8a4" providerId="ADAL" clId="{46E65209-5EF8-4521-8F34-9A2B6AC8EE3D}" dt="2023-02-03T09:33:04.113" v="2175" actId="1076"/>
          <ac:spMkLst>
            <pc:docMk/>
            <pc:sldMk cId="1683079926" sldId="272"/>
            <ac:spMk id="13" creationId="{7536BEED-371A-E92C-CD88-FF99E16876C2}"/>
          </ac:spMkLst>
        </pc:spChg>
        <pc:spChg chg="add mod">
          <ac:chgData name="Kazuyuki WADA" userId="8de5feb3-c25c-4ae9-a5d0-f82d8424e8a4" providerId="ADAL" clId="{46E65209-5EF8-4521-8F34-9A2B6AC8EE3D}" dt="2023-02-03T09:33:17.791" v="2178" actId="1076"/>
          <ac:spMkLst>
            <pc:docMk/>
            <pc:sldMk cId="1683079926" sldId="272"/>
            <ac:spMk id="14" creationId="{5F775A65-3999-CADF-CA71-926C6891AF80}"/>
          </ac:spMkLst>
        </pc:spChg>
        <pc:spChg chg="add del mod">
          <ac:chgData name="Kazuyuki WADA" userId="8de5feb3-c25c-4ae9-a5d0-f82d8424e8a4" providerId="ADAL" clId="{46E65209-5EF8-4521-8F34-9A2B6AC8EE3D}" dt="2023-02-03T09:30:22.474" v="2115" actId="478"/>
          <ac:spMkLst>
            <pc:docMk/>
            <pc:sldMk cId="1683079926" sldId="272"/>
            <ac:spMk id="15" creationId="{F23FC1FA-4CF8-13C4-B8D4-321BBDDE69F5}"/>
          </ac:spMkLst>
        </pc:spChg>
        <pc:spChg chg="add mod">
          <ac:chgData name="Kazuyuki WADA" userId="8de5feb3-c25c-4ae9-a5d0-f82d8424e8a4" providerId="ADAL" clId="{46E65209-5EF8-4521-8F34-9A2B6AC8EE3D}" dt="2023-02-03T09:34:23.126" v="2224" actId="208"/>
          <ac:spMkLst>
            <pc:docMk/>
            <pc:sldMk cId="1683079926" sldId="272"/>
            <ac:spMk id="16" creationId="{7CF32AD0-3996-7291-7879-4B90A203F179}"/>
          </ac:spMkLst>
        </pc:spChg>
        <pc:spChg chg="add mod">
          <ac:chgData name="Kazuyuki WADA" userId="8de5feb3-c25c-4ae9-a5d0-f82d8424e8a4" providerId="ADAL" clId="{46E65209-5EF8-4521-8F34-9A2B6AC8EE3D}" dt="2023-02-03T09:34:52.617" v="2226" actId="207"/>
          <ac:spMkLst>
            <pc:docMk/>
            <pc:sldMk cId="1683079926" sldId="272"/>
            <ac:spMk id="17" creationId="{0BEAF282-9692-847F-EDFB-B85EA7B4A128}"/>
          </ac:spMkLst>
        </pc:spChg>
        <pc:spChg chg="add mod">
          <ac:chgData name="Kazuyuki WADA" userId="8de5feb3-c25c-4ae9-a5d0-f82d8424e8a4" providerId="ADAL" clId="{46E65209-5EF8-4521-8F34-9A2B6AC8EE3D}" dt="2023-02-03T09:33:21.343" v="2179" actId="1076"/>
          <ac:spMkLst>
            <pc:docMk/>
            <pc:sldMk cId="1683079926" sldId="272"/>
            <ac:spMk id="18" creationId="{7312B3DE-264D-642B-E4AB-CBB60454E53C}"/>
          </ac:spMkLst>
        </pc:spChg>
        <pc:spChg chg="add mod">
          <ac:chgData name="Kazuyuki WADA" userId="8de5feb3-c25c-4ae9-a5d0-f82d8424e8a4" providerId="ADAL" clId="{46E65209-5EF8-4521-8F34-9A2B6AC8EE3D}" dt="2023-02-03T09:32:37.212" v="2174" actId="1076"/>
          <ac:spMkLst>
            <pc:docMk/>
            <pc:sldMk cId="1683079926" sldId="272"/>
            <ac:spMk id="19" creationId="{F8E1EF09-CFE0-A036-2F81-844048722C06}"/>
          </ac:spMkLst>
        </pc:spChg>
        <pc:spChg chg="add mod">
          <ac:chgData name="Kazuyuki WADA" userId="8de5feb3-c25c-4ae9-a5d0-f82d8424e8a4" providerId="ADAL" clId="{46E65209-5EF8-4521-8F34-9A2B6AC8EE3D}" dt="2023-02-03T09:33:10.440" v="2177" actId="14100"/>
          <ac:spMkLst>
            <pc:docMk/>
            <pc:sldMk cId="1683079926" sldId="272"/>
            <ac:spMk id="20" creationId="{C88A1F7A-A06D-DB53-D0EB-CECF0D34DAA0}"/>
          </ac:spMkLst>
        </pc:spChg>
        <pc:picChg chg="add mod">
          <ac:chgData name="Kazuyuki WADA" userId="8de5feb3-c25c-4ae9-a5d0-f82d8424e8a4" providerId="ADAL" clId="{46E65209-5EF8-4521-8F34-9A2B6AC8EE3D}" dt="2023-02-03T09:25:51.533" v="2033" actId="1076"/>
          <ac:picMkLst>
            <pc:docMk/>
            <pc:sldMk cId="1683079926" sldId="272"/>
            <ac:picMk id="5" creationId="{33CBAE00-20CE-788D-E447-FD8D58CB5BA5}"/>
          </ac:picMkLst>
        </pc:picChg>
        <pc:picChg chg="add mod">
          <ac:chgData name="Kazuyuki WADA" userId="8de5feb3-c25c-4ae9-a5d0-f82d8424e8a4" providerId="ADAL" clId="{46E65209-5EF8-4521-8F34-9A2B6AC8EE3D}" dt="2023-02-03T09:22:08.326" v="1885" actId="1076"/>
          <ac:picMkLst>
            <pc:docMk/>
            <pc:sldMk cId="1683079926" sldId="272"/>
            <ac:picMk id="7" creationId="{966AC7B8-5FD1-FADA-BEE8-77352DAE0177}"/>
          </ac:picMkLst>
        </pc:picChg>
      </pc:sldChg>
      <pc:sldChg chg="modSp new mod">
        <pc:chgData name="Kazuyuki WADA" userId="8de5feb3-c25c-4ae9-a5d0-f82d8424e8a4" providerId="ADAL" clId="{46E65209-5EF8-4521-8F34-9A2B6AC8EE3D}" dt="2023-02-03T09:46:30.887" v="2792" actId="20577"/>
        <pc:sldMkLst>
          <pc:docMk/>
          <pc:sldMk cId="4229398750" sldId="273"/>
        </pc:sldMkLst>
        <pc:spChg chg="mod">
          <ac:chgData name="Kazuyuki WADA" userId="8de5feb3-c25c-4ae9-a5d0-f82d8424e8a4" providerId="ADAL" clId="{46E65209-5EF8-4521-8F34-9A2B6AC8EE3D}" dt="2023-02-03T09:41:41.496" v="2412" actId="20577"/>
          <ac:spMkLst>
            <pc:docMk/>
            <pc:sldMk cId="4229398750" sldId="273"/>
            <ac:spMk id="2" creationId="{FE50AA35-7F63-106A-1358-C798C626EEA2}"/>
          </ac:spMkLst>
        </pc:spChg>
        <pc:spChg chg="mod">
          <ac:chgData name="Kazuyuki WADA" userId="8de5feb3-c25c-4ae9-a5d0-f82d8424e8a4" providerId="ADAL" clId="{46E65209-5EF8-4521-8F34-9A2B6AC8EE3D}" dt="2023-02-03T09:46:30.887" v="2792" actId="20577"/>
          <ac:spMkLst>
            <pc:docMk/>
            <pc:sldMk cId="4229398750" sldId="273"/>
            <ac:spMk id="3" creationId="{D0362EDC-3C70-10BB-3758-D9417AB73883}"/>
          </ac:spMkLst>
        </pc:spChg>
      </pc:sldChg>
      <pc:sldChg chg="addSp delSp modSp new del mod">
        <pc:chgData name="Kazuyuki WADA" userId="8de5feb3-c25c-4ae9-a5d0-f82d8424e8a4" providerId="ADAL" clId="{46E65209-5EF8-4521-8F34-9A2B6AC8EE3D}" dt="2023-02-03T10:06:39.910" v="3020" actId="47"/>
        <pc:sldMkLst>
          <pc:docMk/>
          <pc:sldMk cId="1619548208" sldId="274"/>
        </pc:sldMkLst>
        <pc:spChg chg="del">
          <ac:chgData name="Kazuyuki WADA" userId="8de5feb3-c25c-4ae9-a5d0-f82d8424e8a4" providerId="ADAL" clId="{46E65209-5EF8-4521-8F34-9A2B6AC8EE3D}" dt="2023-02-03T09:55:32.586" v="2794"/>
          <ac:spMkLst>
            <pc:docMk/>
            <pc:sldMk cId="1619548208" sldId="274"/>
            <ac:spMk id="3" creationId="{93AD37E2-9747-5162-61AC-2AD75A8CEC52}"/>
          </ac:spMkLst>
        </pc:spChg>
        <pc:graphicFrameChg chg="add mod modGraphic">
          <ac:chgData name="Kazuyuki WADA" userId="8de5feb3-c25c-4ae9-a5d0-f82d8424e8a4" providerId="ADAL" clId="{46E65209-5EF8-4521-8F34-9A2B6AC8EE3D}" dt="2023-02-03T10:00:24.405" v="2937" actId="2084"/>
          <ac:graphicFrameMkLst>
            <pc:docMk/>
            <pc:sldMk cId="1619548208" sldId="274"/>
            <ac:graphicFrameMk id="4" creationId="{9E6971E2-C266-2C10-5BF1-BCD651D0325C}"/>
          </ac:graphicFrameMkLst>
        </pc:graphicFrameChg>
      </pc:sldChg>
      <pc:sldChg chg="addSp delSp modSp new mod">
        <pc:chgData name="Kazuyuki WADA" userId="8de5feb3-c25c-4ae9-a5d0-f82d8424e8a4" providerId="ADAL" clId="{46E65209-5EF8-4521-8F34-9A2B6AC8EE3D}" dt="2023-02-06T03:57:38.102" v="3084" actId="167"/>
        <pc:sldMkLst>
          <pc:docMk/>
          <pc:sldMk cId="738577517" sldId="275"/>
        </pc:sldMkLst>
        <pc:spChg chg="del mod">
          <ac:chgData name="Kazuyuki WADA" userId="8de5feb3-c25c-4ae9-a5d0-f82d8424e8a4" providerId="ADAL" clId="{46E65209-5EF8-4521-8F34-9A2B6AC8EE3D}" dt="2023-02-06T03:53:52.270" v="3080" actId="21"/>
          <ac:spMkLst>
            <pc:docMk/>
            <pc:sldMk cId="738577517" sldId="275"/>
            <ac:spMk id="2" creationId="{711C8B18-9FAA-3C09-96DA-51A2384936A5}"/>
          </ac:spMkLst>
        </pc:spChg>
        <pc:spChg chg="del">
          <ac:chgData name="Kazuyuki WADA" userId="8de5feb3-c25c-4ae9-a5d0-f82d8424e8a4" providerId="ADAL" clId="{46E65209-5EF8-4521-8F34-9A2B6AC8EE3D}" dt="2023-02-03T10:03:04.992" v="2990" actId="3680"/>
          <ac:spMkLst>
            <pc:docMk/>
            <pc:sldMk cId="738577517" sldId="275"/>
            <ac:spMk id="3" creationId="{1E239A11-14D6-A6ED-9952-A5BC56F960DE}"/>
          </ac:spMkLst>
        </pc:spChg>
        <pc:spChg chg="add mod ord">
          <ac:chgData name="Kazuyuki WADA" userId="8de5feb3-c25c-4ae9-a5d0-f82d8424e8a4" providerId="ADAL" clId="{46E65209-5EF8-4521-8F34-9A2B6AC8EE3D}" dt="2023-02-06T03:57:38.102" v="3084" actId="167"/>
          <ac:spMkLst>
            <pc:docMk/>
            <pc:sldMk cId="738577517" sldId="275"/>
            <ac:spMk id="5" creationId="{487CFD17-273F-B153-57A1-8C9643DF8371}"/>
          </ac:spMkLst>
        </pc:spChg>
        <pc:graphicFrameChg chg="add mod ord modGraphic">
          <ac:chgData name="Kazuyuki WADA" userId="8de5feb3-c25c-4ae9-a5d0-f82d8424e8a4" providerId="ADAL" clId="{46E65209-5EF8-4521-8F34-9A2B6AC8EE3D}" dt="2023-02-03T10:08:11.824" v="3051" actId="20577"/>
          <ac:graphicFrameMkLst>
            <pc:docMk/>
            <pc:sldMk cId="738577517" sldId="275"/>
            <ac:graphicFrameMk id="4" creationId="{2E119D73-B46B-A51D-F117-6415125851BB}"/>
          </ac:graphicFrameMkLst>
        </pc:graphicFrameChg>
      </pc:sldChg>
      <pc:sldChg chg="addSp delSp modSp add mod">
        <pc:chgData name="Kazuyuki WADA" userId="8de5feb3-c25c-4ae9-a5d0-f82d8424e8a4" providerId="ADAL" clId="{46E65209-5EF8-4521-8F34-9A2B6AC8EE3D}" dt="2023-02-06T03:54:31.302" v="3083" actId="122"/>
        <pc:sldMkLst>
          <pc:docMk/>
          <pc:sldMk cId="1173277457" sldId="276"/>
        </pc:sldMkLst>
        <pc:spChg chg="del">
          <ac:chgData name="Kazuyuki WADA" userId="8de5feb3-c25c-4ae9-a5d0-f82d8424e8a4" providerId="ADAL" clId="{46E65209-5EF8-4521-8F34-9A2B6AC8EE3D}" dt="2023-02-06T03:53:57.274" v="3081" actId="478"/>
          <ac:spMkLst>
            <pc:docMk/>
            <pc:sldMk cId="1173277457" sldId="276"/>
            <ac:spMk id="2" creationId="{711C8B18-9FAA-3C09-96DA-51A2384936A5}"/>
          </ac:spMkLst>
        </pc:spChg>
        <pc:spChg chg="add mod">
          <ac:chgData name="Kazuyuki WADA" userId="8de5feb3-c25c-4ae9-a5d0-f82d8424e8a4" providerId="ADAL" clId="{46E65209-5EF8-4521-8F34-9A2B6AC8EE3D}" dt="2023-02-06T03:54:31.302" v="3083" actId="122"/>
          <ac:spMkLst>
            <pc:docMk/>
            <pc:sldMk cId="1173277457" sldId="276"/>
            <ac:spMk id="3" creationId="{CF1C67EE-77F1-99AA-3640-C7C3E766B34F}"/>
          </ac:spMkLst>
        </pc:spChg>
        <pc:graphicFrameChg chg="mod modGraphic">
          <ac:chgData name="Kazuyuki WADA" userId="8de5feb3-c25c-4ae9-a5d0-f82d8424e8a4" providerId="ADAL" clId="{46E65209-5EF8-4521-8F34-9A2B6AC8EE3D}" dt="2023-02-03T10:10:29.087" v="3071"/>
          <ac:graphicFrameMkLst>
            <pc:docMk/>
            <pc:sldMk cId="1173277457" sldId="276"/>
            <ac:graphicFrameMk id="4" creationId="{2E119D73-B46B-A51D-F117-6415125851BB}"/>
          </ac:graphicFrameMkLst>
        </pc:graphicFrameChg>
      </pc:sldChg>
    </pc:docChg>
  </pc:docChgLst>
  <pc:docChgLst>
    <pc:chgData name="Kazuyuki WADA" userId="8de5feb3-c25c-4ae9-a5d0-f82d8424e8a4" providerId="ADAL" clId="{3BE067E5-2A7E-4AE8-BEE1-88F6C8900A70}"/>
    <pc:docChg chg="custSel addSld modSld">
      <pc:chgData name="Kazuyuki WADA" userId="8de5feb3-c25c-4ae9-a5d0-f82d8424e8a4" providerId="ADAL" clId="{3BE067E5-2A7E-4AE8-BEE1-88F6C8900A70}" dt="2023-02-08T03:57:14.312" v="85" actId="27636"/>
      <pc:docMkLst>
        <pc:docMk/>
      </pc:docMkLst>
      <pc:sldChg chg="modSp mod">
        <pc:chgData name="Kazuyuki WADA" userId="8de5feb3-c25c-4ae9-a5d0-f82d8424e8a4" providerId="ADAL" clId="{3BE067E5-2A7E-4AE8-BEE1-88F6C8900A70}" dt="2023-02-08T03:55:59.562" v="22" actId="20577"/>
        <pc:sldMkLst>
          <pc:docMk/>
          <pc:sldMk cId="114603504" sldId="266"/>
        </pc:sldMkLst>
        <pc:spChg chg="mod">
          <ac:chgData name="Kazuyuki WADA" userId="8de5feb3-c25c-4ae9-a5d0-f82d8424e8a4" providerId="ADAL" clId="{3BE067E5-2A7E-4AE8-BEE1-88F6C8900A70}" dt="2023-02-08T03:55:59.562" v="22" actId="20577"/>
          <ac:spMkLst>
            <pc:docMk/>
            <pc:sldMk cId="114603504" sldId="266"/>
            <ac:spMk id="3" creationId="{5B86C963-3D8A-4A76-ABB1-21ED44109ECF}"/>
          </ac:spMkLst>
        </pc:spChg>
      </pc:sldChg>
      <pc:sldChg chg="modSp mod">
        <pc:chgData name="Kazuyuki WADA" userId="8de5feb3-c25c-4ae9-a5d0-f82d8424e8a4" providerId="ADAL" clId="{3BE067E5-2A7E-4AE8-BEE1-88F6C8900A70}" dt="2023-02-08T03:54:44.029" v="14" actId="20577"/>
        <pc:sldMkLst>
          <pc:docMk/>
          <pc:sldMk cId="4278001053" sldId="268"/>
        </pc:sldMkLst>
        <pc:spChg chg="mod">
          <ac:chgData name="Kazuyuki WADA" userId="8de5feb3-c25c-4ae9-a5d0-f82d8424e8a4" providerId="ADAL" clId="{3BE067E5-2A7E-4AE8-BEE1-88F6C8900A70}" dt="2023-02-08T03:54:44.029" v="14" actId="20577"/>
          <ac:spMkLst>
            <pc:docMk/>
            <pc:sldMk cId="4278001053" sldId="268"/>
            <ac:spMk id="2" creationId="{D5E3858E-D8D7-4BA3-BB68-FEDE3AB23D8D}"/>
          </ac:spMkLst>
        </pc:spChg>
      </pc:sldChg>
      <pc:sldChg chg="modSp mod">
        <pc:chgData name="Kazuyuki WADA" userId="8de5feb3-c25c-4ae9-a5d0-f82d8424e8a4" providerId="ADAL" clId="{3BE067E5-2A7E-4AE8-BEE1-88F6C8900A70}" dt="2023-02-08T03:55:09.165" v="16" actId="2710"/>
        <pc:sldMkLst>
          <pc:docMk/>
          <pc:sldMk cId="4229398750" sldId="273"/>
        </pc:sldMkLst>
        <pc:spChg chg="mod">
          <ac:chgData name="Kazuyuki WADA" userId="8de5feb3-c25c-4ae9-a5d0-f82d8424e8a4" providerId="ADAL" clId="{3BE067E5-2A7E-4AE8-BEE1-88F6C8900A70}" dt="2023-02-08T03:55:09.165" v="16" actId="2710"/>
          <ac:spMkLst>
            <pc:docMk/>
            <pc:sldMk cId="4229398750" sldId="273"/>
            <ac:spMk id="3" creationId="{D0362EDC-3C70-10BB-3758-D9417AB73883}"/>
          </ac:spMkLst>
        </pc:spChg>
      </pc:sldChg>
      <pc:sldChg chg="modSp mod">
        <pc:chgData name="Kazuyuki WADA" userId="8de5feb3-c25c-4ae9-a5d0-f82d8424e8a4" providerId="ADAL" clId="{3BE067E5-2A7E-4AE8-BEE1-88F6C8900A70}" dt="2023-02-08T03:54:16.309" v="2" actId="20577"/>
        <pc:sldMkLst>
          <pc:docMk/>
          <pc:sldMk cId="1173277457" sldId="276"/>
        </pc:sldMkLst>
        <pc:graphicFrameChg chg="mod modGraphic">
          <ac:chgData name="Kazuyuki WADA" userId="8de5feb3-c25c-4ae9-a5d0-f82d8424e8a4" providerId="ADAL" clId="{3BE067E5-2A7E-4AE8-BEE1-88F6C8900A70}" dt="2023-02-08T03:54:16.309" v="2" actId="20577"/>
          <ac:graphicFrameMkLst>
            <pc:docMk/>
            <pc:sldMk cId="1173277457" sldId="276"/>
            <ac:graphicFrameMk id="4" creationId="{2E119D73-B46B-A51D-F117-6415125851BB}"/>
          </ac:graphicFrameMkLst>
        </pc:graphicFrameChg>
      </pc:sldChg>
      <pc:sldChg chg="modSp add mod">
        <pc:chgData name="Kazuyuki WADA" userId="8de5feb3-c25c-4ae9-a5d0-f82d8424e8a4" providerId="ADAL" clId="{3BE067E5-2A7E-4AE8-BEE1-88F6C8900A70}" dt="2023-02-08T03:57:14.312" v="85" actId="27636"/>
        <pc:sldMkLst>
          <pc:docMk/>
          <pc:sldMk cId="2428269941" sldId="277"/>
        </pc:sldMkLst>
        <pc:spChg chg="mod">
          <ac:chgData name="Kazuyuki WADA" userId="8de5feb3-c25c-4ae9-a5d0-f82d8424e8a4" providerId="ADAL" clId="{3BE067E5-2A7E-4AE8-BEE1-88F6C8900A70}" dt="2023-02-08T03:56:50.907" v="45" actId="6549"/>
          <ac:spMkLst>
            <pc:docMk/>
            <pc:sldMk cId="2428269941" sldId="277"/>
            <ac:spMk id="2" creationId="{9EFB5D53-F48B-48C2-8DF4-226D3B00781A}"/>
          </ac:spMkLst>
        </pc:spChg>
        <pc:spChg chg="mod">
          <ac:chgData name="Kazuyuki WADA" userId="8de5feb3-c25c-4ae9-a5d0-f82d8424e8a4" providerId="ADAL" clId="{3BE067E5-2A7E-4AE8-BEE1-88F6C8900A70}" dt="2023-02-08T03:57:14.312" v="85" actId="27636"/>
          <ac:spMkLst>
            <pc:docMk/>
            <pc:sldMk cId="2428269941" sldId="277"/>
            <ac:spMk id="3" creationId="{AEA3892E-430D-4040-A604-B3D8FA67C4BD}"/>
          </ac:spMkLst>
        </pc:spChg>
      </pc:sldChg>
    </pc:docChg>
  </pc:docChgLst>
  <pc:docChgLst>
    <pc:chgData name="Kazuyuki WADA" userId="8de5feb3-c25c-4ae9-a5d0-f82d8424e8a4" providerId="ADAL" clId="{7D861A2C-10E2-46B7-AE92-8AB2026DD9AF}"/>
    <pc:docChg chg="undo custSel addSld modSld">
      <pc:chgData name="Kazuyuki WADA" userId="8de5feb3-c25c-4ae9-a5d0-f82d8424e8a4" providerId="ADAL" clId="{7D861A2C-10E2-46B7-AE92-8AB2026DD9AF}" dt="2022-03-16T10:19:55.534" v="3405" actId="20577"/>
      <pc:docMkLst>
        <pc:docMk/>
      </pc:docMkLst>
      <pc:sldChg chg="modSp new mod">
        <pc:chgData name="Kazuyuki WADA" userId="8de5feb3-c25c-4ae9-a5d0-f82d8424e8a4" providerId="ADAL" clId="{7D861A2C-10E2-46B7-AE92-8AB2026DD9AF}" dt="2022-03-16T07:46:22.100" v="62" actId="20577"/>
        <pc:sldMkLst>
          <pc:docMk/>
          <pc:sldMk cId="1785867599" sldId="256"/>
        </pc:sldMkLst>
        <pc:spChg chg="mod">
          <ac:chgData name="Kazuyuki WADA" userId="8de5feb3-c25c-4ae9-a5d0-f82d8424e8a4" providerId="ADAL" clId="{7D861A2C-10E2-46B7-AE92-8AB2026DD9AF}" dt="2022-03-16T07:46:09.796" v="31" actId="20577"/>
          <ac:spMkLst>
            <pc:docMk/>
            <pc:sldMk cId="1785867599" sldId="256"/>
            <ac:spMk id="2" creationId="{9EFB5D53-F48B-48C2-8DF4-226D3B00781A}"/>
          </ac:spMkLst>
        </pc:spChg>
        <pc:spChg chg="mod">
          <ac:chgData name="Kazuyuki WADA" userId="8de5feb3-c25c-4ae9-a5d0-f82d8424e8a4" providerId="ADAL" clId="{7D861A2C-10E2-46B7-AE92-8AB2026DD9AF}" dt="2022-03-16T07:46:22.100" v="62" actId="20577"/>
          <ac:spMkLst>
            <pc:docMk/>
            <pc:sldMk cId="1785867599" sldId="256"/>
            <ac:spMk id="3" creationId="{AEA3892E-430D-4040-A604-B3D8FA67C4BD}"/>
          </ac:spMkLst>
        </pc:spChg>
      </pc:sldChg>
      <pc:sldChg chg="addSp delSp modSp new mod">
        <pc:chgData name="Kazuyuki WADA" userId="8de5feb3-c25c-4ae9-a5d0-f82d8424e8a4" providerId="ADAL" clId="{7D861A2C-10E2-46B7-AE92-8AB2026DD9AF}" dt="2022-03-16T10:06:00.942" v="3082" actId="20577"/>
        <pc:sldMkLst>
          <pc:docMk/>
          <pc:sldMk cId="3772697432" sldId="257"/>
        </pc:sldMkLst>
        <pc:spChg chg="mod">
          <ac:chgData name="Kazuyuki WADA" userId="8de5feb3-c25c-4ae9-a5d0-f82d8424e8a4" providerId="ADAL" clId="{7D861A2C-10E2-46B7-AE92-8AB2026DD9AF}" dt="2022-03-16T07:50:18.210" v="161" actId="2711"/>
          <ac:spMkLst>
            <pc:docMk/>
            <pc:sldMk cId="3772697432" sldId="257"/>
            <ac:spMk id="2" creationId="{D5E3858E-D8D7-4BA3-BB68-FEDE3AB23D8D}"/>
          </ac:spMkLst>
        </pc:spChg>
        <pc:spChg chg="del">
          <ac:chgData name="Kazuyuki WADA" userId="8de5feb3-c25c-4ae9-a5d0-f82d8424e8a4" providerId="ADAL" clId="{7D861A2C-10E2-46B7-AE92-8AB2026DD9AF}" dt="2022-03-16T09:13:32.371" v="1648"/>
          <ac:spMkLst>
            <pc:docMk/>
            <pc:sldMk cId="3772697432" sldId="257"/>
            <ac:spMk id="3" creationId="{5B6AA08B-041C-4DBC-A328-FFF0E3E43EFB}"/>
          </ac:spMkLst>
        </pc:spChg>
        <pc:spChg chg="add del mod">
          <ac:chgData name="Kazuyuki WADA" userId="8de5feb3-c25c-4ae9-a5d0-f82d8424e8a4" providerId="ADAL" clId="{7D861A2C-10E2-46B7-AE92-8AB2026DD9AF}" dt="2022-03-16T09:14:12.261" v="1653" actId="478"/>
          <ac:spMkLst>
            <pc:docMk/>
            <pc:sldMk cId="3772697432" sldId="257"/>
            <ac:spMk id="7" creationId="{6BFD3557-E259-42AA-B084-D2C058FC9441}"/>
          </ac:spMkLst>
        </pc:spChg>
        <pc:graphicFrameChg chg="add mod modGraphic">
          <ac:chgData name="Kazuyuki WADA" userId="8de5feb3-c25c-4ae9-a5d0-f82d8424e8a4" providerId="ADAL" clId="{7D861A2C-10E2-46B7-AE92-8AB2026DD9AF}" dt="2022-03-16T10:06:00.942" v="3082" actId="20577"/>
          <ac:graphicFrameMkLst>
            <pc:docMk/>
            <pc:sldMk cId="3772697432" sldId="257"/>
            <ac:graphicFrameMk id="4" creationId="{B9D52262-6990-4926-A0FD-204BE6ED1199}"/>
          </ac:graphicFrameMkLst>
        </pc:graphicFrameChg>
        <pc:graphicFrameChg chg="add del mod">
          <ac:chgData name="Kazuyuki WADA" userId="8de5feb3-c25c-4ae9-a5d0-f82d8424e8a4" providerId="ADAL" clId="{7D861A2C-10E2-46B7-AE92-8AB2026DD9AF}" dt="2022-03-16T09:14:02.762" v="1652" actId="478"/>
          <ac:graphicFrameMkLst>
            <pc:docMk/>
            <pc:sldMk cId="3772697432" sldId="257"/>
            <ac:graphicFrameMk id="5" creationId="{7E2F311E-57A4-4889-88AC-CC83FB2D4E12}"/>
          </ac:graphicFrameMkLst>
        </pc:graphicFrameChg>
      </pc:sldChg>
      <pc:sldChg chg="addSp delSp modSp new mod">
        <pc:chgData name="Kazuyuki WADA" userId="8de5feb3-c25c-4ae9-a5d0-f82d8424e8a4" providerId="ADAL" clId="{7D861A2C-10E2-46B7-AE92-8AB2026DD9AF}" dt="2022-03-16T10:06:56.490" v="3094" actId="120"/>
        <pc:sldMkLst>
          <pc:docMk/>
          <pc:sldMk cId="860713346" sldId="258"/>
        </pc:sldMkLst>
        <pc:spChg chg="mod">
          <ac:chgData name="Kazuyuki WADA" userId="8de5feb3-c25c-4ae9-a5d0-f82d8424e8a4" providerId="ADAL" clId="{7D861A2C-10E2-46B7-AE92-8AB2026DD9AF}" dt="2022-03-16T10:06:56.490" v="3094" actId="120"/>
          <ac:spMkLst>
            <pc:docMk/>
            <pc:sldMk cId="860713346" sldId="258"/>
            <ac:spMk id="2" creationId="{D1D10BDF-7F46-4D91-9280-E568B9946C54}"/>
          </ac:spMkLst>
        </pc:spChg>
        <pc:spChg chg="del">
          <ac:chgData name="Kazuyuki WADA" userId="8de5feb3-c25c-4ae9-a5d0-f82d8424e8a4" providerId="ADAL" clId="{7D861A2C-10E2-46B7-AE92-8AB2026DD9AF}" dt="2022-03-16T08:04:42.792" v="432" actId="478"/>
          <ac:spMkLst>
            <pc:docMk/>
            <pc:sldMk cId="860713346" sldId="258"/>
            <ac:spMk id="3" creationId="{C449211E-0274-42D9-8BB4-187D6F16A761}"/>
          </ac:spMkLst>
        </pc:spChg>
        <pc:spChg chg="add mod">
          <ac:chgData name="Kazuyuki WADA" userId="8de5feb3-c25c-4ae9-a5d0-f82d8424e8a4" providerId="ADAL" clId="{7D861A2C-10E2-46B7-AE92-8AB2026DD9AF}" dt="2022-03-16T08:05:06.430" v="437" actId="1076"/>
          <ac:spMkLst>
            <pc:docMk/>
            <pc:sldMk cId="860713346" sldId="258"/>
            <ac:spMk id="8" creationId="{B416E189-1FC2-4CA9-868A-F8C6D0705503}"/>
          </ac:spMkLst>
        </pc:spChg>
        <pc:spChg chg="add mod">
          <ac:chgData name="Kazuyuki WADA" userId="8de5feb3-c25c-4ae9-a5d0-f82d8424e8a4" providerId="ADAL" clId="{7D861A2C-10E2-46B7-AE92-8AB2026DD9AF}" dt="2022-03-16T08:05:06.430" v="437" actId="1076"/>
          <ac:spMkLst>
            <pc:docMk/>
            <pc:sldMk cId="860713346" sldId="258"/>
            <ac:spMk id="9" creationId="{F357A488-0F79-4C5D-9FAB-35A22899B801}"/>
          </ac:spMkLst>
        </pc:spChg>
        <pc:spChg chg="add mod">
          <ac:chgData name="Kazuyuki WADA" userId="8de5feb3-c25c-4ae9-a5d0-f82d8424e8a4" providerId="ADAL" clId="{7D861A2C-10E2-46B7-AE92-8AB2026DD9AF}" dt="2022-03-16T08:04:38.175" v="431" actId="403"/>
          <ac:spMkLst>
            <pc:docMk/>
            <pc:sldMk cId="860713346" sldId="258"/>
            <ac:spMk id="10" creationId="{FA3A78F6-F80C-401F-82A2-2EF701BD23C1}"/>
          </ac:spMkLst>
        </pc:spChg>
        <pc:spChg chg="add mod">
          <ac:chgData name="Kazuyuki WADA" userId="8de5feb3-c25c-4ae9-a5d0-f82d8424e8a4" providerId="ADAL" clId="{7D861A2C-10E2-46B7-AE92-8AB2026DD9AF}" dt="2022-03-16T08:04:47.814" v="435" actId="2711"/>
          <ac:spMkLst>
            <pc:docMk/>
            <pc:sldMk cId="860713346" sldId="258"/>
            <ac:spMk id="11" creationId="{D75790EB-C7A8-4EC5-80FD-938BF84E3846}"/>
          </ac:spMkLst>
        </pc:spChg>
        <pc:spChg chg="add mod">
          <ac:chgData name="Kazuyuki WADA" userId="8de5feb3-c25c-4ae9-a5d0-f82d8424e8a4" providerId="ADAL" clId="{7D861A2C-10E2-46B7-AE92-8AB2026DD9AF}" dt="2022-03-16T08:52:46.804" v="1035" actId="1076"/>
          <ac:spMkLst>
            <pc:docMk/>
            <pc:sldMk cId="860713346" sldId="258"/>
            <ac:spMk id="12" creationId="{C7B1BB18-3E3E-45B4-857F-1E0BBE62FABF}"/>
          </ac:spMkLst>
        </pc:spChg>
        <pc:picChg chg="add mod">
          <ac:chgData name="Kazuyuki WADA" userId="8de5feb3-c25c-4ae9-a5d0-f82d8424e8a4" providerId="ADAL" clId="{7D861A2C-10E2-46B7-AE92-8AB2026DD9AF}" dt="2022-03-16T08:03:30.100" v="395" actId="1076"/>
          <ac:picMkLst>
            <pc:docMk/>
            <pc:sldMk cId="860713346" sldId="258"/>
            <ac:picMk id="5" creationId="{35DF358C-7D0A-42EB-AE91-B255189444FD}"/>
          </ac:picMkLst>
        </pc:picChg>
        <pc:picChg chg="add mod">
          <ac:chgData name="Kazuyuki WADA" userId="8de5feb3-c25c-4ae9-a5d0-f82d8424e8a4" providerId="ADAL" clId="{7D861A2C-10E2-46B7-AE92-8AB2026DD9AF}" dt="2022-03-16T08:05:00.125" v="436" actId="1076"/>
          <ac:picMkLst>
            <pc:docMk/>
            <pc:sldMk cId="860713346" sldId="258"/>
            <ac:picMk id="7" creationId="{68741903-7EF9-453A-967C-35E202A3B86D}"/>
          </ac:picMkLst>
        </pc:picChg>
      </pc:sldChg>
      <pc:sldChg chg="addSp delSp modSp new mod">
        <pc:chgData name="Kazuyuki WADA" userId="8de5feb3-c25c-4ae9-a5d0-f82d8424e8a4" providerId="ADAL" clId="{7D861A2C-10E2-46B7-AE92-8AB2026DD9AF}" dt="2022-03-16T10:06:42.664" v="3091" actId="404"/>
        <pc:sldMkLst>
          <pc:docMk/>
          <pc:sldMk cId="1085742653" sldId="259"/>
        </pc:sldMkLst>
        <pc:spChg chg="mod">
          <ac:chgData name="Kazuyuki WADA" userId="8de5feb3-c25c-4ae9-a5d0-f82d8424e8a4" providerId="ADAL" clId="{7D861A2C-10E2-46B7-AE92-8AB2026DD9AF}" dt="2022-03-16T10:06:42.664" v="3091" actId="404"/>
          <ac:spMkLst>
            <pc:docMk/>
            <pc:sldMk cId="1085742653" sldId="259"/>
            <ac:spMk id="2" creationId="{30D0F939-6C0C-4173-95F3-BD7EE6D7A804}"/>
          </ac:spMkLst>
        </pc:spChg>
        <pc:spChg chg="del">
          <ac:chgData name="Kazuyuki WADA" userId="8de5feb3-c25c-4ae9-a5d0-f82d8424e8a4" providerId="ADAL" clId="{7D861A2C-10E2-46B7-AE92-8AB2026DD9AF}" dt="2022-03-16T08:13:08.316" v="467" actId="478"/>
          <ac:spMkLst>
            <pc:docMk/>
            <pc:sldMk cId="1085742653" sldId="259"/>
            <ac:spMk id="3" creationId="{EDE4948A-6553-4DA5-B356-DF61D5337115}"/>
          </ac:spMkLst>
        </pc:spChg>
        <pc:spChg chg="add mod">
          <ac:chgData name="Kazuyuki WADA" userId="8de5feb3-c25c-4ae9-a5d0-f82d8424e8a4" providerId="ADAL" clId="{7D861A2C-10E2-46B7-AE92-8AB2026DD9AF}" dt="2022-03-16T08:24:31.136" v="554" actId="120"/>
          <ac:spMkLst>
            <pc:docMk/>
            <pc:sldMk cId="1085742653" sldId="259"/>
            <ac:spMk id="11" creationId="{C5FF455C-326A-4118-B4CC-16F7F77BC97C}"/>
          </ac:spMkLst>
        </pc:spChg>
        <pc:spChg chg="add mod">
          <ac:chgData name="Kazuyuki WADA" userId="8de5feb3-c25c-4ae9-a5d0-f82d8424e8a4" providerId="ADAL" clId="{7D861A2C-10E2-46B7-AE92-8AB2026DD9AF}" dt="2022-03-16T08:23:31.178" v="547" actId="1076"/>
          <ac:spMkLst>
            <pc:docMk/>
            <pc:sldMk cId="1085742653" sldId="259"/>
            <ac:spMk id="12" creationId="{F9A9AC95-95D1-4117-8F3E-7F98CA252A4B}"/>
          </ac:spMkLst>
        </pc:spChg>
        <pc:spChg chg="add mod">
          <ac:chgData name="Kazuyuki WADA" userId="8de5feb3-c25c-4ae9-a5d0-f82d8424e8a4" providerId="ADAL" clId="{7D861A2C-10E2-46B7-AE92-8AB2026DD9AF}" dt="2022-03-16T08:24:18.918" v="552" actId="207"/>
          <ac:spMkLst>
            <pc:docMk/>
            <pc:sldMk cId="1085742653" sldId="259"/>
            <ac:spMk id="15" creationId="{9EA241E7-4AEC-465B-91A0-E3459E583228}"/>
          </ac:spMkLst>
        </pc:spChg>
        <pc:spChg chg="add mod">
          <ac:chgData name="Kazuyuki WADA" userId="8de5feb3-c25c-4ae9-a5d0-f82d8424e8a4" providerId="ADAL" clId="{7D861A2C-10E2-46B7-AE92-8AB2026DD9AF}" dt="2022-03-16T08:21:07.555" v="517" actId="14100"/>
          <ac:spMkLst>
            <pc:docMk/>
            <pc:sldMk cId="1085742653" sldId="259"/>
            <ac:spMk id="16" creationId="{D1BE46BA-330E-477C-B919-081644416B1E}"/>
          </ac:spMkLst>
        </pc:spChg>
        <pc:spChg chg="add mod">
          <ac:chgData name="Kazuyuki WADA" userId="8de5feb3-c25c-4ae9-a5d0-f82d8424e8a4" providerId="ADAL" clId="{7D861A2C-10E2-46B7-AE92-8AB2026DD9AF}" dt="2022-03-16T08:25:50.311" v="606" actId="1035"/>
          <ac:spMkLst>
            <pc:docMk/>
            <pc:sldMk cId="1085742653" sldId="259"/>
            <ac:spMk id="17" creationId="{33FD67DC-BCB9-4D3B-A5AB-3A1B0AC264D6}"/>
          </ac:spMkLst>
        </pc:spChg>
        <pc:spChg chg="add mod">
          <ac:chgData name="Kazuyuki WADA" userId="8de5feb3-c25c-4ae9-a5d0-f82d8424e8a4" providerId="ADAL" clId="{7D861A2C-10E2-46B7-AE92-8AB2026DD9AF}" dt="2022-03-16T08:25:34.710" v="604" actId="2711"/>
          <ac:spMkLst>
            <pc:docMk/>
            <pc:sldMk cId="1085742653" sldId="259"/>
            <ac:spMk id="18" creationId="{7D8EAF12-F580-4951-B516-9C7EF518C137}"/>
          </ac:spMkLst>
        </pc:spChg>
        <pc:picChg chg="add del mod">
          <ac:chgData name="Kazuyuki WADA" userId="8de5feb3-c25c-4ae9-a5d0-f82d8424e8a4" providerId="ADAL" clId="{7D861A2C-10E2-46B7-AE92-8AB2026DD9AF}" dt="2022-03-16T08:07:15.018" v="445" actId="478"/>
          <ac:picMkLst>
            <pc:docMk/>
            <pc:sldMk cId="1085742653" sldId="259"/>
            <ac:picMk id="5" creationId="{A2D966C6-8280-4886-988F-7E622B667926}"/>
          </ac:picMkLst>
        </pc:picChg>
        <pc:picChg chg="add del mod">
          <ac:chgData name="Kazuyuki WADA" userId="8de5feb3-c25c-4ae9-a5d0-f82d8424e8a4" providerId="ADAL" clId="{7D861A2C-10E2-46B7-AE92-8AB2026DD9AF}" dt="2022-03-16T08:10:39.123" v="452" actId="478"/>
          <ac:picMkLst>
            <pc:docMk/>
            <pc:sldMk cId="1085742653" sldId="259"/>
            <ac:picMk id="6" creationId="{237C2F71-9518-486B-A789-A9A6D5D2EDC7}"/>
          </ac:picMkLst>
        </pc:picChg>
        <pc:picChg chg="add mod">
          <ac:chgData name="Kazuyuki WADA" userId="8de5feb3-c25c-4ae9-a5d0-f82d8424e8a4" providerId="ADAL" clId="{7D861A2C-10E2-46B7-AE92-8AB2026DD9AF}" dt="2022-03-16T08:23:31.178" v="547" actId="1076"/>
          <ac:picMkLst>
            <pc:docMk/>
            <pc:sldMk cId="1085742653" sldId="259"/>
            <ac:picMk id="8" creationId="{42B12E16-938F-45E6-B40E-7193FB067A5B}"/>
          </ac:picMkLst>
        </pc:picChg>
        <pc:picChg chg="add mod">
          <ac:chgData name="Kazuyuki WADA" userId="8de5feb3-c25c-4ae9-a5d0-f82d8424e8a4" providerId="ADAL" clId="{7D861A2C-10E2-46B7-AE92-8AB2026DD9AF}" dt="2022-03-16T08:11:05.026" v="455" actId="1076"/>
          <ac:picMkLst>
            <pc:docMk/>
            <pc:sldMk cId="1085742653" sldId="259"/>
            <ac:picMk id="10" creationId="{6C1AD7B8-6A07-4704-977C-23D66BED5856}"/>
          </ac:picMkLst>
        </pc:picChg>
        <pc:picChg chg="add mod">
          <ac:chgData name="Kazuyuki WADA" userId="8de5feb3-c25c-4ae9-a5d0-f82d8424e8a4" providerId="ADAL" clId="{7D861A2C-10E2-46B7-AE92-8AB2026DD9AF}" dt="2022-03-16T08:17:38.126" v="486" actId="14100"/>
          <ac:picMkLst>
            <pc:docMk/>
            <pc:sldMk cId="1085742653" sldId="259"/>
            <ac:picMk id="14" creationId="{C4914723-C9AF-4EDE-89DB-10795058A2BB}"/>
          </ac:picMkLst>
        </pc:picChg>
      </pc:sldChg>
      <pc:sldChg chg="addSp delSp modSp new mod">
        <pc:chgData name="Kazuyuki WADA" userId="8de5feb3-c25c-4ae9-a5d0-f82d8424e8a4" providerId="ADAL" clId="{7D861A2C-10E2-46B7-AE92-8AB2026DD9AF}" dt="2022-03-16T10:07:10.543" v="3098" actId="404"/>
        <pc:sldMkLst>
          <pc:docMk/>
          <pc:sldMk cId="2030636706" sldId="260"/>
        </pc:sldMkLst>
        <pc:spChg chg="mod">
          <ac:chgData name="Kazuyuki WADA" userId="8de5feb3-c25c-4ae9-a5d0-f82d8424e8a4" providerId="ADAL" clId="{7D861A2C-10E2-46B7-AE92-8AB2026DD9AF}" dt="2022-03-16T10:07:10.543" v="3098" actId="404"/>
          <ac:spMkLst>
            <pc:docMk/>
            <pc:sldMk cId="2030636706" sldId="260"/>
            <ac:spMk id="2" creationId="{FCF1CCB8-8C5C-4B6C-AB0C-3D8101BD8866}"/>
          </ac:spMkLst>
        </pc:spChg>
        <pc:spChg chg="del">
          <ac:chgData name="Kazuyuki WADA" userId="8de5feb3-c25c-4ae9-a5d0-f82d8424e8a4" providerId="ADAL" clId="{7D861A2C-10E2-46B7-AE92-8AB2026DD9AF}" dt="2022-03-16T08:48:01.961" v="719" actId="478"/>
          <ac:spMkLst>
            <pc:docMk/>
            <pc:sldMk cId="2030636706" sldId="260"/>
            <ac:spMk id="3" creationId="{C579BB56-6DCD-4057-9E85-7765BD7B2493}"/>
          </ac:spMkLst>
        </pc:spChg>
        <pc:spChg chg="add mod">
          <ac:chgData name="Kazuyuki WADA" userId="8de5feb3-c25c-4ae9-a5d0-f82d8424e8a4" providerId="ADAL" clId="{7D861A2C-10E2-46B7-AE92-8AB2026DD9AF}" dt="2022-03-16T08:49:23.632" v="753" actId="1076"/>
          <ac:spMkLst>
            <pc:docMk/>
            <pc:sldMk cId="2030636706" sldId="260"/>
            <ac:spMk id="12" creationId="{5506F2C3-24B0-4B89-AE39-489859600DFD}"/>
          </ac:spMkLst>
        </pc:spChg>
        <pc:spChg chg="add mod">
          <ac:chgData name="Kazuyuki WADA" userId="8de5feb3-c25c-4ae9-a5d0-f82d8424e8a4" providerId="ADAL" clId="{7D861A2C-10E2-46B7-AE92-8AB2026DD9AF}" dt="2022-03-16T08:48:38.890" v="721"/>
          <ac:spMkLst>
            <pc:docMk/>
            <pc:sldMk cId="2030636706" sldId="260"/>
            <ac:spMk id="13" creationId="{E6A1B33A-225E-4738-BAE7-52938871435A}"/>
          </ac:spMkLst>
        </pc:spChg>
        <pc:spChg chg="add mod">
          <ac:chgData name="Kazuyuki WADA" userId="8de5feb3-c25c-4ae9-a5d0-f82d8424e8a4" providerId="ADAL" clId="{7D861A2C-10E2-46B7-AE92-8AB2026DD9AF}" dt="2022-03-16T08:48:59.235" v="746" actId="1076"/>
          <ac:spMkLst>
            <pc:docMk/>
            <pc:sldMk cId="2030636706" sldId="260"/>
            <ac:spMk id="19" creationId="{5375A604-9E4D-49B6-AC57-9CBEBD0E9800}"/>
          </ac:spMkLst>
        </pc:spChg>
        <pc:spChg chg="add mod">
          <ac:chgData name="Kazuyuki WADA" userId="8de5feb3-c25c-4ae9-a5d0-f82d8424e8a4" providerId="ADAL" clId="{7D861A2C-10E2-46B7-AE92-8AB2026DD9AF}" dt="2022-03-16T08:51:02.247" v="889" actId="14100"/>
          <ac:spMkLst>
            <pc:docMk/>
            <pc:sldMk cId="2030636706" sldId="260"/>
            <ac:spMk id="20" creationId="{F2FB1269-82C7-4BC1-9DD9-E6B6ACD5D510}"/>
          </ac:spMkLst>
        </pc:spChg>
        <pc:grpChg chg="add mod">
          <ac:chgData name="Kazuyuki WADA" userId="8de5feb3-c25c-4ae9-a5d0-f82d8424e8a4" providerId="ADAL" clId="{7D861A2C-10E2-46B7-AE92-8AB2026DD9AF}" dt="2022-03-16T08:49:27.868" v="754" actId="1076"/>
          <ac:grpSpMkLst>
            <pc:docMk/>
            <pc:sldMk cId="2030636706" sldId="260"/>
            <ac:grpSpMk id="18" creationId="{7B213F4F-46D1-4462-841F-F739F1C9CBF8}"/>
          </ac:grpSpMkLst>
        </pc:grpChg>
        <pc:picChg chg="add mod">
          <ac:chgData name="Kazuyuki WADA" userId="8de5feb3-c25c-4ae9-a5d0-f82d8424e8a4" providerId="ADAL" clId="{7D861A2C-10E2-46B7-AE92-8AB2026DD9AF}" dt="2022-03-16T08:47:52.454" v="717" actId="1076"/>
          <ac:picMkLst>
            <pc:docMk/>
            <pc:sldMk cId="2030636706" sldId="260"/>
            <ac:picMk id="5" creationId="{34AD5647-77F3-442F-9FBF-B034581E7D0D}"/>
          </ac:picMkLst>
        </pc:picChg>
        <pc:picChg chg="add mod">
          <ac:chgData name="Kazuyuki WADA" userId="8de5feb3-c25c-4ae9-a5d0-f82d8424e8a4" providerId="ADAL" clId="{7D861A2C-10E2-46B7-AE92-8AB2026DD9AF}" dt="2022-03-16T08:47:33.841" v="713" actId="14100"/>
          <ac:picMkLst>
            <pc:docMk/>
            <pc:sldMk cId="2030636706" sldId="260"/>
            <ac:picMk id="7" creationId="{5E117C29-927F-44F2-B88C-93E0F7E852B8}"/>
          </ac:picMkLst>
        </pc:picChg>
        <pc:picChg chg="add mod ord">
          <ac:chgData name="Kazuyuki WADA" userId="8de5feb3-c25c-4ae9-a5d0-f82d8424e8a4" providerId="ADAL" clId="{7D861A2C-10E2-46B7-AE92-8AB2026DD9AF}" dt="2022-03-16T08:48:38.890" v="721"/>
          <ac:picMkLst>
            <pc:docMk/>
            <pc:sldMk cId="2030636706" sldId="260"/>
            <ac:picMk id="9" creationId="{CC2E34A5-B594-4DBB-9515-118CC972101B}"/>
          </ac:picMkLst>
        </pc:picChg>
        <pc:picChg chg="add mod">
          <ac:chgData name="Kazuyuki WADA" userId="8de5feb3-c25c-4ae9-a5d0-f82d8424e8a4" providerId="ADAL" clId="{7D861A2C-10E2-46B7-AE92-8AB2026DD9AF}" dt="2022-03-16T08:48:38.890" v="721"/>
          <ac:picMkLst>
            <pc:docMk/>
            <pc:sldMk cId="2030636706" sldId="260"/>
            <ac:picMk id="11" creationId="{7E716FFA-433A-40A0-8F94-13C2CA67DB19}"/>
          </ac:picMkLst>
        </pc:picChg>
        <pc:cxnChg chg="add mod">
          <ac:chgData name="Kazuyuki WADA" userId="8de5feb3-c25c-4ae9-a5d0-f82d8424e8a4" providerId="ADAL" clId="{7D861A2C-10E2-46B7-AE92-8AB2026DD9AF}" dt="2022-03-16T08:48:38.890" v="721"/>
          <ac:cxnSpMkLst>
            <pc:docMk/>
            <pc:sldMk cId="2030636706" sldId="260"/>
            <ac:cxnSpMk id="15" creationId="{3807DB17-3E87-4D64-A92E-7BCE85A6CAE5}"/>
          </ac:cxnSpMkLst>
        </pc:cxnChg>
      </pc:sldChg>
      <pc:sldChg chg="addSp modSp new mod">
        <pc:chgData name="Kazuyuki WADA" userId="8de5feb3-c25c-4ae9-a5d0-f82d8424e8a4" providerId="ADAL" clId="{7D861A2C-10E2-46B7-AE92-8AB2026DD9AF}" dt="2022-03-16T09:03:17.740" v="1258" actId="1076"/>
        <pc:sldMkLst>
          <pc:docMk/>
          <pc:sldMk cId="1160824418" sldId="261"/>
        </pc:sldMkLst>
        <pc:spChg chg="mod">
          <ac:chgData name="Kazuyuki WADA" userId="8de5feb3-c25c-4ae9-a5d0-f82d8424e8a4" providerId="ADAL" clId="{7D861A2C-10E2-46B7-AE92-8AB2026DD9AF}" dt="2022-03-16T08:53:12.878" v="1038" actId="20577"/>
          <ac:spMkLst>
            <pc:docMk/>
            <pc:sldMk cId="1160824418" sldId="261"/>
            <ac:spMk id="2" creationId="{0A4607F0-F467-41C2-A2EF-8507DBE023F9}"/>
          </ac:spMkLst>
        </pc:spChg>
        <pc:spChg chg="mod">
          <ac:chgData name="Kazuyuki WADA" userId="8de5feb3-c25c-4ae9-a5d0-f82d8424e8a4" providerId="ADAL" clId="{7D861A2C-10E2-46B7-AE92-8AB2026DD9AF}" dt="2022-03-16T09:03:13.496" v="1257" actId="27636"/>
          <ac:spMkLst>
            <pc:docMk/>
            <pc:sldMk cId="1160824418" sldId="261"/>
            <ac:spMk id="3" creationId="{0E597857-B92D-4EA6-8A77-6EB371340F62}"/>
          </ac:spMkLst>
        </pc:spChg>
        <pc:picChg chg="add mod">
          <ac:chgData name="Kazuyuki WADA" userId="8de5feb3-c25c-4ae9-a5d0-f82d8424e8a4" providerId="ADAL" clId="{7D861A2C-10E2-46B7-AE92-8AB2026DD9AF}" dt="2022-03-16T09:03:17.740" v="1258" actId="1076"/>
          <ac:picMkLst>
            <pc:docMk/>
            <pc:sldMk cId="1160824418" sldId="261"/>
            <ac:picMk id="5" creationId="{5387A949-8C95-4CA8-9B23-9358ECA5B3E5}"/>
          </ac:picMkLst>
        </pc:picChg>
        <pc:picChg chg="add mod">
          <ac:chgData name="Kazuyuki WADA" userId="8de5feb3-c25c-4ae9-a5d0-f82d8424e8a4" providerId="ADAL" clId="{7D861A2C-10E2-46B7-AE92-8AB2026DD9AF}" dt="2022-03-16T09:02:59.021" v="1251" actId="1076"/>
          <ac:picMkLst>
            <pc:docMk/>
            <pc:sldMk cId="1160824418" sldId="261"/>
            <ac:picMk id="7" creationId="{023651AA-BEB6-41E2-94C0-2976B21E9715}"/>
          </ac:picMkLst>
        </pc:picChg>
      </pc:sldChg>
      <pc:sldChg chg="addSp modSp new mod">
        <pc:chgData name="Kazuyuki WADA" userId="8de5feb3-c25c-4ae9-a5d0-f82d8424e8a4" providerId="ADAL" clId="{7D861A2C-10E2-46B7-AE92-8AB2026DD9AF}" dt="2022-03-16T09:38:01.912" v="2146" actId="1076"/>
        <pc:sldMkLst>
          <pc:docMk/>
          <pc:sldMk cId="4160506520" sldId="262"/>
        </pc:sldMkLst>
        <pc:spChg chg="mod">
          <ac:chgData name="Kazuyuki WADA" userId="8de5feb3-c25c-4ae9-a5d0-f82d8424e8a4" providerId="ADAL" clId="{7D861A2C-10E2-46B7-AE92-8AB2026DD9AF}" dt="2022-03-16T09:04:02.615" v="1261" actId="20577"/>
          <ac:spMkLst>
            <pc:docMk/>
            <pc:sldMk cId="4160506520" sldId="262"/>
            <ac:spMk id="2" creationId="{6220A06D-A18D-442D-9541-5FB3DBA61BC3}"/>
          </ac:spMkLst>
        </pc:spChg>
        <pc:spChg chg="mod">
          <ac:chgData name="Kazuyuki WADA" userId="8de5feb3-c25c-4ae9-a5d0-f82d8424e8a4" providerId="ADAL" clId="{7D861A2C-10E2-46B7-AE92-8AB2026DD9AF}" dt="2022-03-16T09:10:11.780" v="1516" actId="20577"/>
          <ac:spMkLst>
            <pc:docMk/>
            <pc:sldMk cId="4160506520" sldId="262"/>
            <ac:spMk id="3" creationId="{66A4AEEA-70EA-42C9-8895-FF59DCFB7B1D}"/>
          </ac:spMkLst>
        </pc:spChg>
        <pc:spChg chg="add mod">
          <ac:chgData name="Kazuyuki WADA" userId="8de5feb3-c25c-4ae9-a5d0-f82d8424e8a4" providerId="ADAL" clId="{7D861A2C-10E2-46B7-AE92-8AB2026DD9AF}" dt="2022-03-16T09:11:09.980" v="1579" actId="1038"/>
          <ac:spMkLst>
            <pc:docMk/>
            <pc:sldMk cId="4160506520" sldId="262"/>
            <ac:spMk id="10" creationId="{3751E9A7-047F-444F-A5DB-FFB852C65017}"/>
          </ac:spMkLst>
        </pc:spChg>
        <pc:spChg chg="add mod">
          <ac:chgData name="Kazuyuki WADA" userId="8de5feb3-c25c-4ae9-a5d0-f82d8424e8a4" providerId="ADAL" clId="{7D861A2C-10E2-46B7-AE92-8AB2026DD9AF}" dt="2022-03-16T09:37:44.527" v="2145" actId="1076"/>
          <ac:spMkLst>
            <pc:docMk/>
            <pc:sldMk cId="4160506520" sldId="262"/>
            <ac:spMk id="11" creationId="{C931B5F7-BF9E-4F6B-A429-D25AD92BEAFA}"/>
          </ac:spMkLst>
        </pc:spChg>
        <pc:spChg chg="add mod">
          <ac:chgData name="Kazuyuki WADA" userId="8de5feb3-c25c-4ae9-a5d0-f82d8424e8a4" providerId="ADAL" clId="{7D861A2C-10E2-46B7-AE92-8AB2026DD9AF}" dt="2022-03-16T09:37:44.527" v="2145" actId="1076"/>
          <ac:spMkLst>
            <pc:docMk/>
            <pc:sldMk cId="4160506520" sldId="262"/>
            <ac:spMk id="12" creationId="{AD346CE5-6DBC-48AE-972D-2D6C9530510A}"/>
          </ac:spMkLst>
        </pc:spChg>
        <pc:spChg chg="add mod">
          <ac:chgData name="Kazuyuki WADA" userId="8de5feb3-c25c-4ae9-a5d0-f82d8424e8a4" providerId="ADAL" clId="{7D861A2C-10E2-46B7-AE92-8AB2026DD9AF}" dt="2022-03-16T09:37:44.527" v="2145" actId="1076"/>
          <ac:spMkLst>
            <pc:docMk/>
            <pc:sldMk cId="4160506520" sldId="262"/>
            <ac:spMk id="13" creationId="{59944859-C7CB-4D6D-A35E-4E42CFC97416}"/>
          </ac:spMkLst>
        </pc:spChg>
        <pc:picChg chg="add mod">
          <ac:chgData name="Kazuyuki WADA" userId="8de5feb3-c25c-4ae9-a5d0-f82d8424e8a4" providerId="ADAL" clId="{7D861A2C-10E2-46B7-AE92-8AB2026DD9AF}" dt="2022-03-16T09:38:01.912" v="2146" actId="1076"/>
          <ac:picMkLst>
            <pc:docMk/>
            <pc:sldMk cId="4160506520" sldId="262"/>
            <ac:picMk id="5" creationId="{03AB0B9E-E1B8-474B-A1DF-725048760CAA}"/>
          </ac:picMkLst>
        </pc:picChg>
        <pc:picChg chg="add mod">
          <ac:chgData name="Kazuyuki WADA" userId="8de5feb3-c25c-4ae9-a5d0-f82d8424e8a4" providerId="ADAL" clId="{7D861A2C-10E2-46B7-AE92-8AB2026DD9AF}" dt="2022-03-16T09:37:44.527" v="2145" actId="1076"/>
          <ac:picMkLst>
            <pc:docMk/>
            <pc:sldMk cId="4160506520" sldId="262"/>
            <ac:picMk id="7" creationId="{AEA7A571-5CE8-4BAF-B9E3-4E7AD005A29B}"/>
          </ac:picMkLst>
        </pc:picChg>
        <pc:picChg chg="add mod">
          <ac:chgData name="Kazuyuki WADA" userId="8de5feb3-c25c-4ae9-a5d0-f82d8424e8a4" providerId="ADAL" clId="{7D861A2C-10E2-46B7-AE92-8AB2026DD9AF}" dt="2022-03-16T09:37:44.527" v="2145" actId="1076"/>
          <ac:picMkLst>
            <pc:docMk/>
            <pc:sldMk cId="4160506520" sldId="262"/>
            <ac:picMk id="9" creationId="{69DC3C5A-837D-430A-8BC0-AB093772408C}"/>
          </ac:picMkLst>
        </pc:picChg>
      </pc:sldChg>
      <pc:sldChg chg="addSp delSp modSp new mod">
        <pc:chgData name="Kazuyuki WADA" userId="8de5feb3-c25c-4ae9-a5d0-f82d8424e8a4" providerId="ADAL" clId="{7D861A2C-10E2-46B7-AE92-8AB2026DD9AF}" dt="2022-03-16T09:45:11.756" v="2294" actId="1076"/>
        <pc:sldMkLst>
          <pc:docMk/>
          <pc:sldMk cId="3367345869" sldId="263"/>
        </pc:sldMkLst>
        <pc:spChg chg="mod ord">
          <ac:chgData name="Kazuyuki WADA" userId="8de5feb3-c25c-4ae9-a5d0-f82d8424e8a4" providerId="ADAL" clId="{7D861A2C-10E2-46B7-AE92-8AB2026DD9AF}" dt="2022-03-16T09:40:46.375" v="2164" actId="166"/>
          <ac:spMkLst>
            <pc:docMk/>
            <pc:sldMk cId="3367345869" sldId="263"/>
            <ac:spMk id="2" creationId="{CF2119E6-7187-43F0-A850-5C240121913C}"/>
          </ac:spMkLst>
        </pc:spChg>
        <pc:spChg chg="del mod">
          <ac:chgData name="Kazuyuki WADA" userId="8de5feb3-c25c-4ae9-a5d0-f82d8424e8a4" providerId="ADAL" clId="{7D861A2C-10E2-46B7-AE92-8AB2026DD9AF}" dt="2022-03-16T09:40:42.432" v="2163" actId="478"/>
          <ac:spMkLst>
            <pc:docMk/>
            <pc:sldMk cId="3367345869" sldId="263"/>
            <ac:spMk id="3" creationId="{8BB65162-37B2-4BDD-9D14-4E45D35257BC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5" creationId="{A233A7AB-1F31-45EB-B005-1E1D11727E63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6" creationId="{F7C18534-B773-4EB9-A8F1-FDE54755F3EA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8" creationId="{8C5059A9-2060-4109-B85A-AF5337A7119E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12" creationId="{540A52B0-EBD9-4354-8E24-135127679D74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13" creationId="{F757A035-6A98-414F-898B-2DCF804D75FC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16" creationId="{BBF3A171-90E8-4B7C-97F0-B952B5105A03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17" creationId="{BB2447FC-0CA0-481E-A6F0-3A9DE2024AEE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20" creationId="{F6549103-F55B-49B4-A5DC-050869267A72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21" creationId="{FA2D9536-93AB-47E2-95A1-D057622F7AF5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22" creationId="{1471BB51-5B63-4992-83E4-B7023C6F459A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23" creationId="{EABF0357-0BDC-4624-9D42-06D17E194714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24" creationId="{BEA71A36-8420-444F-84EE-1154807F61A1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30" creationId="{4411EA5E-D4D8-44C7-8391-3AFAE45173A5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31" creationId="{AEECBEC5-5B62-4668-A7C1-32EE2D483A73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32" creationId="{ED323C2E-EC1C-4B2B-AFBA-8FDBE4542FAD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35" creationId="{AF202DD5-EAF0-414B-B60F-091B8BE3FAB7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48" creationId="{99B659CF-07FD-471B-9DFB-A5B245A3F80D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49" creationId="{B771AE8A-246B-42B1-A7AD-1C5A0B586D3B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50" creationId="{A92FEBF2-9A33-4479-BD9F-7522F2125883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51" creationId="{2D2B5728-4EC5-4285-ACE6-F428F489FAF3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52" creationId="{7AFC5135-F022-41A8-9ACB-4F165DB14DEB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53" creationId="{4CFDE7B8-DF7E-4F8C-815B-6D95BFFBEB06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54" creationId="{A86428FE-0AF2-4CD3-9E30-8D2D94B5C946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65" creationId="{A13C6950-C717-476F-B3C6-84BB6F72F6CA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68" creationId="{3FD4421A-8F46-4CA2-91A9-87C2A74914FB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75" creationId="{F209AB7B-2612-45A0-96DB-432AFF5B2F4B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76" creationId="{A47047B8-9A28-4227-84ED-CCB2C7EA7400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77" creationId="{67F70309-F6B7-48A2-8FE6-28648D2AA7BD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78" creationId="{23EE2B13-136B-4049-ADE9-7970890DD653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80" creationId="{5A06F124-CB2F-4B2B-A8B8-C27F29174110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93" creationId="{A7A3DFEB-AE8C-4815-815E-ECF3D22CFADA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95" creationId="{F3F8EA2E-35A7-484E-A8CC-88192489DA6D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96" creationId="{F724331E-93DC-4CAD-9870-6B3723F7C95A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97" creationId="{2AB1FD00-DAFC-40FB-8A8A-FEACA07230F9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98" creationId="{A2521F8C-E8C2-4FB6-892C-159BD9A5F3FF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103" creationId="{9603542D-D047-47B1-8569-A50065909EC8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104" creationId="{558286D2-6F87-4543-A90C-C93480F43DCA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105" creationId="{5E94379C-09B5-4717-BA84-A2326B388577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108" creationId="{4636BF85-B51E-4D4B-B1D1-50CF849944AE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125" creationId="{29A6392B-E71C-453C-8585-9DBD09041230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129" creationId="{E1ECDA5E-75E5-4174-8779-535657CA60EE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134" creationId="{A4064237-E62A-4C62-8524-2BBAF348C177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135" creationId="{77D0D2A5-6F3B-45D4-A648-6965EFCA315E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136" creationId="{5171A9FF-F7A8-4DE7-9102-BAD617B8F747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137" creationId="{FFA151A9-0766-4D08-BF9D-1F1114FC43BC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139" creationId="{FCD0993F-9E91-47E5-A134-F79010E869BB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152" creationId="{1F276CA0-4CDF-44FA-8013-3E50E2EFCABD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156" creationId="{D2254818-1025-404C-9747-10AAF658A6EE}"/>
          </ac:spMkLst>
        </pc:spChg>
        <pc:spChg chg="mod">
          <ac:chgData name="Kazuyuki WADA" userId="8de5feb3-c25c-4ae9-a5d0-f82d8424e8a4" providerId="ADAL" clId="{7D861A2C-10E2-46B7-AE92-8AB2026DD9AF}" dt="2022-03-16T09:18:04.911" v="1687"/>
          <ac:spMkLst>
            <pc:docMk/>
            <pc:sldMk cId="3367345869" sldId="263"/>
            <ac:spMk id="157" creationId="{5E3DD66B-77D3-4675-B64A-FFEB0F6D7C57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158" creationId="{242B03E2-62B9-4091-9AFB-10D591627465}"/>
          </ac:spMkLst>
        </pc:spChg>
        <pc:spChg chg="add del mod">
          <ac:chgData name="Kazuyuki WADA" userId="8de5feb3-c25c-4ae9-a5d0-f82d8424e8a4" providerId="ADAL" clId="{7D861A2C-10E2-46B7-AE92-8AB2026DD9AF}" dt="2022-03-16T09:18:19.221" v="1689"/>
          <ac:spMkLst>
            <pc:docMk/>
            <pc:sldMk cId="3367345869" sldId="263"/>
            <ac:spMk id="159" creationId="{803D4448-9096-42A4-A127-CEF9171F1CEB}"/>
          </ac:spMkLst>
        </pc:spChg>
        <pc:spChg chg="add mod">
          <ac:chgData name="Kazuyuki WADA" userId="8de5feb3-c25c-4ae9-a5d0-f82d8424e8a4" providerId="ADAL" clId="{7D861A2C-10E2-46B7-AE92-8AB2026DD9AF}" dt="2022-03-16T09:45:11.756" v="2294" actId="1076"/>
          <ac:spMkLst>
            <pc:docMk/>
            <pc:sldMk cId="3367345869" sldId="263"/>
            <ac:spMk id="164" creationId="{16BF74ED-8E12-4EC1-B18A-2F6EE854BF2D}"/>
          </ac:spMkLst>
        </pc:spChg>
        <pc:spChg chg="add mod ord">
          <ac:chgData name="Kazuyuki WADA" userId="8de5feb3-c25c-4ae9-a5d0-f82d8424e8a4" providerId="ADAL" clId="{7D861A2C-10E2-46B7-AE92-8AB2026DD9AF}" dt="2022-03-16T09:45:03.238" v="2293" actId="1076"/>
          <ac:spMkLst>
            <pc:docMk/>
            <pc:sldMk cId="3367345869" sldId="263"/>
            <ac:spMk id="165" creationId="{09442F53-2C2A-46BE-9F85-8C54505B7DB9}"/>
          </ac:spMkLst>
        </pc:spChg>
        <pc:spChg chg="add mod">
          <ac:chgData name="Kazuyuki WADA" userId="8de5feb3-c25c-4ae9-a5d0-f82d8424e8a4" providerId="ADAL" clId="{7D861A2C-10E2-46B7-AE92-8AB2026DD9AF}" dt="2022-03-16T09:41:17.701" v="2167"/>
          <ac:spMkLst>
            <pc:docMk/>
            <pc:sldMk cId="3367345869" sldId="263"/>
            <ac:spMk id="166" creationId="{777054F7-9899-49BB-B54B-1037C703376D}"/>
          </ac:spMkLst>
        </pc:spChg>
        <pc:spChg chg="add mod">
          <ac:chgData name="Kazuyuki WADA" userId="8de5feb3-c25c-4ae9-a5d0-f82d8424e8a4" providerId="ADAL" clId="{7D861A2C-10E2-46B7-AE92-8AB2026DD9AF}" dt="2022-03-16T09:41:17.701" v="2167"/>
          <ac:spMkLst>
            <pc:docMk/>
            <pc:sldMk cId="3367345869" sldId="263"/>
            <ac:spMk id="168" creationId="{CD5CD8A7-3D06-49DA-BBFA-CD994CB68E6C}"/>
          </ac:spMkLst>
        </pc:spChg>
        <pc:spChg chg="add mod">
          <ac:chgData name="Kazuyuki WADA" userId="8de5feb3-c25c-4ae9-a5d0-f82d8424e8a4" providerId="ADAL" clId="{7D861A2C-10E2-46B7-AE92-8AB2026DD9AF}" dt="2022-03-16T09:41:27.371" v="2170" actId="14100"/>
          <ac:spMkLst>
            <pc:docMk/>
            <pc:sldMk cId="3367345869" sldId="263"/>
            <ac:spMk id="169" creationId="{A259CA2F-D688-4F4A-A713-7A8A205BB7D9}"/>
          </ac:spMkLst>
        </pc:spChg>
        <pc:spChg chg="add mod">
          <ac:chgData name="Kazuyuki WADA" userId="8de5feb3-c25c-4ae9-a5d0-f82d8424e8a4" providerId="ADAL" clId="{7D861A2C-10E2-46B7-AE92-8AB2026DD9AF}" dt="2022-03-16T09:44:27.326" v="2277" actId="164"/>
          <ac:spMkLst>
            <pc:docMk/>
            <pc:sldMk cId="3367345869" sldId="263"/>
            <ac:spMk id="170" creationId="{D4E94E5F-3A71-4DCF-9E29-6AB322D4E424}"/>
          </ac:spMkLst>
        </pc:spChg>
        <pc:spChg chg="add mod">
          <ac:chgData name="Kazuyuki WADA" userId="8de5feb3-c25c-4ae9-a5d0-f82d8424e8a4" providerId="ADAL" clId="{7D861A2C-10E2-46B7-AE92-8AB2026DD9AF}" dt="2022-03-16T09:44:27.326" v="2277" actId="164"/>
          <ac:spMkLst>
            <pc:docMk/>
            <pc:sldMk cId="3367345869" sldId="263"/>
            <ac:spMk id="171" creationId="{075EEE14-3DA2-49FA-96C6-8AF907E64103}"/>
          </ac:spMkLst>
        </pc:spChg>
        <pc:grpChg chg="add del mod">
          <ac:chgData name="Kazuyuki WADA" userId="8de5feb3-c25c-4ae9-a5d0-f82d8424e8a4" providerId="ADAL" clId="{7D861A2C-10E2-46B7-AE92-8AB2026DD9AF}" dt="2022-03-16T09:18:19.221" v="1689"/>
          <ac:grpSpMkLst>
            <pc:docMk/>
            <pc:sldMk cId="3367345869" sldId="263"/>
            <ac:grpSpMk id="11" creationId="{3170CE91-8C29-4C1A-BED8-8D1A228C19F3}"/>
          </ac:grpSpMkLst>
        </pc:grpChg>
        <pc:grpChg chg="add del mod">
          <ac:chgData name="Kazuyuki WADA" userId="8de5feb3-c25c-4ae9-a5d0-f82d8424e8a4" providerId="ADAL" clId="{7D861A2C-10E2-46B7-AE92-8AB2026DD9AF}" dt="2022-03-16T09:18:19.221" v="1689"/>
          <ac:grpSpMkLst>
            <pc:docMk/>
            <pc:sldMk cId="3367345869" sldId="263"/>
            <ac:grpSpMk id="37" creationId="{6CE7BA50-3D0B-4BBE-83CA-59FED8A2F5D5}"/>
          </ac:grpSpMkLst>
        </pc:grpChg>
        <pc:grpChg chg="add del mod">
          <ac:chgData name="Kazuyuki WADA" userId="8de5feb3-c25c-4ae9-a5d0-f82d8424e8a4" providerId="ADAL" clId="{7D861A2C-10E2-46B7-AE92-8AB2026DD9AF}" dt="2022-03-16T09:18:19.221" v="1689"/>
          <ac:grpSpMkLst>
            <pc:docMk/>
            <pc:sldMk cId="3367345869" sldId="263"/>
            <ac:grpSpMk id="42" creationId="{53AC7034-BE03-4293-8A8F-4EEEDD7B39C8}"/>
          </ac:grpSpMkLst>
        </pc:grpChg>
        <pc:grpChg chg="add del mod">
          <ac:chgData name="Kazuyuki WADA" userId="8de5feb3-c25c-4ae9-a5d0-f82d8424e8a4" providerId="ADAL" clId="{7D861A2C-10E2-46B7-AE92-8AB2026DD9AF}" dt="2022-03-16T09:18:19.221" v="1689"/>
          <ac:grpSpMkLst>
            <pc:docMk/>
            <pc:sldMk cId="3367345869" sldId="263"/>
            <ac:grpSpMk id="57" creationId="{D362AC91-17D4-4412-8925-BEFD7F582D43}"/>
          </ac:grpSpMkLst>
        </pc:grpChg>
        <pc:grpChg chg="add del mod">
          <ac:chgData name="Kazuyuki WADA" userId="8de5feb3-c25c-4ae9-a5d0-f82d8424e8a4" providerId="ADAL" clId="{7D861A2C-10E2-46B7-AE92-8AB2026DD9AF}" dt="2022-03-16T09:18:19.221" v="1689"/>
          <ac:grpSpMkLst>
            <pc:docMk/>
            <pc:sldMk cId="3367345869" sldId="263"/>
            <ac:grpSpMk id="69" creationId="{00128193-D994-4DD0-A53E-A107D0C92687}"/>
          </ac:grpSpMkLst>
        </pc:grpChg>
        <pc:grpChg chg="add del mod">
          <ac:chgData name="Kazuyuki WADA" userId="8de5feb3-c25c-4ae9-a5d0-f82d8424e8a4" providerId="ADAL" clId="{7D861A2C-10E2-46B7-AE92-8AB2026DD9AF}" dt="2022-03-16T09:18:19.221" v="1689"/>
          <ac:grpSpMkLst>
            <pc:docMk/>
            <pc:sldMk cId="3367345869" sldId="263"/>
            <ac:grpSpMk id="79" creationId="{72E48E58-F41C-4C8E-8B63-F4CD9B82928A}"/>
          </ac:grpSpMkLst>
        </pc:grpChg>
        <pc:grpChg chg="add del mod">
          <ac:chgData name="Kazuyuki WADA" userId="8de5feb3-c25c-4ae9-a5d0-f82d8424e8a4" providerId="ADAL" clId="{7D861A2C-10E2-46B7-AE92-8AB2026DD9AF}" dt="2022-03-16T09:18:19.221" v="1689"/>
          <ac:grpSpMkLst>
            <pc:docMk/>
            <pc:sldMk cId="3367345869" sldId="263"/>
            <ac:grpSpMk id="110" creationId="{14215116-067F-42FC-B0CB-F2F142F77BCC}"/>
          </ac:grpSpMkLst>
        </pc:grpChg>
        <pc:grpChg chg="add del mod">
          <ac:chgData name="Kazuyuki WADA" userId="8de5feb3-c25c-4ae9-a5d0-f82d8424e8a4" providerId="ADAL" clId="{7D861A2C-10E2-46B7-AE92-8AB2026DD9AF}" dt="2022-03-16T09:18:19.221" v="1689"/>
          <ac:grpSpMkLst>
            <pc:docMk/>
            <pc:sldMk cId="3367345869" sldId="263"/>
            <ac:grpSpMk id="138" creationId="{5E17FFAD-7386-4E70-9B4C-ED698D25D0DE}"/>
          </ac:grpSpMkLst>
        </pc:grpChg>
        <pc:grpChg chg="add mod">
          <ac:chgData name="Kazuyuki WADA" userId="8de5feb3-c25c-4ae9-a5d0-f82d8424e8a4" providerId="ADAL" clId="{7D861A2C-10E2-46B7-AE92-8AB2026DD9AF}" dt="2022-03-16T09:41:17.701" v="2167"/>
          <ac:grpSpMkLst>
            <pc:docMk/>
            <pc:sldMk cId="3367345869" sldId="263"/>
            <ac:grpSpMk id="167" creationId="{40F823D6-46C2-4947-AFC7-1BB68517C6B9}"/>
          </ac:grpSpMkLst>
        </pc:grpChg>
        <pc:grpChg chg="add mod">
          <ac:chgData name="Kazuyuki WADA" userId="8de5feb3-c25c-4ae9-a5d0-f82d8424e8a4" providerId="ADAL" clId="{7D861A2C-10E2-46B7-AE92-8AB2026DD9AF}" dt="2022-03-16T09:44:58.434" v="2292" actId="14100"/>
          <ac:grpSpMkLst>
            <pc:docMk/>
            <pc:sldMk cId="3367345869" sldId="263"/>
            <ac:grpSpMk id="172" creationId="{FD71C17F-4059-47A9-A912-047F83026B88}"/>
          </ac:grpSpMkLst>
        </pc:grpChg>
        <pc:graphicFrameChg chg="add del mod">
          <ac:chgData name="Kazuyuki WADA" userId="8de5feb3-c25c-4ae9-a5d0-f82d8424e8a4" providerId="ADAL" clId="{7D861A2C-10E2-46B7-AE92-8AB2026DD9AF}" dt="2022-03-16T09:18:19.221" v="1689"/>
          <ac:graphicFrameMkLst>
            <pc:docMk/>
            <pc:sldMk cId="3367345869" sldId="263"/>
            <ac:graphicFrameMk id="4" creationId="{CADFEC3F-1F81-4F51-B247-A382CCA4C5E5}"/>
          </ac:graphicFrameMkLst>
        </pc:graphicFrameChg>
        <pc:picChg chg="add del mod">
          <ac:chgData name="Kazuyuki WADA" userId="8de5feb3-c25c-4ae9-a5d0-f82d8424e8a4" providerId="ADAL" clId="{7D861A2C-10E2-46B7-AE92-8AB2026DD9AF}" dt="2022-03-16T09:18:19.221" v="1689"/>
          <ac:picMkLst>
            <pc:docMk/>
            <pc:sldMk cId="3367345869" sldId="263"/>
            <ac:picMk id="19" creationId="{F92264DF-F3C3-4164-9614-EC4417321C88}"/>
          </ac:picMkLst>
        </pc:picChg>
        <pc:picChg chg="add mod">
          <ac:chgData name="Kazuyuki WADA" userId="8de5feb3-c25c-4ae9-a5d0-f82d8424e8a4" providerId="ADAL" clId="{7D861A2C-10E2-46B7-AE92-8AB2026DD9AF}" dt="2022-03-16T09:41:17.701" v="2167"/>
          <ac:picMkLst>
            <pc:docMk/>
            <pc:sldMk cId="3367345869" sldId="263"/>
            <ac:picMk id="161" creationId="{ADBBF70D-03EF-49EB-B77A-0E8D6E4FC48E}"/>
          </ac:picMkLst>
        </pc:picChg>
        <pc:picChg chg="add mod ord">
          <ac:chgData name="Kazuyuki WADA" userId="8de5feb3-c25c-4ae9-a5d0-f82d8424e8a4" providerId="ADAL" clId="{7D861A2C-10E2-46B7-AE92-8AB2026DD9AF}" dt="2022-03-16T09:44:27.326" v="2277" actId="164"/>
          <ac:picMkLst>
            <pc:docMk/>
            <pc:sldMk cId="3367345869" sldId="263"/>
            <ac:picMk id="163" creationId="{0C20356A-C034-4ECE-9E5C-5120A21250BD}"/>
          </ac:picMkLst>
        </pc:pic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7" creationId="{FC048218-54C5-4F54-8551-42C7BEBF027D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9" creationId="{1FFFC7D2-278E-4BBE-B9D8-D2A42F3FF877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10" creationId="{9717F6EB-A5D4-4E80-A609-30E86C9E5B62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14" creationId="{F724BB3F-A96B-47FD-8F2A-E0381650331A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15" creationId="{427E31EE-A345-4D86-8467-F9A5FBB32936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18" creationId="{6B61C90E-6C6A-48B9-A702-202BB69DC7E0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25" creationId="{29CC5507-D149-4665-996A-A2A9560CC34A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26" creationId="{9F4E1476-6CA6-4A49-B0CC-CA54488FBAA3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27" creationId="{30616D7B-CF05-402A-93F7-8E2F7816AED5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28" creationId="{2ECB7FC3-1EB7-4155-97DC-81220314A0B7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29" creationId="{28ABE73A-E54A-4DC2-AF29-400689FB7352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33" creationId="{7305DD39-265C-47D2-A9C4-06E7D4882A87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34" creationId="{BDDE8078-22E9-4254-AE42-83E4D6FD0048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36" creationId="{3BFF15F6-CC82-43D7-A6AB-677DF425F651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38" creationId="{7AADAEDE-C59F-4331-9A3F-8FDCF436B531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39" creationId="{A1AE6940-12BA-4D22-AC57-E88E9CECB1AB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40" creationId="{EBF96C6B-F17C-40B2-ADD8-9F84CE8D41B6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41" creationId="{AE00200E-3FCE-454E-8263-58F178A5194C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43" creationId="{4B8D485C-C5BD-4159-AA0A-C5BCF2ED2D56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44" creationId="{FBAC9850-65D6-4298-90E5-66F22DF3436D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45" creationId="{69A89CA0-8177-4EE6-B9D2-068FCC8F1738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46" creationId="{073F7B9C-FF19-4302-980A-D35A87C606A6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47" creationId="{C58116A2-4694-42B0-96C8-278884DB8AFC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55" creationId="{26EC4BFD-ABE4-4648-81A0-5A7E3F5B0395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56" creationId="{2CF1FDF2-90AD-4903-B9FB-7A85F225CEB7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58" creationId="{CADAF02A-C57A-45FC-890D-61BDCC445E06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59" creationId="{D6144C8A-61E3-40D0-A30F-D5C609A75870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60" creationId="{65A15E07-83F9-4950-B531-881B47DD4426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61" creationId="{9F1CD33E-538C-4B90-91EF-B89FFD3DD109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62" creationId="{1C7BDFA5-9263-464D-9E9F-A102741F3024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63" creationId="{AB445060-2C66-42E3-BD42-E340D620FAE4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64" creationId="{4F4EA618-EBD0-4B84-8EBB-526A8616D20A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66" creationId="{E9CA163C-EBFA-4940-A9AB-D9733EBF106C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67" creationId="{09908FC0-AA44-4F5D-8C91-639C017C2848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70" creationId="{5380B8A1-E431-446A-8DE4-1D0F39D2E41B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71" creationId="{5B597ABB-7D95-406B-B4F8-5A62ACDDA0B1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72" creationId="{2B1D5AE3-3E66-4F6D-AD9E-0EE7AFC8976C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73" creationId="{55C0A806-C63A-416B-BFBD-7560AD37E080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74" creationId="{1F1777FB-EF96-446B-A15F-5DBBC3DFE8B6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81" creationId="{F1B31A3E-FB81-4A8B-8FDE-F12FEC57BF8B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82" creationId="{A028CB0A-CBFE-4BFF-A68B-E490E5A6914E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83" creationId="{E41D3E0A-BC0B-4C85-8A7A-F4AFEC786205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84" creationId="{7D451B04-AB47-4F1A-984F-4C6CB5B111FB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85" creationId="{342E59FC-A100-443B-996B-0566C9528C75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86" creationId="{BE074CEE-2F8E-40BB-971B-42E8F24D60C2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87" creationId="{27EAC6F3-1095-4727-8645-181D942F78E6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88" creationId="{C06CAFD0-3CBF-4243-8A49-C46ABC57DD69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89" creationId="{CEC544AA-0656-4B63-8A3B-5F5C70B425FB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90" creationId="{E1EA134A-20F5-451B-99F4-DEEDDB09CD94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91" creationId="{06E4F694-B786-4ED8-BEAC-6FFAE80FB9C8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92" creationId="{5BBC396B-FCA7-43A7-BD15-24A8B3D6EA1E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94" creationId="{8515C065-8068-42A3-8268-03BEEBDBD43A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99" creationId="{B9076EE0-FADD-4436-996D-AA29AD128F79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00" creationId="{B389240B-D8D8-4B9D-A193-DE5FAC43E05B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01" creationId="{1A02A3B0-BFE8-4DA2-8057-9A6ADD47CAF4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02" creationId="{62F603F0-0917-46FA-BEF1-A458C1D1C5A6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06" creationId="{2731B775-A146-4832-AD9F-FADC34696F05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07" creationId="{5F2984CF-9C08-4753-8DB7-459FA9D089BE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109" creationId="{F717BAE5-B93A-4FDC-A30C-817F9A380BCE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11" creationId="{B1229D03-0C44-4DC3-84BB-D676F2549C09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12" creationId="{F5DC8401-1804-4BD0-B7B8-5BB21BAD9364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13" creationId="{DEF9EB8A-93C5-453C-964A-B393A6C02BF2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14" creationId="{A0C9CBD0-73E6-4F7C-A107-E2BEF417AB62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15" creationId="{35B36166-B01B-467F-9925-3A66E5B78F2B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16" creationId="{B0FD59B8-CDF3-43D4-BEED-8CBA7C142E2E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17" creationId="{0741B8C7-881A-4D77-98EF-F4F923B9C6B2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18" creationId="{DC9BFDAE-7842-4202-9398-40537FB7C619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19" creationId="{1F825A04-06D4-4928-8B8A-9FF9859BE7D6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20" creationId="{688C2BC4-9C26-4EE7-8C2A-07506A9CDEA0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21" creationId="{101EA5F4-D676-452C-B6F8-6CF37CD8146D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22" creationId="{8E1C810D-AFF1-4C34-8582-4F17C9B6074C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23" creationId="{92DBEEA3-49E0-4738-BB3E-F3E7CE21D456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24" creationId="{D7C11450-C0B1-49F3-8D2D-F9003FB55D32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26" creationId="{C50F55A0-386C-4959-BF4B-68D1B9DDF724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27" creationId="{E8E73004-6692-4D8C-926E-9EAAC166EDCF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28" creationId="{14C8978A-76D2-4383-895A-9A3ADD451F95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30" creationId="{056B80D8-9AAE-44F7-8FF7-7FFF1AE4F4D1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31" creationId="{B2833D32-599E-467B-A4C2-CD27B004A3FD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32" creationId="{4CC908BA-955D-4FAB-AEB1-DC90C871D41B}"/>
          </ac:cxnSpMkLst>
        </pc:cxnChg>
        <pc:cxnChg chg="add del mod">
          <ac:chgData name="Kazuyuki WADA" userId="8de5feb3-c25c-4ae9-a5d0-f82d8424e8a4" providerId="ADAL" clId="{7D861A2C-10E2-46B7-AE92-8AB2026DD9AF}" dt="2022-03-16T09:18:19.221" v="1689"/>
          <ac:cxnSpMkLst>
            <pc:docMk/>
            <pc:sldMk cId="3367345869" sldId="263"/>
            <ac:cxnSpMk id="133" creationId="{919360B1-182A-49ED-A30D-CA8AD4141F44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40" creationId="{B4EACFB4-91DB-4F1D-8EAD-9BD1AAD7E12F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41" creationId="{B2F11300-5E0A-4480-89B2-E66F6338595D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42" creationId="{94AEEEC9-BD0C-4AD6-9307-4FC778F6D1A1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43" creationId="{C05CEB95-E657-4A98-9A20-A47FBEA0CFC2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44" creationId="{857DBB61-0D64-429A-9799-55E1308C4722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45" creationId="{9BD45A53-C8E3-410D-9FCB-5D2779BDB28E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46" creationId="{12BA0CD1-D89C-487B-97E7-C3D8317BF0D0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47" creationId="{3C0DC4F0-F637-4BD9-83CC-B8DD7F2B5C67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48" creationId="{FC33DD58-FE99-458E-8383-11B9FE4C5D01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49" creationId="{CB51A03F-43F7-43FF-BA2F-0D2881F1FC81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50" creationId="{4FA61481-3BDE-4C6D-9482-29E53A789A07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51" creationId="{9BF67F8F-B366-4008-AB76-C24E94CB31E0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53" creationId="{1DDA20C6-55DE-4162-8CD7-04D211FB3585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54" creationId="{E403D13A-7339-4F75-BEB9-1C4F6D4D413D}"/>
          </ac:cxnSpMkLst>
        </pc:cxnChg>
        <pc:cxnChg chg="mod">
          <ac:chgData name="Kazuyuki WADA" userId="8de5feb3-c25c-4ae9-a5d0-f82d8424e8a4" providerId="ADAL" clId="{7D861A2C-10E2-46B7-AE92-8AB2026DD9AF}" dt="2022-03-16T09:18:04.911" v="1687"/>
          <ac:cxnSpMkLst>
            <pc:docMk/>
            <pc:sldMk cId="3367345869" sldId="263"/>
            <ac:cxnSpMk id="155" creationId="{CC5F4C85-302B-4BA1-8E78-B32B8597D32A}"/>
          </ac:cxnSpMkLst>
        </pc:cxnChg>
      </pc:sldChg>
      <pc:sldChg chg="modSp add mod">
        <pc:chgData name="Kazuyuki WADA" userId="8de5feb3-c25c-4ae9-a5d0-f82d8424e8a4" providerId="ADAL" clId="{7D861A2C-10E2-46B7-AE92-8AB2026DD9AF}" dt="2022-03-16T10:19:55.534" v="3405" actId="20577"/>
        <pc:sldMkLst>
          <pc:docMk/>
          <pc:sldMk cId="1349323311" sldId="264"/>
        </pc:sldMkLst>
        <pc:spChg chg="mod">
          <ac:chgData name="Kazuyuki WADA" userId="8de5feb3-c25c-4ae9-a5d0-f82d8424e8a4" providerId="ADAL" clId="{7D861A2C-10E2-46B7-AE92-8AB2026DD9AF}" dt="2022-03-16T10:19:55.534" v="3405" actId="20577"/>
          <ac:spMkLst>
            <pc:docMk/>
            <pc:sldMk cId="1349323311" sldId="264"/>
            <ac:spMk id="2" creationId="{D5E3858E-D8D7-4BA3-BB68-FEDE3AB23D8D}"/>
          </ac:spMkLst>
        </pc:spChg>
        <pc:graphicFrameChg chg="mod modGraphic">
          <ac:chgData name="Kazuyuki WADA" userId="8de5feb3-c25c-4ae9-a5d0-f82d8424e8a4" providerId="ADAL" clId="{7D861A2C-10E2-46B7-AE92-8AB2026DD9AF}" dt="2022-03-16T10:18:55.610" v="3386" actId="20577"/>
          <ac:graphicFrameMkLst>
            <pc:docMk/>
            <pc:sldMk cId="1349323311" sldId="264"/>
            <ac:graphicFrameMk id="4" creationId="{B9D52262-6990-4926-A0FD-204BE6ED1199}"/>
          </ac:graphicFrameMkLst>
        </pc:graphicFrameChg>
      </pc:sldChg>
    </pc:docChg>
  </pc:docChgLst>
  <pc:docChgLst>
    <pc:chgData name="Kazuyuki WADA" userId="8de5feb3-c25c-4ae9-a5d0-f82d8424e8a4" providerId="ADAL" clId="{1B08DDB0-8343-4EC5-A1BE-7F42F2BCC75C}"/>
    <pc:docChg chg="undo custSel addSld delSld modSld">
      <pc:chgData name="Kazuyuki WADA" userId="8de5feb3-c25c-4ae9-a5d0-f82d8424e8a4" providerId="ADAL" clId="{1B08DDB0-8343-4EC5-A1BE-7F42F2BCC75C}" dt="2024-01-23T11:26:20.631" v="1658" actId="6549"/>
      <pc:docMkLst>
        <pc:docMk/>
      </pc:docMkLst>
      <pc:sldChg chg="modSp mod">
        <pc:chgData name="Kazuyuki WADA" userId="8de5feb3-c25c-4ae9-a5d0-f82d8424e8a4" providerId="ADAL" clId="{1B08DDB0-8343-4EC5-A1BE-7F42F2BCC75C}" dt="2024-01-23T10:21:30.640" v="13" actId="6549"/>
        <pc:sldMkLst>
          <pc:docMk/>
          <pc:sldMk cId="1785867599" sldId="256"/>
        </pc:sldMkLst>
        <pc:spChg chg="mod">
          <ac:chgData name="Kazuyuki WADA" userId="8de5feb3-c25c-4ae9-a5d0-f82d8424e8a4" providerId="ADAL" clId="{1B08DDB0-8343-4EC5-A1BE-7F42F2BCC75C}" dt="2024-01-23T10:21:11.503" v="2" actId="20577"/>
          <ac:spMkLst>
            <pc:docMk/>
            <pc:sldMk cId="1785867599" sldId="256"/>
            <ac:spMk id="2" creationId="{9EFB5D53-F48B-48C2-8DF4-226D3B00781A}"/>
          </ac:spMkLst>
        </pc:spChg>
        <pc:spChg chg="mod">
          <ac:chgData name="Kazuyuki WADA" userId="8de5feb3-c25c-4ae9-a5d0-f82d8424e8a4" providerId="ADAL" clId="{1B08DDB0-8343-4EC5-A1BE-7F42F2BCC75C}" dt="2024-01-23T10:21:30.640" v="13" actId="6549"/>
          <ac:spMkLst>
            <pc:docMk/>
            <pc:sldMk cId="1785867599" sldId="256"/>
            <ac:spMk id="3" creationId="{AEA3892E-430D-4040-A604-B3D8FA67C4BD}"/>
          </ac:spMkLst>
        </pc:spChg>
      </pc:sldChg>
      <pc:sldChg chg="del">
        <pc:chgData name="Kazuyuki WADA" userId="8de5feb3-c25c-4ae9-a5d0-f82d8424e8a4" providerId="ADAL" clId="{1B08DDB0-8343-4EC5-A1BE-7F42F2BCC75C}" dt="2024-01-23T10:44:10.056" v="462" actId="47"/>
        <pc:sldMkLst>
          <pc:docMk/>
          <pc:sldMk cId="1085742653" sldId="259"/>
        </pc:sldMkLst>
      </pc:sldChg>
      <pc:sldChg chg="del">
        <pc:chgData name="Kazuyuki WADA" userId="8de5feb3-c25c-4ae9-a5d0-f82d8424e8a4" providerId="ADAL" clId="{1B08DDB0-8343-4EC5-A1BE-7F42F2BCC75C}" dt="2024-01-23T10:43:05.190" v="460" actId="47"/>
        <pc:sldMkLst>
          <pc:docMk/>
          <pc:sldMk cId="1160824418" sldId="261"/>
        </pc:sldMkLst>
      </pc:sldChg>
      <pc:sldChg chg="del">
        <pc:chgData name="Kazuyuki WADA" userId="8de5feb3-c25c-4ae9-a5d0-f82d8424e8a4" providerId="ADAL" clId="{1B08DDB0-8343-4EC5-A1BE-7F42F2BCC75C}" dt="2024-01-23T10:43:52.505" v="461" actId="47"/>
        <pc:sldMkLst>
          <pc:docMk/>
          <pc:sldMk cId="4160506520" sldId="262"/>
        </pc:sldMkLst>
      </pc:sldChg>
      <pc:sldChg chg="modSp mod">
        <pc:chgData name="Kazuyuki WADA" userId="8de5feb3-c25c-4ae9-a5d0-f82d8424e8a4" providerId="ADAL" clId="{1B08DDB0-8343-4EC5-A1BE-7F42F2BCC75C}" dt="2024-01-23T11:20:46.553" v="1530" actId="20577"/>
        <pc:sldMkLst>
          <pc:docMk/>
          <pc:sldMk cId="3367345869" sldId="263"/>
        </pc:sldMkLst>
        <pc:spChg chg="mod ord">
          <ac:chgData name="Kazuyuki WADA" userId="8de5feb3-c25c-4ae9-a5d0-f82d8424e8a4" providerId="ADAL" clId="{1B08DDB0-8343-4EC5-A1BE-7F42F2BCC75C}" dt="2024-01-23T11:20:46.553" v="1530" actId="20577"/>
          <ac:spMkLst>
            <pc:docMk/>
            <pc:sldMk cId="3367345869" sldId="263"/>
            <ac:spMk id="164" creationId="{16BF74ED-8E12-4EC1-B18A-2F6EE854BF2D}"/>
          </ac:spMkLst>
        </pc:spChg>
      </pc:sldChg>
      <pc:sldChg chg="modSp mod">
        <pc:chgData name="Kazuyuki WADA" userId="8de5feb3-c25c-4ae9-a5d0-f82d8424e8a4" providerId="ADAL" clId="{1B08DDB0-8343-4EC5-A1BE-7F42F2BCC75C}" dt="2024-01-23T11:26:20.631" v="1658" actId="6549"/>
        <pc:sldMkLst>
          <pc:docMk/>
          <pc:sldMk cId="114603504" sldId="266"/>
        </pc:sldMkLst>
        <pc:spChg chg="mod">
          <ac:chgData name="Kazuyuki WADA" userId="8de5feb3-c25c-4ae9-a5d0-f82d8424e8a4" providerId="ADAL" clId="{1B08DDB0-8343-4EC5-A1BE-7F42F2BCC75C}" dt="2024-01-23T11:26:20.631" v="1658" actId="6549"/>
          <ac:spMkLst>
            <pc:docMk/>
            <pc:sldMk cId="114603504" sldId="266"/>
            <ac:spMk id="3" creationId="{5B86C963-3D8A-4A76-ABB1-21ED44109ECF}"/>
          </ac:spMkLst>
        </pc:spChg>
      </pc:sldChg>
      <pc:sldChg chg="addSp delSp modSp mod">
        <pc:chgData name="Kazuyuki WADA" userId="8de5feb3-c25c-4ae9-a5d0-f82d8424e8a4" providerId="ADAL" clId="{1B08DDB0-8343-4EC5-A1BE-7F42F2BCC75C}" dt="2024-01-23T10:54:20.323" v="734" actId="6549"/>
        <pc:sldMkLst>
          <pc:docMk/>
          <pc:sldMk cId="4278001053" sldId="268"/>
        </pc:sldMkLst>
        <pc:graphicFrameChg chg="add del">
          <ac:chgData name="Kazuyuki WADA" userId="8de5feb3-c25c-4ae9-a5d0-f82d8424e8a4" providerId="ADAL" clId="{1B08DDB0-8343-4EC5-A1BE-7F42F2BCC75C}" dt="2024-01-23T10:54:12.426" v="732" actId="478"/>
          <ac:graphicFrameMkLst>
            <pc:docMk/>
            <pc:sldMk cId="4278001053" sldId="268"/>
            <ac:graphicFrameMk id="3" creationId="{3418E5BF-6B5D-9864-3C34-9103F6E3CD15}"/>
          </ac:graphicFrameMkLst>
        </pc:graphicFrameChg>
        <pc:graphicFrameChg chg="add mod">
          <ac:chgData name="Kazuyuki WADA" userId="8de5feb3-c25c-4ae9-a5d0-f82d8424e8a4" providerId="ADAL" clId="{1B08DDB0-8343-4EC5-A1BE-7F42F2BCC75C}" dt="2024-01-23T10:54:00.097" v="730"/>
          <ac:graphicFrameMkLst>
            <pc:docMk/>
            <pc:sldMk cId="4278001053" sldId="268"/>
            <ac:graphicFrameMk id="4" creationId="{A54338BB-CB94-CA63-4C87-7E2A963A38BB}"/>
          </ac:graphicFrameMkLst>
        </pc:graphicFrameChg>
        <pc:graphicFrameChg chg="add mod modGraphic">
          <ac:chgData name="Kazuyuki WADA" userId="8de5feb3-c25c-4ae9-a5d0-f82d8424e8a4" providerId="ADAL" clId="{1B08DDB0-8343-4EC5-A1BE-7F42F2BCC75C}" dt="2024-01-23T10:54:20.323" v="734" actId="6549"/>
          <ac:graphicFrameMkLst>
            <pc:docMk/>
            <pc:sldMk cId="4278001053" sldId="268"/>
            <ac:graphicFrameMk id="5" creationId="{50FC3970-3B71-90DE-427E-E1B048D1E6C2}"/>
          </ac:graphicFrameMkLst>
        </pc:graphicFrameChg>
      </pc:sldChg>
      <pc:sldChg chg="modSp mod">
        <pc:chgData name="Kazuyuki WADA" userId="8de5feb3-c25c-4ae9-a5d0-f82d8424e8a4" providerId="ADAL" clId="{1B08DDB0-8343-4EC5-A1BE-7F42F2BCC75C}" dt="2024-01-23T11:24:06.018" v="1605" actId="20577"/>
        <pc:sldMkLst>
          <pc:docMk/>
          <pc:sldMk cId="213005688" sldId="269"/>
        </pc:sldMkLst>
        <pc:graphicFrameChg chg="mod modGraphic">
          <ac:chgData name="Kazuyuki WADA" userId="8de5feb3-c25c-4ae9-a5d0-f82d8424e8a4" providerId="ADAL" clId="{1B08DDB0-8343-4EC5-A1BE-7F42F2BCC75C}" dt="2024-01-23T11:24:06.018" v="1605" actId="20577"/>
          <ac:graphicFrameMkLst>
            <pc:docMk/>
            <pc:sldMk cId="213005688" sldId="269"/>
            <ac:graphicFrameMk id="4" creationId="{B9D52262-6990-4926-A0FD-204BE6ED1199}"/>
          </ac:graphicFrameMkLst>
        </pc:graphicFrameChg>
      </pc:sldChg>
      <pc:sldChg chg="modSp mod">
        <pc:chgData name="Kazuyuki WADA" userId="8de5feb3-c25c-4ae9-a5d0-f82d8424e8a4" providerId="ADAL" clId="{1B08DDB0-8343-4EC5-A1BE-7F42F2BCC75C}" dt="2024-01-23T11:18:16.726" v="1412" actId="20577"/>
        <pc:sldMkLst>
          <pc:docMk/>
          <pc:sldMk cId="3661717872" sldId="271"/>
        </pc:sldMkLst>
        <pc:spChg chg="mod">
          <ac:chgData name="Kazuyuki WADA" userId="8de5feb3-c25c-4ae9-a5d0-f82d8424e8a4" providerId="ADAL" clId="{1B08DDB0-8343-4EC5-A1BE-7F42F2BCC75C}" dt="2024-01-23T11:03:06.675" v="899" actId="1076"/>
          <ac:spMkLst>
            <pc:docMk/>
            <pc:sldMk cId="3661717872" sldId="271"/>
            <ac:spMk id="2" creationId="{6AE8A978-2A95-08B9-2029-338CA68142E7}"/>
          </ac:spMkLst>
        </pc:spChg>
        <pc:spChg chg="mod">
          <ac:chgData name="Kazuyuki WADA" userId="8de5feb3-c25c-4ae9-a5d0-f82d8424e8a4" providerId="ADAL" clId="{1B08DDB0-8343-4EC5-A1BE-7F42F2BCC75C}" dt="2024-01-23T11:18:16.726" v="1412" actId="20577"/>
          <ac:spMkLst>
            <pc:docMk/>
            <pc:sldMk cId="3661717872" sldId="271"/>
            <ac:spMk id="8" creationId="{390829CF-09D9-CFD6-8454-BB5EC75DF9A7}"/>
          </ac:spMkLst>
        </pc:spChg>
      </pc:sldChg>
      <pc:sldChg chg="del">
        <pc:chgData name="Kazuyuki WADA" userId="8de5feb3-c25c-4ae9-a5d0-f82d8424e8a4" providerId="ADAL" clId="{1B08DDB0-8343-4EC5-A1BE-7F42F2BCC75C}" dt="2024-01-23T10:43:52.505" v="461" actId="47"/>
        <pc:sldMkLst>
          <pc:docMk/>
          <pc:sldMk cId="1683079926" sldId="272"/>
        </pc:sldMkLst>
      </pc:sldChg>
      <pc:sldChg chg="modSp mod">
        <pc:chgData name="Kazuyuki WADA" userId="8de5feb3-c25c-4ae9-a5d0-f82d8424e8a4" providerId="ADAL" clId="{1B08DDB0-8343-4EC5-A1BE-7F42F2BCC75C}" dt="2024-01-23T10:59:12.947" v="889" actId="20577"/>
        <pc:sldMkLst>
          <pc:docMk/>
          <pc:sldMk cId="4229398750" sldId="273"/>
        </pc:sldMkLst>
        <pc:spChg chg="mod">
          <ac:chgData name="Kazuyuki WADA" userId="8de5feb3-c25c-4ae9-a5d0-f82d8424e8a4" providerId="ADAL" clId="{1B08DDB0-8343-4EC5-A1BE-7F42F2BCC75C}" dt="2024-01-23T10:59:12.947" v="889" actId="20577"/>
          <ac:spMkLst>
            <pc:docMk/>
            <pc:sldMk cId="4229398750" sldId="273"/>
            <ac:spMk id="3" creationId="{D0362EDC-3C70-10BB-3758-D9417AB73883}"/>
          </ac:spMkLst>
        </pc:spChg>
      </pc:sldChg>
      <pc:sldChg chg="modSp mod">
        <pc:chgData name="Kazuyuki WADA" userId="8de5feb3-c25c-4ae9-a5d0-f82d8424e8a4" providerId="ADAL" clId="{1B08DDB0-8343-4EC5-A1BE-7F42F2BCC75C}" dt="2024-01-23T10:53:16.990" v="724" actId="113"/>
        <pc:sldMkLst>
          <pc:docMk/>
          <pc:sldMk cId="738577517" sldId="275"/>
        </pc:sldMkLst>
        <pc:graphicFrameChg chg="mod modGraphic">
          <ac:chgData name="Kazuyuki WADA" userId="8de5feb3-c25c-4ae9-a5d0-f82d8424e8a4" providerId="ADAL" clId="{1B08DDB0-8343-4EC5-A1BE-7F42F2BCC75C}" dt="2024-01-23T10:53:16.990" v="724" actId="113"/>
          <ac:graphicFrameMkLst>
            <pc:docMk/>
            <pc:sldMk cId="738577517" sldId="275"/>
            <ac:graphicFrameMk id="4" creationId="{2E119D73-B46B-A51D-F117-6415125851BB}"/>
          </ac:graphicFrameMkLst>
        </pc:graphicFrameChg>
      </pc:sldChg>
      <pc:sldChg chg="addSp delSp modSp add del mod">
        <pc:chgData name="Kazuyuki WADA" userId="8de5feb3-c25c-4ae9-a5d0-f82d8424e8a4" providerId="ADAL" clId="{1B08DDB0-8343-4EC5-A1BE-7F42F2BCC75C}" dt="2024-01-23T10:53:31.751" v="728" actId="1076"/>
        <pc:sldMkLst>
          <pc:docMk/>
          <pc:sldMk cId="1173277457" sldId="276"/>
        </pc:sldMkLst>
        <pc:spChg chg="mod">
          <ac:chgData name="Kazuyuki WADA" userId="8de5feb3-c25c-4ae9-a5d0-f82d8424e8a4" providerId="ADAL" clId="{1B08DDB0-8343-4EC5-A1BE-7F42F2BCC75C}" dt="2024-01-23T10:53:31.751" v="728" actId="1076"/>
          <ac:spMkLst>
            <pc:docMk/>
            <pc:sldMk cId="1173277457" sldId="276"/>
            <ac:spMk id="3" creationId="{CF1C67EE-77F1-99AA-3640-C7C3E766B34F}"/>
          </ac:spMkLst>
        </pc:spChg>
        <pc:spChg chg="add mod">
          <ac:chgData name="Kazuyuki WADA" userId="8de5feb3-c25c-4ae9-a5d0-f82d8424e8a4" providerId="ADAL" clId="{1B08DDB0-8343-4EC5-A1BE-7F42F2BCC75C}" dt="2024-01-23T10:53:02.752" v="722" actId="478"/>
          <ac:spMkLst>
            <pc:docMk/>
            <pc:sldMk cId="1173277457" sldId="276"/>
            <ac:spMk id="5" creationId="{A8FEB6A6-9210-B94F-861C-92C156C8C38E}"/>
          </ac:spMkLst>
        </pc:spChg>
        <pc:graphicFrameChg chg="del">
          <ac:chgData name="Kazuyuki WADA" userId="8de5feb3-c25c-4ae9-a5d0-f82d8424e8a4" providerId="ADAL" clId="{1B08DDB0-8343-4EC5-A1BE-7F42F2BCC75C}" dt="2024-01-23T10:53:02.752" v="722" actId="478"/>
          <ac:graphicFrameMkLst>
            <pc:docMk/>
            <pc:sldMk cId="1173277457" sldId="276"/>
            <ac:graphicFrameMk id="4" creationId="{2E119D73-B46B-A51D-F117-6415125851BB}"/>
          </ac:graphicFrameMkLst>
        </pc:graphicFrameChg>
        <pc:graphicFrameChg chg="add mod">
          <ac:chgData name="Kazuyuki WADA" userId="8de5feb3-c25c-4ae9-a5d0-f82d8424e8a4" providerId="ADAL" clId="{1B08DDB0-8343-4EC5-A1BE-7F42F2BCC75C}" dt="2024-01-23T10:53:22.767" v="725"/>
          <ac:graphicFrameMkLst>
            <pc:docMk/>
            <pc:sldMk cId="1173277457" sldId="276"/>
            <ac:graphicFrameMk id="6" creationId="{8466D661-E2CD-7C1B-638A-239C93538C11}"/>
          </ac:graphicFrameMkLst>
        </pc:graphicFrameChg>
      </pc:sldChg>
      <pc:sldChg chg="new">
        <pc:chgData name="Kazuyuki WADA" userId="8de5feb3-c25c-4ae9-a5d0-f82d8424e8a4" providerId="ADAL" clId="{1B08DDB0-8343-4EC5-A1BE-7F42F2BCC75C}" dt="2024-01-23T10:44:35.677" v="464" actId="680"/>
        <pc:sldMkLst>
          <pc:docMk/>
          <pc:sldMk cId="1088867916" sldId="277"/>
        </pc:sldMkLst>
      </pc:sldChg>
      <pc:sldChg chg="del">
        <pc:chgData name="Kazuyuki WADA" userId="8de5feb3-c25c-4ae9-a5d0-f82d8424e8a4" providerId="ADAL" clId="{1B08DDB0-8343-4EC5-A1BE-7F42F2BCC75C}" dt="2024-01-23T10:44:32.692" v="463" actId="47"/>
        <pc:sldMkLst>
          <pc:docMk/>
          <pc:sldMk cId="2428269941" sldId="277"/>
        </pc:sldMkLst>
      </pc:sldChg>
      <pc:sldChg chg="addSp modSp new mod">
        <pc:chgData name="Kazuyuki WADA" userId="8de5feb3-c25c-4ae9-a5d0-f82d8424e8a4" providerId="ADAL" clId="{1B08DDB0-8343-4EC5-A1BE-7F42F2BCC75C}" dt="2024-01-23T11:22:01.543" v="1533" actId="1076"/>
        <pc:sldMkLst>
          <pc:docMk/>
          <pc:sldMk cId="1942598306" sldId="278"/>
        </pc:sldMkLst>
        <pc:spChg chg="mod">
          <ac:chgData name="Kazuyuki WADA" userId="8de5feb3-c25c-4ae9-a5d0-f82d8424e8a4" providerId="ADAL" clId="{1B08DDB0-8343-4EC5-A1BE-7F42F2BCC75C}" dt="2024-01-23T11:03:23.316" v="903" actId="27636"/>
          <ac:spMkLst>
            <pc:docMk/>
            <pc:sldMk cId="1942598306" sldId="278"/>
            <ac:spMk id="2" creationId="{051110D1-BB0A-7C94-EEBA-B038A95021EA}"/>
          </ac:spMkLst>
        </pc:spChg>
        <pc:spChg chg="add mod">
          <ac:chgData name="Kazuyuki WADA" userId="8de5feb3-c25c-4ae9-a5d0-f82d8424e8a4" providerId="ADAL" clId="{1B08DDB0-8343-4EC5-A1BE-7F42F2BCC75C}" dt="2024-01-23T11:22:01.543" v="1533" actId="1076"/>
          <ac:spMkLst>
            <pc:docMk/>
            <pc:sldMk cId="1942598306" sldId="278"/>
            <ac:spMk id="8" creationId="{A6A48433-60F7-38B3-B77D-F0CF862C0073}"/>
          </ac:spMkLst>
        </pc:spChg>
        <pc:spChg chg="add mod">
          <ac:chgData name="Kazuyuki WADA" userId="8de5feb3-c25c-4ae9-a5d0-f82d8424e8a4" providerId="ADAL" clId="{1B08DDB0-8343-4EC5-A1BE-7F42F2BCC75C}" dt="2024-01-23T11:12:15.904" v="1132" actId="6549"/>
          <ac:spMkLst>
            <pc:docMk/>
            <pc:sldMk cId="1942598306" sldId="278"/>
            <ac:spMk id="9" creationId="{37B77919-E08C-10AA-3FAC-C1C7E6E9D295}"/>
          </ac:spMkLst>
        </pc:spChg>
        <pc:picChg chg="add mod">
          <ac:chgData name="Kazuyuki WADA" userId="8de5feb3-c25c-4ae9-a5d0-f82d8424e8a4" providerId="ADAL" clId="{1B08DDB0-8343-4EC5-A1BE-7F42F2BCC75C}" dt="2024-01-23T11:06:24.259" v="920" actId="1035"/>
          <ac:picMkLst>
            <pc:docMk/>
            <pc:sldMk cId="1942598306" sldId="278"/>
            <ac:picMk id="5" creationId="{3FB115A5-407A-60ED-46A3-35F62C54201B}"/>
          </ac:picMkLst>
        </pc:picChg>
        <pc:picChg chg="add mod">
          <ac:chgData name="Kazuyuki WADA" userId="8de5feb3-c25c-4ae9-a5d0-f82d8424e8a4" providerId="ADAL" clId="{1B08DDB0-8343-4EC5-A1BE-7F42F2BCC75C}" dt="2024-01-23T11:06:20.537" v="916" actId="1076"/>
          <ac:picMkLst>
            <pc:docMk/>
            <pc:sldMk cId="1942598306" sldId="278"/>
            <ac:picMk id="7" creationId="{4C7E8C44-FA3E-8550-BBF3-14C6EE6972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40177-FB6E-4D2E-8A78-98593E9F7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E6916B-8C84-49AA-B0E9-3E7DDACA1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161B2E-24CA-42BB-ABF9-5016AC47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5E7-EF5B-46DD-85DF-1693B558A29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E1722-2A7C-48A2-ADD4-E1F9CEDB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2326A1-07FE-416E-9A38-6927202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9E80-075A-4580-A0E7-62D24F70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39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94592-F04B-479F-993C-BD0FFA18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0E27A8-6FF7-4E46-A87D-43674AC82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14DDE0-8DC4-499D-9E4F-BDBF2533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5E7-EF5B-46DD-85DF-1693B558A29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838DD6-AC1E-4988-9FAF-1896A880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EC7DB-C9E3-4B93-9B48-1F292464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9E80-075A-4580-A0E7-62D24F70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64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5C8C98-FC45-4A9C-9EA7-7DB78637A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804377-2EA1-428E-A67E-BFE8071B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2E7F0-4595-4BC6-8984-42E658E1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5E7-EF5B-46DD-85DF-1693B558A29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13CC8-7A13-4EBB-BB83-B2381BD1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29C026-D601-439A-B0E9-ED9B4A27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9E80-075A-4580-A0E7-62D24F70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04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2EBCA-426E-492E-B6DF-81EBD90F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41099-46A9-470A-850B-0FE745E2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5B42E-FA44-469A-AE01-D8B031EC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5E7-EF5B-46DD-85DF-1693B558A29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3D97F3-400A-44FE-A69B-A09A0C65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1A0B6-1042-4E80-AF61-6C9F46A3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9E80-075A-4580-A0E7-62D24F70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1D8D5-0C39-470F-AFF7-86186684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4DE524-254F-4318-A904-29B7196C8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24F425-59BE-4F17-8AB1-79F51A9F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5E7-EF5B-46DD-85DF-1693B558A29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A3B7DD-C617-4637-B00A-ECD84022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F1B59A-DE23-4881-A0D9-4391A608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9E80-075A-4580-A0E7-62D24F70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9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CA59D-3F09-4612-967C-504F7B66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305843-1575-4026-A263-F591E90EA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78D4F8-17D1-401B-B756-1B49C36E4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80238E-2FF8-4D96-9037-68E42839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5E7-EF5B-46DD-85DF-1693B558A29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98CAC-5432-45B0-9287-2BA31075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A8C597-BDF8-4390-8919-42C174D6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9E80-075A-4580-A0E7-62D24F70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30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35691-BD54-445C-AE6E-5A362DC6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14C512-91A5-4362-85E8-73A20C923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331D1A-2445-454F-B190-7B3BD9579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DE60C4-FD08-4FA4-8E1B-EC19B425C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37BD24-A1E1-4E8E-8E8B-BA7091E7B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DED3C8-EF7E-4F54-B30F-DCE8A505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5E7-EF5B-46DD-85DF-1693B558A29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016C35-F99A-441C-A5E5-49F31B14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5788A6-7293-4B02-B2DB-74C27AEA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9E80-075A-4580-A0E7-62D24F70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39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D9805-4582-4EB4-BCE8-B36DE3B4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29F87B-F9B9-435A-8155-3C874C59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5E7-EF5B-46DD-85DF-1693B558A29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9CED50-E685-46F3-96FC-50431F22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0B7816-E88E-4DD7-AF0C-469AD512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9E80-075A-4580-A0E7-62D24F70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2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7699D7-2969-474F-893F-7365F722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5E7-EF5B-46DD-85DF-1693B558A29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A16658-8CA4-4429-8D68-BD20FBA3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65EEA-6206-4167-991F-B21EB20B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9E80-075A-4580-A0E7-62D24F70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9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F04CA-340B-444C-AF48-FC2285C3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F2124-54CD-4611-AAE2-371EDC2D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B1915A-8FD5-4FD2-AFDB-F461DCB9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E27754-A92E-4118-A85C-F33E3ECF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5E7-EF5B-46DD-85DF-1693B558A29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F637D2-43B1-4E85-99CC-74F7C6CD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18ED05-569D-4277-BB57-BA08A93C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9E80-075A-4580-A0E7-62D24F70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1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7CDA5-52F1-44F0-A01F-1A86C1D1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3DCDEE-7535-4B77-B18F-5129E9D8B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EA7DB-1C4F-4103-930A-3A56EB09C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B9D712-248D-4A7D-B6EE-6D367E27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5E7-EF5B-46DD-85DF-1693B558A29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D712FD-933C-4549-81AA-E89E2152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ADF1ED-81C5-4769-B35B-66F8135E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9E80-075A-4580-A0E7-62D24F70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43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87DBB9-86D9-4C54-BC04-D485E441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51A48C-4407-47E2-A9B7-0F1979289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AE3719-9197-4CEB-B173-7FEE780EE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15E7-EF5B-46DD-85DF-1693B558A290}" type="datetimeFigureOut">
              <a:rPr kumimoji="1" lang="ja-JP" altLang="en-US" smtClean="0"/>
              <a:t>2024/1/23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2EA3BE-70EF-4875-AA3E-EC552861C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F77369-0785-4512-9082-EBEEDC551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9E80-075A-4580-A0E7-62D24F70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9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B5D53-F48B-48C2-8DF4-226D3B007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年度</a:t>
            </a:r>
            <a:r>
              <a:rPr kumimoji="1" lang="en-US" altLang="ja-JP" dirty="0"/>
              <a:t>B4</a:t>
            </a:r>
            <a:br>
              <a:rPr kumimoji="1" lang="en-US" altLang="ja-JP" dirty="0"/>
            </a:br>
            <a:r>
              <a:rPr kumimoji="1" lang="ja-JP" altLang="en-US" dirty="0"/>
              <a:t>卒研テーマ </a:t>
            </a:r>
            <a:r>
              <a:rPr kumimoji="1" lang="en-US" altLang="ja-JP" dirty="0"/>
              <a:t>&amp; </a:t>
            </a:r>
            <a:r>
              <a:rPr kumimoji="1" lang="ja-JP" altLang="en-US" dirty="0"/>
              <a:t>係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A3892E-430D-4040-A604-B3D8FA67C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4718"/>
            <a:ext cx="9144000" cy="863082"/>
          </a:xfrm>
        </p:spPr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</a:t>
            </a:r>
            <a:r>
              <a:rPr kumimoji="1" lang="ja-JP" altLang="en-US" dirty="0"/>
              <a:t>日</a:t>
            </a:r>
            <a:r>
              <a:rPr kumimoji="1" lang="en-US" altLang="ja-JP" dirty="0"/>
              <a:t>(</a:t>
            </a:r>
            <a:r>
              <a:rPr kumimoji="1" lang="ja-JP" altLang="en-US" dirty="0"/>
              <a:t>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86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8C6B5-A1BF-43A9-0888-C6ACD25F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F29194-EA55-5A8E-A17F-B6B114CF2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86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3858E-D8D7-4BA3-BB68-FEDE3AB2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テーマ担当者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（決定）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0FC3970-3B71-90DE-427E-E1B048D1E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59509"/>
              </p:ext>
            </p:extLst>
          </p:nvPr>
        </p:nvGraphicFramePr>
        <p:xfrm>
          <a:off x="838200" y="1756655"/>
          <a:ext cx="10541199" cy="4367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3579">
                  <a:extLst>
                    <a:ext uri="{9D8B030D-6E8A-4147-A177-3AD203B41FA5}">
                      <a16:colId xmlns:a16="http://schemas.microsoft.com/office/drawing/2014/main" val="1692229512"/>
                    </a:ext>
                  </a:extLst>
                </a:gridCol>
                <a:gridCol w="1900989">
                  <a:extLst>
                    <a:ext uri="{9D8B030D-6E8A-4147-A177-3AD203B41FA5}">
                      <a16:colId xmlns:a16="http://schemas.microsoft.com/office/drawing/2014/main" val="2642317223"/>
                    </a:ext>
                  </a:extLst>
                </a:gridCol>
                <a:gridCol w="4136163">
                  <a:extLst>
                    <a:ext uri="{9D8B030D-6E8A-4147-A177-3AD203B41FA5}">
                      <a16:colId xmlns:a16="http://schemas.microsoft.com/office/drawing/2014/main" val="3641733125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716394343"/>
                    </a:ext>
                  </a:extLst>
                </a:gridCol>
                <a:gridCol w="1033301">
                  <a:extLst>
                    <a:ext uri="{9D8B030D-6E8A-4147-A177-3AD203B41FA5}">
                      <a16:colId xmlns:a16="http://schemas.microsoft.com/office/drawing/2014/main" val="2555020221"/>
                    </a:ext>
                  </a:extLst>
                </a:gridCol>
                <a:gridCol w="1118122">
                  <a:extLst>
                    <a:ext uri="{9D8B030D-6E8A-4147-A177-3AD203B41FA5}">
                      <a16:colId xmlns:a16="http://schemas.microsoft.com/office/drawing/2014/main" val="1998566127"/>
                    </a:ext>
                  </a:extLst>
                </a:gridCol>
              </a:tblGrid>
              <a:tr h="94815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トピック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テーマ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指導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ﾁｭｰﾀｰ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B4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09620"/>
                  </a:ext>
                </a:extLst>
              </a:tr>
              <a:tr h="8548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ｼﾘｺﾝﾌｫﾄﾆｸｽ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との協調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強化学習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回路のｼｽﾃﾑﾚﾍﾞﾙｼﾐｭﾚｰｼｮﾝ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IC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設計・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PCB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和田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森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(M1)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451471"/>
                  </a:ext>
                </a:extLst>
              </a:tr>
              <a:tr h="8548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ﾘｻﾞﾊﾞｰ計算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回路のｼｽﾃﾑﾚﾍﾞﾙｼﾐｭﾚｰｼｮﾝ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IC</a:t>
                      </a:r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設計・</a:t>
                      </a: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PCB</a:t>
                      </a:r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実装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ja-JP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和田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小島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(M1)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4195504"/>
                  </a:ext>
                </a:extLst>
              </a:tr>
              <a:tr h="85481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無線周波数ｽﾍﾟｸﾄﾙｾﾝｼﾝｸﾞ用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複素バンドパスフィルタ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dirty="0"/>
                        <a:t>無線周波数ｽﾍﾟｸﾄﾙｾﾝｼﾝｸﾞ用複素ﾌｨﾙﾀ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理論・解析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PCB</a:t>
                      </a:r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実装，</a:t>
                      </a: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IC</a:t>
                      </a:r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設計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和田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50176"/>
                  </a:ext>
                </a:extLst>
              </a:tr>
              <a:tr h="8548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無線給電 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&amp;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無線センシング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試作済み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IC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の評価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, 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データ同時伝送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, 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給電制御の展開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非接触センシング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藤田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D3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成田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(M1)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892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00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A49C7-6A0B-4F24-8C79-1C6A95D8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研究室内の係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86C963-3D8A-4A76-ABB1-21ED4410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ja-JP" altLang="en-US" dirty="0"/>
              <a:t>大学院生</a:t>
            </a:r>
            <a:r>
              <a:rPr kumimoji="1" lang="ja-JP" altLang="en-US" dirty="0"/>
              <a:t>は責任者として計画</a:t>
            </a:r>
            <a:r>
              <a:rPr kumimoji="1" lang="ja-JP" altLang="en-US"/>
              <a:t>・指示</a:t>
            </a:r>
            <a:endParaRPr kumimoji="1" lang="en-US" altLang="ja-JP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ja-JP" altLang="en-US" dirty="0"/>
              <a:t>計算機・ネットワーク </a:t>
            </a:r>
            <a:r>
              <a:rPr kumimoji="1" lang="en-US" altLang="ja-JP" dirty="0"/>
              <a:t>(</a:t>
            </a:r>
            <a:r>
              <a:rPr lang="ja-JP" altLang="en-US" dirty="0"/>
              <a:t> </a:t>
            </a:r>
            <a:r>
              <a:rPr lang="en-US" altLang="ja-JP" dirty="0"/>
              <a:t>D3</a:t>
            </a:r>
            <a:r>
              <a:rPr lang="ja-JP" altLang="en-US" dirty="0"/>
              <a:t>，</a:t>
            </a:r>
            <a:r>
              <a:rPr kumimoji="1" lang="en-US" altLang="ja-JP" dirty="0"/>
              <a:t>M1</a:t>
            </a:r>
            <a:r>
              <a:rPr kumimoji="1" lang="ja-JP" altLang="en-US" dirty="0"/>
              <a:t>全員，</a:t>
            </a:r>
            <a:r>
              <a:rPr lang="en-US" altLang="ja-JP" dirty="0">
                <a:solidFill>
                  <a:srgbClr val="FF0000"/>
                </a:solidFill>
              </a:rPr>
              <a:t>B4</a:t>
            </a:r>
            <a:r>
              <a:rPr lang="ja-JP" altLang="en-US" dirty="0"/>
              <a:t> ，</a:t>
            </a:r>
            <a:r>
              <a:rPr lang="en-US" altLang="ja-JP" dirty="0">
                <a:solidFill>
                  <a:srgbClr val="FF0000"/>
                </a:solidFill>
              </a:rPr>
              <a:t>B4</a:t>
            </a:r>
            <a:r>
              <a:rPr lang="ja-JP" altLang="en-US" dirty="0"/>
              <a:t> 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EDA</a:t>
            </a:r>
            <a:r>
              <a:rPr kumimoji="1" lang="ja-JP" altLang="en-US" dirty="0"/>
              <a:t>サーバの保守管理</a:t>
            </a:r>
            <a:endParaRPr kumimoji="1" lang="en-US" altLang="ja-JP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ja-JP" dirty="0"/>
              <a:t>HP</a:t>
            </a:r>
            <a:r>
              <a:rPr lang="ja-JP" altLang="en-US" dirty="0"/>
              <a:t>・資料管理</a:t>
            </a:r>
            <a:r>
              <a:rPr kumimoji="1" lang="ja-JP" altLang="en-US" dirty="0"/>
              <a:t>（ </a:t>
            </a:r>
            <a:r>
              <a:rPr kumimoji="1" lang="en-US" altLang="ja-JP" dirty="0"/>
              <a:t>D3</a:t>
            </a:r>
            <a:r>
              <a:rPr kumimoji="1" lang="ja-JP" altLang="en-US" dirty="0"/>
              <a:t>，</a:t>
            </a:r>
            <a:r>
              <a:rPr kumimoji="1" lang="en-US" altLang="ja-JP" dirty="0">
                <a:solidFill>
                  <a:srgbClr val="FF0000"/>
                </a:solidFill>
              </a:rPr>
              <a:t>M1</a:t>
            </a:r>
            <a:r>
              <a:rPr lang="ja-JP" altLang="en-US" dirty="0"/>
              <a:t> ，</a:t>
            </a:r>
            <a:r>
              <a:rPr lang="en-US" altLang="ja-JP" dirty="0">
                <a:solidFill>
                  <a:srgbClr val="FF0000"/>
                </a:solidFill>
              </a:rPr>
              <a:t>B4</a:t>
            </a:r>
            <a:r>
              <a:rPr lang="ja-JP" altLang="en-US" dirty="0"/>
              <a:t> ，</a:t>
            </a:r>
            <a:r>
              <a:rPr lang="en-US" altLang="ja-JP" dirty="0">
                <a:solidFill>
                  <a:srgbClr val="FF0000"/>
                </a:solidFill>
              </a:rPr>
              <a:t>B4</a:t>
            </a:r>
            <a:r>
              <a:rPr lang="ja-JP" altLang="en-US" dirty="0"/>
              <a:t> </a:t>
            </a:r>
            <a:r>
              <a:rPr lang="en-US" altLang="ja-JP" dirty="0"/>
              <a:t> 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r>
              <a:rPr lang="ja-JP" altLang="en-US" dirty="0"/>
              <a:t>　研究室</a:t>
            </a:r>
            <a:r>
              <a:rPr lang="en-US" altLang="ja-JP" dirty="0"/>
              <a:t>HP</a:t>
            </a:r>
            <a:r>
              <a:rPr lang="ja-JP" altLang="en-US" dirty="0"/>
              <a:t>の更新，ｾﾞﾐ資料の集約</a:t>
            </a:r>
            <a:endParaRPr kumimoji="1" lang="en-US" altLang="ja-JP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ja-JP" altLang="en-US" dirty="0"/>
              <a:t>物品管理（ </a:t>
            </a:r>
            <a:r>
              <a:rPr kumimoji="1" lang="en-US" altLang="ja-JP" dirty="0">
                <a:solidFill>
                  <a:srgbClr val="FF0000"/>
                </a:solidFill>
              </a:rPr>
              <a:t>M1</a:t>
            </a:r>
            <a:r>
              <a:rPr lang="ja-JP" altLang="en-US" dirty="0"/>
              <a:t> ，</a:t>
            </a:r>
            <a:r>
              <a:rPr lang="en-US" altLang="ja-JP" dirty="0">
                <a:solidFill>
                  <a:srgbClr val="FF0000"/>
                </a:solidFill>
              </a:rPr>
              <a:t>B4</a:t>
            </a:r>
            <a:r>
              <a:rPr lang="ja-JP" altLang="en-US" dirty="0"/>
              <a:t> ，</a:t>
            </a:r>
            <a:r>
              <a:rPr lang="en-US" altLang="ja-JP" dirty="0">
                <a:solidFill>
                  <a:srgbClr val="FF0000"/>
                </a:solidFill>
              </a:rPr>
              <a:t>B4</a:t>
            </a:r>
            <a:r>
              <a:rPr lang="ja-JP" altLang="en-US" dirty="0"/>
              <a:t> </a:t>
            </a:r>
            <a:r>
              <a:rPr lang="en-US" altLang="ja-JP" dirty="0"/>
              <a:t> 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r>
              <a:rPr lang="ja-JP" altLang="en-US" dirty="0"/>
              <a:t>　物がなくなったらどう補給するか，声掛けの仕組み</a:t>
            </a:r>
            <a:endParaRPr kumimoji="1" lang="en-US" altLang="ja-JP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ja-JP" altLang="en-US" dirty="0"/>
              <a:t>美化推進</a:t>
            </a:r>
            <a:r>
              <a:rPr kumimoji="1" lang="ja-JP" altLang="en-US" dirty="0"/>
              <a:t>（ </a:t>
            </a:r>
            <a:r>
              <a:rPr kumimoji="1" lang="en-US" altLang="ja-JP" dirty="0">
                <a:solidFill>
                  <a:srgbClr val="FF0000"/>
                </a:solidFill>
              </a:rPr>
              <a:t>M1</a:t>
            </a:r>
            <a:r>
              <a:rPr lang="ja-JP" altLang="en-US" dirty="0"/>
              <a:t> ，</a:t>
            </a:r>
            <a:r>
              <a:rPr lang="en-US" altLang="ja-JP" dirty="0">
                <a:solidFill>
                  <a:srgbClr val="FF0000"/>
                </a:solidFill>
              </a:rPr>
              <a:t>B4</a:t>
            </a:r>
            <a:r>
              <a:rPr lang="ja-JP" altLang="en-US" dirty="0"/>
              <a:t> ，</a:t>
            </a:r>
            <a:r>
              <a:rPr lang="en-US" altLang="ja-JP" dirty="0">
                <a:solidFill>
                  <a:srgbClr val="FF0000"/>
                </a:solidFill>
              </a:rPr>
              <a:t>B4</a:t>
            </a:r>
            <a:r>
              <a:rPr lang="ja-JP" altLang="en-US" dirty="0"/>
              <a:t> </a:t>
            </a:r>
            <a:r>
              <a:rPr lang="en-US" altLang="ja-JP" dirty="0"/>
              <a:t> 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r>
              <a:rPr lang="ja-JP" altLang="en-US" dirty="0"/>
              <a:t>　公共スペースは原状復帰・占有禁止，私物は個人デスクへ</a:t>
            </a:r>
            <a:endParaRPr lang="en-US" altLang="ja-JP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ja-JP" altLang="en-US" dirty="0"/>
              <a:t>スケジュール</a:t>
            </a:r>
            <a:r>
              <a:rPr kumimoji="1" lang="ja-JP" altLang="en-US" dirty="0"/>
              <a:t>管理（ </a:t>
            </a:r>
            <a:r>
              <a:rPr kumimoji="1" lang="en-US" altLang="ja-JP" dirty="0"/>
              <a:t>M1</a:t>
            </a:r>
            <a:r>
              <a:rPr kumimoji="1" lang="ja-JP" altLang="en-US" dirty="0"/>
              <a:t>全員</a:t>
            </a:r>
            <a:r>
              <a:rPr lang="ja-JP" altLang="en-US" dirty="0"/>
              <a:t>，</a:t>
            </a:r>
            <a:r>
              <a:rPr lang="en-US" altLang="ja-JP" dirty="0">
                <a:solidFill>
                  <a:srgbClr val="FF0000"/>
                </a:solidFill>
              </a:rPr>
              <a:t>B4</a:t>
            </a:r>
            <a:r>
              <a:rPr lang="ja-JP" altLang="en-US" dirty="0"/>
              <a:t> </a:t>
            </a:r>
            <a:r>
              <a:rPr lang="en-US" altLang="ja-JP" dirty="0"/>
              <a:t> 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D</a:t>
            </a:r>
            <a:r>
              <a:rPr lang="ja-JP" altLang="en-US" dirty="0"/>
              <a:t>・</a:t>
            </a:r>
            <a:r>
              <a:rPr lang="en-US" altLang="ja-JP" dirty="0"/>
              <a:t>M</a:t>
            </a:r>
            <a:r>
              <a:rPr lang="ja-JP" altLang="en-US" dirty="0"/>
              <a:t>ゼミ，イベント，日程調整と連絡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60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0AA35-7F63-106A-1358-C798C626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その他，幹事・お手伝い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362EDC-3C70-10BB-3758-D9417AB7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学期に</a:t>
            </a:r>
            <a:r>
              <a:rPr lang="ja-JP" altLang="en-US" dirty="0"/>
              <a:t>一</a:t>
            </a:r>
            <a:r>
              <a:rPr kumimoji="1" lang="ja-JP" altLang="en-US" dirty="0"/>
              <a:t>度くらいは皆が集まる機会を設けたい。</a:t>
            </a:r>
          </a:p>
        </p:txBody>
      </p:sp>
    </p:spTree>
    <p:extLst>
      <p:ext uri="{BB962C8B-B14F-4D97-AF65-F5344CB8AC3E}">
        <p14:creationId xmlns:p14="http://schemas.microsoft.com/office/powerpoint/2010/main" val="422939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3858E-D8D7-4BA3-BB68-FEDE3AB2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テーマ概要・人数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9D52262-6990-4926-A0FD-204BE6ED1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12879"/>
              </p:ext>
            </p:extLst>
          </p:nvPr>
        </p:nvGraphicFramePr>
        <p:xfrm>
          <a:off x="838200" y="1756655"/>
          <a:ext cx="10541199" cy="4436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3579">
                  <a:extLst>
                    <a:ext uri="{9D8B030D-6E8A-4147-A177-3AD203B41FA5}">
                      <a16:colId xmlns:a16="http://schemas.microsoft.com/office/drawing/2014/main" val="1692229512"/>
                    </a:ext>
                  </a:extLst>
                </a:gridCol>
                <a:gridCol w="1900989">
                  <a:extLst>
                    <a:ext uri="{9D8B030D-6E8A-4147-A177-3AD203B41FA5}">
                      <a16:colId xmlns:a16="http://schemas.microsoft.com/office/drawing/2014/main" val="2642317223"/>
                    </a:ext>
                  </a:extLst>
                </a:gridCol>
                <a:gridCol w="4136163">
                  <a:extLst>
                    <a:ext uri="{9D8B030D-6E8A-4147-A177-3AD203B41FA5}">
                      <a16:colId xmlns:a16="http://schemas.microsoft.com/office/drawing/2014/main" val="3641733125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716394343"/>
                    </a:ext>
                  </a:extLst>
                </a:gridCol>
                <a:gridCol w="1033301">
                  <a:extLst>
                    <a:ext uri="{9D8B030D-6E8A-4147-A177-3AD203B41FA5}">
                      <a16:colId xmlns:a16="http://schemas.microsoft.com/office/drawing/2014/main" val="2555020221"/>
                    </a:ext>
                  </a:extLst>
                </a:gridCol>
                <a:gridCol w="1118122">
                  <a:extLst>
                    <a:ext uri="{9D8B030D-6E8A-4147-A177-3AD203B41FA5}">
                      <a16:colId xmlns:a16="http://schemas.microsoft.com/office/drawing/2014/main" val="1998566127"/>
                    </a:ext>
                  </a:extLst>
                </a:gridCol>
              </a:tblGrid>
              <a:tr h="94815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トピック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テーマ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指導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ﾁｭｰﾀｰ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B4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09620"/>
                  </a:ext>
                </a:extLst>
              </a:tr>
              <a:tr h="8548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ｼﾘｺﾝﾌｫﾄﾆｸｽ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との協調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強化学習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回路のｼｽﾃﾑﾚﾍﾞﾙｼﾐｭﾚｰｼｮﾝ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IC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設計・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PCB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和田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森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(M1)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451471"/>
                  </a:ext>
                </a:extLst>
              </a:tr>
              <a:tr h="8548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ﾘｻﾞﾊﾞｰ計算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回路のｼｽﾃﾑﾚﾍﾞﾙｼﾐｭﾚｰｼｮﾝ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IC</a:t>
                      </a:r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設計・</a:t>
                      </a: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PCB</a:t>
                      </a:r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実装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ja-JP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和田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小島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(M1)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4195504"/>
                  </a:ext>
                </a:extLst>
              </a:tr>
              <a:tr h="85481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無線周波数ｽﾍﾟｸﾄﾙｾﾝｼﾝｸﾞ用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複素バンドパスフィルタ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ﾚｰﾀﾞｰﾊﾟﾙｽ拡張も続けたい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dirty="0"/>
                        <a:t>無線周波数ｽﾍﾟｸﾄﾙｾﾝｼﾝｸﾞ用複素ﾌｨﾙﾀ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理論・解析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PCB</a:t>
                      </a:r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実装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+mn-ea"/>
                        <a:cs typeface="+mn-cs"/>
                      </a:endParaRPr>
                    </a:p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IC</a:t>
                      </a:r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+mn-ea"/>
                          <a:cs typeface="+mn-cs"/>
                        </a:rPr>
                        <a:t>設計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和田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50176"/>
                  </a:ext>
                </a:extLst>
              </a:tr>
              <a:tr h="8548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無線給電 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&amp;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無線センシング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試作済み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IC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の評価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, 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データ同時伝送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, 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給電制御の展開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非接触センシング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藤田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en-US" altLang="ja-JP" sz="2000" u="none" strike="noStrike" dirty="0">
                          <a:effectLst/>
                          <a:latin typeface="+mn-ea"/>
                          <a:ea typeface="+mn-ea"/>
                        </a:rPr>
                        <a:t>D3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成田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(M1)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892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0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2DAF9-411F-B2BC-21C0-BA832A6F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9EEE91-507F-D09A-F234-05D4F82D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kumimoji="1" lang="ja-JP" altLang="en-US" dirty="0"/>
              <a:t>次頁から各トピックの説明です。</a:t>
            </a:r>
            <a:endParaRPr kumimoji="1" lang="en-US" altLang="ja-JP" dirty="0"/>
          </a:p>
          <a:p>
            <a:pPr marL="0" indent="0">
              <a:lnSpc>
                <a:spcPct val="110000"/>
              </a:lnSpc>
              <a:buNone/>
            </a:pPr>
            <a:endParaRPr kumimoji="1" lang="en-US" altLang="ja-JP" dirty="0"/>
          </a:p>
          <a:p>
            <a:pPr marL="0" indent="0">
              <a:lnSpc>
                <a:spcPct val="110000"/>
              </a:lnSpc>
              <a:buNone/>
            </a:pPr>
            <a:endParaRPr lang="en-US" altLang="ja-JP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❢</a:t>
            </a:r>
            <a:r>
              <a:rPr kumimoji="1" lang="ja-JP" altLang="en-US" dirty="0"/>
              <a:t>　出てくる図，写真は全て先輩たちが描画・製作したものです。</a:t>
            </a:r>
            <a:endParaRPr kumimoji="1" lang="en-US" altLang="ja-JP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dirty="0">
                <a:solidFill>
                  <a:srgbClr val="0000FF"/>
                </a:solidFill>
              </a:rPr>
              <a:t>自分がこういった作業ができそうか，想像しながら見てください。</a:t>
            </a:r>
            <a:endParaRPr lang="en-US" altLang="ja-JP" dirty="0">
              <a:solidFill>
                <a:srgbClr val="0000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dirty="0"/>
              <a:t>決して，できる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はず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のものが面白そう･役に立ちそう，という面だけから見ないでください。自分に合わない研究アプローチは苦痛な</a:t>
            </a:r>
            <a:r>
              <a:rPr kumimoji="1" lang="en-US" altLang="ja-JP" dirty="0"/>
              <a:t>1</a:t>
            </a:r>
            <a:r>
              <a:rPr kumimoji="1" lang="ja-JP" altLang="en-US" dirty="0"/>
              <a:t>年になる可能性もあります（</a:t>
            </a:r>
            <a:r>
              <a:rPr kumimoji="1" lang="ja-JP" altLang="en-US" dirty="0">
                <a:solidFill>
                  <a:srgbClr val="0000FF"/>
                </a:solidFill>
              </a:rPr>
              <a:t>鍛えるためと覚悟して</a:t>
            </a:r>
            <a:r>
              <a:rPr kumimoji="1" lang="ja-JP" altLang="en-US" dirty="0"/>
              <a:t>れば問題なし）。</a:t>
            </a:r>
          </a:p>
        </p:txBody>
      </p:sp>
    </p:spTree>
    <p:extLst>
      <p:ext uri="{BB962C8B-B14F-4D97-AF65-F5344CB8AC3E}">
        <p14:creationId xmlns:p14="http://schemas.microsoft.com/office/powerpoint/2010/main" val="114636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6BF74ED-8E12-4EC1-B18A-2F6EE854BF2D}"/>
              </a:ext>
            </a:extLst>
          </p:cNvPr>
          <p:cNvSpPr txBox="1"/>
          <p:nvPr/>
        </p:nvSpPr>
        <p:spPr>
          <a:xfrm>
            <a:off x="470826" y="5585513"/>
            <a:ext cx="7181258" cy="120032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FFFF00"/>
                </a:solidFill>
                <a:latin typeface="+mn-ea"/>
              </a:rPr>
              <a:t>実装</a:t>
            </a:r>
            <a:r>
              <a:rPr lang="en-US" altLang="ja-JP" sz="2400" dirty="0">
                <a:solidFill>
                  <a:srgbClr val="FFFF00"/>
                </a:solidFill>
                <a:latin typeface="+mn-ea"/>
              </a:rPr>
              <a:t>(</a:t>
            </a:r>
            <a:r>
              <a:rPr lang="ja-JP" altLang="en-US" sz="2400" dirty="0">
                <a:solidFill>
                  <a:srgbClr val="FFFF00"/>
                </a:solidFill>
                <a:latin typeface="+mn-ea"/>
              </a:rPr>
              <a:t>周波数</a:t>
            </a:r>
            <a:r>
              <a:rPr lang="en-US" altLang="ja-JP" sz="2400" dirty="0">
                <a:solidFill>
                  <a:srgbClr val="FFFF00"/>
                </a:solidFill>
                <a:latin typeface="+mn-ea"/>
              </a:rPr>
              <a:t>) </a:t>
            </a:r>
            <a:r>
              <a:rPr kumimoji="1" lang="en-US" altLang="ja-JP" sz="2400" dirty="0">
                <a:solidFill>
                  <a:srgbClr val="FFFF00"/>
                </a:solidFill>
                <a:latin typeface="+mn-ea"/>
              </a:rPr>
              <a:t>PCB(30 MHz)</a:t>
            </a:r>
            <a:r>
              <a:rPr kumimoji="1" lang="ja-JP" altLang="en-US" sz="2400" dirty="0">
                <a:solidFill>
                  <a:srgbClr val="FFFF00"/>
                </a:solidFill>
                <a:latin typeface="+mn-ea"/>
              </a:rPr>
              <a:t>→</a:t>
            </a:r>
            <a:r>
              <a:rPr kumimoji="1" lang="en-US" altLang="ja-JP" sz="2400" dirty="0">
                <a:solidFill>
                  <a:srgbClr val="FFFF00"/>
                </a:solidFill>
                <a:latin typeface="+mn-ea"/>
              </a:rPr>
              <a:t>IC(</a:t>
            </a:r>
            <a:r>
              <a:rPr kumimoji="1" lang="ja-JP" altLang="en-US" sz="2400" dirty="0">
                <a:solidFill>
                  <a:srgbClr val="FFFF00"/>
                </a:solidFill>
                <a:latin typeface="+mn-ea"/>
              </a:rPr>
              <a:t>数百</a:t>
            </a:r>
            <a:r>
              <a:rPr lang="en-US" altLang="ja-JP" sz="2400" dirty="0">
                <a:solidFill>
                  <a:srgbClr val="FFFF00"/>
                </a:solidFill>
                <a:latin typeface="+mn-ea"/>
              </a:rPr>
              <a:t>M</a:t>
            </a:r>
            <a:r>
              <a:rPr kumimoji="1" lang="en-US" altLang="ja-JP" sz="2400" dirty="0">
                <a:solidFill>
                  <a:srgbClr val="FFFF00"/>
                </a:solidFill>
                <a:latin typeface="+mn-ea"/>
              </a:rPr>
              <a:t>Hz)</a:t>
            </a:r>
            <a:r>
              <a:rPr kumimoji="1" lang="ja-JP" altLang="en-US" sz="2400" dirty="0">
                <a:solidFill>
                  <a:srgbClr val="FFFF00"/>
                </a:solidFill>
                <a:latin typeface="+mn-ea"/>
              </a:rPr>
              <a:t> →</a:t>
            </a:r>
            <a:r>
              <a:rPr kumimoji="1" lang="en-US" altLang="ja-JP" sz="2400" dirty="0">
                <a:solidFill>
                  <a:srgbClr val="FFFF00"/>
                </a:solidFill>
                <a:latin typeface="+mn-ea"/>
              </a:rPr>
              <a:t>(?)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FFFF00"/>
                </a:solidFill>
                <a:latin typeface="+mn-ea"/>
              </a:rPr>
              <a:t>選択肢増も考えたい</a:t>
            </a:r>
            <a:endParaRPr lang="en-US" altLang="ja-JP" sz="2400" dirty="0">
              <a:solidFill>
                <a:srgbClr val="FFFF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FF00"/>
                </a:solidFill>
                <a:latin typeface="+mn-ea"/>
              </a:rPr>
              <a:t>歩留まり評価などｼｽﾃﾑ動作ｼﾐｭﾚｰｼｮﾝも必要</a:t>
            </a:r>
          </a:p>
        </p:txBody>
      </p: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40F823D6-46C2-4947-AFC7-1BB68517C6B9}"/>
              </a:ext>
            </a:extLst>
          </p:cNvPr>
          <p:cNvGrpSpPr/>
          <p:nvPr/>
        </p:nvGrpSpPr>
        <p:grpSpPr>
          <a:xfrm>
            <a:off x="30122" y="966180"/>
            <a:ext cx="7882270" cy="4433777"/>
            <a:chOff x="30122" y="2424223"/>
            <a:chExt cx="7882270" cy="4433777"/>
          </a:xfrm>
        </p:grpSpPr>
        <p:pic>
          <p:nvPicPr>
            <p:cNvPr id="161" name="図 160">
              <a:extLst>
                <a:ext uri="{FF2B5EF4-FFF2-40B4-BE49-F238E27FC236}">
                  <a16:creationId xmlns:a16="http://schemas.microsoft.com/office/drawing/2014/main" id="{ADBBF70D-03EF-49EB-B77A-0E8D6E4F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2" y="2424223"/>
              <a:ext cx="7882270" cy="4433777"/>
            </a:xfrm>
            <a:prstGeom prst="rect">
              <a:avLst/>
            </a:prstGeom>
          </p:spPr>
        </p:pic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777054F7-9899-49BB-B54B-1037C703376D}"/>
                </a:ext>
              </a:extLst>
            </p:cNvPr>
            <p:cNvSpPr/>
            <p:nvPr/>
          </p:nvSpPr>
          <p:spPr>
            <a:xfrm>
              <a:off x="7389627" y="4364507"/>
              <a:ext cx="522765" cy="251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CD5CD8A7-3D06-49DA-BBFA-CD994CB68E6C}"/>
                </a:ext>
              </a:extLst>
            </p:cNvPr>
            <p:cNvSpPr/>
            <p:nvPr/>
          </p:nvSpPr>
          <p:spPr>
            <a:xfrm>
              <a:off x="531619" y="2626794"/>
              <a:ext cx="3147246" cy="47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A259CA2F-D688-4F4A-A713-7A8A205BB7D9}"/>
                </a:ext>
              </a:extLst>
            </p:cNvPr>
            <p:cNvSpPr/>
            <p:nvPr/>
          </p:nvSpPr>
          <p:spPr>
            <a:xfrm>
              <a:off x="47849" y="6689262"/>
              <a:ext cx="930346" cy="168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2119E6-7187-43F0-A850-5C240121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u="none" strike="noStrike" dirty="0">
                <a:effectLst/>
                <a:latin typeface="+mn-ea"/>
                <a:ea typeface="+mn-ea"/>
              </a:rPr>
              <a:t>最適選択回路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67BCECD-2572-04FF-7540-5281572B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98" y="4089994"/>
            <a:ext cx="4476715" cy="2696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9442F53-2C2A-46BE-9F85-8C54505B7DB9}"/>
                  </a:ext>
                </a:extLst>
              </p:cNvPr>
              <p:cNvSpPr txBox="1"/>
              <p:nvPr/>
            </p:nvSpPr>
            <p:spPr>
              <a:xfrm>
                <a:off x="7200156" y="6402011"/>
                <a:ext cx="4991844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5.5%, 37.7%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→(82.8%, 37.7%)</m:t>
                      </m:r>
                    </m:oMath>
                  </m:oMathPara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9442F53-2C2A-46BE-9F85-8C54505B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156" y="6402011"/>
                <a:ext cx="4991844" cy="400110"/>
              </a:xfrm>
              <a:prstGeom prst="rect">
                <a:avLst/>
              </a:prstGeom>
              <a:blipFill>
                <a:blip r:embed="rId4"/>
                <a:stretch>
                  <a:fillRect r="-61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2157D2D5-53ED-6E91-90D3-ABF2AB21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177" y="55879"/>
            <a:ext cx="2503248" cy="188410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FC3035F-D7DC-725B-07DF-2EFE308EA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8281" y="1369242"/>
            <a:ext cx="2740732" cy="27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4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28984A7-E31B-FAE8-4C6A-CC90CA04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9" y="582099"/>
            <a:ext cx="5931820" cy="419517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AE8A978-2A95-08B9-2029-338CA681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359"/>
            <a:ext cx="10515600" cy="767480"/>
          </a:xfrm>
          <a:solidFill>
            <a:schemeClr val="bg1"/>
          </a:solidFill>
        </p:spPr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フォトニックリザバコンピューティング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2B3AC2-D39F-6FE3-F492-89D79F60770B}"/>
              </a:ext>
            </a:extLst>
          </p:cNvPr>
          <p:cNvSpPr txBox="1"/>
          <p:nvPr/>
        </p:nvSpPr>
        <p:spPr>
          <a:xfrm>
            <a:off x="729343" y="3991214"/>
            <a:ext cx="595514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0.25 PMAC/s/mm</a:t>
            </a:r>
            <a:r>
              <a:rPr lang="en-US" altLang="ja-JP" baseline="30000" dirty="0"/>
              <a:t>2</a:t>
            </a:r>
            <a:r>
              <a:rPr lang="ja-JP" altLang="en-US" dirty="0"/>
              <a:t> の高速演算の可能性を示唆</a:t>
            </a:r>
            <a:endParaRPr lang="en-US" altLang="ja-JP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リードアウト層はディジタル演算に頼っている</a:t>
            </a:r>
            <a:br>
              <a:rPr kumimoji="1" lang="en-US" altLang="ja-JP" dirty="0"/>
            </a:br>
            <a:r>
              <a:rPr kumimoji="1" lang="ja-JP" altLang="en-US" dirty="0"/>
              <a:t>　→　リアルタイムでの処理は未達成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8519E95-0266-3A62-AD07-21242DF8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820" y="748866"/>
            <a:ext cx="5562180" cy="440722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AEC0F3-DDB9-9618-14BD-3A3ACDAB9D03}"/>
              </a:ext>
            </a:extLst>
          </p:cNvPr>
          <p:cNvSpPr txBox="1"/>
          <p:nvPr/>
        </p:nvSpPr>
        <p:spPr>
          <a:xfrm>
            <a:off x="6754916" y="4777273"/>
            <a:ext cx="5366656" cy="1661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積はギルバート乗算回路で。</a:t>
            </a:r>
            <a:endParaRPr kumimoji="1" lang="en-US" altLang="ja-JP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dirty="0"/>
              <a:t>乗算係数は一定値</a:t>
            </a:r>
            <a:r>
              <a:rPr lang="en-US" altLang="ja-JP" dirty="0"/>
              <a:t> </a:t>
            </a:r>
            <a:r>
              <a:rPr lang="ja-JP" altLang="en-US" dirty="0"/>
              <a:t>→ 一方の入力を直流電圧</a:t>
            </a:r>
            <a:endParaRPr kumimoji="1" lang="en-US" altLang="ja-JP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複数の乗算回路出力を接続して</a:t>
            </a:r>
            <a:r>
              <a:rPr lang="ja-JP" altLang="en-US" dirty="0"/>
              <a:t>電流の和を実現</a:t>
            </a:r>
            <a:endParaRPr lang="en-US" altLang="ja-JP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抵抗で電圧に変換。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0829CF-09D9-CFD6-8454-BB5EC75DF9A7}"/>
              </a:ext>
            </a:extLst>
          </p:cNvPr>
          <p:cNvSpPr txBox="1"/>
          <p:nvPr/>
        </p:nvSpPr>
        <p:spPr>
          <a:xfrm>
            <a:off x="470826" y="5585513"/>
            <a:ext cx="6489811" cy="120032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FFFF00"/>
                </a:solidFill>
                <a:latin typeface="+mn-ea"/>
              </a:rPr>
              <a:t>2</a:t>
            </a:r>
            <a:r>
              <a:rPr lang="ja-JP" altLang="en-US" sz="2400" dirty="0">
                <a:solidFill>
                  <a:srgbClr val="FFFF00"/>
                </a:solidFill>
                <a:latin typeface="+mn-ea"/>
              </a:rPr>
              <a:t>年目のテーマ</a:t>
            </a:r>
            <a:endParaRPr lang="en-US" altLang="ja-JP" sz="2400" dirty="0">
              <a:solidFill>
                <a:srgbClr val="FFFF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FF00"/>
                </a:solidFill>
                <a:latin typeface="+mn-ea"/>
              </a:rPr>
              <a:t>重み付け和計算用</a:t>
            </a:r>
            <a:r>
              <a:rPr kumimoji="1" lang="en-US" altLang="ja-JP" sz="2400" dirty="0">
                <a:solidFill>
                  <a:srgbClr val="FFFF00"/>
                </a:solidFill>
                <a:latin typeface="+mn-ea"/>
              </a:rPr>
              <a:t>IC</a:t>
            </a:r>
            <a:r>
              <a:rPr kumimoji="1" lang="ja-JP" altLang="en-US" sz="2400" dirty="0">
                <a:solidFill>
                  <a:srgbClr val="FFFF00"/>
                </a:solidFill>
                <a:latin typeface="+mn-ea"/>
              </a:rPr>
              <a:t>設計を</a:t>
            </a:r>
            <a:r>
              <a:rPr kumimoji="1" lang="en-US" altLang="ja-JP" sz="2400" dirty="0">
                <a:solidFill>
                  <a:srgbClr val="FFFF00"/>
                </a:solidFill>
                <a:latin typeface="+mn-ea"/>
              </a:rPr>
              <a:t>2023</a:t>
            </a:r>
            <a:r>
              <a:rPr kumimoji="1" lang="ja-JP" altLang="en-US" sz="2400" dirty="0">
                <a:solidFill>
                  <a:srgbClr val="FFFF00"/>
                </a:solidFill>
                <a:latin typeface="+mn-ea"/>
              </a:rPr>
              <a:t>年度に開始</a:t>
            </a:r>
            <a:endParaRPr kumimoji="1" lang="en-US" altLang="ja-JP" sz="2400" dirty="0">
              <a:solidFill>
                <a:srgbClr val="FFFF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FF00"/>
                </a:solidFill>
                <a:latin typeface="+mn-ea"/>
              </a:rPr>
              <a:t>学習部分を含めたｼｽﾃﾑ動作ｼﾐｭﾚｰｼｮﾝも必要</a:t>
            </a:r>
          </a:p>
        </p:txBody>
      </p:sp>
    </p:spTree>
    <p:extLst>
      <p:ext uri="{BB962C8B-B14F-4D97-AF65-F5344CB8AC3E}">
        <p14:creationId xmlns:p14="http://schemas.microsoft.com/office/powerpoint/2010/main" val="366171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110D1-BB0A-7C94-EEBA-B038A950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43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+mn-ea"/>
                <a:ea typeface="+mn-ea"/>
              </a:rPr>
              <a:t>複素バンドパスフィルタ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6F2C7-76BF-D463-C6E2-52B41337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FB115A5-407A-60ED-46A3-35F62C54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430"/>
            <a:ext cx="7531768" cy="451151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C7E8C44-FA3E-8550-BBF3-14C6EE69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53" y="4892239"/>
            <a:ext cx="5126336" cy="187855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A48433-60F7-38B3-B77D-F0CF862C0073}"/>
              </a:ext>
            </a:extLst>
          </p:cNvPr>
          <p:cNvSpPr txBox="1"/>
          <p:nvPr/>
        </p:nvSpPr>
        <p:spPr>
          <a:xfrm>
            <a:off x="7531768" y="2204770"/>
            <a:ext cx="4660232" cy="23083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参考文献：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N. </a:t>
            </a:r>
            <a:r>
              <a:rPr kumimoji="1" lang="en-US" altLang="ja-JP" dirty="0" err="1">
                <a:solidFill>
                  <a:schemeClr val="tx1"/>
                </a:solidFill>
              </a:rPr>
              <a:t>Pekcokguler</a:t>
            </a:r>
            <a:r>
              <a:rPr kumimoji="1" lang="en-US" altLang="ja-JP" dirty="0">
                <a:solidFill>
                  <a:schemeClr val="tx1"/>
                </a:solidFill>
              </a:rPr>
              <a:t>, D. </a:t>
            </a:r>
            <a:r>
              <a:rPr kumimoji="1" lang="en-US" altLang="ja-JP" dirty="0" err="1">
                <a:solidFill>
                  <a:schemeClr val="tx1"/>
                </a:solidFill>
              </a:rPr>
              <a:t>Morche</a:t>
            </a:r>
            <a:r>
              <a:rPr kumimoji="1" lang="en-US" altLang="ja-JP" dirty="0">
                <a:solidFill>
                  <a:schemeClr val="tx1"/>
                </a:solidFill>
              </a:rPr>
              <a:t>, A. Burg and C. </a:t>
            </a:r>
            <a:r>
              <a:rPr kumimoji="1" lang="en-US" altLang="ja-JP" dirty="0" err="1">
                <a:solidFill>
                  <a:schemeClr val="tx1"/>
                </a:solidFill>
              </a:rPr>
              <a:t>Dehollain</a:t>
            </a:r>
            <a:r>
              <a:rPr kumimoji="1" lang="en-US" altLang="ja-JP" dirty="0">
                <a:solidFill>
                  <a:schemeClr val="tx1"/>
                </a:solidFill>
              </a:rPr>
              <a:t>, "An Ultra-Low-Power Widely-Tunable Complex Band-Pass Filter for RF Spectrum Sensing," in IEEE Transactions on Circuits and Systems I: Regular Papers, vol. 70, no. 10, pp. 3879-3887, Oct. 2023, </a:t>
            </a:r>
            <a:r>
              <a:rPr kumimoji="1" lang="en-US" altLang="ja-JP" dirty="0" err="1">
                <a:solidFill>
                  <a:schemeClr val="tx1"/>
                </a:solidFill>
              </a:rPr>
              <a:t>doi</a:t>
            </a:r>
            <a:r>
              <a:rPr kumimoji="1" lang="en-US" altLang="ja-JP" dirty="0">
                <a:solidFill>
                  <a:schemeClr val="tx1"/>
                </a:solidFill>
              </a:rPr>
              <a:t>: 10.1109/TCSI.2023.3300965.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B77919-E08C-10AA-3FAC-C1C7E6E9D295}"/>
              </a:ext>
            </a:extLst>
          </p:cNvPr>
          <p:cNvSpPr txBox="1"/>
          <p:nvPr/>
        </p:nvSpPr>
        <p:spPr>
          <a:xfrm>
            <a:off x="470826" y="5585513"/>
            <a:ext cx="6489811" cy="120032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FFFF00"/>
                </a:solidFill>
                <a:latin typeface="+mn-ea"/>
              </a:rPr>
              <a:t>FDSOI</a:t>
            </a:r>
            <a:r>
              <a:rPr lang="ja-JP" altLang="en-US" sz="2400" dirty="0">
                <a:solidFill>
                  <a:srgbClr val="FFFF00"/>
                </a:solidFill>
                <a:latin typeface="+mn-ea"/>
              </a:rPr>
              <a:t>ではなく標準</a:t>
            </a:r>
            <a:r>
              <a:rPr lang="en-US" altLang="ja-JP" sz="2400" dirty="0">
                <a:solidFill>
                  <a:srgbClr val="FFFF00"/>
                </a:solidFill>
                <a:latin typeface="+mn-ea"/>
              </a:rPr>
              <a:t>CMOS</a:t>
            </a:r>
            <a:r>
              <a:rPr lang="ja-JP" altLang="en-US" sz="2400" dirty="0">
                <a:solidFill>
                  <a:srgbClr val="FFFF00"/>
                </a:solidFill>
                <a:latin typeface="+mn-ea"/>
              </a:rPr>
              <a:t>で実現したい</a:t>
            </a:r>
            <a:endParaRPr lang="en-US" altLang="ja-JP" sz="2400" dirty="0">
              <a:solidFill>
                <a:srgbClr val="FFFF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FFFF00"/>
                </a:solidFill>
                <a:latin typeface="+mn-ea"/>
              </a:rPr>
              <a:t>今回から立ち上げのテーマ</a:t>
            </a:r>
            <a:endParaRPr lang="en-US" altLang="ja-JP" sz="2400" dirty="0">
              <a:solidFill>
                <a:srgbClr val="FFFF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FF00"/>
                </a:solidFill>
                <a:latin typeface="+mn-ea"/>
              </a:rPr>
              <a:t>まず一緒に文献を読んで真似ることから</a:t>
            </a:r>
          </a:p>
        </p:txBody>
      </p:sp>
    </p:spTree>
    <p:extLst>
      <p:ext uri="{BB962C8B-B14F-4D97-AF65-F5344CB8AC3E}">
        <p14:creationId xmlns:p14="http://schemas.microsoft.com/office/powerpoint/2010/main" val="194259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10BDF-7F46-4D91-9280-E568B994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ja-JP" altLang="en-US" sz="3600" u="none" strike="noStrike" dirty="0">
                <a:effectLst/>
                <a:latin typeface="+mn-ea"/>
                <a:ea typeface="+mn-ea"/>
              </a:rPr>
              <a:t>無線</a:t>
            </a:r>
            <a:r>
              <a:rPr lang="ja-JP" altLang="en-US" sz="36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電力・ﾃﾞｰﾀ同時伝送</a:t>
            </a:r>
            <a:br>
              <a:rPr lang="ja-JP" altLang="en-US" sz="4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r>
              <a:rPr lang="ja-JP" altLang="en-US" sz="4400" u="none" strike="noStrike" dirty="0">
                <a:effectLst/>
                <a:latin typeface="+mn-ea"/>
                <a:ea typeface="+mn-ea"/>
              </a:rPr>
              <a:t>送受信回路の検証・試作 </a:t>
            </a:r>
            <a:r>
              <a:rPr lang="en-US" altLang="ja-JP" sz="4400" u="none" strike="noStrike" dirty="0">
                <a:effectLst/>
                <a:latin typeface="+mn-ea"/>
                <a:ea typeface="+mn-ea"/>
              </a:rPr>
              <a:t>(PCB, IC)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5DF358C-7D0A-42EB-AE91-B2551894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6301"/>
            <a:ext cx="5392479" cy="349133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8741903-7EF9-453A-967C-35E202A3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257" y="2226537"/>
            <a:ext cx="4722543" cy="367085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16E189-1FC2-4CA9-868A-F8C6D0705503}"/>
              </a:ext>
            </a:extLst>
          </p:cNvPr>
          <p:cNvSpPr txBox="1"/>
          <p:nvPr/>
        </p:nvSpPr>
        <p:spPr>
          <a:xfrm>
            <a:off x="6786272" y="5897393"/>
            <a:ext cx="441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0" b="0" i="0" u="none" strike="noStrike" baseline="0" dirty="0">
                <a:latin typeface="HaranoAjiMincho-Regular-Identity-H"/>
              </a:rPr>
              <a:t>回路パラメータと周波数遷移時間の関係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57A488-0F79-4C5D-9FAB-35A22899B801}"/>
              </a:ext>
            </a:extLst>
          </p:cNvPr>
          <p:cNvSpPr txBox="1"/>
          <p:nvPr/>
        </p:nvSpPr>
        <p:spPr>
          <a:xfrm>
            <a:off x="2922180" y="5897394"/>
            <a:ext cx="122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HaranoAjiMincho-Regular-Identity-H"/>
              </a:rPr>
              <a:t>送信回路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3A78F6-F80C-401F-82A2-2EF701BD23C1}"/>
              </a:ext>
            </a:extLst>
          </p:cNvPr>
          <p:cNvSpPr txBox="1"/>
          <p:nvPr/>
        </p:nvSpPr>
        <p:spPr>
          <a:xfrm>
            <a:off x="6786272" y="1812032"/>
            <a:ext cx="441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0" i="0" u="none" strike="noStrike" baseline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理論検証</a:t>
            </a:r>
            <a:endParaRPr kumimoji="1" lang="ja-JP" altLang="en-US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790EB-C7A8-4EC5-80FD-938BF84E3846}"/>
              </a:ext>
            </a:extLst>
          </p:cNvPr>
          <p:cNvSpPr txBox="1"/>
          <p:nvPr/>
        </p:nvSpPr>
        <p:spPr>
          <a:xfrm>
            <a:off x="2922180" y="1812033"/>
            <a:ext cx="122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小型化</a:t>
            </a:r>
            <a:endParaRPr kumimoji="1" lang="ja-JP" altLang="en-US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B1BB18-3E3E-45B4-857F-1E0BBE62FABF}"/>
              </a:ext>
            </a:extLst>
          </p:cNvPr>
          <p:cNvSpPr txBox="1"/>
          <p:nvPr/>
        </p:nvSpPr>
        <p:spPr>
          <a:xfrm>
            <a:off x="1788464" y="6308209"/>
            <a:ext cx="8615072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FF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高性能化は，物理を理解した回路構造の選択・創造と丁寧な素子値の設計が必要</a:t>
            </a:r>
          </a:p>
        </p:txBody>
      </p:sp>
    </p:spTree>
    <p:extLst>
      <p:ext uri="{BB962C8B-B14F-4D97-AF65-F5344CB8AC3E}">
        <p14:creationId xmlns:p14="http://schemas.microsoft.com/office/powerpoint/2010/main" val="86071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87CFD17-273F-B153-57A1-8C9643DF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E119D73-B46B-A51D-F117-641512585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002780"/>
              </p:ext>
            </p:extLst>
          </p:nvPr>
        </p:nvGraphicFramePr>
        <p:xfrm>
          <a:off x="489626" y="1690688"/>
          <a:ext cx="11212755" cy="441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785">
                  <a:extLst>
                    <a:ext uri="{9D8B030D-6E8A-4147-A177-3AD203B41FA5}">
                      <a16:colId xmlns:a16="http://schemas.microsoft.com/office/drawing/2014/main" val="2169453964"/>
                    </a:ext>
                  </a:extLst>
                </a:gridCol>
                <a:gridCol w="1759938">
                  <a:extLst>
                    <a:ext uri="{9D8B030D-6E8A-4147-A177-3AD203B41FA5}">
                      <a16:colId xmlns:a16="http://schemas.microsoft.com/office/drawing/2014/main" val="2420397713"/>
                    </a:ext>
                  </a:extLst>
                </a:gridCol>
                <a:gridCol w="468752">
                  <a:extLst>
                    <a:ext uri="{9D8B030D-6E8A-4147-A177-3AD203B41FA5}">
                      <a16:colId xmlns:a16="http://schemas.microsoft.com/office/drawing/2014/main" val="4118342267"/>
                    </a:ext>
                  </a:extLst>
                </a:gridCol>
                <a:gridCol w="781253">
                  <a:extLst>
                    <a:ext uri="{9D8B030D-6E8A-4147-A177-3AD203B41FA5}">
                      <a16:colId xmlns:a16="http://schemas.microsoft.com/office/drawing/2014/main" val="416213096"/>
                    </a:ext>
                  </a:extLst>
                </a:gridCol>
                <a:gridCol w="781254">
                  <a:extLst>
                    <a:ext uri="{9D8B030D-6E8A-4147-A177-3AD203B41FA5}">
                      <a16:colId xmlns:a16="http://schemas.microsoft.com/office/drawing/2014/main" val="1947156696"/>
                    </a:ext>
                  </a:extLst>
                </a:gridCol>
                <a:gridCol w="781253">
                  <a:extLst>
                    <a:ext uri="{9D8B030D-6E8A-4147-A177-3AD203B41FA5}">
                      <a16:colId xmlns:a16="http://schemas.microsoft.com/office/drawing/2014/main" val="961853942"/>
                    </a:ext>
                  </a:extLst>
                </a:gridCol>
                <a:gridCol w="781253">
                  <a:extLst>
                    <a:ext uri="{9D8B030D-6E8A-4147-A177-3AD203B41FA5}">
                      <a16:colId xmlns:a16="http://schemas.microsoft.com/office/drawing/2014/main" val="3813077071"/>
                    </a:ext>
                  </a:extLst>
                </a:gridCol>
                <a:gridCol w="781254">
                  <a:extLst>
                    <a:ext uri="{9D8B030D-6E8A-4147-A177-3AD203B41FA5}">
                      <a16:colId xmlns:a16="http://schemas.microsoft.com/office/drawing/2014/main" val="3883133347"/>
                    </a:ext>
                  </a:extLst>
                </a:gridCol>
                <a:gridCol w="781253">
                  <a:extLst>
                    <a:ext uri="{9D8B030D-6E8A-4147-A177-3AD203B41FA5}">
                      <a16:colId xmlns:a16="http://schemas.microsoft.com/office/drawing/2014/main" val="1921185476"/>
                    </a:ext>
                  </a:extLst>
                </a:gridCol>
                <a:gridCol w="781253">
                  <a:extLst>
                    <a:ext uri="{9D8B030D-6E8A-4147-A177-3AD203B41FA5}">
                      <a16:colId xmlns:a16="http://schemas.microsoft.com/office/drawing/2014/main" val="562925010"/>
                    </a:ext>
                  </a:extLst>
                </a:gridCol>
                <a:gridCol w="781254">
                  <a:extLst>
                    <a:ext uri="{9D8B030D-6E8A-4147-A177-3AD203B41FA5}">
                      <a16:colId xmlns:a16="http://schemas.microsoft.com/office/drawing/2014/main" val="3248265101"/>
                    </a:ext>
                  </a:extLst>
                </a:gridCol>
                <a:gridCol w="781253">
                  <a:extLst>
                    <a:ext uri="{9D8B030D-6E8A-4147-A177-3AD203B41FA5}">
                      <a16:colId xmlns:a16="http://schemas.microsoft.com/office/drawing/2014/main" val="3462878141"/>
                    </a:ext>
                  </a:extLst>
                </a:gridCol>
              </a:tblGrid>
              <a:tr h="5108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天野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角方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齋川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四郎園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徳田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野田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松崎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074401"/>
                  </a:ext>
                </a:extLst>
              </a:tr>
              <a:tr h="9487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ｼﾘｺﾝﾌｫﾄﾆｸｽ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との協調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強化学習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9095329"/>
                  </a:ext>
                </a:extLst>
              </a:tr>
              <a:tr h="9487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ﾘｻﾞﾊﾞｰ計算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1118679"/>
                  </a:ext>
                </a:extLst>
              </a:tr>
              <a:tr h="94875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無線周波数ｽﾍﾟｸﾄﾙｾﾝｼﾝｸﾞ用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複素バンドパスフィルタ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dirty="0"/>
                        <a:t>無線周波数ｽﾍﾟｸﾄﾙｾﾝｼﾝｸﾞ用複素ﾌｨﾙﾀ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8089686"/>
                  </a:ext>
                </a:extLst>
              </a:tr>
              <a:tr h="9487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無線給電 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&amp;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無線センシング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88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7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F1C67EE-77F1-99AA-3640-C7C3E766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538"/>
            <a:ext cx="10515600" cy="88599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案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8FEB6A6-9210-B94F-861C-92C156C8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8466D661-E2CD-7C1B-638A-239C93538C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754259"/>
              </p:ext>
            </p:extLst>
          </p:nvPr>
        </p:nvGraphicFramePr>
        <p:xfrm>
          <a:off x="489626" y="1690688"/>
          <a:ext cx="11212755" cy="441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785">
                  <a:extLst>
                    <a:ext uri="{9D8B030D-6E8A-4147-A177-3AD203B41FA5}">
                      <a16:colId xmlns:a16="http://schemas.microsoft.com/office/drawing/2014/main" val="2169453964"/>
                    </a:ext>
                  </a:extLst>
                </a:gridCol>
                <a:gridCol w="1759938">
                  <a:extLst>
                    <a:ext uri="{9D8B030D-6E8A-4147-A177-3AD203B41FA5}">
                      <a16:colId xmlns:a16="http://schemas.microsoft.com/office/drawing/2014/main" val="2420397713"/>
                    </a:ext>
                  </a:extLst>
                </a:gridCol>
                <a:gridCol w="468752">
                  <a:extLst>
                    <a:ext uri="{9D8B030D-6E8A-4147-A177-3AD203B41FA5}">
                      <a16:colId xmlns:a16="http://schemas.microsoft.com/office/drawing/2014/main" val="4118342267"/>
                    </a:ext>
                  </a:extLst>
                </a:gridCol>
                <a:gridCol w="781253">
                  <a:extLst>
                    <a:ext uri="{9D8B030D-6E8A-4147-A177-3AD203B41FA5}">
                      <a16:colId xmlns:a16="http://schemas.microsoft.com/office/drawing/2014/main" val="416213096"/>
                    </a:ext>
                  </a:extLst>
                </a:gridCol>
                <a:gridCol w="781254">
                  <a:extLst>
                    <a:ext uri="{9D8B030D-6E8A-4147-A177-3AD203B41FA5}">
                      <a16:colId xmlns:a16="http://schemas.microsoft.com/office/drawing/2014/main" val="1947156696"/>
                    </a:ext>
                  </a:extLst>
                </a:gridCol>
                <a:gridCol w="781253">
                  <a:extLst>
                    <a:ext uri="{9D8B030D-6E8A-4147-A177-3AD203B41FA5}">
                      <a16:colId xmlns:a16="http://schemas.microsoft.com/office/drawing/2014/main" val="961853942"/>
                    </a:ext>
                  </a:extLst>
                </a:gridCol>
                <a:gridCol w="781253">
                  <a:extLst>
                    <a:ext uri="{9D8B030D-6E8A-4147-A177-3AD203B41FA5}">
                      <a16:colId xmlns:a16="http://schemas.microsoft.com/office/drawing/2014/main" val="3813077071"/>
                    </a:ext>
                  </a:extLst>
                </a:gridCol>
                <a:gridCol w="781254">
                  <a:extLst>
                    <a:ext uri="{9D8B030D-6E8A-4147-A177-3AD203B41FA5}">
                      <a16:colId xmlns:a16="http://schemas.microsoft.com/office/drawing/2014/main" val="3883133347"/>
                    </a:ext>
                  </a:extLst>
                </a:gridCol>
                <a:gridCol w="781253">
                  <a:extLst>
                    <a:ext uri="{9D8B030D-6E8A-4147-A177-3AD203B41FA5}">
                      <a16:colId xmlns:a16="http://schemas.microsoft.com/office/drawing/2014/main" val="1921185476"/>
                    </a:ext>
                  </a:extLst>
                </a:gridCol>
                <a:gridCol w="781253">
                  <a:extLst>
                    <a:ext uri="{9D8B030D-6E8A-4147-A177-3AD203B41FA5}">
                      <a16:colId xmlns:a16="http://schemas.microsoft.com/office/drawing/2014/main" val="562925010"/>
                    </a:ext>
                  </a:extLst>
                </a:gridCol>
                <a:gridCol w="781254">
                  <a:extLst>
                    <a:ext uri="{9D8B030D-6E8A-4147-A177-3AD203B41FA5}">
                      <a16:colId xmlns:a16="http://schemas.microsoft.com/office/drawing/2014/main" val="3248265101"/>
                    </a:ext>
                  </a:extLst>
                </a:gridCol>
                <a:gridCol w="781253">
                  <a:extLst>
                    <a:ext uri="{9D8B030D-6E8A-4147-A177-3AD203B41FA5}">
                      <a16:colId xmlns:a16="http://schemas.microsoft.com/office/drawing/2014/main" val="3462878141"/>
                    </a:ext>
                  </a:extLst>
                </a:gridCol>
              </a:tblGrid>
              <a:tr h="5108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天野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大手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角方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小西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齋川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四郎園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徳田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野田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松崎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074401"/>
                  </a:ext>
                </a:extLst>
              </a:tr>
              <a:tr h="9487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ｼﾘｺﾝﾌｫﾄﾆｸｽ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との協調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強化学習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9095329"/>
                  </a:ext>
                </a:extLst>
              </a:tr>
              <a:tr h="9487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ﾘｻﾞﾊﾞｰ計算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1118679"/>
                  </a:ext>
                </a:extLst>
              </a:tr>
              <a:tr h="94875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無線周波数ｽﾍﾟｸﾄﾙｾﾝｼﾝｸﾞ用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複素バンドパスフィルタ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dirty="0"/>
                        <a:t>無線周波数ｽﾍﾟｸﾄﾙｾﾝｼﾝｸﾞ用複素ﾌｨﾙﾀ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8089686"/>
                  </a:ext>
                </a:extLst>
              </a:tr>
              <a:tr h="9487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無線給電 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&amp;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無線センシング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ja-JP" altLang="en-US" sz="2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kumimoji="1" lang="ja-JP" alt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88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27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836</Words>
  <Application>Microsoft Office PowerPoint</Application>
  <PresentationFormat>ワイド画面</PresentationFormat>
  <Paragraphs>209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HaranoAjiMincho-Regular-Identity-H</vt:lpstr>
      <vt:lpstr>HG丸ｺﾞｼｯｸM-PRO</vt:lpstr>
      <vt:lpstr>游ゴシック</vt:lpstr>
      <vt:lpstr>游ゴシック Light</vt:lpstr>
      <vt:lpstr>Arial</vt:lpstr>
      <vt:lpstr>Cambria Math</vt:lpstr>
      <vt:lpstr>Office テーマ</vt:lpstr>
      <vt:lpstr>2024年度B4 卒研テーマ &amp; 係</vt:lpstr>
      <vt:lpstr>テーマ概要・人数</vt:lpstr>
      <vt:lpstr>PowerPoint プレゼンテーション</vt:lpstr>
      <vt:lpstr>最適選択回路</vt:lpstr>
      <vt:lpstr>フォトニックリザバコンピューティング</vt:lpstr>
      <vt:lpstr>複素バンドパスフィルタ</vt:lpstr>
      <vt:lpstr>無線電力・ﾃﾞｰﾀ同時伝送 送受信回路の検証・試作 (PCB, IC)</vt:lpstr>
      <vt:lpstr>PowerPoint プレゼンテーション</vt:lpstr>
      <vt:lpstr>案</vt:lpstr>
      <vt:lpstr>PowerPoint プレゼンテーション</vt:lpstr>
      <vt:lpstr>テーマ担当者（決定）</vt:lpstr>
      <vt:lpstr>研究室内の係</vt:lpstr>
      <vt:lpstr>その他，幹事・お手伝い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2022年度卒研テーマ</dc:title>
  <dc:creator>Kazuyuki WADA</dc:creator>
  <cp:lastModifiedBy>Kazuyuki Wada</cp:lastModifiedBy>
  <cp:revision>14</cp:revision>
  <cp:lastPrinted>2022-03-18T07:34:24Z</cp:lastPrinted>
  <dcterms:created xsi:type="dcterms:W3CDTF">2022-03-16T07:45:58Z</dcterms:created>
  <dcterms:modified xsi:type="dcterms:W3CDTF">2024-01-23T11:26:21Z</dcterms:modified>
</cp:coreProperties>
</file>