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図プレースホルダー 9">
            <a:extLst>
              <a:ext uri="{FF2B5EF4-FFF2-40B4-BE49-F238E27FC236}">
                <a16:creationId xmlns:a16="http://schemas.microsoft.com/office/drawing/2014/main" id="{27378010-BCCD-181E-02AE-23E85116B1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53" y="960582"/>
            <a:ext cx="11450293" cy="69706"/>
          </a:xfrm>
          <a:gradFill>
            <a:gsLst>
              <a:gs pos="77000">
                <a:srgbClr val="36318F"/>
              </a:gs>
              <a:gs pos="0">
                <a:srgbClr val="36318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3600000" scaled="0"/>
          </a:gradFill>
        </p:spPr>
        <p:txBody>
          <a:bodyPr/>
          <a:lstStyle>
            <a:lvl1pPr marL="0" indent="0">
              <a:buNone/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2023/12/11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集積回路設計ミーティング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2023/12/11</a:t>
            </a:r>
            <a:r>
              <a:rPr lang="ja-JP" altLang="en-US"/>
              <a:t>　小島光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A8683-C949-CE32-56C7-987F35BC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95FE10-A0CA-E4EA-8D26-D90976472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5835DD-29C6-A979-69A1-295E99462731}"/>
              </a:ext>
            </a:extLst>
          </p:cNvPr>
          <p:cNvSpPr txBox="1"/>
          <p:nvPr/>
        </p:nvSpPr>
        <p:spPr>
          <a:xfrm>
            <a:off x="2721429" y="2459504"/>
            <a:ext cx="6749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並列数の変更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シミュレーションでの確認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レイアウトの疑問点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59E88-0F3F-39D8-5052-88B69D3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FF81-501E-4E12-946E-D673B4D67D0E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E6FD77-1702-F9F8-FCDC-1D30D5A6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9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B3065-0537-5930-F541-10F6C113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並列数の変更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BF3EFC-EE3F-06B8-9DB4-3868CFFA9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80449B-E781-44E4-0B1E-1C6738CA6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33" y="1365294"/>
            <a:ext cx="2076450" cy="48291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311F75-24A1-1CE3-4CC0-3CDA8C958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68" y="1373761"/>
            <a:ext cx="704850" cy="4829175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69FD151E-818C-F4EE-07C0-0C3802064BBC}"/>
              </a:ext>
            </a:extLst>
          </p:cNvPr>
          <p:cNvSpPr/>
          <p:nvPr/>
        </p:nvSpPr>
        <p:spPr>
          <a:xfrm>
            <a:off x="3565780" y="3433233"/>
            <a:ext cx="600891" cy="478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DB9A81-E330-32C8-D734-E02695618F3D}"/>
              </a:ext>
            </a:extLst>
          </p:cNvPr>
          <p:cNvSpPr txBox="1"/>
          <p:nvPr/>
        </p:nvSpPr>
        <p:spPr>
          <a:xfrm>
            <a:off x="6162814" y="3188183"/>
            <a:ext cx="4885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レイアウトの際に並列数が多いと横長になってしまうので、並列数を減らし</a:t>
            </a:r>
            <a:r>
              <a:rPr kumimoji="1" lang="en-US" altLang="ja-JP" sz="2400" dirty="0"/>
              <a:t>W</a:t>
            </a:r>
            <a:r>
              <a:rPr kumimoji="1" lang="ja-JP" altLang="en-US" sz="2400" dirty="0"/>
              <a:t>を大きくした。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4BC56146-5F9B-FDCD-9C1A-20AF8B18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2EFD-1393-4176-B15A-BF30A8B0F2FC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32C09F-0DEB-C12C-B573-387B03F8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15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B4697-8E02-9886-7B1D-909D84CC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シミュレーションでの確認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77CCF0-E001-DE58-4DE4-9227C225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38528056-F154-7B48-E233-956266CFD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3" t="7015" r="3056"/>
          <a:stretch/>
        </p:blipFill>
        <p:spPr>
          <a:xfrm>
            <a:off x="5532797" y="1293548"/>
            <a:ext cx="5947955" cy="4270904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102D910D-D229-2AEE-E641-79153AA9B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583"/>
            <a:ext cx="5309251" cy="371647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9ECF3D-691E-6E9D-28B1-BFF1EFB16DB8}"/>
              </a:ext>
            </a:extLst>
          </p:cNvPr>
          <p:cNvSpPr txBox="1"/>
          <p:nvPr/>
        </p:nvSpPr>
        <p:spPr>
          <a:xfrm>
            <a:off x="3441374" y="6000570"/>
            <a:ext cx="530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出力範囲が増加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意図してはいない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。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AE799889-4A41-3821-C29E-83DEE124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EBF-57CE-4420-A71F-BD82B615D70A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1C05E6B3-61D1-5E5D-A88A-E7D37410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32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2FE48-F10A-E642-A1C6-9022BD10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シミュレーションでの確認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54F332-445B-442E-417E-5FE92B8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07CF71-044F-87F9-BCF0-A50AD557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8A03E6-498D-6CEE-408E-37F5E9249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383AFA1A-F227-F42B-6E71-6CFAEFE97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705"/>
            <a:ext cx="6095128" cy="4266590"/>
          </a:xfrm>
          <a:prstGeom prst="rect">
            <a:avLst/>
          </a:prstGeom>
        </p:spPr>
      </p:pic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F0EC9439-B5FC-4F85-0D8D-8987DC11A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2" t="7633" r="2617"/>
          <a:stretch/>
        </p:blipFill>
        <p:spPr>
          <a:xfrm>
            <a:off x="6095128" y="1283199"/>
            <a:ext cx="5930538" cy="429160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22F6F0-29BB-AAAB-707F-1C91F79F3090}"/>
              </a:ext>
            </a:extLst>
          </p:cNvPr>
          <p:cNvSpPr txBox="1"/>
          <p:nvPr/>
        </p:nvSpPr>
        <p:spPr>
          <a:xfrm>
            <a:off x="4174888" y="5668666"/>
            <a:ext cx="38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遮断周波数は同程度。</a:t>
            </a:r>
          </a:p>
        </p:txBody>
      </p:sp>
    </p:spTree>
    <p:extLst>
      <p:ext uri="{BB962C8B-B14F-4D97-AF65-F5344CB8AC3E}">
        <p14:creationId xmlns:p14="http://schemas.microsoft.com/office/powerpoint/2010/main" val="340781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E8A7F-4FBB-5D81-1A2D-ABE50A72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シミュレーションでの確認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E03B16-F200-D112-4491-AE7E040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445934-030D-CA9A-6564-EA7FA394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61F2EA-B8CD-DFAC-3403-7F60FF12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F295AA9A-DE30-BF4D-EB93-FDABA5E80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47" y="1140824"/>
            <a:ext cx="3580875" cy="2506613"/>
          </a:xfrm>
          <a:prstGeom prst="rect">
            <a:avLst/>
          </a:prstGeom>
        </p:spPr>
      </p:pic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40AADD85-EFEA-35CE-D566-F723B5D9D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47" y="3768205"/>
            <a:ext cx="3770386" cy="2639270"/>
          </a:xfrm>
          <a:prstGeom prst="rect">
            <a:avLst/>
          </a:prstGeom>
        </p:spPr>
      </p:pic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404A0BD8-86FE-9F85-6959-3F98D21B63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7634" r="2825"/>
          <a:stretch/>
        </p:blipFill>
        <p:spPr>
          <a:xfrm>
            <a:off x="4716947" y="3684458"/>
            <a:ext cx="3771425" cy="2723017"/>
          </a:xfrm>
          <a:prstGeom prst="rect">
            <a:avLst/>
          </a:prstGeom>
        </p:spPr>
      </p:pic>
      <p:pic>
        <p:nvPicPr>
          <p:cNvPr id="15" name="図 14" descr="グラフ&#10;&#10;自動的に生成された説明">
            <a:extLst>
              <a:ext uri="{FF2B5EF4-FFF2-40B4-BE49-F238E27FC236}">
                <a16:creationId xmlns:a16="http://schemas.microsoft.com/office/drawing/2014/main" id="{5D87C7E4-43B3-84B8-831F-854BB8F1E3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7056" r="2894"/>
          <a:stretch/>
        </p:blipFill>
        <p:spPr>
          <a:xfrm>
            <a:off x="4789324" y="1140824"/>
            <a:ext cx="3508498" cy="250661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2A61F0-A0EC-E28E-839B-BC8D4E05D9EF}"/>
              </a:ext>
            </a:extLst>
          </p:cNvPr>
          <p:cNvSpPr txBox="1"/>
          <p:nvPr/>
        </p:nvSpPr>
        <p:spPr>
          <a:xfrm>
            <a:off x="8795255" y="2798709"/>
            <a:ext cx="3370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入力 </a:t>
            </a:r>
            <a:r>
              <a:rPr kumimoji="1" lang="en-US" altLang="ja-JP" sz="2400" dirty="0"/>
              <a:t>: 0.4 V</a:t>
            </a:r>
          </a:p>
          <a:p>
            <a:pPr algn="l"/>
            <a:r>
              <a:rPr lang="ja-JP" altLang="en-US" sz="2400" dirty="0"/>
              <a:t>制御電圧 </a:t>
            </a:r>
            <a:r>
              <a:rPr lang="en-US" altLang="ja-JP" sz="2400" dirty="0"/>
              <a:t>: 0.1 V</a:t>
            </a:r>
          </a:p>
          <a:p>
            <a:pPr algn="l"/>
            <a:endParaRPr kumimoji="1" lang="en-US" altLang="ja-JP" sz="2400" dirty="0"/>
          </a:p>
          <a:p>
            <a:pPr algn="l"/>
            <a:r>
              <a:rPr lang="ja-JP" altLang="en-US" sz="2400" dirty="0"/>
              <a:t>倍率が上がっていた。</a:t>
            </a:r>
            <a:endParaRPr lang="en-US" altLang="ja-JP" sz="2400" dirty="0"/>
          </a:p>
          <a:p>
            <a:pPr algn="l"/>
            <a:r>
              <a:rPr kumimoji="1" lang="ja-JP" altLang="en-US" sz="2400" dirty="0"/>
              <a:t>歪は少し改善した。</a:t>
            </a:r>
          </a:p>
        </p:txBody>
      </p:sp>
    </p:spTree>
    <p:extLst>
      <p:ext uri="{BB962C8B-B14F-4D97-AF65-F5344CB8AC3E}">
        <p14:creationId xmlns:p14="http://schemas.microsoft.com/office/powerpoint/2010/main" val="164611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0F328-0938-7DBA-723C-E9160F9F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レイアウトの疑問点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B536DD-C285-5168-A8F2-3FD67CC9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388B1E-ACCF-B0DC-C86F-CC40D7EF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34C41-38D4-308A-79BA-C8E37C497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電子機器, 回路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CB15FB7-28E2-A548-B1BE-BAB5E876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04" y="1188951"/>
            <a:ext cx="8942391" cy="448009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141488-6414-DF08-FADB-D0A8A418443E}"/>
              </a:ext>
            </a:extLst>
          </p:cNvPr>
          <p:cNvSpPr txBox="1"/>
          <p:nvPr/>
        </p:nvSpPr>
        <p:spPr>
          <a:xfrm>
            <a:off x="4180114" y="5862564"/>
            <a:ext cx="3831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幅はおよそ</a:t>
            </a:r>
            <a:r>
              <a:rPr kumimoji="1" lang="en-US" altLang="ja-JP" sz="2400" dirty="0"/>
              <a:t>18 </a:t>
            </a:r>
            <a:r>
              <a:rPr kumimoji="1" lang="en-US" altLang="ja-JP" sz="2400" dirty="0" err="1"/>
              <a:t>μm</a:t>
            </a:r>
            <a:r>
              <a:rPr kumimoji="1" lang="ja-JP" altLang="en-US" sz="2400" dirty="0"/>
              <a:t>程度。</a:t>
            </a:r>
          </a:p>
        </p:txBody>
      </p:sp>
    </p:spTree>
    <p:extLst>
      <p:ext uri="{BB962C8B-B14F-4D97-AF65-F5344CB8AC3E}">
        <p14:creationId xmlns:p14="http://schemas.microsoft.com/office/powerpoint/2010/main" val="240830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218C1B-D49C-0DCC-6656-8FF8915F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レイアウトの疑問点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1B68BC-877F-2466-FF20-5DB66A7E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8AEE05-536B-2072-B6CC-472844D7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BF7A12-E09B-DB82-7D4E-003C41165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C288A73-FBAC-5DF5-93DE-6FE20D5D1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1521319"/>
            <a:ext cx="8036005" cy="50292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AD3F98-DF86-5CC0-F2F0-0C13C88169A9}"/>
              </a:ext>
            </a:extLst>
          </p:cNvPr>
          <p:cNvSpPr txBox="1"/>
          <p:nvPr/>
        </p:nvSpPr>
        <p:spPr>
          <a:xfrm>
            <a:off x="8405271" y="2697091"/>
            <a:ext cx="3586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/>
              <a:t>PCELL</a:t>
            </a:r>
            <a:r>
              <a:rPr kumimoji="1" lang="ja-JP" altLang="en-US" sz="2400" dirty="0"/>
              <a:t>で生成される</a:t>
            </a:r>
            <a:r>
              <a:rPr kumimoji="1" lang="en-US" altLang="ja-JP" sz="2400" dirty="0"/>
              <a:t>METAL1</a:t>
            </a:r>
            <a:r>
              <a:rPr kumimoji="1" lang="ja-JP" altLang="en-US" sz="2400" dirty="0"/>
              <a:t>が</a:t>
            </a:r>
            <a:r>
              <a:rPr kumimoji="1" lang="en-US" altLang="ja-JP" sz="2400" dirty="0"/>
              <a:t>0.22 </a:t>
            </a:r>
            <a:r>
              <a:rPr kumimoji="1" lang="en-US" altLang="ja-JP" sz="2400" dirty="0" err="1"/>
              <a:t>μm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algn="l"/>
            <a:r>
              <a:rPr kumimoji="1" lang="ja-JP" altLang="en-US" sz="2400" dirty="0"/>
              <a:t>細すぎて</a:t>
            </a:r>
            <a:r>
              <a:rPr lang="en-US" altLang="ja-JP" sz="2400" dirty="0"/>
              <a:t>VIA1</a:t>
            </a:r>
            <a:r>
              <a:rPr lang="ja-JP" altLang="en-US" sz="2400" dirty="0"/>
              <a:t>が打てない。</a:t>
            </a:r>
            <a:endParaRPr lang="en-US" altLang="ja-JP" sz="2400" dirty="0"/>
          </a:p>
          <a:p>
            <a:pPr algn="l"/>
            <a:endParaRPr kumimoji="1" lang="en-US" altLang="ja-JP" sz="2400" dirty="0"/>
          </a:p>
          <a:p>
            <a:pPr algn="l"/>
            <a:r>
              <a:rPr lang="en-US" altLang="ja-JP" sz="2400" dirty="0"/>
              <a:t>METAL,CNTACT</a:t>
            </a:r>
            <a:r>
              <a:rPr lang="ja-JP" altLang="en-US" sz="2400" dirty="0"/>
              <a:t>はどこまでグリッドを細かくしてもエラーが出ないのか。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2925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A2F34858-F08C-450B-AAE4-FBD03D3843A6}" vid="{FBCA1869-4172-4914-84B7-6AD20C597F3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50</TotalTime>
  <Words>214</Words>
  <Application>Microsoft Office PowerPoint</Application>
  <PresentationFormat>ワイド画面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Medium</vt:lpstr>
      <vt:lpstr>Arial</vt:lpstr>
      <vt:lpstr>Office テーマ</vt:lpstr>
      <vt:lpstr>集積回路設計ミーティング</vt:lpstr>
      <vt:lpstr>目次</vt:lpstr>
      <vt:lpstr>並列数の変更</vt:lpstr>
      <vt:lpstr>シミュレーションでの確認</vt:lpstr>
      <vt:lpstr>シミュレーションでの確認</vt:lpstr>
      <vt:lpstr>シミュレーションでの確認</vt:lpstr>
      <vt:lpstr>レイアウトの疑問点</vt:lpstr>
      <vt:lpstr>レイアウトの疑問点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KOJIMAHIKARU</dc:creator>
  <cp:lastModifiedBy>KOJIMAHIKARU</cp:lastModifiedBy>
  <cp:revision>2</cp:revision>
  <dcterms:created xsi:type="dcterms:W3CDTF">2023-12-10T16:33:39Z</dcterms:created>
  <dcterms:modified xsi:type="dcterms:W3CDTF">2023-12-10T17:24:07Z</dcterms:modified>
</cp:coreProperties>
</file>