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3" r:id="rId2"/>
    <p:sldId id="258" r:id="rId3"/>
    <p:sldId id="259" r:id="rId4"/>
    <p:sldId id="267" r:id="rId5"/>
    <p:sldId id="261" r:id="rId6"/>
    <p:sldId id="273" r:id="rId7"/>
    <p:sldId id="274" r:id="rId8"/>
    <p:sldId id="275" r:id="rId9"/>
    <p:sldId id="277" r:id="rId10"/>
    <p:sldId id="28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4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977047054928484E-2"/>
          <c:y val="3.8764507052675486E-2"/>
          <c:w val="0.7465150473943537"/>
          <c:h val="0.7145772315972159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GIL_dc!$O$1</c:f>
              <c:strCache>
                <c:ptCount val="1"/>
                <c:pt idx="0">
                  <c:v>Vcont=0.1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GIL_dc!$N$2:$N$1002</c:f>
              <c:numCache>
                <c:formatCode>General</c:formatCode>
                <c:ptCount val="1001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-9.9399999999999794E-2</c:v>
                </c:pt>
                <c:pt idx="4">
                  <c:v>-9.9199999999999802E-2</c:v>
                </c:pt>
                <c:pt idx="5">
                  <c:v>-9.8999999999999796E-2</c:v>
                </c:pt>
                <c:pt idx="6">
                  <c:v>-9.8799999999999805E-2</c:v>
                </c:pt>
                <c:pt idx="7">
                  <c:v>-9.8599999999999799E-2</c:v>
                </c:pt>
                <c:pt idx="8">
                  <c:v>-9.8399999999999793E-2</c:v>
                </c:pt>
                <c:pt idx="9">
                  <c:v>-9.8199999999999801E-2</c:v>
                </c:pt>
                <c:pt idx="10">
                  <c:v>-9.7999999999999796E-2</c:v>
                </c:pt>
                <c:pt idx="11">
                  <c:v>-9.7799999999999804E-2</c:v>
                </c:pt>
                <c:pt idx="12">
                  <c:v>-9.7599999999999798E-2</c:v>
                </c:pt>
                <c:pt idx="13">
                  <c:v>-9.7399999999999806E-2</c:v>
                </c:pt>
                <c:pt idx="14">
                  <c:v>-9.71999999999998E-2</c:v>
                </c:pt>
                <c:pt idx="15">
                  <c:v>-9.6999999999999795E-2</c:v>
                </c:pt>
                <c:pt idx="16">
                  <c:v>-9.6799999999999803E-2</c:v>
                </c:pt>
                <c:pt idx="17">
                  <c:v>-9.6599999999999797E-2</c:v>
                </c:pt>
                <c:pt idx="18">
                  <c:v>-9.6399999999999805E-2</c:v>
                </c:pt>
                <c:pt idx="19">
                  <c:v>-9.61999999999998E-2</c:v>
                </c:pt>
                <c:pt idx="20">
                  <c:v>-9.5999999999999794E-2</c:v>
                </c:pt>
                <c:pt idx="21">
                  <c:v>-9.5799999999999802E-2</c:v>
                </c:pt>
                <c:pt idx="22">
                  <c:v>-9.5599999999999796E-2</c:v>
                </c:pt>
                <c:pt idx="23">
                  <c:v>-9.5399999999999804E-2</c:v>
                </c:pt>
                <c:pt idx="24">
                  <c:v>-9.5199999999999799E-2</c:v>
                </c:pt>
                <c:pt idx="25">
                  <c:v>-9.4999999999999807E-2</c:v>
                </c:pt>
                <c:pt idx="26">
                  <c:v>-9.4799999999999801E-2</c:v>
                </c:pt>
                <c:pt idx="27">
                  <c:v>-9.4599999999999795E-2</c:v>
                </c:pt>
                <c:pt idx="28">
                  <c:v>-9.4399999999999804E-2</c:v>
                </c:pt>
                <c:pt idx="29">
                  <c:v>-9.4199999999999798E-2</c:v>
                </c:pt>
                <c:pt idx="30">
                  <c:v>-9.3999999999999806E-2</c:v>
                </c:pt>
                <c:pt idx="31">
                  <c:v>-9.37999999999998E-2</c:v>
                </c:pt>
                <c:pt idx="32">
                  <c:v>-9.3599999999999794E-2</c:v>
                </c:pt>
                <c:pt idx="33">
                  <c:v>-9.3399999999999803E-2</c:v>
                </c:pt>
                <c:pt idx="34">
                  <c:v>-9.3199999999999797E-2</c:v>
                </c:pt>
                <c:pt idx="35">
                  <c:v>-9.2999999999999805E-2</c:v>
                </c:pt>
                <c:pt idx="36">
                  <c:v>-9.2799999999999799E-2</c:v>
                </c:pt>
                <c:pt idx="37">
                  <c:v>-9.2599999999999794E-2</c:v>
                </c:pt>
                <c:pt idx="38">
                  <c:v>-9.2399999999999594E-2</c:v>
                </c:pt>
                <c:pt idx="39">
                  <c:v>-9.2199999999999602E-2</c:v>
                </c:pt>
                <c:pt idx="40">
                  <c:v>-9.1999999999999596E-2</c:v>
                </c:pt>
                <c:pt idx="41">
                  <c:v>-9.1799999999999604E-2</c:v>
                </c:pt>
                <c:pt idx="42">
                  <c:v>-9.1599999999999598E-2</c:v>
                </c:pt>
                <c:pt idx="43">
                  <c:v>-9.1399999999999607E-2</c:v>
                </c:pt>
                <c:pt idx="44">
                  <c:v>-9.1199999999999601E-2</c:v>
                </c:pt>
                <c:pt idx="45">
                  <c:v>-9.0999999999999595E-2</c:v>
                </c:pt>
                <c:pt idx="46">
                  <c:v>-9.0799999999999603E-2</c:v>
                </c:pt>
                <c:pt idx="47">
                  <c:v>-9.0599999999999598E-2</c:v>
                </c:pt>
                <c:pt idx="48">
                  <c:v>-9.0399999999999606E-2</c:v>
                </c:pt>
                <c:pt idx="49">
                  <c:v>-9.01999999999996E-2</c:v>
                </c:pt>
                <c:pt idx="50">
                  <c:v>-8.9999999999999594E-2</c:v>
                </c:pt>
                <c:pt idx="51">
                  <c:v>-8.9799999999999602E-2</c:v>
                </c:pt>
                <c:pt idx="52">
                  <c:v>-8.9599999999999597E-2</c:v>
                </c:pt>
                <c:pt idx="53">
                  <c:v>-8.9399999999999605E-2</c:v>
                </c:pt>
                <c:pt idx="54">
                  <c:v>-8.9199999999999599E-2</c:v>
                </c:pt>
                <c:pt idx="55">
                  <c:v>-8.8999999999999593E-2</c:v>
                </c:pt>
                <c:pt idx="56">
                  <c:v>-8.8799999999999601E-2</c:v>
                </c:pt>
                <c:pt idx="57">
                  <c:v>-8.8599999999999596E-2</c:v>
                </c:pt>
                <c:pt idx="58">
                  <c:v>-8.8399999999999604E-2</c:v>
                </c:pt>
                <c:pt idx="59">
                  <c:v>-8.8199999999999598E-2</c:v>
                </c:pt>
                <c:pt idx="60">
                  <c:v>-8.7999999999999606E-2</c:v>
                </c:pt>
                <c:pt idx="61">
                  <c:v>-8.7799999999999601E-2</c:v>
                </c:pt>
                <c:pt idx="62">
                  <c:v>-8.7599999999999595E-2</c:v>
                </c:pt>
                <c:pt idx="63">
                  <c:v>-8.7399999999999603E-2</c:v>
                </c:pt>
                <c:pt idx="64">
                  <c:v>-8.7199999999999597E-2</c:v>
                </c:pt>
                <c:pt idx="65">
                  <c:v>-8.6999999999999605E-2</c:v>
                </c:pt>
                <c:pt idx="66">
                  <c:v>-8.67999999999996E-2</c:v>
                </c:pt>
                <c:pt idx="67">
                  <c:v>-8.6599999999999594E-2</c:v>
                </c:pt>
                <c:pt idx="68">
                  <c:v>-8.6399999999999602E-2</c:v>
                </c:pt>
                <c:pt idx="69">
                  <c:v>-8.6199999999999596E-2</c:v>
                </c:pt>
                <c:pt idx="70">
                  <c:v>-8.5999999999999605E-2</c:v>
                </c:pt>
                <c:pt idx="71">
                  <c:v>-8.5799999999999599E-2</c:v>
                </c:pt>
                <c:pt idx="72">
                  <c:v>-8.5599999999999593E-2</c:v>
                </c:pt>
                <c:pt idx="73">
                  <c:v>-8.5399999999999393E-2</c:v>
                </c:pt>
                <c:pt idx="74">
                  <c:v>-8.5199999999999401E-2</c:v>
                </c:pt>
                <c:pt idx="75">
                  <c:v>-8.4999999999999395E-2</c:v>
                </c:pt>
                <c:pt idx="76">
                  <c:v>-8.4799999999999404E-2</c:v>
                </c:pt>
                <c:pt idx="77">
                  <c:v>-8.4599999999999398E-2</c:v>
                </c:pt>
                <c:pt idx="78">
                  <c:v>-8.4399999999999406E-2</c:v>
                </c:pt>
                <c:pt idx="79">
                  <c:v>-8.41999999999994E-2</c:v>
                </c:pt>
                <c:pt idx="80">
                  <c:v>-8.3999999999999395E-2</c:v>
                </c:pt>
                <c:pt idx="81">
                  <c:v>-8.3799999999999403E-2</c:v>
                </c:pt>
                <c:pt idx="82">
                  <c:v>-8.3599999999999397E-2</c:v>
                </c:pt>
                <c:pt idx="83">
                  <c:v>-8.3399999999999405E-2</c:v>
                </c:pt>
                <c:pt idx="84">
                  <c:v>-8.3199999999999399E-2</c:v>
                </c:pt>
                <c:pt idx="85">
                  <c:v>-8.2999999999999394E-2</c:v>
                </c:pt>
                <c:pt idx="86">
                  <c:v>-8.2799999999999402E-2</c:v>
                </c:pt>
                <c:pt idx="87">
                  <c:v>-8.2599999999999396E-2</c:v>
                </c:pt>
                <c:pt idx="88">
                  <c:v>-8.2399999999999404E-2</c:v>
                </c:pt>
                <c:pt idx="89">
                  <c:v>-8.2199999999999399E-2</c:v>
                </c:pt>
                <c:pt idx="90">
                  <c:v>-8.1999999999999407E-2</c:v>
                </c:pt>
                <c:pt idx="91">
                  <c:v>-8.1799999999999401E-2</c:v>
                </c:pt>
                <c:pt idx="92">
                  <c:v>-8.1599999999999395E-2</c:v>
                </c:pt>
                <c:pt idx="93">
                  <c:v>-8.1399999999999403E-2</c:v>
                </c:pt>
                <c:pt idx="94">
                  <c:v>-8.1199999999999398E-2</c:v>
                </c:pt>
                <c:pt idx="95">
                  <c:v>-8.0999999999999406E-2</c:v>
                </c:pt>
                <c:pt idx="96">
                  <c:v>-8.07999999999994E-2</c:v>
                </c:pt>
                <c:pt idx="97">
                  <c:v>-8.0599999999999394E-2</c:v>
                </c:pt>
                <c:pt idx="98">
                  <c:v>-8.0399999999999403E-2</c:v>
                </c:pt>
                <c:pt idx="99">
                  <c:v>-8.0199999999999397E-2</c:v>
                </c:pt>
                <c:pt idx="100">
                  <c:v>-7.9999999999999405E-2</c:v>
                </c:pt>
                <c:pt idx="101">
                  <c:v>-7.9799999999999399E-2</c:v>
                </c:pt>
                <c:pt idx="102">
                  <c:v>-7.9599999999999393E-2</c:v>
                </c:pt>
                <c:pt idx="103">
                  <c:v>-7.9399999999999402E-2</c:v>
                </c:pt>
                <c:pt idx="104">
                  <c:v>-7.9199999999999396E-2</c:v>
                </c:pt>
                <c:pt idx="105">
                  <c:v>-7.8999999999999404E-2</c:v>
                </c:pt>
                <c:pt idx="106">
                  <c:v>-7.8799999999999398E-2</c:v>
                </c:pt>
                <c:pt idx="107">
                  <c:v>-7.8599999999999406E-2</c:v>
                </c:pt>
                <c:pt idx="108">
                  <c:v>-7.8399999999999206E-2</c:v>
                </c:pt>
                <c:pt idx="109">
                  <c:v>-7.8199999999999201E-2</c:v>
                </c:pt>
                <c:pt idx="110">
                  <c:v>-7.7999999999999195E-2</c:v>
                </c:pt>
                <c:pt idx="111">
                  <c:v>-7.7799999999999203E-2</c:v>
                </c:pt>
                <c:pt idx="112">
                  <c:v>-7.7599999999999197E-2</c:v>
                </c:pt>
                <c:pt idx="113">
                  <c:v>-7.7399999999999206E-2</c:v>
                </c:pt>
                <c:pt idx="114">
                  <c:v>-7.71999999999992E-2</c:v>
                </c:pt>
                <c:pt idx="115">
                  <c:v>-7.6999999999999194E-2</c:v>
                </c:pt>
                <c:pt idx="116">
                  <c:v>-7.6799999999999202E-2</c:v>
                </c:pt>
                <c:pt idx="117">
                  <c:v>-7.6599999999999197E-2</c:v>
                </c:pt>
                <c:pt idx="118">
                  <c:v>-7.6399999999999205E-2</c:v>
                </c:pt>
                <c:pt idx="119">
                  <c:v>-7.6199999999999199E-2</c:v>
                </c:pt>
                <c:pt idx="120">
                  <c:v>-7.5999999999999193E-2</c:v>
                </c:pt>
                <c:pt idx="121">
                  <c:v>-7.5799999999999201E-2</c:v>
                </c:pt>
                <c:pt idx="122">
                  <c:v>-7.5599999999999196E-2</c:v>
                </c:pt>
                <c:pt idx="123">
                  <c:v>-7.5399999999999204E-2</c:v>
                </c:pt>
                <c:pt idx="124">
                  <c:v>-7.5199999999999198E-2</c:v>
                </c:pt>
                <c:pt idx="125">
                  <c:v>-7.4999999999999206E-2</c:v>
                </c:pt>
                <c:pt idx="126">
                  <c:v>-7.47999999999992E-2</c:v>
                </c:pt>
                <c:pt idx="127">
                  <c:v>-7.4599999999999195E-2</c:v>
                </c:pt>
                <c:pt idx="128">
                  <c:v>-7.4399999999999203E-2</c:v>
                </c:pt>
                <c:pt idx="129">
                  <c:v>-7.4199999999999197E-2</c:v>
                </c:pt>
                <c:pt idx="130">
                  <c:v>-7.3999999999999205E-2</c:v>
                </c:pt>
                <c:pt idx="131">
                  <c:v>-7.37999999999992E-2</c:v>
                </c:pt>
                <c:pt idx="132">
                  <c:v>-7.3599999999999194E-2</c:v>
                </c:pt>
                <c:pt idx="133">
                  <c:v>-7.3399999999999202E-2</c:v>
                </c:pt>
                <c:pt idx="134">
                  <c:v>-7.3199999999999196E-2</c:v>
                </c:pt>
                <c:pt idx="135">
                  <c:v>-7.2999999999999204E-2</c:v>
                </c:pt>
                <c:pt idx="136">
                  <c:v>-7.2799999999999199E-2</c:v>
                </c:pt>
                <c:pt idx="137">
                  <c:v>-7.2599999999999207E-2</c:v>
                </c:pt>
                <c:pt idx="138">
                  <c:v>-7.2399999999999201E-2</c:v>
                </c:pt>
                <c:pt idx="139">
                  <c:v>-7.2199999999999195E-2</c:v>
                </c:pt>
                <c:pt idx="140">
                  <c:v>-7.1999999999999204E-2</c:v>
                </c:pt>
                <c:pt idx="141">
                  <c:v>-7.1799999999999198E-2</c:v>
                </c:pt>
                <c:pt idx="142">
                  <c:v>-7.1599999999999206E-2</c:v>
                </c:pt>
                <c:pt idx="143">
                  <c:v>-7.1399999999999006E-2</c:v>
                </c:pt>
                <c:pt idx="144">
                  <c:v>-7.1199999999999E-2</c:v>
                </c:pt>
                <c:pt idx="145">
                  <c:v>-7.0999999999998994E-2</c:v>
                </c:pt>
                <c:pt idx="146">
                  <c:v>-7.0799999999999003E-2</c:v>
                </c:pt>
                <c:pt idx="147">
                  <c:v>-7.0599999999998997E-2</c:v>
                </c:pt>
                <c:pt idx="148">
                  <c:v>-7.0399999999999005E-2</c:v>
                </c:pt>
                <c:pt idx="149">
                  <c:v>-7.0199999999998999E-2</c:v>
                </c:pt>
                <c:pt idx="150">
                  <c:v>-6.9999999999998994E-2</c:v>
                </c:pt>
                <c:pt idx="151">
                  <c:v>-6.9799999999999002E-2</c:v>
                </c:pt>
                <c:pt idx="152">
                  <c:v>-6.9599999999998996E-2</c:v>
                </c:pt>
                <c:pt idx="153">
                  <c:v>-6.9399999999999004E-2</c:v>
                </c:pt>
                <c:pt idx="154">
                  <c:v>-6.9199999999998998E-2</c:v>
                </c:pt>
                <c:pt idx="155">
                  <c:v>-6.8999999999999007E-2</c:v>
                </c:pt>
                <c:pt idx="156">
                  <c:v>-6.8799999999999001E-2</c:v>
                </c:pt>
                <c:pt idx="157">
                  <c:v>-6.8599999999998995E-2</c:v>
                </c:pt>
                <c:pt idx="158">
                  <c:v>-6.8399999999999003E-2</c:v>
                </c:pt>
                <c:pt idx="159">
                  <c:v>-6.8199999999998998E-2</c:v>
                </c:pt>
                <c:pt idx="160">
                  <c:v>-6.7999999999999006E-2</c:v>
                </c:pt>
                <c:pt idx="161">
                  <c:v>-6.7799999999999E-2</c:v>
                </c:pt>
                <c:pt idx="162">
                  <c:v>-6.7599999999998994E-2</c:v>
                </c:pt>
                <c:pt idx="163">
                  <c:v>-6.7399999999999002E-2</c:v>
                </c:pt>
                <c:pt idx="164">
                  <c:v>-6.7199999999998997E-2</c:v>
                </c:pt>
                <c:pt idx="165">
                  <c:v>-6.6999999999999005E-2</c:v>
                </c:pt>
                <c:pt idx="166">
                  <c:v>-6.6799999999998999E-2</c:v>
                </c:pt>
                <c:pt idx="167">
                  <c:v>-6.6599999999998993E-2</c:v>
                </c:pt>
                <c:pt idx="168">
                  <c:v>-6.6399999999999001E-2</c:v>
                </c:pt>
                <c:pt idx="169">
                  <c:v>-6.6199999999998996E-2</c:v>
                </c:pt>
                <c:pt idx="170">
                  <c:v>-6.5999999999999004E-2</c:v>
                </c:pt>
                <c:pt idx="171">
                  <c:v>-6.5799999999998998E-2</c:v>
                </c:pt>
                <c:pt idx="172">
                  <c:v>-6.5599999999999006E-2</c:v>
                </c:pt>
                <c:pt idx="173">
                  <c:v>-6.5399999999999001E-2</c:v>
                </c:pt>
                <c:pt idx="174">
                  <c:v>-6.5199999999998995E-2</c:v>
                </c:pt>
                <c:pt idx="175">
                  <c:v>-6.4999999999999003E-2</c:v>
                </c:pt>
                <c:pt idx="176">
                  <c:v>-6.4799999999998997E-2</c:v>
                </c:pt>
                <c:pt idx="177">
                  <c:v>-6.4599999999999005E-2</c:v>
                </c:pt>
                <c:pt idx="178">
                  <c:v>-6.4399999999998805E-2</c:v>
                </c:pt>
                <c:pt idx="179">
                  <c:v>-6.41999999999988E-2</c:v>
                </c:pt>
                <c:pt idx="180">
                  <c:v>-6.3999999999998794E-2</c:v>
                </c:pt>
                <c:pt idx="181">
                  <c:v>-6.3799999999998802E-2</c:v>
                </c:pt>
                <c:pt idx="182">
                  <c:v>-6.3599999999998796E-2</c:v>
                </c:pt>
                <c:pt idx="183">
                  <c:v>-6.3399999999998805E-2</c:v>
                </c:pt>
                <c:pt idx="184">
                  <c:v>-6.3199999999998799E-2</c:v>
                </c:pt>
                <c:pt idx="185">
                  <c:v>-6.2999999999998793E-2</c:v>
                </c:pt>
                <c:pt idx="186">
                  <c:v>-6.2799999999998801E-2</c:v>
                </c:pt>
                <c:pt idx="187">
                  <c:v>-6.2599999999998795E-2</c:v>
                </c:pt>
                <c:pt idx="188">
                  <c:v>-6.2399999999998797E-2</c:v>
                </c:pt>
                <c:pt idx="189">
                  <c:v>-6.2199999999998798E-2</c:v>
                </c:pt>
                <c:pt idx="190">
                  <c:v>-6.1999999999998799E-2</c:v>
                </c:pt>
                <c:pt idx="191">
                  <c:v>-6.17999999999988E-2</c:v>
                </c:pt>
                <c:pt idx="192">
                  <c:v>-6.1599999999998802E-2</c:v>
                </c:pt>
                <c:pt idx="193">
                  <c:v>-6.1399999999998803E-2</c:v>
                </c:pt>
                <c:pt idx="194">
                  <c:v>-6.1199999999998797E-2</c:v>
                </c:pt>
                <c:pt idx="195">
                  <c:v>-6.0999999999998798E-2</c:v>
                </c:pt>
                <c:pt idx="196">
                  <c:v>-6.0799999999998799E-2</c:v>
                </c:pt>
                <c:pt idx="197">
                  <c:v>-6.0599999999998801E-2</c:v>
                </c:pt>
                <c:pt idx="198">
                  <c:v>-6.0399999999998802E-2</c:v>
                </c:pt>
                <c:pt idx="199">
                  <c:v>-6.0199999999998803E-2</c:v>
                </c:pt>
                <c:pt idx="200">
                  <c:v>-5.9999999999998797E-2</c:v>
                </c:pt>
                <c:pt idx="201">
                  <c:v>-5.9799999999998799E-2</c:v>
                </c:pt>
                <c:pt idx="202">
                  <c:v>-5.95999999999988E-2</c:v>
                </c:pt>
                <c:pt idx="203">
                  <c:v>-5.9399999999998801E-2</c:v>
                </c:pt>
                <c:pt idx="204">
                  <c:v>-5.9199999999998802E-2</c:v>
                </c:pt>
                <c:pt idx="205">
                  <c:v>-5.8999999999998803E-2</c:v>
                </c:pt>
                <c:pt idx="206">
                  <c:v>-5.8799999999998798E-2</c:v>
                </c:pt>
                <c:pt idx="207">
                  <c:v>-5.8599999999998799E-2</c:v>
                </c:pt>
                <c:pt idx="208">
                  <c:v>-5.83999999999988E-2</c:v>
                </c:pt>
                <c:pt idx="209">
                  <c:v>-5.8199999999998801E-2</c:v>
                </c:pt>
                <c:pt idx="210">
                  <c:v>-5.7999999999998803E-2</c:v>
                </c:pt>
                <c:pt idx="211">
                  <c:v>-5.7799999999998797E-2</c:v>
                </c:pt>
                <c:pt idx="212">
                  <c:v>-5.7599999999998798E-2</c:v>
                </c:pt>
                <c:pt idx="213">
                  <c:v>-5.7399999999998799E-2</c:v>
                </c:pt>
                <c:pt idx="214">
                  <c:v>-5.71999999999988E-2</c:v>
                </c:pt>
                <c:pt idx="215">
                  <c:v>-5.6999999999998802E-2</c:v>
                </c:pt>
                <c:pt idx="216">
                  <c:v>-5.6799999999998803E-2</c:v>
                </c:pt>
                <c:pt idx="217">
                  <c:v>-5.6599999999998797E-2</c:v>
                </c:pt>
                <c:pt idx="218">
                  <c:v>-5.6399999999998798E-2</c:v>
                </c:pt>
                <c:pt idx="219">
                  <c:v>-5.61999999999988E-2</c:v>
                </c:pt>
                <c:pt idx="220">
                  <c:v>-5.5999999999998801E-2</c:v>
                </c:pt>
                <c:pt idx="221">
                  <c:v>-5.5799999999998802E-2</c:v>
                </c:pt>
                <c:pt idx="222">
                  <c:v>-5.5599999999998803E-2</c:v>
                </c:pt>
                <c:pt idx="223">
                  <c:v>-5.5399999999998797E-2</c:v>
                </c:pt>
                <c:pt idx="224">
                  <c:v>-5.5199999999998799E-2</c:v>
                </c:pt>
                <c:pt idx="225">
                  <c:v>-5.49999999999988E-2</c:v>
                </c:pt>
                <c:pt idx="226">
                  <c:v>-5.4799999999998801E-2</c:v>
                </c:pt>
                <c:pt idx="227">
                  <c:v>-5.4599999999998802E-2</c:v>
                </c:pt>
                <c:pt idx="228">
                  <c:v>-5.4399999999998797E-2</c:v>
                </c:pt>
                <c:pt idx="229">
                  <c:v>-5.4199999999998798E-2</c:v>
                </c:pt>
                <c:pt idx="230">
                  <c:v>-5.3999999999998799E-2</c:v>
                </c:pt>
                <c:pt idx="231">
                  <c:v>-5.37999999999988E-2</c:v>
                </c:pt>
                <c:pt idx="232">
                  <c:v>-5.3599999999998801E-2</c:v>
                </c:pt>
                <c:pt idx="233">
                  <c:v>-5.3399999999998803E-2</c:v>
                </c:pt>
                <c:pt idx="234">
                  <c:v>-5.3199999999998998E-2</c:v>
                </c:pt>
                <c:pt idx="235">
                  <c:v>-5.2999999999998999E-2</c:v>
                </c:pt>
                <c:pt idx="236">
                  <c:v>-5.2799999999999001E-2</c:v>
                </c:pt>
                <c:pt idx="237">
                  <c:v>-5.2599999999999002E-2</c:v>
                </c:pt>
                <c:pt idx="238">
                  <c:v>-5.2399999999999003E-2</c:v>
                </c:pt>
                <c:pt idx="239">
                  <c:v>-5.2199999999998997E-2</c:v>
                </c:pt>
                <c:pt idx="240">
                  <c:v>-5.1999999999998998E-2</c:v>
                </c:pt>
                <c:pt idx="241">
                  <c:v>-5.1799999999999E-2</c:v>
                </c:pt>
                <c:pt idx="242">
                  <c:v>-5.1599999999999001E-2</c:v>
                </c:pt>
                <c:pt idx="243">
                  <c:v>-5.1399999999999002E-2</c:v>
                </c:pt>
                <c:pt idx="244">
                  <c:v>-5.1199999999999003E-2</c:v>
                </c:pt>
                <c:pt idx="245">
                  <c:v>-5.0999999999998998E-2</c:v>
                </c:pt>
                <c:pt idx="246">
                  <c:v>-5.0799999999998999E-2</c:v>
                </c:pt>
                <c:pt idx="247">
                  <c:v>-5.0599999999999E-2</c:v>
                </c:pt>
                <c:pt idx="248">
                  <c:v>-5.0399999999999001E-2</c:v>
                </c:pt>
                <c:pt idx="249">
                  <c:v>-5.0199999999999002E-2</c:v>
                </c:pt>
                <c:pt idx="250">
                  <c:v>-4.9999999999998997E-2</c:v>
                </c:pt>
                <c:pt idx="251">
                  <c:v>-4.9799999999998998E-2</c:v>
                </c:pt>
                <c:pt idx="252">
                  <c:v>-4.9599999999998999E-2</c:v>
                </c:pt>
                <c:pt idx="253">
                  <c:v>-4.9399999999999E-2</c:v>
                </c:pt>
                <c:pt idx="254">
                  <c:v>-4.9199999999999001E-2</c:v>
                </c:pt>
                <c:pt idx="255">
                  <c:v>-4.8999999999999003E-2</c:v>
                </c:pt>
                <c:pt idx="256">
                  <c:v>-4.8799999999998997E-2</c:v>
                </c:pt>
                <c:pt idx="257">
                  <c:v>-4.8599999999998998E-2</c:v>
                </c:pt>
                <c:pt idx="258">
                  <c:v>-4.8399999999998999E-2</c:v>
                </c:pt>
                <c:pt idx="259">
                  <c:v>-4.8199999999999001E-2</c:v>
                </c:pt>
                <c:pt idx="260">
                  <c:v>-4.7999999999999002E-2</c:v>
                </c:pt>
                <c:pt idx="261">
                  <c:v>-4.7799999999999003E-2</c:v>
                </c:pt>
                <c:pt idx="262">
                  <c:v>-4.7599999999998997E-2</c:v>
                </c:pt>
                <c:pt idx="263">
                  <c:v>-4.7399999999998998E-2</c:v>
                </c:pt>
                <c:pt idx="264">
                  <c:v>-4.7199999999999E-2</c:v>
                </c:pt>
                <c:pt idx="265">
                  <c:v>-4.6999999999999001E-2</c:v>
                </c:pt>
                <c:pt idx="266">
                  <c:v>-4.6799999999999002E-2</c:v>
                </c:pt>
                <c:pt idx="267">
                  <c:v>-4.6599999999999003E-2</c:v>
                </c:pt>
                <c:pt idx="268">
                  <c:v>-4.6399999999998998E-2</c:v>
                </c:pt>
                <c:pt idx="269">
                  <c:v>-4.6199999999998999E-2</c:v>
                </c:pt>
                <c:pt idx="270">
                  <c:v>-4.5999999999999E-2</c:v>
                </c:pt>
                <c:pt idx="271">
                  <c:v>-4.5799999999999001E-2</c:v>
                </c:pt>
                <c:pt idx="272">
                  <c:v>-4.5599999999999002E-2</c:v>
                </c:pt>
                <c:pt idx="273">
                  <c:v>-4.5399999999998997E-2</c:v>
                </c:pt>
                <c:pt idx="274">
                  <c:v>-4.5199999999998998E-2</c:v>
                </c:pt>
                <c:pt idx="275">
                  <c:v>-4.4999999999998999E-2</c:v>
                </c:pt>
                <c:pt idx="276">
                  <c:v>-4.4799999999999E-2</c:v>
                </c:pt>
                <c:pt idx="277">
                  <c:v>-4.4599999999999002E-2</c:v>
                </c:pt>
                <c:pt idx="278">
                  <c:v>-4.4399999999999003E-2</c:v>
                </c:pt>
                <c:pt idx="279">
                  <c:v>-4.4199999999998997E-2</c:v>
                </c:pt>
                <c:pt idx="280">
                  <c:v>-4.3999999999998998E-2</c:v>
                </c:pt>
                <c:pt idx="281">
                  <c:v>-4.3799999999998999E-2</c:v>
                </c:pt>
                <c:pt idx="282">
                  <c:v>-4.3599999999999001E-2</c:v>
                </c:pt>
                <c:pt idx="283">
                  <c:v>-4.3399999999999002E-2</c:v>
                </c:pt>
                <c:pt idx="284">
                  <c:v>-4.3199999999999003E-2</c:v>
                </c:pt>
                <c:pt idx="285">
                  <c:v>-4.2999999999998997E-2</c:v>
                </c:pt>
                <c:pt idx="286">
                  <c:v>-4.2799999999998999E-2</c:v>
                </c:pt>
                <c:pt idx="287">
                  <c:v>-4.2599999999999E-2</c:v>
                </c:pt>
                <c:pt idx="288">
                  <c:v>-4.2399999999999001E-2</c:v>
                </c:pt>
                <c:pt idx="289">
                  <c:v>-4.2199999999999002E-2</c:v>
                </c:pt>
                <c:pt idx="290">
                  <c:v>-4.1999999999999003E-2</c:v>
                </c:pt>
                <c:pt idx="291">
                  <c:v>-4.1799999999998998E-2</c:v>
                </c:pt>
                <c:pt idx="292">
                  <c:v>-4.1599999999998999E-2</c:v>
                </c:pt>
                <c:pt idx="293">
                  <c:v>-4.1399999999999E-2</c:v>
                </c:pt>
                <c:pt idx="294">
                  <c:v>-4.1199999999999001E-2</c:v>
                </c:pt>
                <c:pt idx="295">
                  <c:v>-4.0999999999999003E-2</c:v>
                </c:pt>
                <c:pt idx="296">
                  <c:v>-4.0799999999998997E-2</c:v>
                </c:pt>
                <c:pt idx="297">
                  <c:v>-4.0599999999998998E-2</c:v>
                </c:pt>
                <c:pt idx="298">
                  <c:v>-4.0399999999998999E-2</c:v>
                </c:pt>
                <c:pt idx="299">
                  <c:v>-4.0199999999999E-2</c:v>
                </c:pt>
                <c:pt idx="300">
                  <c:v>-3.9999999999999002E-2</c:v>
                </c:pt>
                <c:pt idx="301">
                  <c:v>-3.9799999999999003E-2</c:v>
                </c:pt>
                <c:pt idx="302">
                  <c:v>-3.9599999999998997E-2</c:v>
                </c:pt>
                <c:pt idx="303">
                  <c:v>-3.9399999999998998E-2</c:v>
                </c:pt>
                <c:pt idx="304">
                  <c:v>-3.9199999999999E-2</c:v>
                </c:pt>
                <c:pt idx="305">
                  <c:v>-3.8999999999999001E-2</c:v>
                </c:pt>
                <c:pt idx="306">
                  <c:v>-3.8799999999999002E-2</c:v>
                </c:pt>
                <c:pt idx="307">
                  <c:v>-3.8599999999999003E-2</c:v>
                </c:pt>
                <c:pt idx="308">
                  <c:v>-3.8399999999998997E-2</c:v>
                </c:pt>
                <c:pt idx="309">
                  <c:v>-3.8199999999998999E-2</c:v>
                </c:pt>
                <c:pt idx="310">
                  <c:v>-3.7999999999999E-2</c:v>
                </c:pt>
                <c:pt idx="311">
                  <c:v>-3.7799999999999001E-2</c:v>
                </c:pt>
                <c:pt idx="312">
                  <c:v>-3.7599999999999002E-2</c:v>
                </c:pt>
                <c:pt idx="313">
                  <c:v>-3.7399999999998997E-2</c:v>
                </c:pt>
                <c:pt idx="314">
                  <c:v>-3.7199999999998998E-2</c:v>
                </c:pt>
                <c:pt idx="315">
                  <c:v>-3.6999999999998999E-2</c:v>
                </c:pt>
                <c:pt idx="316">
                  <c:v>-3.6799999999999E-2</c:v>
                </c:pt>
                <c:pt idx="317">
                  <c:v>-3.6599999999999001E-2</c:v>
                </c:pt>
                <c:pt idx="318">
                  <c:v>-3.6399999999999003E-2</c:v>
                </c:pt>
                <c:pt idx="319">
                  <c:v>-3.6199999999998997E-2</c:v>
                </c:pt>
                <c:pt idx="320">
                  <c:v>-3.5999999999998998E-2</c:v>
                </c:pt>
                <c:pt idx="321">
                  <c:v>-3.5799999999998999E-2</c:v>
                </c:pt>
                <c:pt idx="322">
                  <c:v>-3.5599999999999E-2</c:v>
                </c:pt>
                <c:pt idx="323">
                  <c:v>-3.5399999999999002E-2</c:v>
                </c:pt>
                <c:pt idx="324">
                  <c:v>-3.5199999999999003E-2</c:v>
                </c:pt>
                <c:pt idx="325">
                  <c:v>-3.4999999999998997E-2</c:v>
                </c:pt>
                <c:pt idx="326">
                  <c:v>-3.4799999999998998E-2</c:v>
                </c:pt>
                <c:pt idx="327">
                  <c:v>-3.4599999999999E-2</c:v>
                </c:pt>
                <c:pt idx="328">
                  <c:v>-3.4399999999999001E-2</c:v>
                </c:pt>
                <c:pt idx="329">
                  <c:v>-3.4199999999999002E-2</c:v>
                </c:pt>
                <c:pt idx="330">
                  <c:v>-3.3999999999999003E-2</c:v>
                </c:pt>
                <c:pt idx="331">
                  <c:v>-3.3799999999998998E-2</c:v>
                </c:pt>
                <c:pt idx="332">
                  <c:v>-3.3599999999998999E-2</c:v>
                </c:pt>
                <c:pt idx="333">
                  <c:v>-3.3399999999999E-2</c:v>
                </c:pt>
                <c:pt idx="334">
                  <c:v>-3.3199999999999001E-2</c:v>
                </c:pt>
                <c:pt idx="335">
                  <c:v>-3.2999999999999002E-2</c:v>
                </c:pt>
                <c:pt idx="336">
                  <c:v>-3.2799999999998997E-2</c:v>
                </c:pt>
                <c:pt idx="337">
                  <c:v>-3.2599999999998998E-2</c:v>
                </c:pt>
                <c:pt idx="338">
                  <c:v>-3.2399999999998999E-2</c:v>
                </c:pt>
                <c:pt idx="339">
                  <c:v>-3.2199999999999E-2</c:v>
                </c:pt>
                <c:pt idx="340">
                  <c:v>-3.1999999999999001E-2</c:v>
                </c:pt>
                <c:pt idx="341">
                  <c:v>-3.1799999999999003E-2</c:v>
                </c:pt>
                <c:pt idx="342">
                  <c:v>-3.1599999999998997E-2</c:v>
                </c:pt>
                <c:pt idx="343">
                  <c:v>-3.1399999999998998E-2</c:v>
                </c:pt>
                <c:pt idx="344">
                  <c:v>-3.1199999999998999E-2</c:v>
                </c:pt>
                <c:pt idx="345">
                  <c:v>-3.0999999999999001E-2</c:v>
                </c:pt>
                <c:pt idx="346">
                  <c:v>-3.0799999999998998E-2</c:v>
                </c:pt>
                <c:pt idx="347">
                  <c:v>-3.0599999999999E-2</c:v>
                </c:pt>
                <c:pt idx="348">
                  <c:v>-3.0399999999999001E-2</c:v>
                </c:pt>
                <c:pt idx="349">
                  <c:v>-3.0199999999998998E-2</c:v>
                </c:pt>
                <c:pt idx="350">
                  <c:v>-2.9999999999999E-2</c:v>
                </c:pt>
                <c:pt idx="351">
                  <c:v>-2.9799999999999001E-2</c:v>
                </c:pt>
                <c:pt idx="352">
                  <c:v>-2.9599999999998999E-2</c:v>
                </c:pt>
                <c:pt idx="353">
                  <c:v>-2.9399999999999E-2</c:v>
                </c:pt>
                <c:pt idx="354">
                  <c:v>-2.9199999999999001E-2</c:v>
                </c:pt>
                <c:pt idx="355">
                  <c:v>-2.8999999999998999E-2</c:v>
                </c:pt>
                <c:pt idx="356">
                  <c:v>-2.8799999999999E-2</c:v>
                </c:pt>
                <c:pt idx="357">
                  <c:v>-2.8599999999999001E-2</c:v>
                </c:pt>
                <c:pt idx="358">
                  <c:v>-2.8399999999998999E-2</c:v>
                </c:pt>
                <c:pt idx="359">
                  <c:v>-2.8199999999999E-2</c:v>
                </c:pt>
                <c:pt idx="360">
                  <c:v>-2.7999999999999001E-2</c:v>
                </c:pt>
                <c:pt idx="361">
                  <c:v>-2.7799999999998999E-2</c:v>
                </c:pt>
                <c:pt idx="362">
                  <c:v>-2.7599999999999E-2</c:v>
                </c:pt>
                <c:pt idx="363">
                  <c:v>-2.7399999999999002E-2</c:v>
                </c:pt>
                <c:pt idx="364">
                  <c:v>-2.7199999999998999E-2</c:v>
                </c:pt>
                <c:pt idx="365">
                  <c:v>-2.6999999999999E-2</c:v>
                </c:pt>
                <c:pt idx="366">
                  <c:v>-2.6799999999999002E-2</c:v>
                </c:pt>
                <c:pt idx="367">
                  <c:v>-2.6599999999998999E-2</c:v>
                </c:pt>
                <c:pt idx="368">
                  <c:v>-2.6399999999999001E-2</c:v>
                </c:pt>
                <c:pt idx="369">
                  <c:v>-2.6199999999998998E-2</c:v>
                </c:pt>
                <c:pt idx="370">
                  <c:v>-2.5999999999999E-2</c:v>
                </c:pt>
                <c:pt idx="371">
                  <c:v>-2.5799999999999001E-2</c:v>
                </c:pt>
                <c:pt idx="372">
                  <c:v>-2.5599999999998999E-2</c:v>
                </c:pt>
                <c:pt idx="373">
                  <c:v>-2.5399999999999E-2</c:v>
                </c:pt>
                <c:pt idx="374">
                  <c:v>-2.5199999999999001E-2</c:v>
                </c:pt>
                <c:pt idx="375">
                  <c:v>-2.4999999999998999E-2</c:v>
                </c:pt>
                <c:pt idx="376">
                  <c:v>-2.4799999999999E-2</c:v>
                </c:pt>
                <c:pt idx="377">
                  <c:v>-2.4599999999999001E-2</c:v>
                </c:pt>
                <c:pt idx="378">
                  <c:v>-2.4399999999998999E-2</c:v>
                </c:pt>
                <c:pt idx="379">
                  <c:v>-2.4199999999999E-2</c:v>
                </c:pt>
                <c:pt idx="380">
                  <c:v>-2.3999999999999001E-2</c:v>
                </c:pt>
                <c:pt idx="381">
                  <c:v>-2.3799999999998999E-2</c:v>
                </c:pt>
                <c:pt idx="382">
                  <c:v>-2.3599999999999E-2</c:v>
                </c:pt>
                <c:pt idx="383">
                  <c:v>-2.3399999999999001E-2</c:v>
                </c:pt>
                <c:pt idx="384">
                  <c:v>-2.3199999999998999E-2</c:v>
                </c:pt>
                <c:pt idx="385">
                  <c:v>-2.2999999999999E-2</c:v>
                </c:pt>
                <c:pt idx="386">
                  <c:v>-2.2799999999999002E-2</c:v>
                </c:pt>
                <c:pt idx="387">
                  <c:v>-2.2599999999998999E-2</c:v>
                </c:pt>
                <c:pt idx="388">
                  <c:v>-2.2399999999999001E-2</c:v>
                </c:pt>
                <c:pt idx="389">
                  <c:v>-2.2199999999998998E-2</c:v>
                </c:pt>
                <c:pt idx="390">
                  <c:v>-2.1999999999999E-2</c:v>
                </c:pt>
                <c:pt idx="391">
                  <c:v>-2.1799999999999001E-2</c:v>
                </c:pt>
                <c:pt idx="392">
                  <c:v>-2.1599999999998998E-2</c:v>
                </c:pt>
                <c:pt idx="393">
                  <c:v>-2.1399999999999E-2</c:v>
                </c:pt>
                <c:pt idx="394">
                  <c:v>-2.1199999999999001E-2</c:v>
                </c:pt>
                <c:pt idx="395">
                  <c:v>-2.0999999999998999E-2</c:v>
                </c:pt>
                <c:pt idx="396">
                  <c:v>-2.0799999999999E-2</c:v>
                </c:pt>
                <c:pt idx="397">
                  <c:v>-2.0599999999999001E-2</c:v>
                </c:pt>
                <c:pt idx="398">
                  <c:v>-2.0399999999998999E-2</c:v>
                </c:pt>
                <c:pt idx="399">
                  <c:v>-2.0199999999999201E-2</c:v>
                </c:pt>
                <c:pt idx="400">
                  <c:v>-1.9999999999999182E-2</c:v>
                </c:pt>
                <c:pt idx="401">
                  <c:v>-1.9799999999999179E-2</c:v>
                </c:pt>
                <c:pt idx="402">
                  <c:v>-1.9599999999999181E-2</c:v>
                </c:pt>
                <c:pt idx="403">
                  <c:v>-1.9399999999999178E-2</c:v>
                </c:pt>
                <c:pt idx="404">
                  <c:v>-1.919999999999918E-2</c:v>
                </c:pt>
                <c:pt idx="405">
                  <c:v>-1.8999999999999181E-2</c:v>
                </c:pt>
                <c:pt idx="406">
                  <c:v>-1.8799999999999199E-2</c:v>
                </c:pt>
                <c:pt idx="407">
                  <c:v>-1.8599999999999201E-2</c:v>
                </c:pt>
                <c:pt idx="408">
                  <c:v>-1.8399999999999202E-2</c:v>
                </c:pt>
                <c:pt idx="409">
                  <c:v>-1.8199999999999199E-2</c:v>
                </c:pt>
                <c:pt idx="410">
                  <c:v>-1.7999999999999201E-2</c:v>
                </c:pt>
                <c:pt idx="411">
                  <c:v>-1.7799999999999198E-2</c:v>
                </c:pt>
                <c:pt idx="412">
                  <c:v>-1.75999999999992E-2</c:v>
                </c:pt>
                <c:pt idx="413">
                  <c:v>-1.7399999999999201E-2</c:v>
                </c:pt>
                <c:pt idx="414">
                  <c:v>-1.7199999999999199E-2</c:v>
                </c:pt>
                <c:pt idx="415">
                  <c:v>-1.69999999999992E-2</c:v>
                </c:pt>
                <c:pt idx="416">
                  <c:v>-1.6799999999999201E-2</c:v>
                </c:pt>
                <c:pt idx="417">
                  <c:v>-1.6599999999999199E-2</c:v>
                </c:pt>
                <c:pt idx="418">
                  <c:v>-1.63999999999992E-2</c:v>
                </c:pt>
                <c:pt idx="419">
                  <c:v>-1.6199999999999201E-2</c:v>
                </c:pt>
                <c:pt idx="420">
                  <c:v>-1.5999999999999199E-2</c:v>
                </c:pt>
                <c:pt idx="421">
                  <c:v>-1.57999999999992E-2</c:v>
                </c:pt>
                <c:pt idx="422">
                  <c:v>-1.55999999999992E-2</c:v>
                </c:pt>
                <c:pt idx="423">
                  <c:v>-1.5399999999999201E-2</c:v>
                </c:pt>
                <c:pt idx="424">
                  <c:v>-1.51999999999992E-2</c:v>
                </c:pt>
                <c:pt idx="425">
                  <c:v>-1.49999999999992E-2</c:v>
                </c:pt>
                <c:pt idx="426">
                  <c:v>-1.4799999999999199E-2</c:v>
                </c:pt>
                <c:pt idx="427">
                  <c:v>-1.45999999999992E-2</c:v>
                </c:pt>
                <c:pt idx="428">
                  <c:v>-1.43999999999992E-2</c:v>
                </c:pt>
                <c:pt idx="429">
                  <c:v>-1.4199999999999199E-2</c:v>
                </c:pt>
                <c:pt idx="430">
                  <c:v>-1.3999999999999201E-2</c:v>
                </c:pt>
                <c:pt idx="431">
                  <c:v>-1.37999999999992E-2</c:v>
                </c:pt>
                <c:pt idx="432">
                  <c:v>-1.35999999999992E-2</c:v>
                </c:pt>
                <c:pt idx="433">
                  <c:v>-1.3399999999999201E-2</c:v>
                </c:pt>
                <c:pt idx="434">
                  <c:v>-1.31999999999992E-2</c:v>
                </c:pt>
                <c:pt idx="435">
                  <c:v>-1.29999999999992E-2</c:v>
                </c:pt>
                <c:pt idx="436">
                  <c:v>-1.2799999999999199E-2</c:v>
                </c:pt>
                <c:pt idx="437">
                  <c:v>-1.25999999999992E-2</c:v>
                </c:pt>
                <c:pt idx="438">
                  <c:v>-1.23999999999992E-2</c:v>
                </c:pt>
                <c:pt idx="439">
                  <c:v>-1.2199999999999199E-2</c:v>
                </c:pt>
                <c:pt idx="440">
                  <c:v>-1.1999999999999201E-2</c:v>
                </c:pt>
                <c:pt idx="441">
                  <c:v>-1.17999999999992E-2</c:v>
                </c:pt>
                <c:pt idx="442">
                  <c:v>-1.1599999999999199E-2</c:v>
                </c:pt>
                <c:pt idx="443">
                  <c:v>-1.1399999999999201E-2</c:v>
                </c:pt>
                <c:pt idx="444">
                  <c:v>-1.11999999999992E-2</c:v>
                </c:pt>
                <c:pt idx="445">
                  <c:v>-1.09999999999992E-2</c:v>
                </c:pt>
                <c:pt idx="446">
                  <c:v>-1.0799999999999201E-2</c:v>
                </c:pt>
                <c:pt idx="447">
                  <c:v>-1.05999999999992E-2</c:v>
                </c:pt>
                <c:pt idx="448">
                  <c:v>-1.03999999999992E-2</c:v>
                </c:pt>
                <c:pt idx="449">
                  <c:v>-1.0199999999999199E-2</c:v>
                </c:pt>
                <c:pt idx="450">
                  <c:v>-9.9999999999992005E-3</c:v>
                </c:pt>
                <c:pt idx="451">
                  <c:v>-9.7999999999992E-3</c:v>
                </c:pt>
                <c:pt idx="452">
                  <c:v>-9.5999999999991995E-3</c:v>
                </c:pt>
                <c:pt idx="453">
                  <c:v>-9.3999999999992007E-3</c:v>
                </c:pt>
                <c:pt idx="454">
                  <c:v>-9.1999999999992001E-3</c:v>
                </c:pt>
                <c:pt idx="455">
                  <c:v>-8.9999999999991996E-3</c:v>
                </c:pt>
                <c:pt idx="456">
                  <c:v>-8.7999999999992008E-3</c:v>
                </c:pt>
                <c:pt idx="457">
                  <c:v>-8.5999999999991795E-3</c:v>
                </c:pt>
                <c:pt idx="458">
                  <c:v>-8.3999999999991807E-3</c:v>
                </c:pt>
                <c:pt idx="459">
                  <c:v>-8.1999999999991802E-3</c:v>
                </c:pt>
                <c:pt idx="460">
                  <c:v>-7.9999999999991796E-3</c:v>
                </c:pt>
                <c:pt idx="461">
                  <c:v>-7.79999999999918E-3</c:v>
                </c:pt>
                <c:pt idx="462">
                  <c:v>-7.5999999999991803E-3</c:v>
                </c:pt>
                <c:pt idx="463">
                  <c:v>-7.3999999999991798E-3</c:v>
                </c:pt>
                <c:pt idx="464">
                  <c:v>-7.1999999999991801E-3</c:v>
                </c:pt>
                <c:pt idx="465">
                  <c:v>-6.9999999999991796E-3</c:v>
                </c:pt>
                <c:pt idx="466">
                  <c:v>-6.7999999999991999E-3</c:v>
                </c:pt>
                <c:pt idx="467">
                  <c:v>-6.5999999999992003E-3</c:v>
                </c:pt>
                <c:pt idx="468">
                  <c:v>-6.3999999999991997E-3</c:v>
                </c:pt>
                <c:pt idx="469">
                  <c:v>-6.1999999999992001E-3</c:v>
                </c:pt>
                <c:pt idx="470">
                  <c:v>-5.9999999999992004E-3</c:v>
                </c:pt>
                <c:pt idx="471">
                  <c:v>-5.7999999999991999E-3</c:v>
                </c:pt>
                <c:pt idx="472">
                  <c:v>-5.5999999999992002E-3</c:v>
                </c:pt>
                <c:pt idx="473">
                  <c:v>-5.3999999999991997E-3</c:v>
                </c:pt>
                <c:pt idx="474">
                  <c:v>-5.1999999999992001E-3</c:v>
                </c:pt>
                <c:pt idx="475">
                  <c:v>-4.9999999999992004E-3</c:v>
                </c:pt>
                <c:pt idx="476">
                  <c:v>-4.7999999999991999E-3</c:v>
                </c:pt>
                <c:pt idx="477">
                  <c:v>-4.5999999999992002E-3</c:v>
                </c:pt>
                <c:pt idx="478">
                  <c:v>-4.3999999999991997E-3</c:v>
                </c:pt>
                <c:pt idx="479">
                  <c:v>-4.1999999999992E-3</c:v>
                </c:pt>
                <c:pt idx="480">
                  <c:v>-3.9999999999992004E-3</c:v>
                </c:pt>
                <c:pt idx="481">
                  <c:v>-3.7999999999991999E-3</c:v>
                </c:pt>
                <c:pt idx="482">
                  <c:v>-3.5999999999992002E-3</c:v>
                </c:pt>
                <c:pt idx="483">
                  <c:v>-3.3999999999992001E-3</c:v>
                </c:pt>
                <c:pt idx="484">
                  <c:v>-3.1999999999992E-3</c:v>
                </c:pt>
                <c:pt idx="485">
                  <c:v>-2.9999999999991999E-3</c:v>
                </c:pt>
                <c:pt idx="486">
                  <c:v>-2.7999999999991998E-3</c:v>
                </c:pt>
                <c:pt idx="487">
                  <c:v>-2.5999999999992002E-3</c:v>
                </c:pt>
                <c:pt idx="488">
                  <c:v>-2.3999999999992001E-3</c:v>
                </c:pt>
                <c:pt idx="489">
                  <c:v>-2.1999999999992E-3</c:v>
                </c:pt>
                <c:pt idx="490">
                  <c:v>-1.9999999999992021E-3</c:v>
                </c:pt>
                <c:pt idx="491">
                  <c:v>-1.799999999999202E-3</c:v>
                </c:pt>
                <c:pt idx="492">
                  <c:v>-1.5999999999992021E-3</c:v>
                </c:pt>
                <c:pt idx="493">
                  <c:v>-1.399999999999202E-3</c:v>
                </c:pt>
                <c:pt idx="494">
                  <c:v>-1.1999999999992019E-3</c:v>
                </c:pt>
                <c:pt idx="495">
                  <c:v>-9.9999999999920205E-4</c:v>
                </c:pt>
                <c:pt idx="496">
                  <c:v>-7.9999999999920196E-4</c:v>
                </c:pt>
                <c:pt idx="497">
                  <c:v>-5.9999999999920197E-4</c:v>
                </c:pt>
                <c:pt idx="498">
                  <c:v>-3.9999999999920199E-4</c:v>
                </c:pt>
                <c:pt idx="499">
                  <c:v>-1.9999999999920239E-4</c:v>
                </c:pt>
                <c:pt idx="500">
                  <c:v>0</c:v>
                </c:pt>
                <c:pt idx="501">
                  <c:v>2.0000000000000001E-4</c:v>
                </c:pt>
                <c:pt idx="502">
                  <c:v>4.0000000000000002E-4</c:v>
                </c:pt>
                <c:pt idx="503">
                  <c:v>5.9999999999999995E-4</c:v>
                </c:pt>
                <c:pt idx="504">
                  <c:v>8.0000000000000004E-4</c:v>
                </c:pt>
                <c:pt idx="505">
                  <c:v>1E-3</c:v>
                </c:pt>
                <c:pt idx="506">
                  <c:v>1.1999999999999999E-3</c:v>
                </c:pt>
                <c:pt idx="507">
                  <c:v>1.4E-3</c:v>
                </c:pt>
                <c:pt idx="508">
                  <c:v>1.6000000000000001E-3</c:v>
                </c:pt>
                <c:pt idx="509">
                  <c:v>1.8E-3</c:v>
                </c:pt>
                <c:pt idx="510">
                  <c:v>2E-3</c:v>
                </c:pt>
                <c:pt idx="511">
                  <c:v>2.2000000000000001E-3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2.8E-3</c:v>
                </c:pt>
                <c:pt idx="515">
                  <c:v>3.0000000000000001E-3</c:v>
                </c:pt>
                <c:pt idx="516">
                  <c:v>3.2000000000000002E-3</c:v>
                </c:pt>
                <c:pt idx="517">
                  <c:v>3.3999999999999998E-3</c:v>
                </c:pt>
                <c:pt idx="518">
                  <c:v>3.5999999999999999E-3</c:v>
                </c:pt>
                <c:pt idx="519">
                  <c:v>3.8E-3</c:v>
                </c:pt>
                <c:pt idx="520">
                  <c:v>4.0000000000000001E-3</c:v>
                </c:pt>
                <c:pt idx="521">
                  <c:v>4.1999999999999997E-3</c:v>
                </c:pt>
                <c:pt idx="522">
                  <c:v>4.4000000000000003E-3</c:v>
                </c:pt>
                <c:pt idx="523">
                  <c:v>4.5999999999999999E-3</c:v>
                </c:pt>
                <c:pt idx="524">
                  <c:v>4.7999999999999996E-3</c:v>
                </c:pt>
                <c:pt idx="525">
                  <c:v>5.0000000000000001E-3</c:v>
                </c:pt>
                <c:pt idx="526">
                  <c:v>5.1999999999999798E-3</c:v>
                </c:pt>
                <c:pt idx="527">
                  <c:v>5.3999999999999803E-3</c:v>
                </c:pt>
                <c:pt idx="528">
                  <c:v>5.59999999999998E-3</c:v>
                </c:pt>
                <c:pt idx="529">
                  <c:v>5.7999999999999797E-3</c:v>
                </c:pt>
                <c:pt idx="530">
                  <c:v>5.9999999999999802E-3</c:v>
                </c:pt>
                <c:pt idx="531">
                  <c:v>6.1999999999999798E-3</c:v>
                </c:pt>
                <c:pt idx="532">
                  <c:v>6.3999999999999804E-3</c:v>
                </c:pt>
                <c:pt idx="533">
                  <c:v>6.59999999999998E-3</c:v>
                </c:pt>
                <c:pt idx="534">
                  <c:v>6.7999999999999797E-3</c:v>
                </c:pt>
                <c:pt idx="535">
                  <c:v>6.9999999999999802E-3</c:v>
                </c:pt>
                <c:pt idx="536">
                  <c:v>7.1999999999999799E-3</c:v>
                </c:pt>
                <c:pt idx="537">
                  <c:v>7.3999999999999804E-3</c:v>
                </c:pt>
                <c:pt idx="538">
                  <c:v>7.59999999999998E-3</c:v>
                </c:pt>
                <c:pt idx="539">
                  <c:v>7.7999999999999797E-3</c:v>
                </c:pt>
                <c:pt idx="540">
                  <c:v>7.9999999999999793E-3</c:v>
                </c:pt>
                <c:pt idx="541">
                  <c:v>8.1999999999999799E-3</c:v>
                </c:pt>
                <c:pt idx="542">
                  <c:v>8.3999999999999804E-3</c:v>
                </c:pt>
                <c:pt idx="543">
                  <c:v>8.5999999999999792E-3</c:v>
                </c:pt>
                <c:pt idx="544">
                  <c:v>8.7999999999999797E-3</c:v>
                </c:pt>
                <c:pt idx="545">
                  <c:v>8.9999999999999802E-3</c:v>
                </c:pt>
                <c:pt idx="546">
                  <c:v>9.1999999999999808E-3</c:v>
                </c:pt>
                <c:pt idx="547">
                  <c:v>9.3999999999999796E-3</c:v>
                </c:pt>
                <c:pt idx="548">
                  <c:v>9.5999999999999992E-3</c:v>
                </c:pt>
                <c:pt idx="549">
                  <c:v>9.7999999999999997E-3</c:v>
                </c:pt>
                <c:pt idx="550">
                  <c:v>0.01</c:v>
                </c:pt>
                <c:pt idx="551">
                  <c:v>1.0200000000000001E-2</c:v>
                </c:pt>
                <c:pt idx="552">
                  <c:v>1.04E-2</c:v>
                </c:pt>
                <c:pt idx="553">
                  <c:v>1.06E-2</c:v>
                </c:pt>
                <c:pt idx="554">
                  <c:v>1.0800000000000001E-2</c:v>
                </c:pt>
                <c:pt idx="555">
                  <c:v>1.0999999999999999E-2</c:v>
                </c:pt>
                <c:pt idx="556">
                  <c:v>1.12E-2</c:v>
                </c:pt>
                <c:pt idx="557">
                  <c:v>1.14E-2</c:v>
                </c:pt>
                <c:pt idx="558">
                  <c:v>1.1599999999999999E-2</c:v>
                </c:pt>
                <c:pt idx="559">
                  <c:v>1.18E-2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1.24E-2</c:v>
                </c:pt>
                <c:pt idx="563">
                  <c:v>1.26E-2</c:v>
                </c:pt>
                <c:pt idx="564">
                  <c:v>1.2800000000000001E-2</c:v>
                </c:pt>
                <c:pt idx="565">
                  <c:v>1.2999999999999999E-2</c:v>
                </c:pt>
                <c:pt idx="566">
                  <c:v>1.32E-2</c:v>
                </c:pt>
                <c:pt idx="567">
                  <c:v>1.34E-2</c:v>
                </c:pt>
                <c:pt idx="568">
                  <c:v>1.3599999999999999E-2</c:v>
                </c:pt>
                <c:pt idx="569">
                  <c:v>1.38E-2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1.44E-2</c:v>
                </c:pt>
                <c:pt idx="573">
                  <c:v>1.46E-2</c:v>
                </c:pt>
                <c:pt idx="574">
                  <c:v>1.4800000000000001E-2</c:v>
                </c:pt>
                <c:pt idx="575">
                  <c:v>1.4999999999999999E-2</c:v>
                </c:pt>
                <c:pt idx="576">
                  <c:v>1.52E-2</c:v>
                </c:pt>
                <c:pt idx="577">
                  <c:v>1.54E-2</c:v>
                </c:pt>
                <c:pt idx="578">
                  <c:v>1.5599999999999999E-2</c:v>
                </c:pt>
                <c:pt idx="579">
                  <c:v>1.5800000000000002E-2</c:v>
                </c:pt>
                <c:pt idx="580">
                  <c:v>1.6E-2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1.78E-2</c:v>
                </c:pt>
                <c:pt idx="590">
                  <c:v>1.7999999999999999E-2</c:v>
                </c:pt>
                <c:pt idx="591">
                  <c:v>1.8200000000000001E-2</c:v>
                </c:pt>
                <c:pt idx="592">
                  <c:v>1.84E-2</c:v>
                </c:pt>
                <c:pt idx="593">
                  <c:v>1.8599999999999981E-2</c:v>
                </c:pt>
                <c:pt idx="594">
                  <c:v>1.879999999999998E-2</c:v>
                </c:pt>
                <c:pt idx="595">
                  <c:v>1.8999999999999979E-2</c:v>
                </c:pt>
                <c:pt idx="596">
                  <c:v>1.9199999999999981E-2</c:v>
                </c:pt>
                <c:pt idx="597">
                  <c:v>1.939999999999998E-2</c:v>
                </c:pt>
                <c:pt idx="598">
                  <c:v>1.9599999999999979E-2</c:v>
                </c:pt>
                <c:pt idx="599">
                  <c:v>1.9799999999999981E-2</c:v>
                </c:pt>
                <c:pt idx="600">
                  <c:v>1.999999999999998E-2</c:v>
                </c:pt>
                <c:pt idx="601">
                  <c:v>2.0199999999999801E-2</c:v>
                </c:pt>
                <c:pt idx="602">
                  <c:v>2.03999999999998E-2</c:v>
                </c:pt>
                <c:pt idx="603">
                  <c:v>2.0599999999999799E-2</c:v>
                </c:pt>
                <c:pt idx="604">
                  <c:v>2.0799999999999801E-2</c:v>
                </c:pt>
                <c:pt idx="605">
                  <c:v>2.09999999999998E-2</c:v>
                </c:pt>
                <c:pt idx="606">
                  <c:v>2.1199999999999799E-2</c:v>
                </c:pt>
                <c:pt idx="607">
                  <c:v>2.1399999999999801E-2</c:v>
                </c:pt>
                <c:pt idx="608">
                  <c:v>2.15999999999998E-2</c:v>
                </c:pt>
                <c:pt idx="609">
                  <c:v>2.1799999999999799E-2</c:v>
                </c:pt>
                <c:pt idx="610">
                  <c:v>2.1999999999999801E-2</c:v>
                </c:pt>
                <c:pt idx="611">
                  <c:v>2.21999999999998E-2</c:v>
                </c:pt>
                <c:pt idx="612">
                  <c:v>2.2399999999999799E-2</c:v>
                </c:pt>
                <c:pt idx="613">
                  <c:v>2.2599999999999801E-2</c:v>
                </c:pt>
                <c:pt idx="614">
                  <c:v>2.27999999999998E-2</c:v>
                </c:pt>
                <c:pt idx="615">
                  <c:v>2.2999999999999798E-2</c:v>
                </c:pt>
                <c:pt idx="616">
                  <c:v>2.3199999999999801E-2</c:v>
                </c:pt>
                <c:pt idx="617">
                  <c:v>2.3399999999999799E-2</c:v>
                </c:pt>
                <c:pt idx="618">
                  <c:v>2.3599999999999802E-2</c:v>
                </c:pt>
                <c:pt idx="619">
                  <c:v>2.37999999999998E-2</c:v>
                </c:pt>
                <c:pt idx="620">
                  <c:v>2.3999999999999799E-2</c:v>
                </c:pt>
                <c:pt idx="621">
                  <c:v>2.4199999999999802E-2</c:v>
                </c:pt>
                <c:pt idx="622">
                  <c:v>2.43999999999998E-2</c:v>
                </c:pt>
                <c:pt idx="623">
                  <c:v>2.4599999999999799E-2</c:v>
                </c:pt>
                <c:pt idx="624">
                  <c:v>2.4799999999999801E-2</c:v>
                </c:pt>
                <c:pt idx="625">
                  <c:v>2.49999999999998E-2</c:v>
                </c:pt>
                <c:pt idx="626">
                  <c:v>2.5199999999999799E-2</c:v>
                </c:pt>
                <c:pt idx="627">
                  <c:v>2.5399999999999801E-2</c:v>
                </c:pt>
                <c:pt idx="628">
                  <c:v>2.55999999999998E-2</c:v>
                </c:pt>
                <c:pt idx="629">
                  <c:v>2.5799999999999799E-2</c:v>
                </c:pt>
                <c:pt idx="630">
                  <c:v>2.5999999999999801E-2</c:v>
                </c:pt>
                <c:pt idx="631">
                  <c:v>2.61999999999998E-2</c:v>
                </c:pt>
                <c:pt idx="632">
                  <c:v>2.6399999999999799E-2</c:v>
                </c:pt>
                <c:pt idx="633">
                  <c:v>2.6599999999999801E-2</c:v>
                </c:pt>
                <c:pt idx="634">
                  <c:v>2.67999999999998E-2</c:v>
                </c:pt>
                <c:pt idx="635">
                  <c:v>2.6999999999999798E-2</c:v>
                </c:pt>
                <c:pt idx="636">
                  <c:v>2.7199999999999801E-2</c:v>
                </c:pt>
                <c:pt idx="637">
                  <c:v>2.73999999999998E-2</c:v>
                </c:pt>
                <c:pt idx="638">
                  <c:v>2.7599999999999798E-2</c:v>
                </c:pt>
                <c:pt idx="639">
                  <c:v>2.7799999999999801E-2</c:v>
                </c:pt>
                <c:pt idx="640">
                  <c:v>2.7999999999999799E-2</c:v>
                </c:pt>
                <c:pt idx="641">
                  <c:v>2.8199999999999802E-2</c:v>
                </c:pt>
                <c:pt idx="642">
                  <c:v>2.83999999999998E-2</c:v>
                </c:pt>
                <c:pt idx="643">
                  <c:v>2.8599999999999799E-2</c:v>
                </c:pt>
                <c:pt idx="644">
                  <c:v>2.8799999999999801E-2</c:v>
                </c:pt>
                <c:pt idx="645">
                  <c:v>2.89999999999998E-2</c:v>
                </c:pt>
                <c:pt idx="646">
                  <c:v>2.9199999999999799E-2</c:v>
                </c:pt>
                <c:pt idx="647">
                  <c:v>2.9399999999999801E-2</c:v>
                </c:pt>
                <c:pt idx="648">
                  <c:v>2.95999999999998E-2</c:v>
                </c:pt>
                <c:pt idx="649">
                  <c:v>2.9799999999999799E-2</c:v>
                </c:pt>
                <c:pt idx="650">
                  <c:v>2.9999999999999801E-2</c:v>
                </c:pt>
                <c:pt idx="651">
                  <c:v>3.01999999999998E-2</c:v>
                </c:pt>
                <c:pt idx="652">
                  <c:v>3.0399999999999799E-2</c:v>
                </c:pt>
                <c:pt idx="653">
                  <c:v>3.0599999999999801E-2</c:v>
                </c:pt>
                <c:pt idx="654">
                  <c:v>3.07999999999998E-2</c:v>
                </c:pt>
                <c:pt idx="655">
                  <c:v>3.0999999999999799E-2</c:v>
                </c:pt>
                <c:pt idx="656">
                  <c:v>3.1199999999999801E-2</c:v>
                </c:pt>
                <c:pt idx="657">
                  <c:v>3.1399999999999803E-2</c:v>
                </c:pt>
                <c:pt idx="658">
                  <c:v>3.1599999999999802E-2</c:v>
                </c:pt>
                <c:pt idx="659">
                  <c:v>3.1799999999999801E-2</c:v>
                </c:pt>
                <c:pt idx="660">
                  <c:v>3.1999999999999799E-2</c:v>
                </c:pt>
                <c:pt idx="661">
                  <c:v>3.2199999999999798E-2</c:v>
                </c:pt>
                <c:pt idx="662">
                  <c:v>3.2399999999999797E-2</c:v>
                </c:pt>
                <c:pt idx="663">
                  <c:v>3.2599999999999803E-2</c:v>
                </c:pt>
                <c:pt idx="664">
                  <c:v>3.2799999999999802E-2</c:v>
                </c:pt>
                <c:pt idx="665">
                  <c:v>3.29999999999998E-2</c:v>
                </c:pt>
                <c:pt idx="666">
                  <c:v>3.3199999999999799E-2</c:v>
                </c:pt>
                <c:pt idx="667">
                  <c:v>3.3399999999999798E-2</c:v>
                </c:pt>
                <c:pt idx="668">
                  <c:v>3.3599999999999797E-2</c:v>
                </c:pt>
                <c:pt idx="669">
                  <c:v>3.3799999999999802E-2</c:v>
                </c:pt>
                <c:pt idx="670">
                  <c:v>3.3999999999999801E-2</c:v>
                </c:pt>
                <c:pt idx="671">
                  <c:v>3.41999999999998E-2</c:v>
                </c:pt>
                <c:pt idx="672">
                  <c:v>3.4399999999999799E-2</c:v>
                </c:pt>
                <c:pt idx="673">
                  <c:v>3.4599999999999798E-2</c:v>
                </c:pt>
                <c:pt idx="674">
                  <c:v>3.4799999999999803E-2</c:v>
                </c:pt>
                <c:pt idx="675">
                  <c:v>3.4999999999999802E-2</c:v>
                </c:pt>
                <c:pt idx="676">
                  <c:v>3.5199999999999801E-2</c:v>
                </c:pt>
                <c:pt idx="677">
                  <c:v>3.53999999999998E-2</c:v>
                </c:pt>
                <c:pt idx="678">
                  <c:v>3.5599999999999798E-2</c:v>
                </c:pt>
                <c:pt idx="679">
                  <c:v>3.5799999999999797E-2</c:v>
                </c:pt>
                <c:pt idx="680">
                  <c:v>3.5999999999999803E-2</c:v>
                </c:pt>
                <c:pt idx="681">
                  <c:v>3.6199999999999802E-2</c:v>
                </c:pt>
                <c:pt idx="682">
                  <c:v>3.6399999999999801E-2</c:v>
                </c:pt>
                <c:pt idx="683">
                  <c:v>3.6599999999999799E-2</c:v>
                </c:pt>
                <c:pt idx="684">
                  <c:v>3.6799999999999798E-2</c:v>
                </c:pt>
                <c:pt idx="685">
                  <c:v>3.6999999999999797E-2</c:v>
                </c:pt>
                <c:pt idx="686">
                  <c:v>3.7199999999999803E-2</c:v>
                </c:pt>
                <c:pt idx="687">
                  <c:v>3.7399999999999801E-2</c:v>
                </c:pt>
                <c:pt idx="688">
                  <c:v>3.75999999999998E-2</c:v>
                </c:pt>
                <c:pt idx="689">
                  <c:v>3.7799999999999799E-2</c:v>
                </c:pt>
                <c:pt idx="690">
                  <c:v>3.7999999999999798E-2</c:v>
                </c:pt>
                <c:pt idx="691">
                  <c:v>3.8199999999999797E-2</c:v>
                </c:pt>
                <c:pt idx="692">
                  <c:v>3.8399999999999802E-2</c:v>
                </c:pt>
                <c:pt idx="693">
                  <c:v>3.8599999999999801E-2</c:v>
                </c:pt>
                <c:pt idx="694">
                  <c:v>3.87999999999998E-2</c:v>
                </c:pt>
                <c:pt idx="695">
                  <c:v>3.8999999999999799E-2</c:v>
                </c:pt>
                <c:pt idx="696">
                  <c:v>3.9199999999999798E-2</c:v>
                </c:pt>
                <c:pt idx="697">
                  <c:v>3.9399999999999803E-2</c:v>
                </c:pt>
                <c:pt idx="698">
                  <c:v>3.9599999999999802E-2</c:v>
                </c:pt>
                <c:pt idx="699">
                  <c:v>3.9799999999999801E-2</c:v>
                </c:pt>
                <c:pt idx="700">
                  <c:v>3.99999999999998E-2</c:v>
                </c:pt>
                <c:pt idx="701">
                  <c:v>4.0199999999999798E-2</c:v>
                </c:pt>
                <c:pt idx="702">
                  <c:v>4.0399999999999797E-2</c:v>
                </c:pt>
                <c:pt idx="703">
                  <c:v>4.0599999999999803E-2</c:v>
                </c:pt>
                <c:pt idx="704">
                  <c:v>4.0799999999999802E-2</c:v>
                </c:pt>
                <c:pt idx="705">
                  <c:v>4.09999999999998E-2</c:v>
                </c:pt>
                <c:pt idx="706">
                  <c:v>4.1199999999999799E-2</c:v>
                </c:pt>
                <c:pt idx="707">
                  <c:v>4.1399999999999798E-2</c:v>
                </c:pt>
                <c:pt idx="708">
                  <c:v>4.1599999999999797E-2</c:v>
                </c:pt>
                <c:pt idx="709">
                  <c:v>4.1799999999999803E-2</c:v>
                </c:pt>
                <c:pt idx="710">
                  <c:v>4.1999999999999801E-2</c:v>
                </c:pt>
                <c:pt idx="711">
                  <c:v>4.21999999999998E-2</c:v>
                </c:pt>
                <c:pt idx="712">
                  <c:v>4.2399999999999799E-2</c:v>
                </c:pt>
                <c:pt idx="713">
                  <c:v>4.2599999999999798E-2</c:v>
                </c:pt>
                <c:pt idx="714">
                  <c:v>4.2799999999999797E-2</c:v>
                </c:pt>
                <c:pt idx="715">
                  <c:v>4.2999999999999802E-2</c:v>
                </c:pt>
                <c:pt idx="716">
                  <c:v>4.3199999999999801E-2</c:v>
                </c:pt>
                <c:pt idx="717">
                  <c:v>4.33999999999998E-2</c:v>
                </c:pt>
                <c:pt idx="718">
                  <c:v>4.3599999999999799E-2</c:v>
                </c:pt>
                <c:pt idx="719">
                  <c:v>4.3799999999999797E-2</c:v>
                </c:pt>
                <c:pt idx="720">
                  <c:v>4.3999999999999803E-2</c:v>
                </c:pt>
                <c:pt idx="721">
                  <c:v>4.4199999999999802E-2</c:v>
                </c:pt>
                <c:pt idx="722">
                  <c:v>4.4399999999999801E-2</c:v>
                </c:pt>
                <c:pt idx="723">
                  <c:v>4.45999999999998E-2</c:v>
                </c:pt>
                <c:pt idx="724">
                  <c:v>4.4799999999999798E-2</c:v>
                </c:pt>
                <c:pt idx="725">
                  <c:v>4.4999999999999797E-2</c:v>
                </c:pt>
                <c:pt idx="726">
                  <c:v>4.5199999999999803E-2</c:v>
                </c:pt>
                <c:pt idx="727">
                  <c:v>4.5399999999999802E-2</c:v>
                </c:pt>
                <c:pt idx="728">
                  <c:v>4.55999999999998E-2</c:v>
                </c:pt>
                <c:pt idx="729">
                  <c:v>4.5799999999999799E-2</c:v>
                </c:pt>
                <c:pt idx="730">
                  <c:v>4.5999999999999798E-2</c:v>
                </c:pt>
                <c:pt idx="731">
                  <c:v>4.6199999999999797E-2</c:v>
                </c:pt>
                <c:pt idx="732">
                  <c:v>4.6399999999999803E-2</c:v>
                </c:pt>
                <c:pt idx="733">
                  <c:v>4.6599999999999801E-2</c:v>
                </c:pt>
                <c:pt idx="734">
                  <c:v>4.67999999999998E-2</c:v>
                </c:pt>
                <c:pt idx="735">
                  <c:v>4.6999999999999799E-2</c:v>
                </c:pt>
                <c:pt idx="736">
                  <c:v>4.7199999999999798E-2</c:v>
                </c:pt>
                <c:pt idx="737">
                  <c:v>4.7399999999999803E-2</c:v>
                </c:pt>
                <c:pt idx="738">
                  <c:v>4.7599999999999802E-2</c:v>
                </c:pt>
                <c:pt idx="739">
                  <c:v>4.7799999999999801E-2</c:v>
                </c:pt>
                <c:pt idx="740">
                  <c:v>4.79999999999998E-2</c:v>
                </c:pt>
                <c:pt idx="741">
                  <c:v>4.8199999999999799E-2</c:v>
                </c:pt>
                <c:pt idx="742">
                  <c:v>4.8399999999999797E-2</c:v>
                </c:pt>
                <c:pt idx="743">
                  <c:v>4.8599999999999803E-2</c:v>
                </c:pt>
                <c:pt idx="744">
                  <c:v>4.8799999999999802E-2</c:v>
                </c:pt>
                <c:pt idx="745">
                  <c:v>4.8999999999999801E-2</c:v>
                </c:pt>
                <c:pt idx="746">
                  <c:v>4.9199999999999799E-2</c:v>
                </c:pt>
                <c:pt idx="747">
                  <c:v>4.9399999999999798E-2</c:v>
                </c:pt>
                <c:pt idx="748">
                  <c:v>4.9599999999999797E-2</c:v>
                </c:pt>
                <c:pt idx="749">
                  <c:v>4.9799999999999803E-2</c:v>
                </c:pt>
                <c:pt idx="750">
                  <c:v>4.9999999999999802E-2</c:v>
                </c:pt>
                <c:pt idx="751">
                  <c:v>5.01999999999998E-2</c:v>
                </c:pt>
                <c:pt idx="752">
                  <c:v>5.0399999999999799E-2</c:v>
                </c:pt>
                <c:pt idx="753">
                  <c:v>5.0599999999999798E-2</c:v>
                </c:pt>
                <c:pt idx="754">
                  <c:v>5.0799999999999797E-2</c:v>
                </c:pt>
                <c:pt idx="755">
                  <c:v>5.0999999999999802E-2</c:v>
                </c:pt>
                <c:pt idx="756">
                  <c:v>5.1199999999999801E-2</c:v>
                </c:pt>
                <c:pt idx="757">
                  <c:v>5.13999999999998E-2</c:v>
                </c:pt>
                <c:pt idx="758">
                  <c:v>5.1599999999999799E-2</c:v>
                </c:pt>
                <c:pt idx="759">
                  <c:v>5.1799999999999798E-2</c:v>
                </c:pt>
                <c:pt idx="760">
                  <c:v>5.1999999999999803E-2</c:v>
                </c:pt>
                <c:pt idx="761">
                  <c:v>5.2199999999999802E-2</c:v>
                </c:pt>
                <c:pt idx="762">
                  <c:v>5.2399999999999801E-2</c:v>
                </c:pt>
                <c:pt idx="763">
                  <c:v>5.25999999999998E-2</c:v>
                </c:pt>
                <c:pt idx="764">
                  <c:v>5.2799999999999798E-2</c:v>
                </c:pt>
                <c:pt idx="765">
                  <c:v>5.2999999999999797E-2</c:v>
                </c:pt>
                <c:pt idx="766">
                  <c:v>5.3199999999999602E-2</c:v>
                </c:pt>
                <c:pt idx="767">
                  <c:v>5.3399999999999601E-2</c:v>
                </c:pt>
                <c:pt idx="768">
                  <c:v>5.3599999999999599E-2</c:v>
                </c:pt>
                <c:pt idx="769">
                  <c:v>5.3799999999999598E-2</c:v>
                </c:pt>
                <c:pt idx="770">
                  <c:v>5.3999999999999597E-2</c:v>
                </c:pt>
                <c:pt idx="771">
                  <c:v>5.4199999999999603E-2</c:v>
                </c:pt>
                <c:pt idx="772">
                  <c:v>5.4399999999999601E-2</c:v>
                </c:pt>
                <c:pt idx="773">
                  <c:v>5.45999999999996E-2</c:v>
                </c:pt>
                <c:pt idx="774">
                  <c:v>5.4799999999999599E-2</c:v>
                </c:pt>
                <c:pt idx="775">
                  <c:v>5.4999999999999598E-2</c:v>
                </c:pt>
                <c:pt idx="776">
                  <c:v>5.5199999999999597E-2</c:v>
                </c:pt>
                <c:pt idx="777">
                  <c:v>5.5399999999999602E-2</c:v>
                </c:pt>
                <c:pt idx="778">
                  <c:v>5.5599999999999601E-2</c:v>
                </c:pt>
                <c:pt idx="779">
                  <c:v>5.57999999999996E-2</c:v>
                </c:pt>
                <c:pt idx="780">
                  <c:v>5.5999999999999599E-2</c:v>
                </c:pt>
                <c:pt idx="781">
                  <c:v>5.6199999999999597E-2</c:v>
                </c:pt>
                <c:pt idx="782">
                  <c:v>5.6399999999999603E-2</c:v>
                </c:pt>
                <c:pt idx="783">
                  <c:v>5.6599999999999602E-2</c:v>
                </c:pt>
                <c:pt idx="784">
                  <c:v>5.6799999999999601E-2</c:v>
                </c:pt>
                <c:pt idx="785">
                  <c:v>5.69999999999996E-2</c:v>
                </c:pt>
                <c:pt idx="786">
                  <c:v>5.7199999999999598E-2</c:v>
                </c:pt>
                <c:pt idx="787">
                  <c:v>5.7399999999999597E-2</c:v>
                </c:pt>
                <c:pt idx="788">
                  <c:v>5.7599999999999603E-2</c:v>
                </c:pt>
                <c:pt idx="789">
                  <c:v>5.7799999999999602E-2</c:v>
                </c:pt>
                <c:pt idx="790">
                  <c:v>5.79999999999996E-2</c:v>
                </c:pt>
                <c:pt idx="791">
                  <c:v>5.8199999999999599E-2</c:v>
                </c:pt>
                <c:pt idx="792">
                  <c:v>5.8399999999999598E-2</c:v>
                </c:pt>
                <c:pt idx="793">
                  <c:v>5.8599999999999597E-2</c:v>
                </c:pt>
                <c:pt idx="794">
                  <c:v>5.8799999999999603E-2</c:v>
                </c:pt>
                <c:pt idx="795">
                  <c:v>5.8999999999999601E-2</c:v>
                </c:pt>
                <c:pt idx="796">
                  <c:v>5.91999999999996E-2</c:v>
                </c:pt>
                <c:pt idx="797">
                  <c:v>5.9399999999999599E-2</c:v>
                </c:pt>
                <c:pt idx="798">
                  <c:v>5.9599999999999598E-2</c:v>
                </c:pt>
                <c:pt idx="799">
                  <c:v>5.9799999999999597E-2</c:v>
                </c:pt>
                <c:pt idx="800">
                  <c:v>5.9999999999999602E-2</c:v>
                </c:pt>
                <c:pt idx="801">
                  <c:v>6.0199999999999601E-2</c:v>
                </c:pt>
                <c:pt idx="802">
                  <c:v>6.03999999999996E-2</c:v>
                </c:pt>
                <c:pt idx="803">
                  <c:v>6.0599999999999599E-2</c:v>
                </c:pt>
                <c:pt idx="804">
                  <c:v>6.0799999999999597E-2</c:v>
                </c:pt>
                <c:pt idx="805">
                  <c:v>6.0999999999999603E-2</c:v>
                </c:pt>
                <c:pt idx="806">
                  <c:v>6.1199999999999602E-2</c:v>
                </c:pt>
                <c:pt idx="807">
                  <c:v>6.1399999999999601E-2</c:v>
                </c:pt>
                <c:pt idx="808">
                  <c:v>6.15999999999996E-2</c:v>
                </c:pt>
                <c:pt idx="809">
                  <c:v>6.1799999999999598E-2</c:v>
                </c:pt>
                <c:pt idx="810">
                  <c:v>6.1999999999999597E-2</c:v>
                </c:pt>
                <c:pt idx="811">
                  <c:v>6.2199999999999603E-2</c:v>
                </c:pt>
                <c:pt idx="812">
                  <c:v>6.2399999999999602E-2</c:v>
                </c:pt>
                <c:pt idx="813">
                  <c:v>6.25999999999996E-2</c:v>
                </c:pt>
                <c:pt idx="814">
                  <c:v>6.2799999999999606E-2</c:v>
                </c:pt>
                <c:pt idx="815">
                  <c:v>6.2999999999999598E-2</c:v>
                </c:pt>
                <c:pt idx="816">
                  <c:v>6.3199999999999604E-2</c:v>
                </c:pt>
                <c:pt idx="817">
                  <c:v>6.3399999999999596E-2</c:v>
                </c:pt>
                <c:pt idx="818">
                  <c:v>6.3599999999999601E-2</c:v>
                </c:pt>
                <c:pt idx="819">
                  <c:v>6.3799999999999593E-2</c:v>
                </c:pt>
                <c:pt idx="820">
                  <c:v>6.3999999999999599E-2</c:v>
                </c:pt>
                <c:pt idx="821">
                  <c:v>6.4199999999999605E-2</c:v>
                </c:pt>
                <c:pt idx="822">
                  <c:v>6.4399999999999805E-2</c:v>
                </c:pt>
                <c:pt idx="823">
                  <c:v>6.4599999999999796E-2</c:v>
                </c:pt>
                <c:pt idx="824">
                  <c:v>6.4799999999999802E-2</c:v>
                </c:pt>
                <c:pt idx="825">
                  <c:v>6.4999999999999794E-2</c:v>
                </c:pt>
                <c:pt idx="826">
                  <c:v>6.51999999999998E-2</c:v>
                </c:pt>
                <c:pt idx="827">
                  <c:v>6.5399999999999806E-2</c:v>
                </c:pt>
                <c:pt idx="828">
                  <c:v>6.5599999999999797E-2</c:v>
                </c:pt>
                <c:pt idx="829">
                  <c:v>6.5799999999999803E-2</c:v>
                </c:pt>
                <c:pt idx="830">
                  <c:v>6.5999999999999795E-2</c:v>
                </c:pt>
                <c:pt idx="831">
                  <c:v>6.6199999999999801E-2</c:v>
                </c:pt>
                <c:pt idx="832">
                  <c:v>6.6399999999999806E-2</c:v>
                </c:pt>
                <c:pt idx="833">
                  <c:v>6.6599999999999798E-2</c:v>
                </c:pt>
                <c:pt idx="834">
                  <c:v>6.6799999999999804E-2</c:v>
                </c:pt>
                <c:pt idx="835">
                  <c:v>6.6999999999999796E-2</c:v>
                </c:pt>
                <c:pt idx="836">
                  <c:v>6.7199999999999802E-2</c:v>
                </c:pt>
                <c:pt idx="837">
                  <c:v>6.7399999999999793E-2</c:v>
                </c:pt>
                <c:pt idx="838">
                  <c:v>6.7599999999999799E-2</c:v>
                </c:pt>
                <c:pt idx="839">
                  <c:v>6.7799999999999805E-2</c:v>
                </c:pt>
                <c:pt idx="840">
                  <c:v>6.7999999999999797E-2</c:v>
                </c:pt>
                <c:pt idx="841">
                  <c:v>6.8199999999999802E-2</c:v>
                </c:pt>
                <c:pt idx="842">
                  <c:v>6.8399999999999794E-2</c:v>
                </c:pt>
                <c:pt idx="843">
                  <c:v>6.85999999999998E-2</c:v>
                </c:pt>
                <c:pt idx="844">
                  <c:v>6.8799999999999806E-2</c:v>
                </c:pt>
                <c:pt idx="845">
                  <c:v>6.8999999999999798E-2</c:v>
                </c:pt>
                <c:pt idx="846">
                  <c:v>6.9199999999999803E-2</c:v>
                </c:pt>
                <c:pt idx="847">
                  <c:v>6.9399999999999795E-2</c:v>
                </c:pt>
                <c:pt idx="848">
                  <c:v>6.9599999999999801E-2</c:v>
                </c:pt>
                <c:pt idx="849">
                  <c:v>6.9799999999999807E-2</c:v>
                </c:pt>
                <c:pt idx="850">
                  <c:v>6.9999999999999798E-2</c:v>
                </c:pt>
                <c:pt idx="851">
                  <c:v>7.0199999999999804E-2</c:v>
                </c:pt>
                <c:pt idx="852">
                  <c:v>7.0399999999999796E-2</c:v>
                </c:pt>
                <c:pt idx="853">
                  <c:v>7.0599999999999802E-2</c:v>
                </c:pt>
                <c:pt idx="854">
                  <c:v>7.0799999999999794E-2</c:v>
                </c:pt>
                <c:pt idx="855">
                  <c:v>7.0999999999999799E-2</c:v>
                </c:pt>
                <c:pt idx="856">
                  <c:v>7.1199999999999805E-2</c:v>
                </c:pt>
                <c:pt idx="857">
                  <c:v>7.1400000000000005E-2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7.2400000000000006E-2</c:v>
                </c:pt>
                <c:pt idx="863">
                  <c:v>7.2599999999999998E-2</c:v>
                </c:pt>
                <c:pt idx="864">
                  <c:v>7.2800000000000004E-2</c:v>
                </c:pt>
                <c:pt idx="865">
                  <c:v>7.2999999999999995E-2</c:v>
                </c:pt>
                <c:pt idx="866">
                  <c:v>7.3200000000000001E-2</c:v>
                </c:pt>
                <c:pt idx="867">
                  <c:v>7.3400000000000007E-2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7.4399999999999994E-2</c:v>
                </c:pt>
                <c:pt idx="873">
                  <c:v>7.46E-2</c:v>
                </c:pt>
                <c:pt idx="874">
                  <c:v>7.4800000000000005E-2</c:v>
                </c:pt>
                <c:pt idx="875">
                  <c:v>7.4999999999999997E-2</c:v>
                </c:pt>
                <c:pt idx="876">
                  <c:v>7.5200000000000003E-2</c:v>
                </c:pt>
                <c:pt idx="877">
                  <c:v>7.5399999999999995E-2</c:v>
                </c:pt>
                <c:pt idx="878">
                  <c:v>7.5600000000000001E-2</c:v>
                </c:pt>
                <c:pt idx="879">
                  <c:v>7.5800000000000006E-2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7.6399999999999996E-2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7.7200000000000005E-2</c:v>
                </c:pt>
                <c:pt idx="887">
                  <c:v>7.7399999999999997E-2</c:v>
                </c:pt>
                <c:pt idx="888">
                  <c:v>7.7600000000000002E-2</c:v>
                </c:pt>
                <c:pt idx="889">
                  <c:v>7.7799999999999994E-2</c:v>
                </c:pt>
                <c:pt idx="890">
                  <c:v>7.8E-2</c:v>
                </c:pt>
                <c:pt idx="891">
                  <c:v>7.8200000000000006E-2</c:v>
                </c:pt>
                <c:pt idx="892">
                  <c:v>7.8400000000000206E-2</c:v>
                </c:pt>
                <c:pt idx="893">
                  <c:v>7.8600000000000197E-2</c:v>
                </c:pt>
                <c:pt idx="894">
                  <c:v>7.8800000000000203E-2</c:v>
                </c:pt>
                <c:pt idx="895">
                  <c:v>7.9000000000000195E-2</c:v>
                </c:pt>
                <c:pt idx="896">
                  <c:v>7.9200000000000201E-2</c:v>
                </c:pt>
                <c:pt idx="897">
                  <c:v>7.9400000000000207E-2</c:v>
                </c:pt>
                <c:pt idx="898">
                  <c:v>7.9600000000000198E-2</c:v>
                </c:pt>
                <c:pt idx="899">
                  <c:v>7.9800000000000204E-2</c:v>
                </c:pt>
                <c:pt idx="900">
                  <c:v>8.0000000000000196E-2</c:v>
                </c:pt>
                <c:pt idx="901">
                  <c:v>8.0200000000000202E-2</c:v>
                </c:pt>
                <c:pt idx="902">
                  <c:v>8.0400000000000194E-2</c:v>
                </c:pt>
                <c:pt idx="903">
                  <c:v>8.0600000000000199E-2</c:v>
                </c:pt>
                <c:pt idx="904">
                  <c:v>8.0800000000000205E-2</c:v>
                </c:pt>
                <c:pt idx="905">
                  <c:v>8.1000000000000197E-2</c:v>
                </c:pt>
                <c:pt idx="906">
                  <c:v>8.1200000000000203E-2</c:v>
                </c:pt>
                <c:pt idx="907">
                  <c:v>8.1400000000000194E-2</c:v>
                </c:pt>
                <c:pt idx="908">
                  <c:v>8.16000000000002E-2</c:v>
                </c:pt>
                <c:pt idx="909">
                  <c:v>8.1800000000000206E-2</c:v>
                </c:pt>
                <c:pt idx="910">
                  <c:v>8.2000000000000198E-2</c:v>
                </c:pt>
                <c:pt idx="911">
                  <c:v>8.2200000000000203E-2</c:v>
                </c:pt>
                <c:pt idx="912">
                  <c:v>8.2400000000000195E-2</c:v>
                </c:pt>
                <c:pt idx="913">
                  <c:v>8.2600000000000201E-2</c:v>
                </c:pt>
                <c:pt idx="914">
                  <c:v>8.2800000000000207E-2</c:v>
                </c:pt>
                <c:pt idx="915">
                  <c:v>8.3000000000000199E-2</c:v>
                </c:pt>
                <c:pt idx="916">
                  <c:v>8.3200000000000204E-2</c:v>
                </c:pt>
                <c:pt idx="917">
                  <c:v>8.3400000000000196E-2</c:v>
                </c:pt>
                <c:pt idx="918">
                  <c:v>8.3600000000000202E-2</c:v>
                </c:pt>
                <c:pt idx="919">
                  <c:v>8.3800000000000194E-2</c:v>
                </c:pt>
                <c:pt idx="920">
                  <c:v>8.40000000000002E-2</c:v>
                </c:pt>
                <c:pt idx="921">
                  <c:v>8.4200000000000205E-2</c:v>
                </c:pt>
                <c:pt idx="922">
                  <c:v>8.4400000000000197E-2</c:v>
                </c:pt>
                <c:pt idx="923">
                  <c:v>8.4600000000000203E-2</c:v>
                </c:pt>
                <c:pt idx="924">
                  <c:v>8.4800000000000195E-2</c:v>
                </c:pt>
                <c:pt idx="925">
                  <c:v>8.50000000000002E-2</c:v>
                </c:pt>
                <c:pt idx="926">
                  <c:v>8.5200000000000206E-2</c:v>
                </c:pt>
                <c:pt idx="927">
                  <c:v>8.5400000000000406E-2</c:v>
                </c:pt>
                <c:pt idx="928">
                  <c:v>8.5600000000000398E-2</c:v>
                </c:pt>
                <c:pt idx="929">
                  <c:v>8.5800000000000404E-2</c:v>
                </c:pt>
                <c:pt idx="930">
                  <c:v>8.6000000000000396E-2</c:v>
                </c:pt>
                <c:pt idx="931">
                  <c:v>8.6200000000000401E-2</c:v>
                </c:pt>
                <c:pt idx="932">
                  <c:v>8.6400000000000393E-2</c:v>
                </c:pt>
                <c:pt idx="933">
                  <c:v>8.6600000000000399E-2</c:v>
                </c:pt>
                <c:pt idx="934">
                  <c:v>8.6800000000000405E-2</c:v>
                </c:pt>
                <c:pt idx="935">
                  <c:v>8.7000000000000396E-2</c:v>
                </c:pt>
                <c:pt idx="936">
                  <c:v>8.7200000000000402E-2</c:v>
                </c:pt>
                <c:pt idx="937">
                  <c:v>8.7400000000000394E-2</c:v>
                </c:pt>
                <c:pt idx="938">
                  <c:v>8.76000000000004E-2</c:v>
                </c:pt>
                <c:pt idx="939">
                  <c:v>8.7800000000000405E-2</c:v>
                </c:pt>
                <c:pt idx="940">
                  <c:v>8.8000000000000397E-2</c:v>
                </c:pt>
                <c:pt idx="941">
                  <c:v>8.8200000000000403E-2</c:v>
                </c:pt>
                <c:pt idx="942">
                  <c:v>8.8400000000000395E-2</c:v>
                </c:pt>
                <c:pt idx="943">
                  <c:v>8.8600000000000401E-2</c:v>
                </c:pt>
                <c:pt idx="944">
                  <c:v>8.8800000000000406E-2</c:v>
                </c:pt>
                <c:pt idx="945">
                  <c:v>8.9000000000000398E-2</c:v>
                </c:pt>
                <c:pt idx="946">
                  <c:v>8.9200000000000404E-2</c:v>
                </c:pt>
                <c:pt idx="947">
                  <c:v>8.9400000000000396E-2</c:v>
                </c:pt>
                <c:pt idx="948">
                  <c:v>8.9600000000000402E-2</c:v>
                </c:pt>
                <c:pt idx="949">
                  <c:v>8.9800000000000393E-2</c:v>
                </c:pt>
                <c:pt idx="950">
                  <c:v>9.0000000000000399E-2</c:v>
                </c:pt>
                <c:pt idx="951">
                  <c:v>9.0200000000000405E-2</c:v>
                </c:pt>
                <c:pt idx="952">
                  <c:v>9.0400000000000397E-2</c:v>
                </c:pt>
                <c:pt idx="953">
                  <c:v>9.0600000000000402E-2</c:v>
                </c:pt>
                <c:pt idx="954">
                  <c:v>9.0800000000000394E-2</c:v>
                </c:pt>
                <c:pt idx="955">
                  <c:v>9.10000000000004E-2</c:v>
                </c:pt>
                <c:pt idx="956">
                  <c:v>9.1200000000000406E-2</c:v>
                </c:pt>
                <c:pt idx="957">
                  <c:v>9.1400000000000398E-2</c:v>
                </c:pt>
                <c:pt idx="958">
                  <c:v>9.1600000000000403E-2</c:v>
                </c:pt>
                <c:pt idx="959">
                  <c:v>9.1800000000000395E-2</c:v>
                </c:pt>
                <c:pt idx="960">
                  <c:v>9.2000000000000401E-2</c:v>
                </c:pt>
                <c:pt idx="961">
                  <c:v>9.2200000000000407E-2</c:v>
                </c:pt>
                <c:pt idx="962">
                  <c:v>9.2400000000000607E-2</c:v>
                </c:pt>
                <c:pt idx="963">
                  <c:v>9.2600000000000598E-2</c:v>
                </c:pt>
                <c:pt idx="964">
                  <c:v>9.2800000000000604E-2</c:v>
                </c:pt>
                <c:pt idx="965">
                  <c:v>9.3000000000000596E-2</c:v>
                </c:pt>
                <c:pt idx="966">
                  <c:v>9.3200000000000602E-2</c:v>
                </c:pt>
                <c:pt idx="967">
                  <c:v>9.3400000000000594E-2</c:v>
                </c:pt>
                <c:pt idx="968">
                  <c:v>9.3600000000000599E-2</c:v>
                </c:pt>
                <c:pt idx="969">
                  <c:v>9.3800000000000605E-2</c:v>
                </c:pt>
                <c:pt idx="970">
                  <c:v>9.4000000000000597E-2</c:v>
                </c:pt>
                <c:pt idx="971">
                  <c:v>9.4200000000000603E-2</c:v>
                </c:pt>
                <c:pt idx="972">
                  <c:v>9.4400000000000595E-2</c:v>
                </c:pt>
                <c:pt idx="973">
                  <c:v>9.46000000000006E-2</c:v>
                </c:pt>
                <c:pt idx="974">
                  <c:v>9.4800000000000606E-2</c:v>
                </c:pt>
                <c:pt idx="975">
                  <c:v>9.5000000000000598E-2</c:v>
                </c:pt>
                <c:pt idx="976">
                  <c:v>9.5200000000000604E-2</c:v>
                </c:pt>
                <c:pt idx="977">
                  <c:v>9.5400000000000595E-2</c:v>
                </c:pt>
                <c:pt idx="978">
                  <c:v>9.5600000000000601E-2</c:v>
                </c:pt>
                <c:pt idx="979">
                  <c:v>9.5800000000000607E-2</c:v>
                </c:pt>
                <c:pt idx="980">
                  <c:v>9.6000000000000599E-2</c:v>
                </c:pt>
                <c:pt idx="981">
                  <c:v>9.6200000000000604E-2</c:v>
                </c:pt>
                <c:pt idx="982">
                  <c:v>9.6400000000000596E-2</c:v>
                </c:pt>
                <c:pt idx="983">
                  <c:v>9.6600000000000602E-2</c:v>
                </c:pt>
                <c:pt idx="984">
                  <c:v>9.6800000000000594E-2</c:v>
                </c:pt>
                <c:pt idx="985">
                  <c:v>9.70000000000006E-2</c:v>
                </c:pt>
                <c:pt idx="986">
                  <c:v>9.7200000000000605E-2</c:v>
                </c:pt>
                <c:pt idx="987">
                  <c:v>9.7400000000000597E-2</c:v>
                </c:pt>
                <c:pt idx="988">
                  <c:v>9.7600000000000603E-2</c:v>
                </c:pt>
                <c:pt idx="989">
                  <c:v>9.7800000000000595E-2</c:v>
                </c:pt>
                <c:pt idx="990">
                  <c:v>9.8000000000000601E-2</c:v>
                </c:pt>
                <c:pt idx="991">
                  <c:v>9.8200000000000606E-2</c:v>
                </c:pt>
                <c:pt idx="992">
                  <c:v>9.8400000000000598E-2</c:v>
                </c:pt>
                <c:pt idx="993">
                  <c:v>9.8600000000000604E-2</c:v>
                </c:pt>
                <c:pt idx="994">
                  <c:v>9.8800000000000596E-2</c:v>
                </c:pt>
                <c:pt idx="995">
                  <c:v>9.9000000000000601E-2</c:v>
                </c:pt>
                <c:pt idx="996">
                  <c:v>9.9200000000000593E-2</c:v>
                </c:pt>
                <c:pt idx="997">
                  <c:v>9.9400000000000793E-2</c:v>
                </c:pt>
                <c:pt idx="998">
                  <c:v>9.9600000000000799E-2</c:v>
                </c:pt>
                <c:pt idx="999">
                  <c:v>9.9800000000000805E-2</c:v>
                </c:pt>
                <c:pt idx="1000">
                  <c:v>0.1</c:v>
                </c:pt>
              </c:numCache>
            </c:numRef>
          </c:xVal>
          <c:yVal>
            <c:numRef>
              <c:f>GIL_dc!$O$2:$O$1002</c:f>
              <c:numCache>
                <c:formatCode>General</c:formatCode>
                <c:ptCount val="1001"/>
                <c:pt idx="0">
                  <c:v>-0.43289670838917399</c:v>
                </c:pt>
                <c:pt idx="1">
                  <c:v>-0.432475990262986</c:v>
                </c:pt>
                <c:pt idx="2">
                  <c:v>-0.432053414577664</c:v>
                </c:pt>
                <c:pt idx="3">
                  <c:v>-0.431628977361735</c:v>
                </c:pt>
                <c:pt idx="4">
                  <c:v>-0.43120267466931</c:v>
                </c:pt>
                <c:pt idx="5">
                  <c:v>-0.43077450258066602</c:v>
                </c:pt>
                <c:pt idx="6">
                  <c:v>-0.43034445720250297</c:v>
                </c:pt>
                <c:pt idx="7">
                  <c:v>-0.42991253466820001</c:v>
                </c:pt>
                <c:pt idx="8">
                  <c:v>-0.42947873113808399</c:v>
                </c:pt>
                <c:pt idx="9">
                  <c:v>-0.42904304279967997</c:v>
                </c:pt>
                <c:pt idx="10">
                  <c:v>-0.428605465867964</c:v>
                </c:pt>
                <c:pt idx="11">
                  <c:v>-0.42816599658562898</c:v>
                </c:pt>
                <c:pt idx="12">
                  <c:v>-0.42772463122333398</c:v>
                </c:pt>
                <c:pt idx="13">
                  <c:v>-0.42728136607995099</c:v>
                </c:pt>
                <c:pt idx="14">
                  <c:v>-0.42683619748283302</c:v>
                </c:pt>
                <c:pt idx="15">
                  <c:v>-0.426389121788046</c:v>
                </c:pt>
                <c:pt idx="16">
                  <c:v>-0.42594013538063602</c:v>
                </c:pt>
                <c:pt idx="17">
                  <c:v>-0.42548923467486399</c:v>
                </c:pt>
                <c:pt idx="18">
                  <c:v>-0.42503641611446003</c:v>
                </c:pt>
                <c:pt idx="19">
                  <c:v>-0.42458167617287501</c:v>
                </c:pt>
                <c:pt idx="20">
                  <c:v>-0.42412501135351</c:v>
                </c:pt>
                <c:pt idx="21">
                  <c:v>-0.42366641818997203</c:v>
                </c:pt>
                <c:pt idx="22">
                  <c:v>-0.42320589324631203</c:v>
                </c:pt>
                <c:pt idx="23">
                  <c:v>-0.42274343311726598</c:v>
                </c:pt>
                <c:pt idx="24">
                  <c:v>-0.42227903442849202</c:v>
                </c:pt>
                <c:pt idx="25">
                  <c:v>-0.42181269383681202</c:v>
                </c:pt>
                <c:pt idx="26">
                  <c:v>-0.42134440803044199</c:v>
                </c:pt>
                <c:pt idx="27">
                  <c:v>-0.42087417372923402</c:v>
                </c:pt>
                <c:pt idx="28">
                  <c:v>-0.420401987684899</c:v>
                </c:pt>
                <c:pt idx="29">
                  <c:v>-0.41992784668125499</c:v>
                </c:pt>
                <c:pt idx="30">
                  <c:v>-0.41945174753443198</c:v>
                </c:pt>
                <c:pt idx="31">
                  <c:v>-0.41897368709312699</c:v>
                </c:pt>
                <c:pt idx="32">
                  <c:v>-0.41849366223881002</c:v>
                </c:pt>
                <c:pt idx="33">
                  <c:v>-0.418011669885959</c:v>
                </c:pt>
                <c:pt idx="34">
                  <c:v>-0.41752770698228397</c:v>
                </c:pt>
                <c:pt idx="35">
                  <c:v>-0.41704177050893798</c:v>
                </c:pt>
                <c:pt idx="36">
                  <c:v>-0.41655385748074802</c:v>
                </c:pt>
                <c:pt idx="37">
                  <c:v>-0.416063964946427</c:v>
                </c:pt>
                <c:pt idx="38">
                  <c:v>-0.41557208998879003</c:v>
                </c:pt>
                <c:pt idx="39">
                  <c:v>-0.41507822972496899</c:v>
                </c:pt>
                <c:pt idx="40">
                  <c:v>-0.41458238130662201</c:v>
                </c:pt>
                <c:pt idx="41">
                  <c:v>-0.41408454192015298</c:v>
                </c:pt>
                <c:pt idx="42">
                  <c:v>-0.41358470878690401</c:v>
                </c:pt>
                <c:pt idx="43">
                  <c:v>-0.41308287916337699</c:v>
                </c:pt>
                <c:pt idx="44">
                  <c:v>-0.412579050341425</c:v>
                </c:pt>
                <c:pt idx="45">
                  <c:v>-0.41207321964846599</c:v>
                </c:pt>
                <c:pt idx="46">
                  <c:v>-0.41156538444766999</c:v>
                </c:pt>
                <c:pt idx="47">
                  <c:v>-0.41105554213816897</c:v>
                </c:pt>
                <c:pt idx="48">
                  <c:v>-0.41054369015525299</c:v>
                </c:pt>
                <c:pt idx="49">
                  <c:v>-0.41002982597054499</c:v>
                </c:pt>
                <c:pt idx="50">
                  <c:v>-0.409513947092218</c:v>
                </c:pt>
                <c:pt idx="51">
                  <c:v>-0.40899605106516701</c:v>
                </c:pt>
                <c:pt idx="52">
                  <c:v>-0.40847613547120398</c:v>
                </c:pt>
                <c:pt idx="53">
                  <c:v>-0.40795419792923698</c:v>
                </c:pt>
                <c:pt idx="54">
                  <c:v>-0.40743023609545798</c:v>
                </c:pt>
                <c:pt idx="55">
                  <c:v>-0.40690424766352401</c:v>
                </c:pt>
                <c:pt idx="56">
                  <c:v>-0.40637623036472997</c:v>
                </c:pt>
                <c:pt idx="57">
                  <c:v>-0.405846181968186</c:v>
                </c:pt>
                <c:pt idx="58">
                  <c:v>-0.40531410028099102</c:v>
                </c:pt>
                <c:pt idx="59">
                  <c:v>-0.40477998314840902</c:v>
                </c:pt>
                <c:pt idx="60">
                  <c:v>-0.40424382845402801</c:v>
                </c:pt>
                <c:pt idx="61">
                  <c:v>-0.40370563411993499</c:v>
                </c:pt>
                <c:pt idx="62">
                  <c:v>-0.40316539810687302</c:v>
                </c:pt>
                <c:pt idx="63">
                  <c:v>-0.40262311841441001</c:v>
                </c:pt>
                <c:pt idx="64">
                  <c:v>-0.40207879308108502</c:v>
                </c:pt>
                <c:pt idx="65">
                  <c:v>-0.40153242018458102</c:v>
                </c:pt>
                <c:pt idx="66">
                  <c:v>-0.400983997841863</c:v>
                </c:pt>
                <c:pt idx="67">
                  <c:v>-0.40043352420934403</c:v>
                </c:pt>
                <c:pt idx="68">
                  <c:v>-0.39988099748301797</c:v>
                </c:pt>
                <c:pt idx="69">
                  <c:v>-0.39932641589862</c:v>
                </c:pt>
                <c:pt idx="70">
                  <c:v>-0.39876977773175998</c:v>
                </c:pt>
                <c:pt idx="71">
                  <c:v>-0.39821108129807098</c:v>
                </c:pt>
                <c:pt idx="72">
                  <c:v>-0.39765032495334401</c:v>
                </c:pt>
                <c:pt idx="73">
                  <c:v>-0.39708750709365898</c:v>
                </c:pt>
                <c:pt idx="74">
                  <c:v>-0.39652262615552902</c:v>
                </c:pt>
                <c:pt idx="75">
                  <c:v>-0.39595568061601999</c:v>
                </c:pt>
                <c:pt idx="76">
                  <c:v>-0.39538666899288299</c:v>
                </c:pt>
                <c:pt idx="77">
                  <c:v>-0.39481558984468001</c:v>
                </c:pt>
                <c:pt idx="78">
                  <c:v>-0.39424244177090201</c:v>
                </c:pt>
                <c:pt idx="79">
                  <c:v>-0.39366722341209698</c:v>
                </c:pt>
                <c:pt idx="80">
                  <c:v>-0.393089933449975</c:v>
                </c:pt>
                <c:pt idx="81">
                  <c:v>-0.39251057060752897</c:v>
                </c:pt>
                <c:pt idx="82">
                  <c:v>-0.391929133649148</c:v>
                </c:pt>
                <c:pt idx="83">
                  <c:v>-0.39134562138072099</c:v>
                </c:pt>
                <c:pt idx="84">
                  <c:v>-0.39076003264974501</c:v>
                </c:pt>
                <c:pt idx="85">
                  <c:v>-0.39017236634542601</c:v>
                </c:pt>
                <c:pt idx="86">
                  <c:v>-0.38958262139877903</c:v>
                </c:pt>
                <c:pt idx="87">
                  <c:v>-0.38899079678273002</c:v>
                </c:pt>
                <c:pt idx="88">
                  <c:v>-0.38839689151220103</c:v>
                </c:pt>
                <c:pt idx="89">
                  <c:v>-0.38780090464421402</c:v>
                </c:pt>
                <c:pt idx="90">
                  <c:v>-0.38720283527796701</c:v>
                </c:pt>
                <c:pt idx="91">
                  <c:v>-0.38660268255492403</c:v>
                </c:pt>
                <c:pt idx="92">
                  <c:v>-0.38600044565890501</c:v>
                </c:pt>
                <c:pt idx="93">
                  <c:v>-0.38539612381616001</c:v>
                </c:pt>
                <c:pt idx="94">
                  <c:v>-0.38478971629543901</c:v>
                </c:pt>
                <c:pt idx="95">
                  <c:v>-0.38418122240808</c:v>
                </c:pt>
                <c:pt idx="96">
                  <c:v>-0.38357064150807502</c:v>
                </c:pt>
                <c:pt idx="97">
                  <c:v>-0.38295797299213002</c:v>
                </c:pt>
                <c:pt idx="98">
                  <c:v>-0.38234321629974199</c:v>
                </c:pt>
                <c:pt idx="99">
                  <c:v>-0.38172637091325801</c:v>
                </c:pt>
                <c:pt idx="100">
                  <c:v>-0.38110743635793298</c:v>
                </c:pt>
                <c:pt idx="101">
                  <c:v>-0.38048641220198698</c:v>
                </c:pt>
                <c:pt idx="102">
                  <c:v>-0.37986329805666003</c:v>
                </c:pt>
                <c:pt idx="103">
                  <c:v>-0.37923809357625998</c:v>
                </c:pt>
                <c:pt idx="104">
                  <c:v>-0.37861079845821699</c:v>
                </c:pt>
                <c:pt idx="105">
                  <c:v>-0.37798141244312</c:v>
                </c:pt>
                <c:pt idx="106">
                  <c:v>-0.37734993531476602</c:v>
                </c:pt>
                <c:pt idx="107">
                  <c:v>-0.376716366900192</c:v>
                </c:pt>
                <c:pt idx="108">
                  <c:v>-0.37608070706972102</c:v>
                </c:pt>
                <c:pt idx="109">
                  <c:v>-0.375442955736985</c:v>
                </c:pt>
                <c:pt idx="110">
                  <c:v>-0.37480311285896201</c:v>
                </c:pt>
                <c:pt idx="111">
                  <c:v>-0.374161178435999</c:v>
                </c:pt>
                <c:pt idx="112">
                  <c:v>-0.37351715251184298</c:v>
                </c:pt>
                <c:pt idx="113">
                  <c:v>-0.37287103517365</c:v>
                </c:pt>
                <c:pt idx="114">
                  <c:v>-0.37222282655202099</c:v>
                </c:pt>
                <c:pt idx="115">
                  <c:v>-0.37157252682099901</c:v>
                </c:pt>
                <c:pt idx="116">
                  <c:v>-0.37092013619809899</c:v>
                </c:pt>
                <c:pt idx="117">
                  <c:v>-0.37026565494430302</c:v>
                </c:pt>
                <c:pt idx="118">
                  <c:v>-0.369609083364077</c:v>
                </c:pt>
                <c:pt idx="119">
                  <c:v>-0.36895042180537002</c:v>
                </c:pt>
                <c:pt idx="120">
                  <c:v>-0.36828967065961798</c:v>
                </c:pt>
                <c:pt idx="121">
                  <c:v>-0.36762683036173899</c:v>
                </c:pt>
                <c:pt idx="122">
                  <c:v>-0.36696190139013102</c:v>
                </c:pt>
                <c:pt idx="123">
                  <c:v>-0.36629488426666201</c:v>
                </c:pt>
                <c:pt idx="124">
                  <c:v>-0.36562577955665998</c:v>
                </c:pt>
                <c:pt idx="125">
                  <c:v>-0.364954587868906</c:v>
                </c:pt>
                <c:pt idx="126">
                  <c:v>-0.36428130985560497</c:v>
                </c:pt>
                <c:pt idx="127">
                  <c:v>-0.36360594621237502</c:v>
                </c:pt>
                <c:pt idx="128">
                  <c:v>-0.36292849767823099</c:v>
                </c:pt>
                <c:pt idx="129">
                  <c:v>-0.36224896503554399</c:v>
                </c:pt>
                <c:pt idx="130">
                  <c:v>-0.36156734911003302</c:v>
                </c:pt>
                <c:pt idx="131">
                  <c:v>-0.36088365077071499</c:v>
                </c:pt>
                <c:pt idx="132">
                  <c:v>-0.36019787092988698</c:v>
                </c:pt>
                <c:pt idx="133">
                  <c:v>-0.35951001054308301</c:v>
                </c:pt>
                <c:pt idx="134">
                  <c:v>-0.35882007060903598</c:v>
                </c:pt>
                <c:pt idx="135">
                  <c:v>-0.358128052169641</c:v>
                </c:pt>
                <c:pt idx="136">
                  <c:v>-0.35743395630990399</c:v>
                </c:pt>
                <c:pt idx="137">
                  <c:v>-0.35673778415789598</c:v>
                </c:pt>
                <c:pt idx="138">
                  <c:v>-0.35603953688471102</c:v>
                </c:pt>
                <c:pt idx="139">
                  <c:v>-0.35533921570440302</c:v>
                </c:pt>
                <c:pt idx="140">
                  <c:v>-0.35463682187394002</c:v>
                </c:pt>
                <c:pt idx="141">
                  <c:v>-0.35393235669313899</c:v>
                </c:pt>
                <c:pt idx="142">
                  <c:v>-0.35322582150461401</c:v>
                </c:pt>
                <c:pt idx="143">
                  <c:v>-0.35251721769370298</c:v>
                </c:pt>
                <c:pt idx="144">
                  <c:v>-0.35180654668840899</c:v>
                </c:pt>
                <c:pt idx="145">
                  <c:v>-0.35109380995933198</c:v>
                </c:pt>
                <c:pt idx="146">
                  <c:v>-0.35037900901959201</c:v>
                </c:pt>
                <c:pt idx="147">
                  <c:v>-0.34966214542476898</c:v>
                </c:pt>
                <c:pt idx="148">
                  <c:v>-0.34894322077280598</c:v>
                </c:pt>
                <c:pt idx="149">
                  <c:v>-0.34822223670395103</c:v>
                </c:pt>
                <c:pt idx="150">
                  <c:v>-0.347499194900664</c:v>
                </c:pt>
                <c:pt idx="151">
                  <c:v>-0.34677409708753898</c:v>
                </c:pt>
                <c:pt idx="152">
                  <c:v>-0.34604694503121303</c:v>
                </c:pt>
                <c:pt idx="153">
                  <c:v>-0.34531774054028602</c:v>
                </c:pt>
                <c:pt idx="154">
                  <c:v>-0.34458648546522103</c:v>
                </c:pt>
                <c:pt idx="155">
                  <c:v>-0.34385318169825502</c:v>
                </c:pt>
                <c:pt idx="156">
                  <c:v>-0.34311783117330003</c:v>
                </c:pt>
                <c:pt idx="157">
                  <c:v>-0.34238043586585798</c:v>
                </c:pt>
                <c:pt idx="158">
                  <c:v>-0.34164099779289803</c:v>
                </c:pt>
                <c:pt idx="159">
                  <c:v>-0.34089951901277299</c:v>
                </c:pt>
                <c:pt idx="160">
                  <c:v>-0.34015600162511</c:v>
                </c:pt>
                <c:pt idx="161">
                  <c:v>-0.33941044777069301</c:v>
                </c:pt>
                <c:pt idx="162">
                  <c:v>-0.338662859631369</c:v>
                </c:pt>
                <c:pt idx="163">
                  <c:v>-0.33791323942991902</c:v>
                </c:pt>
                <c:pt idx="164">
                  <c:v>-0.33716158942996399</c:v>
                </c:pt>
                <c:pt idx="165">
                  <c:v>-0.33640791193583103</c:v>
                </c:pt>
                <c:pt idx="166">
                  <c:v>-0.33565220929244399</c:v>
                </c:pt>
                <c:pt idx="167">
                  <c:v>-0.33489448388520399</c:v>
                </c:pt>
                <c:pt idx="168">
                  <c:v>-0.334134738139859</c:v>
                </c:pt>
                <c:pt idx="169">
                  <c:v>-0.33337297452238601</c:v>
                </c:pt>
                <c:pt idx="170">
                  <c:v>-0.33260919553886298</c:v>
                </c:pt>
                <c:pt idx="171">
                  <c:v>-0.33184340373533899</c:v>
                </c:pt>
                <c:pt idx="172">
                  <c:v>-0.331075601697711</c:v>
                </c:pt>
                <c:pt idx="173">
                  <c:v>-0.33030579205156901</c:v>
                </c:pt>
                <c:pt idx="174">
                  <c:v>-0.32953397746209101</c:v>
                </c:pt>
                <c:pt idx="175">
                  <c:v>-0.32876016063388402</c:v>
                </c:pt>
                <c:pt idx="176">
                  <c:v>-0.32798434431085699</c:v>
                </c:pt>
                <c:pt idx="177">
                  <c:v>-0.32720653127607502</c:v>
                </c:pt>
                <c:pt idx="178">
                  <c:v>-0.32642672435162101</c:v>
                </c:pt>
                <c:pt idx="179">
                  <c:v>-0.325644926398445</c:v>
                </c:pt>
                <c:pt idx="180">
                  <c:v>-0.32486114031622898</c:v>
                </c:pt>
                <c:pt idx="181">
                  <c:v>-0.32407536904322898</c:v>
                </c:pt>
                <c:pt idx="182">
                  <c:v>-0.323287615556129</c:v>
                </c:pt>
                <c:pt idx="183">
                  <c:v>-0.32249788286989101</c:v>
                </c:pt>
                <c:pt idx="184">
                  <c:v>-0.32170617403760798</c:v>
                </c:pt>
                <c:pt idx="185">
                  <c:v>-0.32091249215033502</c:v>
                </c:pt>
                <c:pt idx="186">
                  <c:v>-0.32011684033694598</c:v>
                </c:pt>
                <c:pt idx="187">
                  <c:v>-0.31931922176397098</c:v>
                </c:pt>
                <c:pt idx="188">
                  <c:v>-0.31851963963543301</c:v>
                </c:pt>
                <c:pt idx="189">
                  <c:v>-0.3177180971927</c:v>
                </c:pt>
                <c:pt idx="190">
                  <c:v>-0.31691459771430802</c:v>
                </c:pt>
                <c:pt idx="191">
                  <c:v>-0.31610914451580302</c:v>
                </c:pt>
                <c:pt idx="192">
                  <c:v>-0.31530174094958502</c:v>
                </c:pt>
                <c:pt idx="193">
                  <c:v>-0.31449239040472099</c:v>
                </c:pt>
                <c:pt idx="194">
                  <c:v>-0.31368109630679702</c:v>
                </c:pt>
                <c:pt idx="195">
                  <c:v>-0.31286786211773598</c:v>
                </c:pt>
                <c:pt idx="196">
                  <c:v>-0.31205269133563102</c:v>
                </c:pt>
                <c:pt idx="197">
                  <c:v>-0.31123558749457902</c:v>
                </c:pt>
                <c:pt idx="198">
                  <c:v>-0.31041655416449898</c:v>
                </c:pt>
                <c:pt idx="199">
                  <c:v>-0.30959559495095401</c:v>
                </c:pt>
                <c:pt idx="200">
                  <c:v>-0.30877271349499502</c:v>
                </c:pt>
                <c:pt idx="201">
                  <c:v>-0.30794791347295603</c:v>
                </c:pt>
                <c:pt idx="202">
                  <c:v>-0.30712119859630499</c:v>
                </c:pt>
                <c:pt idx="203">
                  <c:v>-0.306292572611436</c:v>
                </c:pt>
                <c:pt idx="204">
                  <c:v>-0.30546203929951099</c:v>
                </c:pt>
                <c:pt idx="205">
                  <c:v>-0.30462960247627402</c:v>
                </c:pt>
                <c:pt idx="206">
                  <c:v>-0.30379526599185303</c:v>
                </c:pt>
                <c:pt idx="207">
                  <c:v>-0.30295903373059901</c:v>
                </c:pt>
                <c:pt idx="208">
                  <c:v>-0.302120909610884</c:v>
                </c:pt>
                <c:pt idx="209">
                  <c:v>-0.30128089758492399</c:v>
                </c:pt>
                <c:pt idx="210">
                  <c:v>-0.30043900163859499</c:v>
                </c:pt>
                <c:pt idx="211">
                  <c:v>-0.29959522579123499</c:v>
                </c:pt>
                <c:pt idx="212">
                  <c:v>-0.29874957409546199</c:v>
                </c:pt>
                <c:pt idx="213">
                  <c:v>-0.29790205063699499</c:v>
                </c:pt>
                <c:pt idx="214">
                  <c:v>-0.29705265953444399</c:v>
                </c:pt>
                <c:pt idx="215">
                  <c:v>-0.296201404939132</c:v>
                </c:pt>
                <c:pt idx="216">
                  <c:v>-0.29534829103490501</c:v>
                </c:pt>
                <c:pt idx="217">
                  <c:v>-0.29449332203793199</c:v>
                </c:pt>
                <c:pt idx="218">
                  <c:v>-0.29363650219652199</c:v>
                </c:pt>
                <c:pt idx="219">
                  <c:v>-0.29277783579091698</c:v>
                </c:pt>
                <c:pt idx="220">
                  <c:v>-0.29191732713311502</c:v>
                </c:pt>
                <c:pt idx="221">
                  <c:v>-0.29105498056665602</c:v>
                </c:pt>
                <c:pt idx="222">
                  <c:v>-0.29019080046644802</c:v>
                </c:pt>
                <c:pt idx="223">
                  <c:v>-0.28932479123855098</c:v>
                </c:pt>
                <c:pt idx="224">
                  <c:v>-0.28845695731999599</c:v>
                </c:pt>
                <c:pt idx="225">
                  <c:v>-0.287587303178578</c:v>
                </c:pt>
                <c:pt idx="226">
                  <c:v>-0.28671583331265998</c:v>
                </c:pt>
                <c:pt idx="227">
                  <c:v>-0.28584255225098398</c:v>
                </c:pt>
                <c:pt idx="228">
                  <c:v>-0.28496746455246502</c:v>
                </c:pt>
                <c:pt idx="229">
                  <c:v>-0.28409057480598898</c:v>
                </c:pt>
                <c:pt idx="230">
                  <c:v>-0.28321188763022498</c:v>
                </c:pt>
                <c:pt idx="231">
                  <c:v>-0.28233140767341203</c:v>
                </c:pt>
                <c:pt idx="232">
                  <c:v>-0.28144913961317602</c:v>
                </c:pt>
                <c:pt idx="233">
                  <c:v>-0.28056508815631498</c:v>
                </c:pt>
                <c:pt idx="234">
                  <c:v>-0.279679258038603</c:v>
                </c:pt>
                <c:pt idx="235">
                  <c:v>-0.27879165402459799</c:v>
                </c:pt>
                <c:pt idx="236">
                  <c:v>-0.27790228090743202</c:v>
                </c:pt>
                <c:pt idx="237">
                  <c:v>-0.277011143508611</c:v>
                </c:pt>
                <c:pt idx="238">
                  <c:v>-0.27611824667781498</c:v>
                </c:pt>
                <c:pt idx="239">
                  <c:v>-0.27522359529270501</c:v>
                </c:pt>
                <c:pt idx="240">
                  <c:v>-0.27432719425870999</c:v>
                </c:pt>
                <c:pt idx="241">
                  <c:v>-0.27342904850883198</c:v>
                </c:pt>
                <c:pt idx="242">
                  <c:v>-0.27252916300343899</c:v>
                </c:pt>
                <c:pt idx="243">
                  <c:v>-0.271627542730078</c:v>
                </c:pt>
                <c:pt idx="244">
                  <c:v>-0.27072419270325498</c:v>
                </c:pt>
                <c:pt idx="245">
                  <c:v>-0.26981911796424402</c:v>
                </c:pt>
                <c:pt idx="246">
                  <c:v>-0.26891232358088701</c:v>
                </c:pt>
                <c:pt idx="247">
                  <c:v>-0.26800381464738798</c:v>
                </c:pt>
                <c:pt idx="248">
                  <c:v>-0.267093596284115</c:v>
                </c:pt>
                <c:pt idx="249">
                  <c:v>-0.26618167363740097</c:v>
                </c:pt>
                <c:pt idx="250">
                  <c:v>-0.265268051879332</c:v>
                </c:pt>
                <c:pt idx="251">
                  <c:v>-0.264352736207561</c:v>
                </c:pt>
                <c:pt idx="252">
                  <c:v>-0.263435731845101</c:v>
                </c:pt>
                <c:pt idx="253">
                  <c:v>-0.262517044040119</c:v>
                </c:pt>
                <c:pt idx="254">
                  <c:v>-0.26159667806574899</c:v>
                </c:pt>
                <c:pt idx="255">
                  <c:v>-0.26067463921987799</c:v>
                </c:pt>
                <c:pt idx="256">
                  <c:v>-0.25975093282496298</c:v>
                </c:pt>
                <c:pt idx="257">
                  <c:v>-0.25882556422780501</c:v>
                </c:pt>
                <c:pt idx="258">
                  <c:v>-0.25789853879938801</c:v>
                </c:pt>
                <c:pt idx="259">
                  <c:v>-0.256969861934642</c:v>
                </c:pt>
                <c:pt idx="260">
                  <c:v>-0.256039539052271</c:v>
                </c:pt>
                <c:pt idx="261">
                  <c:v>-0.255107575594542</c:v>
                </c:pt>
                <c:pt idx="262">
                  <c:v>-0.25417397702709499</c:v>
                </c:pt>
                <c:pt idx="263">
                  <c:v>-0.25323874883874098</c:v>
                </c:pt>
                <c:pt idx="264">
                  <c:v>-0.252301896541266</c:v>
                </c:pt>
                <c:pt idx="265">
                  <c:v>-0.25136342566923597</c:v>
                </c:pt>
                <c:pt idx="266">
                  <c:v>-0.25042334177980402</c:v>
                </c:pt>
                <c:pt idx="267">
                  <c:v>-0.249481650452506</c:v>
                </c:pt>
                <c:pt idx="268">
                  <c:v>-0.248538357289079</c:v>
                </c:pt>
                <c:pt idx="269">
                  <c:v>-0.24759346791324899</c:v>
                </c:pt>
                <c:pt idx="270">
                  <c:v>-0.246646987970561</c:v>
                </c:pt>
                <c:pt idx="271">
                  <c:v>-0.245698923128161</c:v>
                </c:pt>
                <c:pt idx="272">
                  <c:v>-0.24474927907462499</c:v>
                </c:pt>
                <c:pt idx="273">
                  <c:v>-0.24379806151974701</c:v>
                </c:pt>
                <c:pt idx="274">
                  <c:v>-0.24284527619436999</c:v>
                </c:pt>
                <c:pt idx="275">
                  <c:v>-0.24189092885017299</c:v>
                </c:pt>
                <c:pt idx="276">
                  <c:v>-0.24093502525949301</c:v>
                </c:pt>
                <c:pt idx="277">
                  <c:v>-0.23997757121513899</c:v>
                </c:pt>
                <c:pt idx="278">
                  <c:v>-0.23901857253019301</c:v>
                </c:pt>
                <c:pt idx="279">
                  <c:v>-0.23805803503782499</c:v>
                </c:pt>
                <c:pt idx="280">
                  <c:v>-0.23709596459111501</c:v>
                </c:pt>
                <c:pt idx="281">
                  <c:v>-0.23613236706284901</c:v>
                </c:pt>
                <c:pt idx="282">
                  <c:v>-0.23516724834534899</c:v>
                </c:pt>
                <c:pt idx="283">
                  <c:v>-0.234200614350281</c:v>
                </c:pt>
                <c:pt idx="284">
                  <c:v>-0.23323247100847</c:v>
                </c:pt>
                <c:pt idx="285">
                  <c:v>-0.23226282426971601</c:v>
                </c:pt>
                <c:pt idx="286">
                  <c:v>-0.231291680102615</c:v>
                </c:pt>
                <c:pt idx="287">
                  <c:v>-0.23031904449437399</c:v>
                </c:pt>
                <c:pt idx="288">
                  <c:v>-0.22934492345063101</c:v>
                </c:pt>
                <c:pt idx="289">
                  <c:v>-0.22836932299526799</c:v>
                </c:pt>
                <c:pt idx="290">
                  <c:v>-0.227392249170247</c:v>
                </c:pt>
                <c:pt idx="291">
                  <c:v>-0.226413708035413</c:v>
                </c:pt>
                <c:pt idx="292">
                  <c:v>-0.22543370566832799</c:v>
                </c:pt>
                <c:pt idx="293">
                  <c:v>-0.22445224816408499</c:v>
                </c:pt>
                <c:pt idx="294">
                  <c:v>-0.22346934163388699</c:v>
                </c:pt>
                <c:pt idx="295">
                  <c:v>-0.222484992202894</c:v>
                </c:pt>
                <c:pt idx="296">
                  <c:v>-0.22149920601268999</c:v>
                </c:pt>
                <c:pt idx="297">
                  <c:v>-0.22051198922163301</c:v>
                </c:pt>
                <c:pt idx="298">
                  <c:v>-0.21952334800465501</c:v>
                </c:pt>
                <c:pt idx="299">
                  <c:v>-0.21853328855311199</c:v>
                </c:pt>
                <c:pt idx="300">
                  <c:v>-0.21754181707459799</c:v>
                </c:pt>
                <c:pt idx="301">
                  <c:v>-0.216548939792786</c:v>
                </c:pt>
                <c:pt idx="302">
                  <c:v>-0.21555466294724601</c:v>
                </c:pt>
                <c:pt idx="303">
                  <c:v>-0.214558992793285</c:v>
                </c:pt>
                <c:pt idx="304">
                  <c:v>-0.21356193560178099</c:v>
                </c:pt>
                <c:pt idx="305">
                  <c:v>-0.21256349765900301</c:v>
                </c:pt>
                <c:pt idx="306">
                  <c:v>-0.21156368526646399</c:v>
                </c:pt>
                <c:pt idx="307">
                  <c:v>-0.21056250474074001</c:v>
                </c:pt>
                <c:pt idx="308">
                  <c:v>-0.20955996241331601</c:v>
                </c:pt>
                <c:pt idx="309">
                  <c:v>-0.208556064630425</c:v>
                </c:pt>
                <c:pt idx="310">
                  <c:v>-0.20755081775287401</c:v>
                </c:pt>
                <c:pt idx="311">
                  <c:v>-0.20654422815589499</c:v>
                </c:pt>
                <c:pt idx="312">
                  <c:v>-0.205536302228981</c:v>
                </c:pt>
                <c:pt idx="313">
                  <c:v>-0.204527046375722</c:v>
                </c:pt>
                <c:pt idx="314">
                  <c:v>-0.20351646701366299</c:v>
                </c:pt>
                <c:pt idx="315">
                  <c:v>-0.20250457057412799</c:v>
                </c:pt>
                <c:pt idx="316">
                  <c:v>-0.20149136350208</c:v>
                </c:pt>
                <c:pt idx="317">
                  <c:v>-0.20047685225595199</c:v>
                </c:pt>
                <c:pt idx="318">
                  <c:v>-0.19946104330751099</c:v>
                </c:pt>
                <c:pt idx="319">
                  <c:v>-0.19844394314168901</c:v>
                </c:pt>
                <c:pt idx="320">
                  <c:v>-0.19742555825643901</c:v>
                </c:pt>
                <c:pt idx="321">
                  <c:v>-0.196405895162588</c:v>
                </c:pt>
                <c:pt idx="322">
                  <c:v>-0.195384960383676</c:v>
                </c:pt>
                <c:pt idx="323">
                  <c:v>-0.19436276045582501</c:v>
                </c:pt>
                <c:pt idx="324">
                  <c:v>-0.19333930192757301</c:v>
                </c:pt>
                <c:pt idx="325">
                  <c:v>-0.19231459135974599</c:v>
                </c:pt>
                <c:pt idx="326">
                  <c:v>-0.19128863532529</c:v>
                </c:pt>
                <c:pt idx="327">
                  <c:v>-0.19026144040915999</c:v>
                </c:pt>
                <c:pt idx="328">
                  <c:v>-0.18923301320814401</c:v>
                </c:pt>
                <c:pt idx="329">
                  <c:v>-0.18820336033073701</c:v>
                </c:pt>
                <c:pt idx="330">
                  <c:v>-0.18717248839699999</c:v>
                </c:pt>
                <c:pt idx="331">
                  <c:v>-0.18614040403842</c:v>
                </c:pt>
                <c:pt idx="332">
                  <c:v>-0.18510711389776899</c:v>
                </c:pt>
                <c:pt idx="333">
                  <c:v>-0.18407262462896701</c:v>
                </c:pt>
                <c:pt idx="334">
                  <c:v>-0.183036942896945</c:v>
                </c:pt>
                <c:pt idx="335">
                  <c:v>-0.18200007537751101</c:v>
                </c:pt>
                <c:pt idx="336">
                  <c:v>-0.18096202875721801</c:v>
                </c:pt>
                <c:pt idx="337">
                  <c:v>-0.179922809733225</c:v>
                </c:pt>
                <c:pt idx="338">
                  <c:v>-0.17888242501316701</c:v>
                </c:pt>
                <c:pt idx="339">
                  <c:v>-0.17784088131502801</c:v>
                </c:pt>
                <c:pt idx="340">
                  <c:v>-0.176798185367009</c:v>
                </c:pt>
                <c:pt idx="341">
                  <c:v>-0.175754343907391</c:v>
                </c:pt>
                <c:pt idx="342">
                  <c:v>-0.17470936368442699</c:v>
                </c:pt>
                <c:pt idx="343">
                  <c:v>-0.173663251456186</c:v>
                </c:pt>
                <c:pt idx="344">
                  <c:v>-0.17261601399046</c:v>
                </c:pt>
                <c:pt idx="345">
                  <c:v>-0.171567658064609</c:v>
                </c:pt>
                <c:pt idx="346">
                  <c:v>-0.17051819046546801</c:v>
                </c:pt>
                <c:pt idx="347">
                  <c:v>-0.169467617989189</c:v>
                </c:pt>
                <c:pt idx="348">
                  <c:v>-0.16841594744115901</c:v>
                </c:pt>
                <c:pt idx="349">
                  <c:v>-0.16736318563585001</c:v>
                </c:pt>
                <c:pt idx="350">
                  <c:v>-0.166309339396704</c:v>
                </c:pt>
                <c:pt idx="351">
                  <c:v>-0.16525441555603601</c:v>
                </c:pt>
                <c:pt idx="352">
                  <c:v>-0.16419842095489101</c:v>
                </c:pt>
                <c:pt idx="353">
                  <c:v>-0.163141362442939</c:v>
                </c:pt>
                <c:pt idx="354">
                  <c:v>-0.16208324687836401</c:v>
                </c:pt>
                <c:pt idx="355">
                  <c:v>-0.161024081127743</c:v>
                </c:pt>
                <c:pt idx="356">
                  <c:v>-0.15996387206593801</c:v>
                </c:pt>
                <c:pt idx="357">
                  <c:v>-0.158902626575984</c:v>
                </c:pt>
                <c:pt idx="358">
                  <c:v>-0.157840351548971</c:v>
                </c:pt>
                <c:pt idx="359">
                  <c:v>-0.156777053883947</c:v>
                </c:pt>
                <c:pt idx="360">
                  <c:v>-0.15571274048779901</c:v>
                </c:pt>
                <c:pt idx="361">
                  <c:v>-0.15464741827514999</c:v>
                </c:pt>
                <c:pt idx="362">
                  <c:v>-0.153581094168251</c:v>
                </c:pt>
                <c:pt idx="363">
                  <c:v>-0.15251377509688099</c:v>
                </c:pt>
                <c:pt idx="364">
                  <c:v>-0.151445467998225</c:v>
                </c:pt>
                <c:pt idx="365">
                  <c:v>-0.15037617981679999</c:v>
                </c:pt>
                <c:pt idx="366">
                  <c:v>-0.14930591750432201</c:v>
                </c:pt>
                <c:pt idx="367">
                  <c:v>-0.148234688019623</c:v>
                </c:pt>
                <c:pt idx="368">
                  <c:v>-0.14716249832855499</c:v>
                </c:pt>
                <c:pt idx="369">
                  <c:v>-0.146089355403866</c:v>
                </c:pt>
                <c:pt idx="370">
                  <c:v>-0.145015266225131</c:v>
                </c:pt>
                <c:pt idx="371">
                  <c:v>-0.14394023777863299</c:v>
                </c:pt>
                <c:pt idx="372">
                  <c:v>-0.142864277057274</c:v>
                </c:pt>
                <c:pt idx="373">
                  <c:v>-0.14178739106049301</c:v>
                </c:pt>
                <c:pt idx="374">
                  <c:v>-0.14070958679414</c:v>
                </c:pt>
                <c:pt idx="375">
                  <c:v>-0.13963087127042001</c:v>
                </c:pt>
                <c:pt idx="376">
                  <c:v>-0.13855125150776601</c:v>
                </c:pt>
                <c:pt idx="377">
                  <c:v>-0.13747073453077699</c:v>
                </c:pt>
                <c:pt idx="378">
                  <c:v>-0.13638932737010601</c:v>
                </c:pt>
                <c:pt idx="379">
                  <c:v>-0.13530703706238201</c:v>
                </c:pt>
                <c:pt idx="380">
                  <c:v>-0.13422387065011501</c:v>
                </c:pt>
                <c:pt idx="381">
                  <c:v>-0.13313983518161701</c:v>
                </c:pt>
                <c:pt idx="382">
                  <c:v>-0.13205493771090401</c:v>
                </c:pt>
                <c:pt idx="383">
                  <c:v>-0.130969185297619</c:v>
                </c:pt>
                <c:pt idx="384">
                  <c:v>-0.12988258500694599</c:v>
                </c:pt>
                <c:pt idx="385">
                  <c:v>-0.12879514390952099</c:v>
                </c:pt>
                <c:pt idx="386">
                  <c:v>-0.12770686908135101</c:v>
                </c:pt>
                <c:pt idx="387">
                  <c:v>-0.126617767603739</c:v>
                </c:pt>
                <c:pt idx="388">
                  <c:v>-0.12552784656319099</c:v>
                </c:pt>
                <c:pt idx="389">
                  <c:v>-0.124437113051341</c:v>
                </c:pt>
                <c:pt idx="390">
                  <c:v>-0.123345574164883</c:v>
                </c:pt>
                <c:pt idx="391">
                  <c:v>-0.122253237005469</c:v>
                </c:pt>
                <c:pt idx="392">
                  <c:v>-0.121160108679652</c:v>
                </c:pt>
                <c:pt idx="393">
                  <c:v>-0.120066196298798</c:v>
                </c:pt>
                <c:pt idx="394">
                  <c:v>-0.118971506979012</c:v>
                </c:pt>
                <c:pt idx="395">
                  <c:v>-0.117876047841071</c:v>
                </c:pt>
                <c:pt idx="396">
                  <c:v>-0.116779826010338</c:v>
                </c:pt>
                <c:pt idx="397">
                  <c:v>-0.115682848616697</c:v>
                </c:pt>
                <c:pt idx="398">
                  <c:v>-0.114585122794474</c:v>
                </c:pt>
                <c:pt idx="399">
                  <c:v>-0.11348665568237</c:v>
                </c:pt>
                <c:pt idx="400">
                  <c:v>-0.112387454423395</c:v>
                </c:pt>
                <c:pt idx="401">
                  <c:v>-0.11128752616477799</c:v>
                </c:pt>
                <c:pt idx="402">
                  <c:v>-0.11018687805793199</c:v>
                </c:pt>
                <c:pt idx="403">
                  <c:v>-0.109085517258348</c:v>
                </c:pt>
                <c:pt idx="404">
                  <c:v>-0.10798345092554799</c:v>
                </c:pt>
                <c:pt idx="405">
                  <c:v>-0.106880686223028</c:v>
                </c:pt>
                <c:pt idx="406">
                  <c:v>-0.105777230318161</c:v>
                </c:pt>
                <c:pt idx="407">
                  <c:v>-0.10467309038215999</c:v>
                </c:pt>
                <c:pt idx="408">
                  <c:v>-0.10356827359000401</c:v>
                </c:pt>
                <c:pt idx="409">
                  <c:v>-0.102462787120365</c:v>
                </c:pt>
                <c:pt idx="410">
                  <c:v>-0.10135663815556401</c:v>
                </c:pt>
                <c:pt idx="411">
                  <c:v>-0.100249833881491</c:v>
                </c:pt>
                <c:pt idx="412">
                  <c:v>-9.9142381487555803E-2</c:v>
                </c:pt>
                <c:pt idx="413">
                  <c:v>-9.80342881666149E-2</c:v>
                </c:pt>
                <c:pt idx="414">
                  <c:v>-9.6925561114926798E-2</c:v>
                </c:pt>
                <c:pt idx="415">
                  <c:v>-9.5816207532080297E-2</c:v>
                </c:pt>
                <c:pt idx="416">
                  <c:v>-9.4706234620942603E-2</c:v>
                </c:pt>
                <c:pt idx="417">
                  <c:v>-9.3595649587596003E-2</c:v>
                </c:pt>
                <c:pt idx="418">
                  <c:v>-9.2484459641285696E-2</c:v>
                </c:pt>
                <c:pt idx="419">
                  <c:v>-9.1372671994357696E-2</c:v>
                </c:pt>
                <c:pt idx="420">
                  <c:v>-9.0260293862211405E-2</c:v>
                </c:pt>
                <c:pt idx="421">
                  <c:v>-8.9147332463242093E-2</c:v>
                </c:pt>
                <c:pt idx="422">
                  <c:v>-8.8033795018769498E-2</c:v>
                </c:pt>
                <c:pt idx="423">
                  <c:v>-8.6919688753017393E-2</c:v>
                </c:pt>
                <c:pt idx="424">
                  <c:v>-8.5805020893022693E-2</c:v>
                </c:pt>
                <c:pt idx="425">
                  <c:v>-8.4689798668612495E-2</c:v>
                </c:pt>
                <c:pt idx="426">
                  <c:v>-8.3574029312340301E-2</c:v>
                </c:pt>
                <c:pt idx="427">
                  <c:v>-8.2457720059428904E-2</c:v>
                </c:pt>
                <c:pt idx="428">
                  <c:v>-8.1340878147733303E-2</c:v>
                </c:pt>
                <c:pt idx="429">
                  <c:v>-8.0223510817676702E-2</c:v>
                </c:pt>
                <c:pt idx="430">
                  <c:v>-7.9105625312212602E-2</c:v>
                </c:pt>
                <c:pt idx="431">
                  <c:v>-7.7987228876767706E-2</c:v>
                </c:pt>
                <c:pt idx="432">
                  <c:v>-7.6868328759195997E-2</c:v>
                </c:pt>
                <c:pt idx="433">
                  <c:v>-7.5748932209732403E-2</c:v>
                </c:pt>
                <c:pt idx="434">
                  <c:v>-7.4629046480946704E-2</c:v>
                </c:pt>
                <c:pt idx="435">
                  <c:v>-7.3508678827688995E-2</c:v>
                </c:pt>
                <c:pt idx="436">
                  <c:v>-7.2387836507057796E-2</c:v>
                </c:pt>
                <c:pt idx="437">
                  <c:v>-7.1266526778336101E-2</c:v>
                </c:pt>
                <c:pt idx="438">
                  <c:v>-7.0144756902962194E-2</c:v>
                </c:pt>
                <c:pt idx="439">
                  <c:v>-6.9022534144481396E-2</c:v>
                </c:pt>
                <c:pt idx="440">
                  <c:v>-6.7899865768527204E-2</c:v>
                </c:pt>
                <c:pt idx="441">
                  <c:v>-6.6776759042798298E-2</c:v>
                </c:pt>
                <c:pt idx="442">
                  <c:v>-6.5653221236972703E-2</c:v>
                </c:pt>
                <c:pt idx="443">
                  <c:v>-6.4529259622659194E-2</c:v>
                </c:pt>
                <c:pt idx="444">
                  <c:v>-6.3404881473361596E-2</c:v>
                </c:pt>
                <c:pt idx="445">
                  <c:v>-6.2280094064425001E-2</c:v>
                </c:pt>
                <c:pt idx="446">
                  <c:v>-6.1154904673006799E-2</c:v>
                </c:pt>
                <c:pt idx="447">
                  <c:v>-6.00293205780335E-2</c:v>
                </c:pt>
                <c:pt idx="448">
                  <c:v>-5.8903349060153598E-2</c:v>
                </c:pt>
                <c:pt idx="449">
                  <c:v>-5.77769974017035E-2</c:v>
                </c:pt>
                <c:pt idx="450">
                  <c:v>-5.6650272886670197E-2</c:v>
                </c:pt>
                <c:pt idx="451">
                  <c:v>-5.55231828006457E-2</c:v>
                </c:pt>
                <c:pt idx="452">
                  <c:v>-5.4395734430797003E-2</c:v>
                </c:pt>
                <c:pt idx="453">
                  <c:v>-5.3267935065823301E-2</c:v>
                </c:pt>
                <c:pt idx="454">
                  <c:v>-5.2139791995913398E-2</c:v>
                </c:pt>
                <c:pt idx="455">
                  <c:v>-5.1011312512716699E-2</c:v>
                </c:pt>
                <c:pt idx="456">
                  <c:v>-4.9882503909302003E-2</c:v>
                </c:pt>
                <c:pt idx="457">
                  <c:v>-4.8753373480128599E-2</c:v>
                </c:pt>
                <c:pt idx="458">
                  <c:v>-4.76239285209962E-2</c:v>
                </c:pt>
                <c:pt idx="459">
                  <c:v>-4.6494176329018498E-2</c:v>
                </c:pt>
                <c:pt idx="460">
                  <c:v>-4.5364124202586599E-2</c:v>
                </c:pt>
                <c:pt idx="461">
                  <c:v>-4.4233779441336302E-2</c:v>
                </c:pt>
                <c:pt idx="462">
                  <c:v>-4.31031493461062E-2</c:v>
                </c:pt>
                <c:pt idx="463">
                  <c:v>-4.1972241218912298E-2</c:v>
                </c:pt>
                <c:pt idx="464">
                  <c:v>-4.08410623629036E-2</c:v>
                </c:pt>
                <c:pt idx="465">
                  <c:v>-3.9709620082339199E-2</c:v>
                </c:pt>
                <c:pt idx="466">
                  <c:v>-3.8577921682541899E-2</c:v>
                </c:pt>
                <c:pt idx="467">
                  <c:v>-3.7445974469885797E-2</c:v>
                </c:pt>
                <c:pt idx="468">
                  <c:v>-3.6313785751739401E-2</c:v>
                </c:pt>
                <c:pt idx="469">
                  <c:v>-3.5181362836447898E-2</c:v>
                </c:pt>
                <c:pt idx="470">
                  <c:v>-3.4048713033295097E-2</c:v>
                </c:pt>
                <c:pt idx="471">
                  <c:v>-3.2915843652477197E-2</c:v>
                </c:pt>
                <c:pt idx="472">
                  <c:v>-3.1782762005061201E-2</c:v>
                </c:pt>
                <c:pt idx="473">
                  <c:v>-3.0649475402965799E-2</c:v>
                </c:pt>
                <c:pt idx="474">
                  <c:v>-2.95159911589182E-2</c:v>
                </c:pt>
                <c:pt idx="475">
                  <c:v>-2.8382316586430301E-2</c:v>
                </c:pt>
                <c:pt idx="476">
                  <c:v>-2.7248458999767199E-2</c:v>
                </c:pt>
                <c:pt idx="477">
                  <c:v>-2.6114425713908301E-2</c:v>
                </c:pt>
                <c:pt idx="478">
                  <c:v>-2.4980224044534E-2</c:v>
                </c:pt>
                <c:pt idx="479">
                  <c:v>-2.3845861307980599E-2</c:v>
                </c:pt>
                <c:pt idx="480">
                  <c:v>-2.2711344821212801E-2</c:v>
                </c:pt>
                <c:pt idx="481">
                  <c:v>-2.1576681901791201E-2</c:v>
                </c:pt>
                <c:pt idx="482">
                  <c:v>-2.0441879867863999E-2</c:v>
                </c:pt>
                <c:pt idx="483">
                  <c:v>-1.9306946038101201E-2</c:v>
                </c:pt>
                <c:pt idx="484">
                  <c:v>-1.81718877316938E-2</c:v>
                </c:pt>
                <c:pt idx="485">
                  <c:v>-1.7036712268320299E-2</c:v>
                </c:pt>
                <c:pt idx="486">
                  <c:v>-1.59014269680979E-2</c:v>
                </c:pt>
                <c:pt idx="487">
                  <c:v>-1.4766039151584E-2</c:v>
                </c:pt>
                <c:pt idx="488">
                  <c:v>-1.3630556139722701E-2</c:v>
                </c:pt>
                <c:pt idx="489">
                  <c:v>-1.2494985253828E-2</c:v>
                </c:pt>
                <c:pt idx="490">
                  <c:v>-1.1359333815551299E-2</c:v>
                </c:pt>
                <c:pt idx="491">
                  <c:v>-1.0223609146854599E-2</c:v>
                </c:pt>
                <c:pt idx="492">
                  <c:v>-9.0878185699749797E-3</c:v>
                </c:pt>
                <c:pt idx="493">
                  <c:v>-7.9519694074121593E-3</c:v>
                </c:pt>
                <c:pt idx="494">
                  <c:v>-6.8160689818883499E-3</c:v>
                </c:pt>
                <c:pt idx="495">
                  <c:v>-5.6801246163129503E-3</c:v>
                </c:pt>
                <c:pt idx="496">
                  <c:v>-4.5441436337756401E-3</c:v>
                </c:pt>
                <c:pt idx="497">
                  <c:v>-3.4081333574995602E-3</c:v>
                </c:pt>
                <c:pt idx="498">
                  <c:v>-2.2721011108193202E-3</c:v>
                </c:pt>
                <c:pt idx="499">
                  <c:v>-1.1360542171607801E-3</c:v>
                </c:pt>
                <c:pt idx="500" formatCode="0.00E+00">
                  <c:v>-4.4408920985006202E-16</c:v>
                </c:pt>
                <c:pt idx="501">
                  <c:v>1.13605421716234E-3</c:v>
                </c:pt>
                <c:pt idx="502">
                  <c:v>2.27210111082332E-3</c:v>
                </c:pt>
                <c:pt idx="503">
                  <c:v>3.4081333574999999E-3</c:v>
                </c:pt>
                <c:pt idx="504">
                  <c:v>4.5441436337783003E-3</c:v>
                </c:pt>
                <c:pt idx="505">
                  <c:v>5.6801246163142799E-3</c:v>
                </c:pt>
                <c:pt idx="506">
                  <c:v>6.8160689818883499E-3</c:v>
                </c:pt>
                <c:pt idx="507">
                  <c:v>7.9519694074163799E-3</c:v>
                </c:pt>
                <c:pt idx="508">
                  <c:v>9.0878185699756406E-3</c:v>
                </c:pt>
                <c:pt idx="509">
                  <c:v>1.02236091468561E-2</c:v>
                </c:pt>
                <c:pt idx="510">
                  <c:v>1.1359333815553501E-2</c:v>
                </c:pt>
                <c:pt idx="511">
                  <c:v>1.24949852538311E-2</c:v>
                </c:pt>
                <c:pt idx="512">
                  <c:v>1.36305561397263E-2</c:v>
                </c:pt>
                <c:pt idx="513">
                  <c:v>1.4766039151587499E-2</c:v>
                </c:pt>
                <c:pt idx="514">
                  <c:v>1.5901426968099399E-2</c:v>
                </c:pt>
                <c:pt idx="515">
                  <c:v>1.7036712268321701E-2</c:v>
                </c:pt>
                <c:pt idx="516">
                  <c:v>1.8171887731696701E-2</c:v>
                </c:pt>
                <c:pt idx="517">
                  <c:v>1.9306946038101201E-2</c:v>
                </c:pt>
                <c:pt idx="518">
                  <c:v>2.0441879867866001E-2</c:v>
                </c:pt>
                <c:pt idx="519">
                  <c:v>2.1576681901795701E-2</c:v>
                </c:pt>
                <c:pt idx="520">
                  <c:v>2.2711344821213699E-2</c:v>
                </c:pt>
                <c:pt idx="521">
                  <c:v>2.3845861307982601E-2</c:v>
                </c:pt>
                <c:pt idx="522">
                  <c:v>2.49802240445373E-2</c:v>
                </c:pt>
                <c:pt idx="523">
                  <c:v>2.6114425713911801E-2</c:v>
                </c:pt>
                <c:pt idx="524">
                  <c:v>2.72484589997696E-2</c:v>
                </c:pt>
                <c:pt idx="525">
                  <c:v>2.83823165864323E-2</c:v>
                </c:pt>
                <c:pt idx="526">
                  <c:v>2.9515991158921499E-2</c:v>
                </c:pt>
                <c:pt idx="527">
                  <c:v>3.06494754029689E-2</c:v>
                </c:pt>
                <c:pt idx="528">
                  <c:v>3.17827620050639E-2</c:v>
                </c:pt>
                <c:pt idx="529">
                  <c:v>3.29158436524776E-2</c:v>
                </c:pt>
                <c:pt idx="530">
                  <c:v>3.40487130332967E-2</c:v>
                </c:pt>
                <c:pt idx="531">
                  <c:v>3.5181362836451201E-2</c:v>
                </c:pt>
                <c:pt idx="532">
                  <c:v>3.6313785751741899E-2</c:v>
                </c:pt>
                <c:pt idx="533">
                  <c:v>3.7445974469888503E-2</c:v>
                </c:pt>
                <c:pt idx="534">
                  <c:v>3.8577921682545001E-2</c:v>
                </c:pt>
                <c:pt idx="535">
                  <c:v>3.97096200823394E-2</c:v>
                </c:pt>
                <c:pt idx="536">
                  <c:v>4.0841062362905398E-2</c:v>
                </c:pt>
                <c:pt idx="537">
                  <c:v>4.1972241218914297E-2</c:v>
                </c:pt>
                <c:pt idx="538">
                  <c:v>4.3103149346109801E-2</c:v>
                </c:pt>
                <c:pt idx="539">
                  <c:v>4.4233779441337398E-2</c:v>
                </c:pt>
                <c:pt idx="540">
                  <c:v>4.5364124202588799E-2</c:v>
                </c:pt>
                <c:pt idx="541">
                  <c:v>4.6494176329019199E-2</c:v>
                </c:pt>
                <c:pt idx="542">
                  <c:v>4.7623928520995402E-2</c:v>
                </c:pt>
                <c:pt idx="543">
                  <c:v>4.8753373480130403E-2</c:v>
                </c:pt>
                <c:pt idx="544">
                  <c:v>4.9882503909306201E-2</c:v>
                </c:pt>
                <c:pt idx="545">
                  <c:v>5.1011312512719599E-2</c:v>
                </c:pt>
                <c:pt idx="546">
                  <c:v>5.2139791995914099E-2</c:v>
                </c:pt>
                <c:pt idx="547">
                  <c:v>5.3267935065826499E-2</c:v>
                </c:pt>
                <c:pt idx="548">
                  <c:v>5.4395734430800098E-2</c:v>
                </c:pt>
                <c:pt idx="549">
                  <c:v>5.5523182800649197E-2</c:v>
                </c:pt>
                <c:pt idx="550">
                  <c:v>5.6650272886672397E-2</c:v>
                </c:pt>
                <c:pt idx="551">
                  <c:v>5.7776997401706102E-2</c:v>
                </c:pt>
                <c:pt idx="552">
                  <c:v>5.8903349060154701E-2</c:v>
                </c:pt>
                <c:pt idx="553">
                  <c:v>6.0029320578036401E-2</c:v>
                </c:pt>
                <c:pt idx="554">
                  <c:v>6.1154904673010803E-2</c:v>
                </c:pt>
                <c:pt idx="555">
                  <c:v>6.2280094064428103E-2</c:v>
                </c:pt>
                <c:pt idx="556">
                  <c:v>6.34048814733634E-2</c:v>
                </c:pt>
                <c:pt idx="557">
                  <c:v>6.4529259622662705E-2</c:v>
                </c:pt>
                <c:pt idx="558">
                  <c:v>6.5653221236974396E-2</c:v>
                </c:pt>
                <c:pt idx="559">
                  <c:v>6.6776759042799005E-2</c:v>
                </c:pt>
                <c:pt idx="560">
                  <c:v>6.7899865768529605E-2</c:v>
                </c:pt>
                <c:pt idx="561">
                  <c:v>6.9022534144484296E-2</c:v>
                </c:pt>
                <c:pt idx="562">
                  <c:v>7.0144756902965094E-2</c:v>
                </c:pt>
                <c:pt idx="563">
                  <c:v>7.1266526778337003E-2</c:v>
                </c:pt>
                <c:pt idx="564">
                  <c:v>7.2387836507058698E-2</c:v>
                </c:pt>
                <c:pt idx="565">
                  <c:v>7.3508678827692103E-2</c:v>
                </c:pt>
                <c:pt idx="566">
                  <c:v>7.46290464809473E-2</c:v>
                </c:pt>
                <c:pt idx="567">
                  <c:v>7.5748932209733999E-2</c:v>
                </c:pt>
                <c:pt idx="568">
                  <c:v>7.6868328759198204E-2</c:v>
                </c:pt>
                <c:pt idx="569">
                  <c:v>7.7987228876771106E-2</c:v>
                </c:pt>
                <c:pt idx="570">
                  <c:v>7.9105625312215905E-2</c:v>
                </c:pt>
                <c:pt idx="571">
                  <c:v>8.0223510817679797E-2</c:v>
                </c:pt>
                <c:pt idx="572">
                  <c:v>8.1340878147735302E-2</c:v>
                </c:pt>
                <c:pt idx="573">
                  <c:v>8.2457720059431597E-2</c:v>
                </c:pt>
                <c:pt idx="574">
                  <c:v>8.3574029312343007E-2</c:v>
                </c:pt>
                <c:pt idx="575">
                  <c:v>8.4689798668615396E-2</c:v>
                </c:pt>
                <c:pt idx="576">
                  <c:v>8.5805020893022305E-2</c:v>
                </c:pt>
                <c:pt idx="577">
                  <c:v>8.6919688753018504E-2</c:v>
                </c:pt>
                <c:pt idx="578">
                  <c:v>8.8033795018774397E-2</c:v>
                </c:pt>
                <c:pt idx="579">
                  <c:v>8.9147332463242301E-2</c:v>
                </c:pt>
                <c:pt idx="580">
                  <c:v>9.0260293862214999E-2</c:v>
                </c:pt>
                <c:pt idx="581">
                  <c:v>9.1372671994359E-2</c:v>
                </c:pt>
                <c:pt idx="582">
                  <c:v>9.2484459641284794E-2</c:v>
                </c:pt>
                <c:pt idx="583">
                  <c:v>9.3595649587597099E-2</c:v>
                </c:pt>
                <c:pt idx="584">
                  <c:v>9.4706234620944102E-2</c:v>
                </c:pt>
                <c:pt idx="585">
                  <c:v>9.5816207532081601E-2</c:v>
                </c:pt>
                <c:pt idx="586">
                  <c:v>9.6925561114930003E-2</c:v>
                </c:pt>
                <c:pt idx="587">
                  <c:v>9.8034288166616898E-2</c:v>
                </c:pt>
                <c:pt idx="588">
                  <c:v>9.9142381487557593E-2</c:v>
                </c:pt>
                <c:pt idx="589">
                  <c:v>0.100249833881492</c:v>
                </c:pt>
                <c:pt idx="590">
                  <c:v>0.101356638155565</c:v>
                </c:pt>
                <c:pt idx="591">
                  <c:v>0.10246278712036599</c:v>
                </c:pt>
                <c:pt idx="592">
                  <c:v>0.10356827359000401</c:v>
                </c:pt>
                <c:pt idx="593">
                  <c:v>0.104673090382165</c:v>
                </c:pt>
                <c:pt idx="594">
                  <c:v>0.105777230318162</c:v>
                </c:pt>
                <c:pt idx="595">
                  <c:v>0.106880686223031</c:v>
                </c:pt>
                <c:pt idx="596">
                  <c:v>0.107983450925552</c:v>
                </c:pt>
                <c:pt idx="597">
                  <c:v>0.109085517258348</c:v>
                </c:pt>
                <c:pt idx="598">
                  <c:v>0.11018687805793299</c:v>
                </c:pt>
                <c:pt idx="599">
                  <c:v>0.11128752616478201</c:v>
                </c:pt>
                <c:pt idx="600">
                  <c:v>0.112387454423395</c:v>
                </c:pt>
                <c:pt idx="601">
                  <c:v>0.113486655682373</c:v>
                </c:pt>
                <c:pt idx="602">
                  <c:v>0.114585122794476</c:v>
                </c:pt>
                <c:pt idx="603">
                  <c:v>0.115682848616699</c:v>
                </c:pt>
                <c:pt idx="604">
                  <c:v>0.11677982601034299</c:v>
                </c:pt>
                <c:pt idx="605">
                  <c:v>0.117876047841075</c:v>
                </c:pt>
                <c:pt idx="606">
                  <c:v>0.118971506979014</c:v>
                </c:pt>
                <c:pt idx="607">
                  <c:v>0.1200661962988</c:v>
                </c:pt>
                <c:pt idx="608">
                  <c:v>0.121160108679655</c:v>
                </c:pt>
                <c:pt idx="609">
                  <c:v>0.122253237005471</c:v>
                </c:pt>
                <c:pt idx="610">
                  <c:v>0.12334557416488499</c:v>
                </c:pt>
                <c:pt idx="611">
                  <c:v>0.124437113051346</c:v>
                </c:pt>
                <c:pt idx="612">
                  <c:v>0.12552784656318999</c:v>
                </c:pt>
                <c:pt idx="613">
                  <c:v>0.12661776760373999</c:v>
                </c:pt>
                <c:pt idx="614">
                  <c:v>0.12770686908135401</c:v>
                </c:pt>
                <c:pt idx="615">
                  <c:v>0.12879514390952301</c:v>
                </c:pt>
                <c:pt idx="616">
                  <c:v>0.12988258500694799</c:v>
                </c:pt>
                <c:pt idx="617">
                  <c:v>0.130969185297622</c:v>
                </c:pt>
                <c:pt idx="618">
                  <c:v>0.13205493771090601</c:v>
                </c:pt>
                <c:pt idx="619">
                  <c:v>0.13313983518161601</c:v>
                </c:pt>
                <c:pt idx="620">
                  <c:v>0.13422387065011501</c:v>
                </c:pt>
                <c:pt idx="621">
                  <c:v>0.135307037062385</c:v>
                </c:pt>
                <c:pt idx="622">
                  <c:v>0.13638932737010701</c:v>
                </c:pt>
                <c:pt idx="623">
                  <c:v>0.13747073453077899</c:v>
                </c:pt>
                <c:pt idx="624">
                  <c:v>0.13855125150777001</c:v>
                </c:pt>
                <c:pt idx="625">
                  <c:v>0.13963087127042201</c:v>
                </c:pt>
                <c:pt idx="626">
                  <c:v>0.140709586794143</c:v>
                </c:pt>
                <c:pt idx="627">
                  <c:v>0.14178739106049301</c:v>
                </c:pt>
                <c:pt idx="628">
                  <c:v>0.142864277057278</c:v>
                </c:pt>
                <c:pt idx="629">
                  <c:v>0.14394023777863299</c:v>
                </c:pt>
                <c:pt idx="630">
                  <c:v>0.14501526622513</c:v>
                </c:pt>
                <c:pt idx="631">
                  <c:v>0.146089355403866</c:v>
                </c:pt>
                <c:pt idx="632">
                  <c:v>0.14716249832855599</c:v>
                </c:pt>
                <c:pt idx="633">
                  <c:v>0.148234688019627</c:v>
                </c:pt>
                <c:pt idx="634">
                  <c:v>0.14930591750432201</c:v>
                </c:pt>
                <c:pt idx="635">
                  <c:v>0.15037617981680201</c:v>
                </c:pt>
                <c:pt idx="636">
                  <c:v>0.151445467998227</c:v>
                </c:pt>
                <c:pt idx="637">
                  <c:v>0.15251377509688299</c:v>
                </c:pt>
                <c:pt idx="638">
                  <c:v>0.153581094168253</c:v>
                </c:pt>
                <c:pt idx="639">
                  <c:v>0.15464741827515199</c:v>
                </c:pt>
                <c:pt idx="640">
                  <c:v>0.15571274048780101</c:v>
                </c:pt>
                <c:pt idx="641">
                  <c:v>0.15677705388395</c:v>
                </c:pt>
                <c:pt idx="642">
                  <c:v>0.15784035154897399</c:v>
                </c:pt>
                <c:pt idx="643">
                  <c:v>0.158902626575985</c:v>
                </c:pt>
                <c:pt idx="644">
                  <c:v>0.15996387206593901</c:v>
                </c:pt>
                <c:pt idx="645">
                  <c:v>0.161024081127744</c:v>
                </c:pt>
                <c:pt idx="646">
                  <c:v>0.16208324687836501</c:v>
                </c:pt>
                <c:pt idx="647">
                  <c:v>0.16314136244294</c:v>
                </c:pt>
                <c:pt idx="648">
                  <c:v>0.16419842095489301</c:v>
                </c:pt>
                <c:pt idx="649">
                  <c:v>0.16525441555603701</c:v>
                </c:pt>
                <c:pt idx="650">
                  <c:v>0.166309339396707</c:v>
                </c:pt>
                <c:pt idx="651">
                  <c:v>0.16736318563585101</c:v>
                </c:pt>
                <c:pt idx="652">
                  <c:v>0.16841594744116201</c:v>
                </c:pt>
                <c:pt idx="653">
                  <c:v>0.16946761798919199</c:v>
                </c:pt>
                <c:pt idx="654">
                  <c:v>0.17051819046546601</c:v>
                </c:pt>
                <c:pt idx="655">
                  <c:v>0.17156765806461299</c:v>
                </c:pt>
                <c:pt idx="656">
                  <c:v>0.172616013990461</c:v>
                </c:pt>
                <c:pt idx="657">
                  <c:v>0.17366325145618799</c:v>
                </c:pt>
                <c:pt idx="658">
                  <c:v>0.17470936368442599</c:v>
                </c:pt>
                <c:pt idx="659">
                  <c:v>0.175754343907393</c:v>
                </c:pt>
                <c:pt idx="660">
                  <c:v>0.17679818536701</c:v>
                </c:pt>
                <c:pt idx="661">
                  <c:v>0.17784088131503201</c:v>
                </c:pt>
                <c:pt idx="662">
                  <c:v>0.17888242501317</c:v>
                </c:pt>
                <c:pt idx="663">
                  <c:v>0.179922809733226</c:v>
                </c:pt>
                <c:pt idx="664">
                  <c:v>0.18096202875721801</c:v>
                </c:pt>
                <c:pt idx="665">
                  <c:v>0.18200007537751201</c:v>
                </c:pt>
                <c:pt idx="666">
                  <c:v>0.183036942896947</c:v>
                </c:pt>
                <c:pt idx="667">
                  <c:v>0.18407262462896901</c:v>
                </c:pt>
                <c:pt idx="668">
                  <c:v>0.18510711389777201</c:v>
                </c:pt>
                <c:pt idx="669">
                  <c:v>0.186140404038423</c:v>
                </c:pt>
                <c:pt idx="670">
                  <c:v>0.18717248839700101</c:v>
                </c:pt>
                <c:pt idx="671">
                  <c:v>0.18820336033073701</c:v>
                </c:pt>
                <c:pt idx="672">
                  <c:v>0.18923301320814401</c:v>
                </c:pt>
                <c:pt idx="673">
                  <c:v>0.19026144040916201</c:v>
                </c:pt>
                <c:pt idx="674">
                  <c:v>0.191288635325293</c:v>
                </c:pt>
                <c:pt idx="675">
                  <c:v>0.19231459135974599</c:v>
                </c:pt>
                <c:pt idx="676">
                  <c:v>0.19333930192757601</c:v>
                </c:pt>
                <c:pt idx="677">
                  <c:v>0.19436276045582601</c:v>
                </c:pt>
                <c:pt idx="678">
                  <c:v>0.19538496038368</c:v>
                </c:pt>
                <c:pt idx="679">
                  <c:v>0.19640589516258899</c:v>
                </c:pt>
                <c:pt idx="680">
                  <c:v>0.19742555825644101</c:v>
                </c:pt>
                <c:pt idx="681">
                  <c:v>0.198443943141693</c:v>
                </c:pt>
                <c:pt idx="682">
                  <c:v>0.19946104330751399</c:v>
                </c:pt>
                <c:pt idx="683">
                  <c:v>0.20047685225595599</c:v>
                </c:pt>
                <c:pt idx="684">
                  <c:v>0.20149136350208</c:v>
                </c:pt>
                <c:pt idx="685">
                  <c:v>0.20250457057412999</c:v>
                </c:pt>
                <c:pt idx="686">
                  <c:v>0.20351646701366399</c:v>
                </c:pt>
                <c:pt idx="687">
                  <c:v>0.204527046375723</c:v>
                </c:pt>
                <c:pt idx="688">
                  <c:v>0.20553630222898001</c:v>
                </c:pt>
                <c:pt idx="689">
                  <c:v>0.20654422815589699</c:v>
                </c:pt>
                <c:pt idx="690">
                  <c:v>0.20755081775287501</c:v>
                </c:pt>
                <c:pt idx="691">
                  <c:v>0.208556064630427</c:v>
                </c:pt>
                <c:pt idx="692">
                  <c:v>0.20955996241332001</c:v>
                </c:pt>
                <c:pt idx="693">
                  <c:v>0.21056250474074101</c:v>
                </c:pt>
                <c:pt idx="694">
                  <c:v>0.21156368526646399</c:v>
                </c:pt>
                <c:pt idx="695">
                  <c:v>0.21256349765900301</c:v>
                </c:pt>
                <c:pt idx="696">
                  <c:v>0.21356193560178199</c:v>
                </c:pt>
                <c:pt idx="697">
                  <c:v>0.21455899279328899</c:v>
                </c:pt>
                <c:pt idx="698">
                  <c:v>0.21555466294725001</c:v>
                </c:pt>
                <c:pt idx="699">
                  <c:v>0.216548939792787</c:v>
                </c:pt>
                <c:pt idx="700">
                  <c:v>0.21754181707460199</c:v>
                </c:pt>
                <c:pt idx="701">
                  <c:v>0.21853328855311199</c:v>
                </c:pt>
                <c:pt idx="702">
                  <c:v>0.219523348004656</c:v>
                </c:pt>
                <c:pt idx="703">
                  <c:v>0.22051198922163301</c:v>
                </c:pt>
                <c:pt idx="704">
                  <c:v>0.22149920601269199</c:v>
                </c:pt>
                <c:pt idx="705">
                  <c:v>0.222484992202897</c:v>
                </c:pt>
                <c:pt idx="706">
                  <c:v>0.22346934163389101</c:v>
                </c:pt>
                <c:pt idx="707">
                  <c:v>0.22445224816408599</c:v>
                </c:pt>
                <c:pt idx="708">
                  <c:v>0.22543370566832599</c:v>
                </c:pt>
                <c:pt idx="709">
                  <c:v>0.226413708035414</c:v>
                </c:pt>
                <c:pt idx="710">
                  <c:v>0.227392249170249</c:v>
                </c:pt>
                <c:pt idx="711">
                  <c:v>0.22836932299526999</c:v>
                </c:pt>
                <c:pt idx="712">
                  <c:v>0.22934492345063401</c:v>
                </c:pt>
                <c:pt idx="713">
                  <c:v>0.23031904449437701</c:v>
                </c:pt>
                <c:pt idx="714">
                  <c:v>0.231291680102617</c:v>
                </c:pt>
                <c:pt idx="715">
                  <c:v>0.232262824269718</c:v>
                </c:pt>
                <c:pt idx="716">
                  <c:v>0.233232471008471</c:v>
                </c:pt>
                <c:pt idx="717">
                  <c:v>0.234200614350283</c:v>
                </c:pt>
                <c:pt idx="718">
                  <c:v>0.23516724834535299</c:v>
                </c:pt>
                <c:pt idx="719">
                  <c:v>0.23613236706285101</c:v>
                </c:pt>
                <c:pt idx="720">
                  <c:v>0.23709596459111601</c:v>
                </c:pt>
                <c:pt idx="721">
                  <c:v>0.23805803503782799</c:v>
                </c:pt>
                <c:pt idx="722">
                  <c:v>0.23901857253019501</c:v>
                </c:pt>
                <c:pt idx="723">
                  <c:v>0.23997757121513999</c:v>
                </c:pt>
                <c:pt idx="724">
                  <c:v>0.24093502525949601</c:v>
                </c:pt>
                <c:pt idx="725">
                  <c:v>0.24189092885017499</c:v>
                </c:pt>
                <c:pt idx="726">
                  <c:v>0.24284527619437299</c:v>
                </c:pt>
                <c:pt idx="727">
                  <c:v>0.243798061519749</c:v>
                </c:pt>
                <c:pt idx="728">
                  <c:v>0.24474927907462601</c:v>
                </c:pt>
                <c:pt idx="729">
                  <c:v>0.24569892312816399</c:v>
                </c:pt>
                <c:pt idx="730">
                  <c:v>0.246646987970562</c:v>
                </c:pt>
                <c:pt idx="731">
                  <c:v>0.24759346791325099</c:v>
                </c:pt>
                <c:pt idx="732">
                  <c:v>0.248538357289081</c:v>
                </c:pt>
                <c:pt idx="733">
                  <c:v>0.24948165045251</c:v>
                </c:pt>
                <c:pt idx="734">
                  <c:v>0.25042334177980502</c:v>
                </c:pt>
                <c:pt idx="735">
                  <c:v>0.25136342566923697</c:v>
                </c:pt>
                <c:pt idx="736">
                  <c:v>0.252301896541268</c:v>
                </c:pt>
                <c:pt idx="737">
                  <c:v>0.25323874883874298</c:v>
                </c:pt>
                <c:pt idx="738">
                  <c:v>0.25417397702709699</c:v>
                </c:pt>
                <c:pt idx="739">
                  <c:v>0.255107575594544</c:v>
                </c:pt>
                <c:pt idx="740">
                  <c:v>0.256039539052272</c:v>
                </c:pt>
                <c:pt idx="741">
                  <c:v>0.25696986193464499</c:v>
                </c:pt>
                <c:pt idx="742">
                  <c:v>0.25789853879939001</c:v>
                </c:pt>
                <c:pt idx="743">
                  <c:v>0.258825564227809</c:v>
                </c:pt>
                <c:pt idx="744">
                  <c:v>0.25975093282496498</c:v>
                </c:pt>
                <c:pt idx="745">
                  <c:v>0.26067463921987999</c:v>
                </c:pt>
                <c:pt idx="746">
                  <c:v>0.26159667806574899</c:v>
                </c:pt>
                <c:pt idx="747">
                  <c:v>0.26251704404012099</c:v>
                </c:pt>
                <c:pt idx="748">
                  <c:v>0.26343573184510199</c:v>
                </c:pt>
                <c:pt idx="749">
                  <c:v>0.264352736207564</c:v>
                </c:pt>
                <c:pt idx="750">
                  <c:v>0.265268051879334</c:v>
                </c:pt>
                <c:pt idx="751">
                  <c:v>0.26618167363740303</c:v>
                </c:pt>
                <c:pt idx="752">
                  <c:v>0.26709359628411999</c:v>
                </c:pt>
                <c:pt idx="753">
                  <c:v>0.26800381464738798</c:v>
                </c:pt>
                <c:pt idx="754">
                  <c:v>0.26891232358089001</c:v>
                </c:pt>
                <c:pt idx="755">
                  <c:v>0.26981911796424701</c:v>
                </c:pt>
                <c:pt idx="756">
                  <c:v>0.27072419270325598</c:v>
                </c:pt>
                <c:pt idx="757">
                  <c:v>0.27162754273008199</c:v>
                </c:pt>
                <c:pt idx="758">
                  <c:v>0.27252916300344299</c:v>
                </c:pt>
                <c:pt idx="759">
                  <c:v>0.27342904850883498</c:v>
                </c:pt>
                <c:pt idx="760">
                  <c:v>0.27432719425871099</c:v>
                </c:pt>
                <c:pt idx="761">
                  <c:v>0.27522359529270801</c:v>
                </c:pt>
                <c:pt idx="762">
                  <c:v>0.27611824667781698</c:v>
                </c:pt>
                <c:pt idx="763">
                  <c:v>0.277011143508611</c:v>
                </c:pt>
                <c:pt idx="764">
                  <c:v>0.27790228090743302</c:v>
                </c:pt>
                <c:pt idx="765">
                  <c:v>0.27879165402460099</c:v>
                </c:pt>
                <c:pt idx="766">
                  <c:v>0.27967925803860499</c:v>
                </c:pt>
                <c:pt idx="767">
                  <c:v>0.28056508815631598</c:v>
                </c:pt>
                <c:pt idx="768">
                  <c:v>0.28144913961317702</c:v>
                </c:pt>
                <c:pt idx="769">
                  <c:v>0.28233140767341403</c:v>
                </c:pt>
                <c:pt idx="770">
                  <c:v>0.28321188763022598</c:v>
                </c:pt>
                <c:pt idx="771">
                  <c:v>0.28409057480599298</c:v>
                </c:pt>
                <c:pt idx="772">
                  <c:v>0.28496746455246702</c:v>
                </c:pt>
                <c:pt idx="773">
                  <c:v>0.28584255225098798</c:v>
                </c:pt>
                <c:pt idx="774">
                  <c:v>0.28671583331266198</c:v>
                </c:pt>
                <c:pt idx="775">
                  <c:v>0.287587303178578</c:v>
                </c:pt>
                <c:pt idx="776">
                  <c:v>0.28845695731999799</c:v>
                </c:pt>
                <c:pt idx="777">
                  <c:v>0.28932479123855498</c:v>
                </c:pt>
                <c:pt idx="778">
                  <c:v>0.29019080046645102</c:v>
                </c:pt>
                <c:pt idx="779">
                  <c:v>0.29105498056665902</c:v>
                </c:pt>
                <c:pt idx="780">
                  <c:v>0.29191732713311602</c:v>
                </c:pt>
                <c:pt idx="781">
                  <c:v>0.29277783579092098</c:v>
                </c:pt>
                <c:pt idx="782">
                  <c:v>0.29363650219652299</c:v>
                </c:pt>
                <c:pt idx="783">
                  <c:v>0.29449332203793499</c:v>
                </c:pt>
                <c:pt idx="784">
                  <c:v>0.29534829103490801</c:v>
                </c:pt>
                <c:pt idx="785">
                  <c:v>0.29620140493913399</c:v>
                </c:pt>
                <c:pt idx="786">
                  <c:v>0.29705265953444598</c:v>
                </c:pt>
                <c:pt idx="787">
                  <c:v>0.29790205063699798</c:v>
                </c:pt>
                <c:pt idx="788">
                  <c:v>0.29874957409546599</c:v>
                </c:pt>
                <c:pt idx="789">
                  <c:v>0.29959522579123499</c:v>
                </c:pt>
                <c:pt idx="790">
                  <c:v>0.30043900163859699</c:v>
                </c:pt>
                <c:pt idx="791">
                  <c:v>0.30128089758492599</c:v>
                </c:pt>
                <c:pt idx="792">
                  <c:v>0.302120909610886</c:v>
                </c:pt>
                <c:pt idx="793">
                  <c:v>0.30295903373060101</c:v>
                </c:pt>
                <c:pt idx="794">
                  <c:v>0.30379526599185502</c:v>
                </c:pt>
                <c:pt idx="795">
                  <c:v>0.30462960247627602</c:v>
                </c:pt>
                <c:pt idx="796">
                  <c:v>0.30546203929951499</c:v>
                </c:pt>
                <c:pt idx="797">
                  <c:v>0.306292572611439</c:v>
                </c:pt>
                <c:pt idx="798">
                  <c:v>0.30712119859630499</c:v>
                </c:pt>
                <c:pt idx="799">
                  <c:v>0.30794791347295902</c:v>
                </c:pt>
                <c:pt idx="800">
                  <c:v>0.30877271349499802</c:v>
                </c:pt>
                <c:pt idx="801">
                  <c:v>0.30959559495095801</c:v>
                </c:pt>
                <c:pt idx="802">
                  <c:v>0.31041655416449998</c:v>
                </c:pt>
                <c:pt idx="803">
                  <c:v>0.31123558749458202</c:v>
                </c:pt>
                <c:pt idx="804">
                  <c:v>0.31205269133563401</c:v>
                </c:pt>
                <c:pt idx="805">
                  <c:v>0.31286786211773698</c:v>
                </c:pt>
                <c:pt idx="806">
                  <c:v>0.31368109630680002</c:v>
                </c:pt>
                <c:pt idx="807">
                  <c:v>0.31449239040472299</c:v>
                </c:pt>
                <c:pt idx="808">
                  <c:v>0.31530174094958802</c:v>
                </c:pt>
                <c:pt idx="809">
                  <c:v>0.31610914451580802</c:v>
                </c:pt>
                <c:pt idx="810">
                  <c:v>0.31691459771431002</c:v>
                </c:pt>
                <c:pt idx="811">
                  <c:v>0.317718097192703</c:v>
                </c:pt>
                <c:pt idx="812">
                  <c:v>0.318519639635435</c:v>
                </c:pt>
                <c:pt idx="813">
                  <c:v>0.31931922176397398</c:v>
                </c:pt>
                <c:pt idx="814">
                  <c:v>0.32011684033694798</c:v>
                </c:pt>
                <c:pt idx="815">
                  <c:v>0.32091249215033901</c:v>
                </c:pt>
                <c:pt idx="816">
                  <c:v>0.32170617403761298</c:v>
                </c:pt>
                <c:pt idx="817">
                  <c:v>0.322497882869895</c:v>
                </c:pt>
                <c:pt idx="818">
                  <c:v>0.323287615556131</c:v>
                </c:pt>
                <c:pt idx="819">
                  <c:v>0.32407536904323098</c:v>
                </c:pt>
                <c:pt idx="820">
                  <c:v>0.32486114031623098</c:v>
                </c:pt>
                <c:pt idx="821">
                  <c:v>0.325644926398448</c:v>
                </c:pt>
                <c:pt idx="822">
                  <c:v>0.32642672435162401</c:v>
                </c:pt>
                <c:pt idx="823">
                  <c:v>0.32720653127607902</c:v>
                </c:pt>
                <c:pt idx="824">
                  <c:v>0.32798434431085899</c:v>
                </c:pt>
                <c:pt idx="825">
                  <c:v>0.32876016063388502</c:v>
                </c:pt>
                <c:pt idx="826">
                  <c:v>0.32953397746209301</c:v>
                </c:pt>
                <c:pt idx="827">
                  <c:v>0.33030579205157201</c:v>
                </c:pt>
                <c:pt idx="828">
                  <c:v>0.331075601697711</c:v>
                </c:pt>
                <c:pt idx="829">
                  <c:v>0.33184340373534299</c:v>
                </c:pt>
                <c:pt idx="830">
                  <c:v>0.33260919553886498</c:v>
                </c:pt>
                <c:pt idx="831">
                  <c:v>0.33337297452238901</c:v>
                </c:pt>
                <c:pt idx="832">
                  <c:v>0.334134738139862</c:v>
                </c:pt>
                <c:pt idx="833">
                  <c:v>0.33489448388520598</c:v>
                </c:pt>
                <c:pt idx="834">
                  <c:v>0.33565220929244899</c:v>
                </c:pt>
                <c:pt idx="835">
                  <c:v>0.33640791193583403</c:v>
                </c:pt>
                <c:pt idx="836">
                  <c:v>0.33716158942996599</c:v>
                </c:pt>
                <c:pt idx="837">
                  <c:v>0.33791323942992102</c:v>
                </c:pt>
                <c:pt idx="838">
                  <c:v>0.33866285963136999</c:v>
                </c:pt>
                <c:pt idx="839">
                  <c:v>0.33941044777069701</c:v>
                </c:pt>
                <c:pt idx="840">
                  <c:v>0.340156001625112</c:v>
                </c:pt>
                <c:pt idx="841">
                  <c:v>0.34089951901277799</c:v>
                </c:pt>
                <c:pt idx="842">
                  <c:v>0.34164099779290102</c:v>
                </c:pt>
                <c:pt idx="843">
                  <c:v>0.34238043586585998</c:v>
                </c:pt>
                <c:pt idx="844">
                  <c:v>0.34311783117330302</c:v>
                </c:pt>
                <c:pt idx="845">
                  <c:v>0.34385318169825702</c:v>
                </c:pt>
                <c:pt idx="846">
                  <c:v>0.34458648546522402</c:v>
                </c:pt>
                <c:pt idx="847">
                  <c:v>0.34531774054029002</c:v>
                </c:pt>
                <c:pt idx="848">
                  <c:v>0.34604694503121702</c:v>
                </c:pt>
                <c:pt idx="849">
                  <c:v>0.34677409708754098</c:v>
                </c:pt>
                <c:pt idx="850">
                  <c:v>0.347499194900666</c:v>
                </c:pt>
                <c:pt idx="851">
                  <c:v>0.34822223670395303</c:v>
                </c:pt>
                <c:pt idx="852">
                  <c:v>0.34894322077280898</c:v>
                </c:pt>
                <c:pt idx="853">
                  <c:v>0.34966214542477297</c:v>
                </c:pt>
                <c:pt idx="854">
                  <c:v>0.35037900901959701</c:v>
                </c:pt>
                <c:pt idx="855">
                  <c:v>0.35109380995933598</c:v>
                </c:pt>
                <c:pt idx="856">
                  <c:v>0.35180654668841299</c:v>
                </c:pt>
                <c:pt idx="857">
                  <c:v>0.35251721769370598</c:v>
                </c:pt>
                <c:pt idx="858">
                  <c:v>0.35322582150461801</c:v>
                </c:pt>
                <c:pt idx="859">
                  <c:v>0.35393235669314399</c:v>
                </c:pt>
                <c:pt idx="860">
                  <c:v>0.35463682187394302</c:v>
                </c:pt>
                <c:pt idx="861">
                  <c:v>0.35533921570440802</c:v>
                </c:pt>
                <c:pt idx="862">
                  <c:v>0.35603953688471401</c:v>
                </c:pt>
                <c:pt idx="863">
                  <c:v>0.35673778415790097</c:v>
                </c:pt>
                <c:pt idx="864">
                  <c:v>0.35743395630990799</c:v>
                </c:pt>
                <c:pt idx="865">
                  <c:v>0.35812805216964599</c:v>
                </c:pt>
                <c:pt idx="866">
                  <c:v>0.35882007060904098</c:v>
                </c:pt>
                <c:pt idx="867">
                  <c:v>0.35951001054308601</c:v>
                </c:pt>
                <c:pt idx="868">
                  <c:v>0.36019787092988798</c:v>
                </c:pt>
                <c:pt idx="869">
                  <c:v>0.36088365077071899</c:v>
                </c:pt>
                <c:pt idx="870">
                  <c:v>0.36156734911003702</c:v>
                </c:pt>
                <c:pt idx="871">
                  <c:v>0.36224896503554999</c:v>
                </c:pt>
                <c:pt idx="872">
                  <c:v>0.36292849767823498</c:v>
                </c:pt>
                <c:pt idx="873">
                  <c:v>0.36360594621238002</c:v>
                </c:pt>
                <c:pt idx="874">
                  <c:v>0.36428130985560803</c:v>
                </c:pt>
                <c:pt idx="875">
                  <c:v>0.364954587868908</c:v>
                </c:pt>
                <c:pt idx="876">
                  <c:v>0.36562577955666298</c:v>
                </c:pt>
                <c:pt idx="877">
                  <c:v>0.36629488426666501</c:v>
                </c:pt>
                <c:pt idx="878">
                  <c:v>0.36696190139013402</c:v>
                </c:pt>
                <c:pt idx="879">
                  <c:v>0.36762683036174199</c:v>
                </c:pt>
                <c:pt idx="880">
                  <c:v>0.36828967065962098</c:v>
                </c:pt>
                <c:pt idx="881">
                  <c:v>0.36895042180537402</c:v>
                </c:pt>
                <c:pt idx="882">
                  <c:v>0.36960908336408099</c:v>
                </c:pt>
                <c:pt idx="883">
                  <c:v>0.37026565494430602</c:v>
                </c:pt>
                <c:pt idx="884">
                  <c:v>0.37092013619810299</c:v>
                </c:pt>
                <c:pt idx="885">
                  <c:v>0.371572526821003</c:v>
                </c:pt>
                <c:pt idx="886">
                  <c:v>0.37222282655202399</c:v>
                </c:pt>
                <c:pt idx="887">
                  <c:v>0.372871035173655</c:v>
                </c:pt>
                <c:pt idx="888">
                  <c:v>0.37351715251184697</c:v>
                </c:pt>
                <c:pt idx="889">
                  <c:v>0.37416117843600399</c:v>
                </c:pt>
                <c:pt idx="890">
                  <c:v>0.374803112858966</c:v>
                </c:pt>
                <c:pt idx="891">
                  <c:v>0.37544295573698799</c:v>
                </c:pt>
                <c:pt idx="892">
                  <c:v>0.37608070706972502</c:v>
                </c:pt>
                <c:pt idx="893">
                  <c:v>0.376716366900195</c:v>
                </c:pt>
                <c:pt idx="894">
                  <c:v>0.37734993531476801</c:v>
                </c:pt>
                <c:pt idx="895">
                  <c:v>0.377981412443123</c:v>
                </c:pt>
                <c:pt idx="896">
                  <c:v>0.37861079845822099</c:v>
                </c:pt>
                <c:pt idx="897">
                  <c:v>0.37923809357626498</c:v>
                </c:pt>
                <c:pt idx="898">
                  <c:v>0.37986329805666302</c:v>
                </c:pt>
                <c:pt idx="899">
                  <c:v>0.38048641220199197</c:v>
                </c:pt>
                <c:pt idx="900">
                  <c:v>0.38110743635793698</c:v>
                </c:pt>
                <c:pt idx="901">
                  <c:v>0.381726370913261</c:v>
                </c:pt>
                <c:pt idx="902">
                  <c:v>0.38234321629974599</c:v>
                </c:pt>
                <c:pt idx="903">
                  <c:v>0.38295797299213302</c:v>
                </c:pt>
                <c:pt idx="904">
                  <c:v>0.38357064150807801</c:v>
                </c:pt>
                <c:pt idx="905">
                  <c:v>0.384181222408086</c:v>
                </c:pt>
                <c:pt idx="906">
                  <c:v>0.38478971629544501</c:v>
                </c:pt>
                <c:pt idx="907">
                  <c:v>0.38539612381616301</c:v>
                </c:pt>
                <c:pt idx="908">
                  <c:v>0.38600044565890901</c:v>
                </c:pt>
                <c:pt idx="909">
                  <c:v>0.38660268255492802</c:v>
                </c:pt>
                <c:pt idx="910">
                  <c:v>0.387202835277969</c:v>
                </c:pt>
                <c:pt idx="911">
                  <c:v>0.38780090464421801</c:v>
                </c:pt>
                <c:pt idx="912">
                  <c:v>0.38839689151220602</c:v>
                </c:pt>
                <c:pt idx="913">
                  <c:v>0.38899079678273502</c:v>
                </c:pt>
                <c:pt idx="914">
                  <c:v>0.38958262139878302</c:v>
                </c:pt>
                <c:pt idx="915">
                  <c:v>0.39017236634542901</c:v>
                </c:pt>
                <c:pt idx="916">
                  <c:v>0.39076003264975001</c:v>
                </c:pt>
                <c:pt idx="917">
                  <c:v>0.39134562138072698</c:v>
                </c:pt>
                <c:pt idx="918">
                  <c:v>0.391929133649151</c:v>
                </c:pt>
                <c:pt idx="919">
                  <c:v>0.39251057060753203</c:v>
                </c:pt>
                <c:pt idx="920">
                  <c:v>0.393089933449978</c:v>
                </c:pt>
                <c:pt idx="921">
                  <c:v>0.39366722341210197</c:v>
                </c:pt>
                <c:pt idx="922">
                  <c:v>0.394242441770908</c:v>
                </c:pt>
                <c:pt idx="923">
                  <c:v>0.39481558984468401</c:v>
                </c:pt>
                <c:pt idx="924">
                  <c:v>0.39538666899288699</c:v>
                </c:pt>
                <c:pt idx="925">
                  <c:v>0.39595568061602399</c:v>
                </c:pt>
                <c:pt idx="926">
                  <c:v>0.39652262615553302</c:v>
                </c:pt>
                <c:pt idx="927">
                  <c:v>0.39708750709366403</c:v>
                </c:pt>
                <c:pt idx="928">
                  <c:v>0.39765032495334701</c:v>
                </c:pt>
                <c:pt idx="929">
                  <c:v>0.39821108129807498</c:v>
                </c:pt>
                <c:pt idx="930">
                  <c:v>0.39876977773176397</c:v>
                </c:pt>
                <c:pt idx="931">
                  <c:v>0.399326415898623</c:v>
                </c:pt>
                <c:pt idx="932">
                  <c:v>0.39988099748302203</c:v>
                </c:pt>
                <c:pt idx="933">
                  <c:v>0.40043352420934702</c:v>
                </c:pt>
                <c:pt idx="934">
                  <c:v>0.400983997841867</c:v>
                </c:pt>
                <c:pt idx="935">
                  <c:v>0.40153242018458402</c:v>
                </c:pt>
                <c:pt idx="936">
                  <c:v>0.40207879308108901</c:v>
                </c:pt>
                <c:pt idx="937">
                  <c:v>0.40262311841441301</c:v>
                </c:pt>
                <c:pt idx="938">
                  <c:v>0.40316539810687801</c:v>
                </c:pt>
                <c:pt idx="939">
                  <c:v>0.40370563411993898</c:v>
                </c:pt>
                <c:pt idx="940">
                  <c:v>0.40424382845403101</c:v>
                </c:pt>
                <c:pt idx="941">
                  <c:v>0.40477998314841201</c:v>
                </c:pt>
                <c:pt idx="942">
                  <c:v>0.40531410028099502</c:v>
                </c:pt>
                <c:pt idx="943">
                  <c:v>0.405846181968188</c:v>
                </c:pt>
                <c:pt idx="944">
                  <c:v>0.40637623036473502</c:v>
                </c:pt>
                <c:pt idx="945">
                  <c:v>0.40690424766353001</c:v>
                </c:pt>
                <c:pt idx="946">
                  <c:v>0.40743023609546197</c:v>
                </c:pt>
                <c:pt idx="947">
                  <c:v>0.40795419792924198</c:v>
                </c:pt>
                <c:pt idx="948">
                  <c:v>0.40847613547120798</c:v>
                </c:pt>
                <c:pt idx="949">
                  <c:v>0.40899605106517101</c:v>
                </c:pt>
                <c:pt idx="950">
                  <c:v>0.409513947092223</c:v>
                </c:pt>
                <c:pt idx="951">
                  <c:v>0.41002982597054999</c:v>
                </c:pt>
                <c:pt idx="952">
                  <c:v>0.41054369015525699</c:v>
                </c:pt>
                <c:pt idx="953">
                  <c:v>0.41105554213817402</c:v>
                </c:pt>
                <c:pt idx="954">
                  <c:v>0.41156538444767399</c:v>
                </c:pt>
                <c:pt idx="955">
                  <c:v>0.41207321964846899</c:v>
                </c:pt>
                <c:pt idx="956">
                  <c:v>0.41257905034143</c:v>
                </c:pt>
                <c:pt idx="957">
                  <c:v>0.41308287916338299</c:v>
                </c:pt>
                <c:pt idx="958">
                  <c:v>0.41358470878690901</c:v>
                </c:pt>
                <c:pt idx="959">
                  <c:v>0.41408454192015698</c:v>
                </c:pt>
                <c:pt idx="960">
                  <c:v>0.414582381306627</c:v>
                </c:pt>
                <c:pt idx="961">
                  <c:v>0.41507822972497299</c:v>
                </c:pt>
                <c:pt idx="962">
                  <c:v>0.41557208998879402</c:v>
                </c:pt>
                <c:pt idx="963">
                  <c:v>0.416063964946431</c:v>
                </c:pt>
                <c:pt idx="964">
                  <c:v>0.41655385748075202</c:v>
                </c:pt>
                <c:pt idx="965">
                  <c:v>0.41704177050894098</c:v>
                </c:pt>
                <c:pt idx="966">
                  <c:v>0.41752770698228803</c:v>
                </c:pt>
                <c:pt idx="967">
                  <c:v>0.418011669885964</c:v>
                </c:pt>
                <c:pt idx="968">
                  <c:v>0.41849366223881301</c:v>
                </c:pt>
                <c:pt idx="969">
                  <c:v>0.41897368709313099</c:v>
                </c:pt>
                <c:pt idx="970">
                  <c:v>0.41945174753443498</c:v>
                </c:pt>
                <c:pt idx="971">
                  <c:v>0.41992784668125799</c:v>
                </c:pt>
                <c:pt idx="972">
                  <c:v>0.420401987684905</c:v>
                </c:pt>
                <c:pt idx="973">
                  <c:v>0.42087417372923702</c:v>
                </c:pt>
                <c:pt idx="974">
                  <c:v>0.42134440803044598</c:v>
                </c:pt>
                <c:pt idx="975">
                  <c:v>0.42181269383681602</c:v>
                </c:pt>
                <c:pt idx="976">
                  <c:v>0.42227903442849501</c:v>
                </c:pt>
                <c:pt idx="977">
                  <c:v>0.42274343311726997</c:v>
                </c:pt>
                <c:pt idx="978">
                  <c:v>0.42320589324631602</c:v>
                </c:pt>
                <c:pt idx="979">
                  <c:v>0.42366641818997602</c:v>
                </c:pt>
                <c:pt idx="980">
                  <c:v>0.42412501135351499</c:v>
                </c:pt>
                <c:pt idx="981">
                  <c:v>0.42458167617287901</c:v>
                </c:pt>
                <c:pt idx="982">
                  <c:v>0.42503641611446602</c:v>
                </c:pt>
                <c:pt idx="983">
                  <c:v>0.42548923467486699</c:v>
                </c:pt>
                <c:pt idx="984">
                  <c:v>0.42594013538063902</c:v>
                </c:pt>
                <c:pt idx="985">
                  <c:v>0.42638912178805</c:v>
                </c:pt>
                <c:pt idx="986">
                  <c:v>0.42683619748283602</c:v>
                </c:pt>
                <c:pt idx="987">
                  <c:v>0.42728136607995598</c:v>
                </c:pt>
                <c:pt idx="988">
                  <c:v>0.42772463122333798</c:v>
                </c:pt>
                <c:pt idx="989">
                  <c:v>0.42816599658563298</c:v>
                </c:pt>
                <c:pt idx="990">
                  <c:v>0.42860546586796699</c:v>
                </c:pt>
                <c:pt idx="991">
                  <c:v>0.42904304279968303</c:v>
                </c:pt>
                <c:pt idx="992">
                  <c:v>0.42947873113808899</c:v>
                </c:pt>
                <c:pt idx="993">
                  <c:v>0.429912534668204</c:v>
                </c:pt>
                <c:pt idx="994">
                  <c:v>0.43034445720250603</c:v>
                </c:pt>
                <c:pt idx="995">
                  <c:v>0.43077450258067002</c:v>
                </c:pt>
                <c:pt idx="996">
                  <c:v>0.431202674669314</c:v>
                </c:pt>
                <c:pt idx="997">
                  <c:v>0.431628977361739</c:v>
                </c:pt>
                <c:pt idx="998">
                  <c:v>0.43205341457766799</c:v>
                </c:pt>
                <c:pt idx="999">
                  <c:v>0.43247599026299099</c:v>
                </c:pt>
                <c:pt idx="1000">
                  <c:v>0.43289670838949401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F8E-4DA8-B6EF-3297D48BCFDF}"/>
            </c:ext>
          </c:extLst>
        </c:ser>
        <c:ser>
          <c:idx val="1"/>
          <c:order val="1"/>
          <c:tx>
            <c:strRef>
              <c:f>GIL_dc!$P$1</c:f>
              <c:strCache>
                <c:ptCount val="1"/>
                <c:pt idx="0">
                  <c:v>Vcont=0.06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GIL_dc!$N$2:$N$1002</c:f>
              <c:numCache>
                <c:formatCode>General</c:formatCode>
                <c:ptCount val="1001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-9.9399999999999794E-2</c:v>
                </c:pt>
                <c:pt idx="4">
                  <c:v>-9.9199999999999802E-2</c:v>
                </c:pt>
                <c:pt idx="5">
                  <c:v>-9.8999999999999796E-2</c:v>
                </c:pt>
                <c:pt idx="6">
                  <c:v>-9.8799999999999805E-2</c:v>
                </c:pt>
                <c:pt idx="7">
                  <c:v>-9.8599999999999799E-2</c:v>
                </c:pt>
                <c:pt idx="8">
                  <c:v>-9.8399999999999793E-2</c:v>
                </c:pt>
                <c:pt idx="9">
                  <c:v>-9.8199999999999801E-2</c:v>
                </c:pt>
                <c:pt idx="10">
                  <c:v>-9.7999999999999796E-2</c:v>
                </c:pt>
                <c:pt idx="11">
                  <c:v>-9.7799999999999804E-2</c:v>
                </c:pt>
                <c:pt idx="12">
                  <c:v>-9.7599999999999798E-2</c:v>
                </c:pt>
                <c:pt idx="13">
                  <c:v>-9.7399999999999806E-2</c:v>
                </c:pt>
                <c:pt idx="14">
                  <c:v>-9.71999999999998E-2</c:v>
                </c:pt>
                <c:pt idx="15">
                  <c:v>-9.6999999999999795E-2</c:v>
                </c:pt>
                <c:pt idx="16">
                  <c:v>-9.6799999999999803E-2</c:v>
                </c:pt>
                <c:pt idx="17">
                  <c:v>-9.6599999999999797E-2</c:v>
                </c:pt>
                <c:pt idx="18">
                  <c:v>-9.6399999999999805E-2</c:v>
                </c:pt>
                <c:pt idx="19">
                  <c:v>-9.61999999999998E-2</c:v>
                </c:pt>
                <c:pt idx="20">
                  <c:v>-9.5999999999999794E-2</c:v>
                </c:pt>
                <c:pt idx="21">
                  <c:v>-9.5799999999999802E-2</c:v>
                </c:pt>
                <c:pt idx="22">
                  <c:v>-9.5599999999999796E-2</c:v>
                </c:pt>
                <c:pt idx="23">
                  <c:v>-9.5399999999999804E-2</c:v>
                </c:pt>
                <c:pt idx="24">
                  <c:v>-9.5199999999999799E-2</c:v>
                </c:pt>
                <c:pt idx="25">
                  <c:v>-9.4999999999999807E-2</c:v>
                </c:pt>
                <c:pt idx="26">
                  <c:v>-9.4799999999999801E-2</c:v>
                </c:pt>
                <c:pt idx="27">
                  <c:v>-9.4599999999999795E-2</c:v>
                </c:pt>
                <c:pt idx="28">
                  <c:v>-9.4399999999999804E-2</c:v>
                </c:pt>
                <c:pt idx="29">
                  <c:v>-9.4199999999999798E-2</c:v>
                </c:pt>
                <c:pt idx="30">
                  <c:v>-9.3999999999999806E-2</c:v>
                </c:pt>
                <c:pt idx="31">
                  <c:v>-9.37999999999998E-2</c:v>
                </c:pt>
                <c:pt idx="32">
                  <c:v>-9.3599999999999794E-2</c:v>
                </c:pt>
                <c:pt idx="33">
                  <c:v>-9.3399999999999803E-2</c:v>
                </c:pt>
                <c:pt idx="34">
                  <c:v>-9.3199999999999797E-2</c:v>
                </c:pt>
                <c:pt idx="35">
                  <c:v>-9.2999999999999805E-2</c:v>
                </c:pt>
                <c:pt idx="36">
                  <c:v>-9.2799999999999799E-2</c:v>
                </c:pt>
                <c:pt idx="37">
                  <c:v>-9.2599999999999794E-2</c:v>
                </c:pt>
                <c:pt idx="38">
                  <c:v>-9.2399999999999594E-2</c:v>
                </c:pt>
                <c:pt idx="39">
                  <c:v>-9.2199999999999602E-2</c:v>
                </c:pt>
                <c:pt idx="40">
                  <c:v>-9.1999999999999596E-2</c:v>
                </c:pt>
                <c:pt idx="41">
                  <c:v>-9.1799999999999604E-2</c:v>
                </c:pt>
                <c:pt idx="42">
                  <c:v>-9.1599999999999598E-2</c:v>
                </c:pt>
                <c:pt idx="43">
                  <c:v>-9.1399999999999607E-2</c:v>
                </c:pt>
                <c:pt idx="44">
                  <c:v>-9.1199999999999601E-2</c:v>
                </c:pt>
                <c:pt idx="45">
                  <c:v>-9.0999999999999595E-2</c:v>
                </c:pt>
                <c:pt idx="46">
                  <c:v>-9.0799999999999603E-2</c:v>
                </c:pt>
                <c:pt idx="47">
                  <c:v>-9.0599999999999598E-2</c:v>
                </c:pt>
                <c:pt idx="48">
                  <c:v>-9.0399999999999606E-2</c:v>
                </c:pt>
                <c:pt idx="49">
                  <c:v>-9.01999999999996E-2</c:v>
                </c:pt>
                <c:pt idx="50">
                  <c:v>-8.9999999999999594E-2</c:v>
                </c:pt>
                <c:pt idx="51">
                  <c:v>-8.9799999999999602E-2</c:v>
                </c:pt>
                <c:pt idx="52">
                  <c:v>-8.9599999999999597E-2</c:v>
                </c:pt>
                <c:pt idx="53">
                  <c:v>-8.9399999999999605E-2</c:v>
                </c:pt>
                <c:pt idx="54">
                  <c:v>-8.9199999999999599E-2</c:v>
                </c:pt>
                <c:pt idx="55">
                  <c:v>-8.8999999999999593E-2</c:v>
                </c:pt>
                <c:pt idx="56">
                  <c:v>-8.8799999999999601E-2</c:v>
                </c:pt>
                <c:pt idx="57">
                  <c:v>-8.8599999999999596E-2</c:v>
                </c:pt>
                <c:pt idx="58">
                  <c:v>-8.8399999999999604E-2</c:v>
                </c:pt>
                <c:pt idx="59">
                  <c:v>-8.8199999999999598E-2</c:v>
                </c:pt>
                <c:pt idx="60">
                  <c:v>-8.7999999999999606E-2</c:v>
                </c:pt>
                <c:pt idx="61">
                  <c:v>-8.7799999999999601E-2</c:v>
                </c:pt>
                <c:pt idx="62">
                  <c:v>-8.7599999999999595E-2</c:v>
                </c:pt>
                <c:pt idx="63">
                  <c:v>-8.7399999999999603E-2</c:v>
                </c:pt>
                <c:pt idx="64">
                  <c:v>-8.7199999999999597E-2</c:v>
                </c:pt>
                <c:pt idx="65">
                  <c:v>-8.6999999999999605E-2</c:v>
                </c:pt>
                <c:pt idx="66">
                  <c:v>-8.67999999999996E-2</c:v>
                </c:pt>
                <c:pt idx="67">
                  <c:v>-8.6599999999999594E-2</c:v>
                </c:pt>
                <c:pt idx="68">
                  <c:v>-8.6399999999999602E-2</c:v>
                </c:pt>
                <c:pt idx="69">
                  <c:v>-8.6199999999999596E-2</c:v>
                </c:pt>
                <c:pt idx="70">
                  <c:v>-8.5999999999999605E-2</c:v>
                </c:pt>
                <c:pt idx="71">
                  <c:v>-8.5799999999999599E-2</c:v>
                </c:pt>
                <c:pt idx="72">
                  <c:v>-8.5599999999999593E-2</c:v>
                </c:pt>
                <c:pt idx="73">
                  <c:v>-8.5399999999999393E-2</c:v>
                </c:pt>
                <c:pt idx="74">
                  <c:v>-8.5199999999999401E-2</c:v>
                </c:pt>
                <c:pt idx="75">
                  <c:v>-8.4999999999999395E-2</c:v>
                </c:pt>
                <c:pt idx="76">
                  <c:v>-8.4799999999999404E-2</c:v>
                </c:pt>
                <c:pt idx="77">
                  <c:v>-8.4599999999999398E-2</c:v>
                </c:pt>
                <c:pt idx="78">
                  <c:v>-8.4399999999999406E-2</c:v>
                </c:pt>
                <c:pt idx="79">
                  <c:v>-8.41999999999994E-2</c:v>
                </c:pt>
                <c:pt idx="80">
                  <c:v>-8.3999999999999395E-2</c:v>
                </c:pt>
                <c:pt idx="81">
                  <c:v>-8.3799999999999403E-2</c:v>
                </c:pt>
                <c:pt idx="82">
                  <c:v>-8.3599999999999397E-2</c:v>
                </c:pt>
                <c:pt idx="83">
                  <c:v>-8.3399999999999405E-2</c:v>
                </c:pt>
                <c:pt idx="84">
                  <c:v>-8.3199999999999399E-2</c:v>
                </c:pt>
                <c:pt idx="85">
                  <c:v>-8.2999999999999394E-2</c:v>
                </c:pt>
                <c:pt idx="86">
                  <c:v>-8.2799999999999402E-2</c:v>
                </c:pt>
                <c:pt idx="87">
                  <c:v>-8.2599999999999396E-2</c:v>
                </c:pt>
                <c:pt idx="88">
                  <c:v>-8.2399999999999404E-2</c:v>
                </c:pt>
                <c:pt idx="89">
                  <c:v>-8.2199999999999399E-2</c:v>
                </c:pt>
                <c:pt idx="90">
                  <c:v>-8.1999999999999407E-2</c:v>
                </c:pt>
                <c:pt idx="91">
                  <c:v>-8.1799999999999401E-2</c:v>
                </c:pt>
                <c:pt idx="92">
                  <c:v>-8.1599999999999395E-2</c:v>
                </c:pt>
                <c:pt idx="93">
                  <c:v>-8.1399999999999403E-2</c:v>
                </c:pt>
                <c:pt idx="94">
                  <c:v>-8.1199999999999398E-2</c:v>
                </c:pt>
                <c:pt idx="95">
                  <c:v>-8.0999999999999406E-2</c:v>
                </c:pt>
                <c:pt idx="96">
                  <c:v>-8.07999999999994E-2</c:v>
                </c:pt>
                <c:pt idx="97">
                  <c:v>-8.0599999999999394E-2</c:v>
                </c:pt>
                <c:pt idx="98">
                  <c:v>-8.0399999999999403E-2</c:v>
                </c:pt>
                <c:pt idx="99">
                  <c:v>-8.0199999999999397E-2</c:v>
                </c:pt>
                <c:pt idx="100">
                  <c:v>-7.9999999999999405E-2</c:v>
                </c:pt>
                <c:pt idx="101">
                  <c:v>-7.9799999999999399E-2</c:v>
                </c:pt>
                <c:pt idx="102">
                  <c:v>-7.9599999999999393E-2</c:v>
                </c:pt>
                <c:pt idx="103">
                  <c:v>-7.9399999999999402E-2</c:v>
                </c:pt>
                <c:pt idx="104">
                  <c:v>-7.9199999999999396E-2</c:v>
                </c:pt>
                <c:pt idx="105">
                  <c:v>-7.8999999999999404E-2</c:v>
                </c:pt>
                <c:pt idx="106">
                  <c:v>-7.8799999999999398E-2</c:v>
                </c:pt>
                <c:pt idx="107">
                  <c:v>-7.8599999999999406E-2</c:v>
                </c:pt>
                <c:pt idx="108">
                  <c:v>-7.8399999999999206E-2</c:v>
                </c:pt>
                <c:pt idx="109">
                  <c:v>-7.8199999999999201E-2</c:v>
                </c:pt>
                <c:pt idx="110">
                  <c:v>-7.7999999999999195E-2</c:v>
                </c:pt>
                <c:pt idx="111">
                  <c:v>-7.7799999999999203E-2</c:v>
                </c:pt>
                <c:pt idx="112">
                  <c:v>-7.7599999999999197E-2</c:v>
                </c:pt>
                <c:pt idx="113">
                  <c:v>-7.7399999999999206E-2</c:v>
                </c:pt>
                <c:pt idx="114">
                  <c:v>-7.71999999999992E-2</c:v>
                </c:pt>
                <c:pt idx="115">
                  <c:v>-7.6999999999999194E-2</c:v>
                </c:pt>
                <c:pt idx="116">
                  <c:v>-7.6799999999999202E-2</c:v>
                </c:pt>
                <c:pt idx="117">
                  <c:v>-7.6599999999999197E-2</c:v>
                </c:pt>
                <c:pt idx="118">
                  <c:v>-7.6399999999999205E-2</c:v>
                </c:pt>
                <c:pt idx="119">
                  <c:v>-7.6199999999999199E-2</c:v>
                </c:pt>
                <c:pt idx="120">
                  <c:v>-7.5999999999999193E-2</c:v>
                </c:pt>
                <c:pt idx="121">
                  <c:v>-7.5799999999999201E-2</c:v>
                </c:pt>
                <c:pt idx="122">
                  <c:v>-7.5599999999999196E-2</c:v>
                </c:pt>
                <c:pt idx="123">
                  <c:v>-7.5399999999999204E-2</c:v>
                </c:pt>
                <c:pt idx="124">
                  <c:v>-7.5199999999999198E-2</c:v>
                </c:pt>
                <c:pt idx="125">
                  <c:v>-7.4999999999999206E-2</c:v>
                </c:pt>
                <c:pt idx="126">
                  <c:v>-7.47999999999992E-2</c:v>
                </c:pt>
                <c:pt idx="127">
                  <c:v>-7.4599999999999195E-2</c:v>
                </c:pt>
                <c:pt idx="128">
                  <c:v>-7.4399999999999203E-2</c:v>
                </c:pt>
                <c:pt idx="129">
                  <c:v>-7.4199999999999197E-2</c:v>
                </c:pt>
                <c:pt idx="130">
                  <c:v>-7.3999999999999205E-2</c:v>
                </c:pt>
                <c:pt idx="131">
                  <c:v>-7.37999999999992E-2</c:v>
                </c:pt>
                <c:pt idx="132">
                  <c:v>-7.3599999999999194E-2</c:v>
                </c:pt>
                <c:pt idx="133">
                  <c:v>-7.3399999999999202E-2</c:v>
                </c:pt>
                <c:pt idx="134">
                  <c:v>-7.3199999999999196E-2</c:v>
                </c:pt>
                <c:pt idx="135">
                  <c:v>-7.2999999999999204E-2</c:v>
                </c:pt>
                <c:pt idx="136">
                  <c:v>-7.2799999999999199E-2</c:v>
                </c:pt>
                <c:pt idx="137">
                  <c:v>-7.2599999999999207E-2</c:v>
                </c:pt>
                <c:pt idx="138">
                  <c:v>-7.2399999999999201E-2</c:v>
                </c:pt>
                <c:pt idx="139">
                  <c:v>-7.2199999999999195E-2</c:v>
                </c:pt>
                <c:pt idx="140">
                  <c:v>-7.1999999999999204E-2</c:v>
                </c:pt>
                <c:pt idx="141">
                  <c:v>-7.1799999999999198E-2</c:v>
                </c:pt>
                <c:pt idx="142">
                  <c:v>-7.1599999999999206E-2</c:v>
                </c:pt>
                <c:pt idx="143">
                  <c:v>-7.1399999999999006E-2</c:v>
                </c:pt>
                <c:pt idx="144">
                  <c:v>-7.1199999999999E-2</c:v>
                </c:pt>
                <c:pt idx="145">
                  <c:v>-7.0999999999998994E-2</c:v>
                </c:pt>
                <c:pt idx="146">
                  <c:v>-7.0799999999999003E-2</c:v>
                </c:pt>
                <c:pt idx="147">
                  <c:v>-7.0599999999998997E-2</c:v>
                </c:pt>
                <c:pt idx="148">
                  <c:v>-7.0399999999999005E-2</c:v>
                </c:pt>
                <c:pt idx="149">
                  <c:v>-7.0199999999998999E-2</c:v>
                </c:pt>
                <c:pt idx="150">
                  <c:v>-6.9999999999998994E-2</c:v>
                </c:pt>
                <c:pt idx="151">
                  <c:v>-6.9799999999999002E-2</c:v>
                </c:pt>
                <c:pt idx="152">
                  <c:v>-6.9599999999998996E-2</c:v>
                </c:pt>
                <c:pt idx="153">
                  <c:v>-6.9399999999999004E-2</c:v>
                </c:pt>
                <c:pt idx="154">
                  <c:v>-6.9199999999998998E-2</c:v>
                </c:pt>
                <c:pt idx="155">
                  <c:v>-6.8999999999999007E-2</c:v>
                </c:pt>
                <c:pt idx="156">
                  <c:v>-6.8799999999999001E-2</c:v>
                </c:pt>
                <c:pt idx="157">
                  <c:v>-6.8599999999998995E-2</c:v>
                </c:pt>
                <c:pt idx="158">
                  <c:v>-6.8399999999999003E-2</c:v>
                </c:pt>
                <c:pt idx="159">
                  <c:v>-6.8199999999998998E-2</c:v>
                </c:pt>
                <c:pt idx="160">
                  <c:v>-6.7999999999999006E-2</c:v>
                </c:pt>
                <c:pt idx="161">
                  <c:v>-6.7799999999999E-2</c:v>
                </c:pt>
                <c:pt idx="162">
                  <c:v>-6.7599999999998994E-2</c:v>
                </c:pt>
                <c:pt idx="163">
                  <c:v>-6.7399999999999002E-2</c:v>
                </c:pt>
                <c:pt idx="164">
                  <c:v>-6.7199999999998997E-2</c:v>
                </c:pt>
                <c:pt idx="165">
                  <c:v>-6.6999999999999005E-2</c:v>
                </c:pt>
                <c:pt idx="166">
                  <c:v>-6.6799999999998999E-2</c:v>
                </c:pt>
                <c:pt idx="167">
                  <c:v>-6.6599999999998993E-2</c:v>
                </c:pt>
                <c:pt idx="168">
                  <c:v>-6.6399999999999001E-2</c:v>
                </c:pt>
                <c:pt idx="169">
                  <c:v>-6.6199999999998996E-2</c:v>
                </c:pt>
                <c:pt idx="170">
                  <c:v>-6.5999999999999004E-2</c:v>
                </c:pt>
                <c:pt idx="171">
                  <c:v>-6.5799999999998998E-2</c:v>
                </c:pt>
                <c:pt idx="172">
                  <c:v>-6.5599999999999006E-2</c:v>
                </c:pt>
                <c:pt idx="173">
                  <c:v>-6.5399999999999001E-2</c:v>
                </c:pt>
                <c:pt idx="174">
                  <c:v>-6.5199999999998995E-2</c:v>
                </c:pt>
                <c:pt idx="175">
                  <c:v>-6.4999999999999003E-2</c:v>
                </c:pt>
                <c:pt idx="176">
                  <c:v>-6.4799999999998997E-2</c:v>
                </c:pt>
                <c:pt idx="177">
                  <c:v>-6.4599999999999005E-2</c:v>
                </c:pt>
                <c:pt idx="178">
                  <c:v>-6.4399999999998805E-2</c:v>
                </c:pt>
                <c:pt idx="179">
                  <c:v>-6.41999999999988E-2</c:v>
                </c:pt>
                <c:pt idx="180">
                  <c:v>-6.3999999999998794E-2</c:v>
                </c:pt>
                <c:pt idx="181">
                  <c:v>-6.3799999999998802E-2</c:v>
                </c:pt>
                <c:pt idx="182">
                  <c:v>-6.3599999999998796E-2</c:v>
                </c:pt>
                <c:pt idx="183">
                  <c:v>-6.3399999999998805E-2</c:v>
                </c:pt>
                <c:pt idx="184">
                  <c:v>-6.3199999999998799E-2</c:v>
                </c:pt>
                <c:pt idx="185">
                  <c:v>-6.2999999999998793E-2</c:v>
                </c:pt>
                <c:pt idx="186">
                  <c:v>-6.2799999999998801E-2</c:v>
                </c:pt>
                <c:pt idx="187">
                  <c:v>-6.2599999999998795E-2</c:v>
                </c:pt>
                <c:pt idx="188">
                  <c:v>-6.2399999999998797E-2</c:v>
                </c:pt>
                <c:pt idx="189">
                  <c:v>-6.2199999999998798E-2</c:v>
                </c:pt>
                <c:pt idx="190">
                  <c:v>-6.1999999999998799E-2</c:v>
                </c:pt>
                <c:pt idx="191">
                  <c:v>-6.17999999999988E-2</c:v>
                </c:pt>
                <c:pt idx="192">
                  <c:v>-6.1599999999998802E-2</c:v>
                </c:pt>
                <c:pt idx="193">
                  <c:v>-6.1399999999998803E-2</c:v>
                </c:pt>
                <c:pt idx="194">
                  <c:v>-6.1199999999998797E-2</c:v>
                </c:pt>
                <c:pt idx="195">
                  <c:v>-6.0999999999998798E-2</c:v>
                </c:pt>
                <c:pt idx="196">
                  <c:v>-6.0799999999998799E-2</c:v>
                </c:pt>
                <c:pt idx="197">
                  <c:v>-6.0599999999998801E-2</c:v>
                </c:pt>
                <c:pt idx="198">
                  <c:v>-6.0399999999998802E-2</c:v>
                </c:pt>
                <c:pt idx="199">
                  <c:v>-6.0199999999998803E-2</c:v>
                </c:pt>
                <c:pt idx="200">
                  <c:v>-5.9999999999998797E-2</c:v>
                </c:pt>
                <c:pt idx="201">
                  <c:v>-5.9799999999998799E-2</c:v>
                </c:pt>
                <c:pt idx="202">
                  <c:v>-5.95999999999988E-2</c:v>
                </c:pt>
                <c:pt idx="203">
                  <c:v>-5.9399999999998801E-2</c:v>
                </c:pt>
                <c:pt idx="204">
                  <c:v>-5.9199999999998802E-2</c:v>
                </c:pt>
                <c:pt idx="205">
                  <c:v>-5.8999999999998803E-2</c:v>
                </c:pt>
                <c:pt idx="206">
                  <c:v>-5.8799999999998798E-2</c:v>
                </c:pt>
                <c:pt idx="207">
                  <c:v>-5.8599999999998799E-2</c:v>
                </c:pt>
                <c:pt idx="208">
                  <c:v>-5.83999999999988E-2</c:v>
                </c:pt>
                <c:pt idx="209">
                  <c:v>-5.8199999999998801E-2</c:v>
                </c:pt>
                <c:pt idx="210">
                  <c:v>-5.7999999999998803E-2</c:v>
                </c:pt>
                <c:pt idx="211">
                  <c:v>-5.7799999999998797E-2</c:v>
                </c:pt>
                <c:pt idx="212">
                  <c:v>-5.7599999999998798E-2</c:v>
                </c:pt>
                <c:pt idx="213">
                  <c:v>-5.7399999999998799E-2</c:v>
                </c:pt>
                <c:pt idx="214">
                  <c:v>-5.71999999999988E-2</c:v>
                </c:pt>
                <c:pt idx="215">
                  <c:v>-5.6999999999998802E-2</c:v>
                </c:pt>
                <c:pt idx="216">
                  <c:v>-5.6799999999998803E-2</c:v>
                </c:pt>
                <c:pt idx="217">
                  <c:v>-5.6599999999998797E-2</c:v>
                </c:pt>
                <c:pt idx="218">
                  <c:v>-5.6399999999998798E-2</c:v>
                </c:pt>
                <c:pt idx="219">
                  <c:v>-5.61999999999988E-2</c:v>
                </c:pt>
                <c:pt idx="220">
                  <c:v>-5.5999999999998801E-2</c:v>
                </c:pt>
                <c:pt idx="221">
                  <c:v>-5.5799999999998802E-2</c:v>
                </c:pt>
                <c:pt idx="222">
                  <c:v>-5.5599999999998803E-2</c:v>
                </c:pt>
                <c:pt idx="223">
                  <c:v>-5.5399999999998797E-2</c:v>
                </c:pt>
                <c:pt idx="224">
                  <c:v>-5.5199999999998799E-2</c:v>
                </c:pt>
                <c:pt idx="225">
                  <c:v>-5.49999999999988E-2</c:v>
                </c:pt>
                <c:pt idx="226">
                  <c:v>-5.4799999999998801E-2</c:v>
                </c:pt>
                <c:pt idx="227">
                  <c:v>-5.4599999999998802E-2</c:v>
                </c:pt>
                <c:pt idx="228">
                  <c:v>-5.4399999999998797E-2</c:v>
                </c:pt>
                <c:pt idx="229">
                  <c:v>-5.4199999999998798E-2</c:v>
                </c:pt>
                <c:pt idx="230">
                  <c:v>-5.3999999999998799E-2</c:v>
                </c:pt>
                <c:pt idx="231">
                  <c:v>-5.37999999999988E-2</c:v>
                </c:pt>
                <c:pt idx="232">
                  <c:v>-5.3599999999998801E-2</c:v>
                </c:pt>
                <c:pt idx="233">
                  <c:v>-5.3399999999998803E-2</c:v>
                </c:pt>
                <c:pt idx="234">
                  <c:v>-5.3199999999998998E-2</c:v>
                </c:pt>
                <c:pt idx="235">
                  <c:v>-5.2999999999998999E-2</c:v>
                </c:pt>
                <c:pt idx="236">
                  <c:v>-5.2799999999999001E-2</c:v>
                </c:pt>
                <c:pt idx="237">
                  <c:v>-5.2599999999999002E-2</c:v>
                </c:pt>
                <c:pt idx="238">
                  <c:v>-5.2399999999999003E-2</c:v>
                </c:pt>
                <c:pt idx="239">
                  <c:v>-5.2199999999998997E-2</c:v>
                </c:pt>
                <c:pt idx="240">
                  <c:v>-5.1999999999998998E-2</c:v>
                </c:pt>
                <c:pt idx="241">
                  <c:v>-5.1799999999999E-2</c:v>
                </c:pt>
                <c:pt idx="242">
                  <c:v>-5.1599999999999001E-2</c:v>
                </c:pt>
                <c:pt idx="243">
                  <c:v>-5.1399999999999002E-2</c:v>
                </c:pt>
                <c:pt idx="244">
                  <c:v>-5.1199999999999003E-2</c:v>
                </c:pt>
                <c:pt idx="245">
                  <c:v>-5.0999999999998998E-2</c:v>
                </c:pt>
                <c:pt idx="246">
                  <c:v>-5.0799999999998999E-2</c:v>
                </c:pt>
                <c:pt idx="247">
                  <c:v>-5.0599999999999E-2</c:v>
                </c:pt>
                <c:pt idx="248">
                  <c:v>-5.0399999999999001E-2</c:v>
                </c:pt>
                <c:pt idx="249">
                  <c:v>-5.0199999999999002E-2</c:v>
                </c:pt>
                <c:pt idx="250">
                  <c:v>-4.9999999999998997E-2</c:v>
                </c:pt>
                <c:pt idx="251">
                  <c:v>-4.9799999999998998E-2</c:v>
                </c:pt>
                <c:pt idx="252">
                  <c:v>-4.9599999999998999E-2</c:v>
                </c:pt>
                <c:pt idx="253">
                  <c:v>-4.9399999999999E-2</c:v>
                </c:pt>
                <c:pt idx="254">
                  <c:v>-4.9199999999999001E-2</c:v>
                </c:pt>
                <c:pt idx="255">
                  <c:v>-4.8999999999999003E-2</c:v>
                </c:pt>
                <c:pt idx="256">
                  <c:v>-4.8799999999998997E-2</c:v>
                </c:pt>
                <c:pt idx="257">
                  <c:v>-4.8599999999998998E-2</c:v>
                </c:pt>
                <c:pt idx="258">
                  <c:v>-4.8399999999998999E-2</c:v>
                </c:pt>
                <c:pt idx="259">
                  <c:v>-4.8199999999999001E-2</c:v>
                </c:pt>
                <c:pt idx="260">
                  <c:v>-4.7999999999999002E-2</c:v>
                </c:pt>
                <c:pt idx="261">
                  <c:v>-4.7799999999999003E-2</c:v>
                </c:pt>
                <c:pt idx="262">
                  <c:v>-4.7599999999998997E-2</c:v>
                </c:pt>
                <c:pt idx="263">
                  <c:v>-4.7399999999998998E-2</c:v>
                </c:pt>
                <c:pt idx="264">
                  <c:v>-4.7199999999999E-2</c:v>
                </c:pt>
                <c:pt idx="265">
                  <c:v>-4.6999999999999001E-2</c:v>
                </c:pt>
                <c:pt idx="266">
                  <c:v>-4.6799999999999002E-2</c:v>
                </c:pt>
                <c:pt idx="267">
                  <c:v>-4.6599999999999003E-2</c:v>
                </c:pt>
                <c:pt idx="268">
                  <c:v>-4.6399999999998998E-2</c:v>
                </c:pt>
                <c:pt idx="269">
                  <c:v>-4.6199999999998999E-2</c:v>
                </c:pt>
                <c:pt idx="270">
                  <c:v>-4.5999999999999E-2</c:v>
                </c:pt>
                <c:pt idx="271">
                  <c:v>-4.5799999999999001E-2</c:v>
                </c:pt>
                <c:pt idx="272">
                  <c:v>-4.5599999999999002E-2</c:v>
                </c:pt>
                <c:pt idx="273">
                  <c:v>-4.5399999999998997E-2</c:v>
                </c:pt>
                <c:pt idx="274">
                  <c:v>-4.5199999999998998E-2</c:v>
                </c:pt>
                <c:pt idx="275">
                  <c:v>-4.4999999999998999E-2</c:v>
                </c:pt>
                <c:pt idx="276">
                  <c:v>-4.4799999999999E-2</c:v>
                </c:pt>
                <c:pt idx="277">
                  <c:v>-4.4599999999999002E-2</c:v>
                </c:pt>
                <c:pt idx="278">
                  <c:v>-4.4399999999999003E-2</c:v>
                </c:pt>
                <c:pt idx="279">
                  <c:v>-4.4199999999998997E-2</c:v>
                </c:pt>
                <c:pt idx="280">
                  <c:v>-4.3999999999998998E-2</c:v>
                </c:pt>
                <c:pt idx="281">
                  <c:v>-4.3799999999998999E-2</c:v>
                </c:pt>
                <c:pt idx="282">
                  <c:v>-4.3599999999999001E-2</c:v>
                </c:pt>
                <c:pt idx="283">
                  <c:v>-4.3399999999999002E-2</c:v>
                </c:pt>
                <c:pt idx="284">
                  <c:v>-4.3199999999999003E-2</c:v>
                </c:pt>
                <c:pt idx="285">
                  <c:v>-4.2999999999998997E-2</c:v>
                </c:pt>
                <c:pt idx="286">
                  <c:v>-4.2799999999998999E-2</c:v>
                </c:pt>
                <c:pt idx="287">
                  <c:v>-4.2599999999999E-2</c:v>
                </c:pt>
                <c:pt idx="288">
                  <c:v>-4.2399999999999001E-2</c:v>
                </c:pt>
                <c:pt idx="289">
                  <c:v>-4.2199999999999002E-2</c:v>
                </c:pt>
                <c:pt idx="290">
                  <c:v>-4.1999999999999003E-2</c:v>
                </c:pt>
                <c:pt idx="291">
                  <c:v>-4.1799999999998998E-2</c:v>
                </c:pt>
                <c:pt idx="292">
                  <c:v>-4.1599999999998999E-2</c:v>
                </c:pt>
                <c:pt idx="293">
                  <c:v>-4.1399999999999E-2</c:v>
                </c:pt>
                <c:pt idx="294">
                  <c:v>-4.1199999999999001E-2</c:v>
                </c:pt>
                <c:pt idx="295">
                  <c:v>-4.0999999999999003E-2</c:v>
                </c:pt>
                <c:pt idx="296">
                  <c:v>-4.0799999999998997E-2</c:v>
                </c:pt>
                <c:pt idx="297">
                  <c:v>-4.0599999999998998E-2</c:v>
                </c:pt>
                <c:pt idx="298">
                  <c:v>-4.0399999999998999E-2</c:v>
                </c:pt>
                <c:pt idx="299">
                  <c:v>-4.0199999999999E-2</c:v>
                </c:pt>
                <c:pt idx="300">
                  <c:v>-3.9999999999999002E-2</c:v>
                </c:pt>
                <c:pt idx="301">
                  <c:v>-3.9799999999999003E-2</c:v>
                </c:pt>
                <c:pt idx="302">
                  <c:v>-3.9599999999998997E-2</c:v>
                </c:pt>
                <c:pt idx="303">
                  <c:v>-3.9399999999998998E-2</c:v>
                </c:pt>
                <c:pt idx="304">
                  <c:v>-3.9199999999999E-2</c:v>
                </c:pt>
                <c:pt idx="305">
                  <c:v>-3.8999999999999001E-2</c:v>
                </c:pt>
                <c:pt idx="306">
                  <c:v>-3.8799999999999002E-2</c:v>
                </c:pt>
                <c:pt idx="307">
                  <c:v>-3.8599999999999003E-2</c:v>
                </c:pt>
                <c:pt idx="308">
                  <c:v>-3.8399999999998997E-2</c:v>
                </c:pt>
                <c:pt idx="309">
                  <c:v>-3.8199999999998999E-2</c:v>
                </c:pt>
                <c:pt idx="310">
                  <c:v>-3.7999999999999E-2</c:v>
                </c:pt>
                <c:pt idx="311">
                  <c:v>-3.7799999999999001E-2</c:v>
                </c:pt>
                <c:pt idx="312">
                  <c:v>-3.7599999999999002E-2</c:v>
                </c:pt>
                <c:pt idx="313">
                  <c:v>-3.7399999999998997E-2</c:v>
                </c:pt>
                <c:pt idx="314">
                  <c:v>-3.7199999999998998E-2</c:v>
                </c:pt>
                <c:pt idx="315">
                  <c:v>-3.6999999999998999E-2</c:v>
                </c:pt>
                <c:pt idx="316">
                  <c:v>-3.6799999999999E-2</c:v>
                </c:pt>
                <c:pt idx="317">
                  <c:v>-3.6599999999999001E-2</c:v>
                </c:pt>
                <c:pt idx="318">
                  <c:v>-3.6399999999999003E-2</c:v>
                </c:pt>
                <c:pt idx="319">
                  <c:v>-3.6199999999998997E-2</c:v>
                </c:pt>
                <c:pt idx="320">
                  <c:v>-3.5999999999998998E-2</c:v>
                </c:pt>
                <c:pt idx="321">
                  <c:v>-3.5799999999998999E-2</c:v>
                </c:pt>
                <c:pt idx="322">
                  <c:v>-3.5599999999999E-2</c:v>
                </c:pt>
                <c:pt idx="323">
                  <c:v>-3.5399999999999002E-2</c:v>
                </c:pt>
                <c:pt idx="324">
                  <c:v>-3.5199999999999003E-2</c:v>
                </c:pt>
                <c:pt idx="325">
                  <c:v>-3.4999999999998997E-2</c:v>
                </c:pt>
                <c:pt idx="326">
                  <c:v>-3.4799999999998998E-2</c:v>
                </c:pt>
                <c:pt idx="327">
                  <c:v>-3.4599999999999E-2</c:v>
                </c:pt>
                <c:pt idx="328">
                  <c:v>-3.4399999999999001E-2</c:v>
                </c:pt>
                <c:pt idx="329">
                  <c:v>-3.4199999999999002E-2</c:v>
                </c:pt>
                <c:pt idx="330">
                  <c:v>-3.3999999999999003E-2</c:v>
                </c:pt>
                <c:pt idx="331">
                  <c:v>-3.3799999999998998E-2</c:v>
                </c:pt>
                <c:pt idx="332">
                  <c:v>-3.3599999999998999E-2</c:v>
                </c:pt>
                <c:pt idx="333">
                  <c:v>-3.3399999999999E-2</c:v>
                </c:pt>
                <c:pt idx="334">
                  <c:v>-3.3199999999999001E-2</c:v>
                </c:pt>
                <c:pt idx="335">
                  <c:v>-3.2999999999999002E-2</c:v>
                </c:pt>
                <c:pt idx="336">
                  <c:v>-3.2799999999998997E-2</c:v>
                </c:pt>
                <c:pt idx="337">
                  <c:v>-3.2599999999998998E-2</c:v>
                </c:pt>
                <c:pt idx="338">
                  <c:v>-3.2399999999998999E-2</c:v>
                </c:pt>
                <c:pt idx="339">
                  <c:v>-3.2199999999999E-2</c:v>
                </c:pt>
                <c:pt idx="340">
                  <c:v>-3.1999999999999001E-2</c:v>
                </c:pt>
                <c:pt idx="341">
                  <c:v>-3.1799999999999003E-2</c:v>
                </c:pt>
                <c:pt idx="342">
                  <c:v>-3.1599999999998997E-2</c:v>
                </c:pt>
                <c:pt idx="343">
                  <c:v>-3.1399999999998998E-2</c:v>
                </c:pt>
                <c:pt idx="344">
                  <c:v>-3.1199999999998999E-2</c:v>
                </c:pt>
                <c:pt idx="345">
                  <c:v>-3.0999999999999001E-2</c:v>
                </c:pt>
                <c:pt idx="346">
                  <c:v>-3.0799999999998998E-2</c:v>
                </c:pt>
                <c:pt idx="347">
                  <c:v>-3.0599999999999E-2</c:v>
                </c:pt>
                <c:pt idx="348">
                  <c:v>-3.0399999999999001E-2</c:v>
                </c:pt>
                <c:pt idx="349">
                  <c:v>-3.0199999999998998E-2</c:v>
                </c:pt>
                <c:pt idx="350">
                  <c:v>-2.9999999999999E-2</c:v>
                </c:pt>
                <c:pt idx="351">
                  <c:v>-2.9799999999999001E-2</c:v>
                </c:pt>
                <c:pt idx="352">
                  <c:v>-2.9599999999998999E-2</c:v>
                </c:pt>
                <c:pt idx="353">
                  <c:v>-2.9399999999999E-2</c:v>
                </c:pt>
                <c:pt idx="354">
                  <c:v>-2.9199999999999001E-2</c:v>
                </c:pt>
                <c:pt idx="355">
                  <c:v>-2.8999999999998999E-2</c:v>
                </c:pt>
                <c:pt idx="356">
                  <c:v>-2.8799999999999E-2</c:v>
                </c:pt>
                <c:pt idx="357">
                  <c:v>-2.8599999999999001E-2</c:v>
                </c:pt>
                <c:pt idx="358">
                  <c:v>-2.8399999999998999E-2</c:v>
                </c:pt>
                <c:pt idx="359">
                  <c:v>-2.8199999999999E-2</c:v>
                </c:pt>
                <c:pt idx="360">
                  <c:v>-2.7999999999999001E-2</c:v>
                </c:pt>
                <c:pt idx="361">
                  <c:v>-2.7799999999998999E-2</c:v>
                </c:pt>
                <c:pt idx="362">
                  <c:v>-2.7599999999999E-2</c:v>
                </c:pt>
                <c:pt idx="363">
                  <c:v>-2.7399999999999002E-2</c:v>
                </c:pt>
                <c:pt idx="364">
                  <c:v>-2.7199999999998999E-2</c:v>
                </c:pt>
                <c:pt idx="365">
                  <c:v>-2.6999999999999E-2</c:v>
                </c:pt>
                <c:pt idx="366">
                  <c:v>-2.6799999999999002E-2</c:v>
                </c:pt>
                <c:pt idx="367">
                  <c:v>-2.6599999999998999E-2</c:v>
                </c:pt>
                <c:pt idx="368">
                  <c:v>-2.6399999999999001E-2</c:v>
                </c:pt>
                <c:pt idx="369">
                  <c:v>-2.6199999999998998E-2</c:v>
                </c:pt>
                <c:pt idx="370">
                  <c:v>-2.5999999999999E-2</c:v>
                </c:pt>
                <c:pt idx="371">
                  <c:v>-2.5799999999999001E-2</c:v>
                </c:pt>
                <c:pt idx="372">
                  <c:v>-2.5599999999998999E-2</c:v>
                </c:pt>
                <c:pt idx="373">
                  <c:v>-2.5399999999999E-2</c:v>
                </c:pt>
                <c:pt idx="374">
                  <c:v>-2.5199999999999001E-2</c:v>
                </c:pt>
                <c:pt idx="375">
                  <c:v>-2.4999999999998999E-2</c:v>
                </c:pt>
                <c:pt idx="376">
                  <c:v>-2.4799999999999E-2</c:v>
                </c:pt>
                <c:pt idx="377">
                  <c:v>-2.4599999999999001E-2</c:v>
                </c:pt>
                <c:pt idx="378">
                  <c:v>-2.4399999999998999E-2</c:v>
                </c:pt>
                <c:pt idx="379">
                  <c:v>-2.4199999999999E-2</c:v>
                </c:pt>
                <c:pt idx="380">
                  <c:v>-2.3999999999999001E-2</c:v>
                </c:pt>
                <c:pt idx="381">
                  <c:v>-2.3799999999998999E-2</c:v>
                </c:pt>
                <c:pt idx="382">
                  <c:v>-2.3599999999999E-2</c:v>
                </c:pt>
                <c:pt idx="383">
                  <c:v>-2.3399999999999001E-2</c:v>
                </c:pt>
                <c:pt idx="384">
                  <c:v>-2.3199999999998999E-2</c:v>
                </c:pt>
                <c:pt idx="385">
                  <c:v>-2.2999999999999E-2</c:v>
                </c:pt>
                <c:pt idx="386">
                  <c:v>-2.2799999999999002E-2</c:v>
                </c:pt>
                <c:pt idx="387">
                  <c:v>-2.2599999999998999E-2</c:v>
                </c:pt>
                <c:pt idx="388">
                  <c:v>-2.2399999999999001E-2</c:v>
                </c:pt>
                <c:pt idx="389">
                  <c:v>-2.2199999999998998E-2</c:v>
                </c:pt>
                <c:pt idx="390">
                  <c:v>-2.1999999999999E-2</c:v>
                </c:pt>
                <c:pt idx="391">
                  <c:v>-2.1799999999999001E-2</c:v>
                </c:pt>
                <c:pt idx="392">
                  <c:v>-2.1599999999998998E-2</c:v>
                </c:pt>
                <c:pt idx="393">
                  <c:v>-2.1399999999999E-2</c:v>
                </c:pt>
                <c:pt idx="394">
                  <c:v>-2.1199999999999001E-2</c:v>
                </c:pt>
                <c:pt idx="395">
                  <c:v>-2.0999999999998999E-2</c:v>
                </c:pt>
                <c:pt idx="396">
                  <c:v>-2.0799999999999E-2</c:v>
                </c:pt>
                <c:pt idx="397">
                  <c:v>-2.0599999999999001E-2</c:v>
                </c:pt>
                <c:pt idx="398">
                  <c:v>-2.0399999999998999E-2</c:v>
                </c:pt>
                <c:pt idx="399">
                  <c:v>-2.0199999999999201E-2</c:v>
                </c:pt>
                <c:pt idx="400">
                  <c:v>-1.9999999999999182E-2</c:v>
                </c:pt>
                <c:pt idx="401">
                  <c:v>-1.9799999999999179E-2</c:v>
                </c:pt>
                <c:pt idx="402">
                  <c:v>-1.9599999999999181E-2</c:v>
                </c:pt>
                <c:pt idx="403">
                  <c:v>-1.9399999999999178E-2</c:v>
                </c:pt>
                <c:pt idx="404">
                  <c:v>-1.919999999999918E-2</c:v>
                </c:pt>
                <c:pt idx="405">
                  <c:v>-1.8999999999999181E-2</c:v>
                </c:pt>
                <c:pt idx="406">
                  <c:v>-1.8799999999999199E-2</c:v>
                </c:pt>
                <c:pt idx="407">
                  <c:v>-1.8599999999999201E-2</c:v>
                </c:pt>
                <c:pt idx="408">
                  <c:v>-1.8399999999999202E-2</c:v>
                </c:pt>
                <c:pt idx="409">
                  <c:v>-1.8199999999999199E-2</c:v>
                </c:pt>
                <c:pt idx="410">
                  <c:v>-1.7999999999999201E-2</c:v>
                </c:pt>
                <c:pt idx="411">
                  <c:v>-1.7799999999999198E-2</c:v>
                </c:pt>
                <c:pt idx="412">
                  <c:v>-1.75999999999992E-2</c:v>
                </c:pt>
                <c:pt idx="413">
                  <c:v>-1.7399999999999201E-2</c:v>
                </c:pt>
                <c:pt idx="414">
                  <c:v>-1.7199999999999199E-2</c:v>
                </c:pt>
                <c:pt idx="415">
                  <c:v>-1.69999999999992E-2</c:v>
                </c:pt>
                <c:pt idx="416">
                  <c:v>-1.6799999999999201E-2</c:v>
                </c:pt>
                <c:pt idx="417">
                  <c:v>-1.6599999999999199E-2</c:v>
                </c:pt>
                <c:pt idx="418">
                  <c:v>-1.63999999999992E-2</c:v>
                </c:pt>
                <c:pt idx="419">
                  <c:v>-1.6199999999999201E-2</c:v>
                </c:pt>
                <c:pt idx="420">
                  <c:v>-1.5999999999999199E-2</c:v>
                </c:pt>
                <c:pt idx="421">
                  <c:v>-1.57999999999992E-2</c:v>
                </c:pt>
                <c:pt idx="422">
                  <c:v>-1.55999999999992E-2</c:v>
                </c:pt>
                <c:pt idx="423">
                  <c:v>-1.5399999999999201E-2</c:v>
                </c:pt>
                <c:pt idx="424">
                  <c:v>-1.51999999999992E-2</c:v>
                </c:pt>
                <c:pt idx="425">
                  <c:v>-1.49999999999992E-2</c:v>
                </c:pt>
                <c:pt idx="426">
                  <c:v>-1.4799999999999199E-2</c:v>
                </c:pt>
                <c:pt idx="427">
                  <c:v>-1.45999999999992E-2</c:v>
                </c:pt>
                <c:pt idx="428">
                  <c:v>-1.43999999999992E-2</c:v>
                </c:pt>
                <c:pt idx="429">
                  <c:v>-1.4199999999999199E-2</c:v>
                </c:pt>
                <c:pt idx="430">
                  <c:v>-1.3999999999999201E-2</c:v>
                </c:pt>
                <c:pt idx="431">
                  <c:v>-1.37999999999992E-2</c:v>
                </c:pt>
                <c:pt idx="432">
                  <c:v>-1.35999999999992E-2</c:v>
                </c:pt>
                <c:pt idx="433">
                  <c:v>-1.3399999999999201E-2</c:v>
                </c:pt>
                <c:pt idx="434">
                  <c:v>-1.31999999999992E-2</c:v>
                </c:pt>
                <c:pt idx="435">
                  <c:v>-1.29999999999992E-2</c:v>
                </c:pt>
                <c:pt idx="436">
                  <c:v>-1.2799999999999199E-2</c:v>
                </c:pt>
                <c:pt idx="437">
                  <c:v>-1.25999999999992E-2</c:v>
                </c:pt>
                <c:pt idx="438">
                  <c:v>-1.23999999999992E-2</c:v>
                </c:pt>
                <c:pt idx="439">
                  <c:v>-1.2199999999999199E-2</c:v>
                </c:pt>
                <c:pt idx="440">
                  <c:v>-1.1999999999999201E-2</c:v>
                </c:pt>
                <c:pt idx="441">
                  <c:v>-1.17999999999992E-2</c:v>
                </c:pt>
                <c:pt idx="442">
                  <c:v>-1.1599999999999199E-2</c:v>
                </c:pt>
                <c:pt idx="443">
                  <c:v>-1.1399999999999201E-2</c:v>
                </c:pt>
                <c:pt idx="444">
                  <c:v>-1.11999999999992E-2</c:v>
                </c:pt>
                <c:pt idx="445">
                  <c:v>-1.09999999999992E-2</c:v>
                </c:pt>
                <c:pt idx="446">
                  <c:v>-1.0799999999999201E-2</c:v>
                </c:pt>
                <c:pt idx="447">
                  <c:v>-1.05999999999992E-2</c:v>
                </c:pt>
                <c:pt idx="448">
                  <c:v>-1.03999999999992E-2</c:v>
                </c:pt>
                <c:pt idx="449">
                  <c:v>-1.0199999999999199E-2</c:v>
                </c:pt>
                <c:pt idx="450">
                  <c:v>-9.9999999999992005E-3</c:v>
                </c:pt>
                <c:pt idx="451">
                  <c:v>-9.7999999999992E-3</c:v>
                </c:pt>
                <c:pt idx="452">
                  <c:v>-9.5999999999991995E-3</c:v>
                </c:pt>
                <c:pt idx="453">
                  <c:v>-9.3999999999992007E-3</c:v>
                </c:pt>
                <c:pt idx="454">
                  <c:v>-9.1999999999992001E-3</c:v>
                </c:pt>
                <c:pt idx="455">
                  <c:v>-8.9999999999991996E-3</c:v>
                </c:pt>
                <c:pt idx="456">
                  <c:v>-8.7999999999992008E-3</c:v>
                </c:pt>
                <c:pt idx="457">
                  <c:v>-8.5999999999991795E-3</c:v>
                </c:pt>
                <c:pt idx="458">
                  <c:v>-8.3999999999991807E-3</c:v>
                </c:pt>
                <c:pt idx="459">
                  <c:v>-8.1999999999991802E-3</c:v>
                </c:pt>
                <c:pt idx="460">
                  <c:v>-7.9999999999991796E-3</c:v>
                </c:pt>
                <c:pt idx="461">
                  <c:v>-7.79999999999918E-3</c:v>
                </c:pt>
                <c:pt idx="462">
                  <c:v>-7.5999999999991803E-3</c:v>
                </c:pt>
                <c:pt idx="463">
                  <c:v>-7.3999999999991798E-3</c:v>
                </c:pt>
                <c:pt idx="464">
                  <c:v>-7.1999999999991801E-3</c:v>
                </c:pt>
                <c:pt idx="465">
                  <c:v>-6.9999999999991796E-3</c:v>
                </c:pt>
                <c:pt idx="466">
                  <c:v>-6.7999999999991999E-3</c:v>
                </c:pt>
                <c:pt idx="467">
                  <c:v>-6.5999999999992003E-3</c:v>
                </c:pt>
                <c:pt idx="468">
                  <c:v>-6.3999999999991997E-3</c:v>
                </c:pt>
                <c:pt idx="469">
                  <c:v>-6.1999999999992001E-3</c:v>
                </c:pt>
                <c:pt idx="470">
                  <c:v>-5.9999999999992004E-3</c:v>
                </c:pt>
                <c:pt idx="471">
                  <c:v>-5.7999999999991999E-3</c:v>
                </c:pt>
                <c:pt idx="472">
                  <c:v>-5.5999999999992002E-3</c:v>
                </c:pt>
                <c:pt idx="473">
                  <c:v>-5.3999999999991997E-3</c:v>
                </c:pt>
                <c:pt idx="474">
                  <c:v>-5.1999999999992001E-3</c:v>
                </c:pt>
                <c:pt idx="475">
                  <c:v>-4.9999999999992004E-3</c:v>
                </c:pt>
                <c:pt idx="476">
                  <c:v>-4.7999999999991999E-3</c:v>
                </c:pt>
                <c:pt idx="477">
                  <c:v>-4.5999999999992002E-3</c:v>
                </c:pt>
                <c:pt idx="478">
                  <c:v>-4.3999999999991997E-3</c:v>
                </c:pt>
                <c:pt idx="479">
                  <c:v>-4.1999999999992E-3</c:v>
                </c:pt>
                <c:pt idx="480">
                  <c:v>-3.9999999999992004E-3</c:v>
                </c:pt>
                <c:pt idx="481">
                  <c:v>-3.7999999999991999E-3</c:v>
                </c:pt>
                <c:pt idx="482">
                  <c:v>-3.5999999999992002E-3</c:v>
                </c:pt>
                <c:pt idx="483">
                  <c:v>-3.3999999999992001E-3</c:v>
                </c:pt>
                <c:pt idx="484">
                  <c:v>-3.1999999999992E-3</c:v>
                </c:pt>
                <c:pt idx="485">
                  <c:v>-2.9999999999991999E-3</c:v>
                </c:pt>
                <c:pt idx="486">
                  <c:v>-2.7999999999991998E-3</c:v>
                </c:pt>
                <c:pt idx="487">
                  <c:v>-2.5999999999992002E-3</c:v>
                </c:pt>
                <c:pt idx="488">
                  <c:v>-2.3999999999992001E-3</c:v>
                </c:pt>
                <c:pt idx="489">
                  <c:v>-2.1999999999992E-3</c:v>
                </c:pt>
                <c:pt idx="490">
                  <c:v>-1.9999999999992021E-3</c:v>
                </c:pt>
                <c:pt idx="491">
                  <c:v>-1.799999999999202E-3</c:v>
                </c:pt>
                <c:pt idx="492">
                  <c:v>-1.5999999999992021E-3</c:v>
                </c:pt>
                <c:pt idx="493">
                  <c:v>-1.399999999999202E-3</c:v>
                </c:pt>
                <c:pt idx="494">
                  <c:v>-1.1999999999992019E-3</c:v>
                </c:pt>
                <c:pt idx="495">
                  <c:v>-9.9999999999920205E-4</c:v>
                </c:pt>
                <c:pt idx="496">
                  <c:v>-7.9999999999920196E-4</c:v>
                </c:pt>
                <c:pt idx="497">
                  <c:v>-5.9999999999920197E-4</c:v>
                </c:pt>
                <c:pt idx="498">
                  <c:v>-3.9999999999920199E-4</c:v>
                </c:pt>
                <c:pt idx="499">
                  <c:v>-1.9999999999920239E-4</c:v>
                </c:pt>
                <c:pt idx="500">
                  <c:v>0</c:v>
                </c:pt>
                <c:pt idx="501">
                  <c:v>2.0000000000000001E-4</c:v>
                </c:pt>
                <c:pt idx="502">
                  <c:v>4.0000000000000002E-4</c:v>
                </c:pt>
                <c:pt idx="503">
                  <c:v>5.9999999999999995E-4</c:v>
                </c:pt>
                <c:pt idx="504">
                  <c:v>8.0000000000000004E-4</c:v>
                </c:pt>
                <c:pt idx="505">
                  <c:v>1E-3</c:v>
                </c:pt>
                <c:pt idx="506">
                  <c:v>1.1999999999999999E-3</c:v>
                </c:pt>
                <c:pt idx="507">
                  <c:v>1.4E-3</c:v>
                </c:pt>
                <c:pt idx="508">
                  <c:v>1.6000000000000001E-3</c:v>
                </c:pt>
                <c:pt idx="509">
                  <c:v>1.8E-3</c:v>
                </c:pt>
                <c:pt idx="510">
                  <c:v>2E-3</c:v>
                </c:pt>
                <c:pt idx="511">
                  <c:v>2.2000000000000001E-3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2.8E-3</c:v>
                </c:pt>
                <c:pt idx="515">
                  <c:v>3.0000000000000001E-3</c:v>
                </c:pt>
                <c:pt idx="516">
                  <c:v>3.2000000000000002E-3</c:v>
                </c:pt>
                <c:pt idx="517">
                  <c:v>3.3999999999999998E-3</c:v>
                </c:pt>
                <c:pt idx="518">
                  <c:v>3.5999999999999999E-3</c:v>
                </c:pt>
                <c:pt idx="519">
                  <c:v>3.8E-3</c:v>
                </c:pt>
                <c:pt idx="520">
                  <c:v>4.0000000000000001E-3</c:v>
                </c:pt>
                <c:pt idx="521">
                  <c:v>4.1999999999999997E-3</c:v>
                </c:pt>
                <c:pt idx="522">
                  <c:v>4.4000000000000003E-3</c:v>
                </c:pt>
                <c:pt idx="523">
                  <c:v>4.5999999999999999E-3</c:v>
                </c:pt>
                <c:pt idx="524">
                  <c:v>4.7999999999999996E-3</c:v>
                </c:pt>
                <c:pt idx="525">
                  <c:v>5.0000000000000001E-3</c:v>
                </c:pt>
                <c:pt idx="526">
                  <c:v>5.1999999999999798E-3</c:v>
                </c:pt>
                <c:pt idx="527">
                  <c:v>5.3999999999999803E-3</c:v>
                </c:pt>
                <c:pt idx="528">
                  <c:v>5.59999999999998E-3</c:v>
                </c:pt>
                <c:pt idx="529">
                  <c:v>5.7999999999999797E-3</c:v>
                </c:pt>
                <c:pt idx="530">
                  <c:v>5.9999999999999802E-3</c:v>
                </c:pt>
                <c:pt idx="531">
                  <c:v>6.1999999999999798E-3</c:v>
                </c:pt>
                <c:pt idx="532">
                  <c:v>6.3999999999999804E-3</c:v>
                </c:pt>
                <c:pt idx="533">
                  <c:v>6.59999999999998E-3</c:v>
                </c:pt>
                <c:pt idx="534">
                  <c:v>6.7999999999999797E-3</c:v>
                </c:pt>
                <c:pt idx="535">
                  <c:v>6.9999999999999802E-3</c:v>
                </c:pt>
                <c:pt idx="536">
                  <c:v>7.1999999999999799E-3</c:v>
                </c:pt>
                <c:pt idx="537">
                  <c:v>7.3999999999999804E-3</c:v>
                </c:pt>
                <c:pt idx="538">
                  <c:v>7.59999999999998E-3</c:v>
                </c:pt>
                <c:pt idx="539">
                  <c:v>7.7999999999999797E-3</c:v>
                </c:pt>
                <c:pt idx="540">
                  <c:v>7.9999999999999793E-3</c:v>
                </c:pt>
                <c:pt idx="541">
                  <c:v>8.1999999999999799E-3</c:v>
                </c:pt>
                <c:pt idx="542">
                  <c:v>8.3999999999999804E-3</c:v>
                </c:pt>
                <c:pt idx="543">
                  <c:v>8.5999999999999792E-3</c:v>
                </c:pt>
                <c:pt idx="544">
                  <c:v>8.7999999999999797E-3</c:v>
                </c:pt>
                <c:pt idx="545">
                  <c:v>8.9999999999999802E-3</c:v>
                </c:pt>
                <c:pt idx="546">
                  <c:v>9.1999999999999808E-3</c:v>
                </c:pt>
                <c:pt idx="547">
                  <c:v>9.3999999999999796E-3</c:v>
                </c:pt>
                <c:pt idx="548">
                  <c:v>9.5999999999999992E-3</c:v>
                </c:pt>
                <c:pt idx="549">
                  <c:v>9.7999999999999997E-3</c:v>
                </c:pt>
                <c:pt idx="550">
                  <c:v>0.01</c:v>
                </c:pt>
                <c:pt idx="551">
                  <c:v>1.0200000000000001E-2</c:v>
                </c:pt>
                <c:pt idx="552">
                  <c:v>1.04E-2</c:v>
                </c:pt>
                <c:pt idx="553">
                  <c:v>1.06E-2</c:v>
                </c:pt>
                <c:pt idx="554">
                  <c:v>1.0800000000000001E-2</c:v>
                </c:pt>
                <c:pt idx="555">
                  <c:v>1.0999999999999999E-2</c:v>
                </c:pt>
                <c:pt idx="556">
                  <c:v>1.12E-2</c:v>
                </c:pt>
                <c:pt idx="557">
                  <c:v>1.14E-2</c:v>
                </c:pt>
                <c:pt idx="558">
                  <c:v>1.1599999999999999E-2</c:v>
                </c:pt>
                <c:pt idx="559">
                  <c:v>1.18E-2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1.24E-2</c:v>
                </c:pt>
                <c:pt idx="563">
                  <c:v>1.26E-2</c:v>
                </c:pt>
                <c:pt idx="564">
                  <c:v>1.2800000000000001E-2</c:v>
                </c:pt>
                <c:pt idx="565">
                  <c:v>1.2999999999999999E-2</c:v>
                </c:pt>
                <c:pt idx="566">
                  <c:v>1.32E-2</c:v>
                </c:pt>
                <c:pt idx="567">
                  <c:v>1.34E-2</c:v>
                </c:pt>
                <c:pt idx="568">
                  <c:v>1.3599999999999999E-2</c:v>
                </c:pt>
                <c:pt idx="569">
                  <c:v>1.38E-2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1.44E-2</c:v>
                </c:pt>
                <c:pt idx="573">
                  <c:v>1.46E-2</c:v>
                </c:pt>
                <c:pt idx="574">
                  <c:v>1.4800000000000001E-2</c:v>
                </c:pt>
                <c:pt idx="575">
                  <c:v>1.4999999999999999E-2</c:v>
                </c:pt>
                <c:pt idx="576">
                  <c:v>1.52E-2</c:v>
                </c:pt>
                <c:pt idx="577">
                  <c:v>1.54E-2</c:v>
                </c:pt>
                <c:pt idx="578">
                  <c:v>1.5599999999999999E-2</c:v>
                </c:pt>
                <c:pt idx="579">
                  <c:v>1.5800000000000002E-2</c:v>
                </c:pt>
                <c:pt idx="580">
                  <c:v>1.6E-2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1.78E-2</c:v>
                </c:pt>
                <c:pt idx="590">
                  <c:v>1.7999999999999999E-2</c:v>
                </c:pt>
                <c:pt idx="591">
                  <c:v>1.8200000000000001E-2</c:v>
                </c:pt>
                <c:pt idx="592">
                  <c:v>1.84E-2</c:v>
                </c:pt>
                <c:pt idx="593">
                  <c:v>1.8599999999999981E-2</c:v>
                </c:pt>
                <c:pt idx="594">
                  <c:v>1.879999999999998E-2</c:v>
                </c:pt>
                <c:pt idx="595">
                  <c:v>1.8999999999999979E-2</c:v>
                </c:pt>
                <c:pt idx="596">
                  <c:v>1.9199999999999981E-2</c:v>
                </c:pt>
                <c:pt idx="597">
                  <c:v>1.939999999999998E-2</c:v>
                </c:pt>
                <c:pt idx="598">
                  <c:v>1.9599999999999979E-2</c:v>
                </c:pt>
                <c:pt idx="599">
                  <c:v>1.9799999999999981E-2</c:v>
                </c:pt>
                <c:pt idx="600">
                  <c:v>1.999999999999998E-2</c:v>
                </c:pt>
                <c:pt idx="601">
                  <c:v>2.0199999999999801E-2</c:v>
                </c:pt>
                <c:pt idx="602">
                  <c:v>2.03999999999998E-2</c:v>
                </c:pt>
                <c:pt idx="603">
                  <c:v>2.0599999999999799E-2</c:v>
                </c:pt>
                <c:pt idx="604">
                  <c:v>2.0799999999999801E-2</c:v>
                </c:pt>
                <c:pt idx="605">
                  <c:v>2.09999999999998E-2</c:v>
                </c:pt>
                <c:pt idx="606">
                  <c:v>2.1199999999999799E-2</c:v>
                </c:pt>
                <c:pt idx="607">
                  <c:v>2.1399999999999801E-2</c:v>
                </c:pt>
                <c:pt idx="608">
                  <c:v>2.15999999999998E-2</c:v>
                </c:pt>
                <c:pt idx="609">
                  <c:v>2.1799999999999799E-2</c:v>
                </c:pt>
                <c:pt idx="610">
                  <c:v>2.1999999999999801E-2</c:v>
                </c:pt>
                <c:pt idx="611">
                  <c:v>2.21999999999998E-2</c:v>
                </c:pt>
                <c:pt idx="612">
                  <c:v>2.2399999999999799E-2</c:v>
                </c:pt>
                <c:pt idx="613">
                  <c:v>2.2599999999999801E-2</c:v>
                </c:pt>
                <c:pt idx="614">
                  <c:v>2.27999999999998E-2</c:v>
                </c:pt>
                <c:pt idx="615">
                  <c:v>2.2999999999999798E-2</c:v>
                </c:pt>
                <c:pt idx="616">
                  <c:v>2.3199999999999801E-2</c:v>
                </c:pt>
                <c:pt idx="617">
                  <c:v>2.3399999999999799E-2</c:v>
                </c:pt>
                <c:pt idx="618">
                  <c:v>2.3599999999999802E-2</c:v>
                </c:pt>
                <c:pt idx="619">
                  <c:v>2.37999999999998E-2</c:v>
                </c:pt>
                <c:pt idx="620">
                  <c:v>2.3999999999999799E-2</c:v>
                </c:pt>
                <c:pt idx="621">
                  <c:v>2.4199999999999802E-2</c:v>
                </c:pt>
                <c:pt idx="622">
                  <c:v>2.43999999999998E-2</c:v>
                </c:pt>
                <c:pt idx="623">
                  <c:v>2.4599999999999799E-2</c:v>
                </c:pt>
                <c:pt idx="624">
                  <c:v>2.4799999999999801E-2</c:v>
                </c:pt>
                <c:pt idx="625">
                  <c:v>2.49999999999998E-2</c:v>
                </c:pt>
                <c:pt idx="626">
                  <c:v>2.5199999999999799E-2</c:v>
                </c:pt>
                <c:pt idx="627">
                  <c:v>2.5399999999999801E-2</c:v>
                </c:pt>
                <c:pt idx="628">
                  <c:v>2.55999999999998E-2</c:v>
                </c:pt>
                <c:pt idx="629">
                  <c:v>2.5799999999999799E-2</c:v>
                </c:pt>
                <c:pt idx="630">
                  <c:v>2.5999999999999801E-2</c:v>
                </c:pt>
                <c:pt idx="631">
                  <c:v>2.61999999999998E-2</c:v>
                </c:pt>
                <c:pt idx="632">
                  <c:v>2.6399999999999799E-2</c:v>
                </c:pt>
                <c:pt idx="633">
                  <c:v>2.6599999999999801E-2</c:v>
                </c:pt>
                <c:pt idx="634">
                  <c:v>2.67999999999998E-2</c:v>
                </c:pt>
                <c:pt idx="635">
                  <c:v>2.6999999999999798E-2</c:v>
                </c:pt>
                <c:pt idx="636">
                  <c:v>2.7199999999999801E-2</c:v>
                </c:pt>
                <c:pt idx="637">
                  <c:v>2.73999999999998E-2</c:v>
                </c:pt>
                <c:pt idx="638">
                  <c:v>2.7599999999999798E-2</c:v>
                </c:pt>
                <c:pt idx="639">
                  <c:v>2.7799999999999801E-2</c:v>
                </c:pt>
                <c:pt idx="640">
                  <c:v>2.7999999999999799E-2</c:v>
                </c:pt>
                <c:pt idx="641">
                  <c:v>2.8199999999999802E-2</c:v>
                </c:pt>
                <c:pt idx="642">
                  <c:v>2.83999999999998E-2</c:v>
                </c:pt>
                <c:pt idx="643">
                  <c:v>2.8599999999999799E-2</c:v>
                </c:pt>
                <c:pt idx="644">
                  <c:v>2.8799999999999801E-2</c:v>
                </c:pt>
                <c:pt idx="645">
                  <c:v>2.89999999999998E-2</c:v>
                </c:pt>
                <c:pt idx="646">
                  <c:v>2.9199999999999799E-2</c:v>
                </c:pt>
                <c:pt idx="647">
                  <c:v>2.9399999999999801E-2</c:v>
                </c:pt>
                <c:pt idx="648">
                  <c:v>2.95999999999998E-2</c:v>
                </c:pt>
                <c:pt idx="649">
                  <c:v>2.9799999999999799E-2</c:v>
                </c:pt>
                <c:pt idx="650">
                  <c:v>2.9999999999999801E-2</c:v>
                </c:pt>
                <c:pt idx="651">
                  <c:v>3.01999999999998E-2</c:v>
                </c:pt>
                <c:pt idx="652">
                  <c:v>3.0399999999999799E-2</c:v>
                </c:pt>
                <c:pt idx="653">
                  <c:v>3.0599999999999801E-2</c:v>
                </c:pt>
                <c:pt idx="654">
                  <c:v>3.07999999999998E-2</c:v>
                </c:pt>
                <c:pt idx="655">
                  <c:v>3.0999999999999799E-2</c:v>
                </c:pt>
                <c:pt idx="656">
                  <c:v>3.1199999999999801E-2</c:v>
                </c:pt>
                <c:pt idx="657">
                  <c:v>3.1399999999999803E-2</c:v>
                </c:pt>
                <c:pt idx="658">
                  <c:v>3.1599999999999802E-2</c:v>
                </c:pt>
                <c:pt idx="659">
                  <c:v>3.1799999999999801E-2</c:v>
                </c:pt>
                <c:pt idx="660">
                  <c:v>3.1999999999999799E-2</c:v>
                </c:pt>
                <c:pt idx="661">
                  <c:v>3.2199999999999798E-2</c:v>
                </c:pt>
                <c:pt idx="662">
                  <c:v>3.2399999999999797E-2</c:v>
                </c:pt>
                <c:pt idx="663">
                  <c:v>3.2599999999999803E-2</c:v>
                </c:pt>
                <c:pt idx="664">
                  <c:v>3.2799999999999802E-2</c:v>
                </c:pt>
                <c:pt idx="665">
                  <c:v>3.29999999999998E-2</c:v>
                </c:pt>
                <c:pt idx="666">
                  <c:v>3.3199999999999799E-2</c:v>
                </c:pt>
                <c:pt idx="667">
                  <c:v>3.3399999999999798E-2</c:v>
                </c:pt>
                <c:pt idx="668">
                  <c:v>3.3599999999999797E-2</c:v>
                </c:pt>
                <c:pt idx="669">
                  <c:v>3.3799999999999802E-2</c:v>
                </c:pt>
                <c:pt idx="670">
                  <c:v>3.3999999999999801E-2</c:v>
                </c:pt>
                <c:pt idx="671">
                  <c:v>3.41999999999998E-2</c:v>
                </c:pt>
                <c:pt idx="672">
                  <c:v>3.4399999999999799E-2</c:v>
                </c:pt>
                <c:pt idx="673">
                  <c:v>3.4599999999999798E-2</c:v>
                </c:pt>
                <c:pt idx="674">
                  <c:v>3.4799999999999803E-2</c:v>
                </c:pt>
                <c:pt idx="675">
                  <c:v>3.4999999999999802E-2</c:v>
                </c:pt>
                <c:pt idx="676">
                  <c:v>3.5199999999999801E-2</c:v>
                </c:pt>
                <c:pt idx="677">
                  <c:v>3.53999999999998E-2</c:v>
                </c:pt>
                <c:pt idx="678">
                  <c:v>3.5599999999999798E-2</c:v>
                </c:pt>
                <c:pt idx="679">
                  <c:v>3.5799999999999797E-2</c:v>
                </c:pt>
                <c:pt idx="680">
                  <c:v>3.5999999999999803E-2</c:v>
                </c:pt>
                <c:pt idx="681">
                  <c:v>3.6199999999999802E-2</c:v>
                </c:pt>
                <c:pt idx="682">
                  <c:v>3.6399999999999801E-2</c:v>
                </c:pt>
                <c:pt idx="683">
                  <c:v>3.6599999999999799E-2</c:v>
                </c:pt>
                <c:pt idx="684">
                  <c:v>3.6799999999999798E-2</c:v>
                </c:pt>
                <c:pt idx="685">
                  <c:v>3.6999999999999797E-2</c:v>
                </c:pt>
                <c:pt idx="686">
                  <c:v>3.7199999999999803E-2</c:v>
                </c:pt>
                <c:pt idx="687">
                  <c:v>3.7399999999999801E-2</c:v>
                </c:pt>
                <c:pt idx="688">
                  <c:v>3.75999999999998E-2</c:v>
                </c:pt>
                <c:pt idx="689">
                  <c:v>3.7799999999999799E-2</c:v>
                </c:pt>
                <c:pt idx="690">
                  <c:v>3.7999999999999798E-2</c:v>
                </c:pt>
                <c:pt idx="691">
                  <c:v>3.8199999999999797E-2</c:v>
                </c:pt>
                <c:pt idx="692">
                  <c:v>3.8399999999999802E-2</c:v>
                </c:pt>
                <c:pt idx="693">
                  <c:v>3.8599999999999801E-2</c:v>
                </c:pt>
                <c:pt idx="694">
                  <c:v>3.87999999999998E-2</c:v>
                </c:pt>
                <c:pt idx="695">
                  <c:v>3.8999999999999799E-2</c:v>
                </c:pt>
                <c:pt idx="696">
                  <c:v>3.9199999999999798E-2</c:v>
                </c:pt>
                <c:pt idx="697">
                  <c:v>3.9399999999999803E-2</c:v>
                </c:pt>
                <c:pt idx="698">
                  <c:v>3.9599999999999802E-2</c:v>
                </c:pt>
                <c:pt idx="699">
                  <c:v>3.9799999999999801E-2</c:v>
                </c:pt>
                <c:pt idx="700">
                  <c:v>3.99999999999998E-2</c:v>
                </c:pt>
                <c:pt idx="701">
                  <c:v>4.0199999999999798E-2</c:v>
                </c:pt>
                <c:pt idx="702">
                  <c:v>4.0399999999999797E-2</c:v>
                </c:pt>
                <c:pt idx="703">
                  <c:v>4.0599999999999803E-2</c:v>
                </c:pt>
                <c:pt idx="704">
                  <c:v>4.0799999999999802E-2</c:v>
                </c:pt>
                <c:pt idx="705">
                  <c:v>4.09999999999998E-2</c:v>
                </c:pt>
                <c:pt idx="706">
                  <c:v>4.1199999999999799E-2</c:v>
                </c:pt>
                <c:pt idx="707">
                  <c:v>4.1399999999999798E-2</c:v>
                </c:pt>
                <c:pt idx="708">
                  <c:v>4.1599999999999797E-2</c:v>
                </c:pt>
                <c:pt idx="709">
                  <c:v>4.1799999999999803E-2</c:v>
                </c:pt>
                <c:pt idx="710">
                  <c:v>4.1999999999999801E-2</c:v>
                </c:pt>
                <c:pt idx="711">
                  <c:v>4.21999999999998E-2</c:v>
                </c:pt>
                <c:pt idx="712">
                  <c:v>4.2399999999999799E-2</c:v>
                </c:pt>
                <c:pt idx="713">
                  <c:v>4.2599999999999798E-2</c:v>
                </c:pt>
                <c:pt idx="714">
                  <c:v>4.2799999999999797E-2</c:v>
                </c:pt>
                <c:pt idx="715">
                  <c:v>4.2999999999999802E-2</c:v>
                </c:pt>
                <c:pt idx="716">
                  <c:v>4.3199999999999801E-2</c:v>
                </c:pt>
                <c:pt idx="717">
                  <c:v>4.33999999999998E-2</c:v>
                </c:pt>
                <c:pt idx="718">
                  <c:v>4.3599999999999799E-2</c:v>
                </c:pt>
                <c:pt idx="719">
                  <c:v>4.3799999999999797E-2</c:v>
                </c:pt>
                <c:pt idx="720">
                  <c:v>4.3999999999999803E-2</c:v>
                </c:pt>
                <c:pt idx="721">
                  <c:v>4.4199999999999802E-2</c:v>
                </c:pt>
                <c:pt idx="722">
                  <c:v>4.4399999999999801E-2</c:v>
                </c:pt>
                <c:pt idx="723">
                  <c:v>4.45999999999998E-2</c:v>
                </c:pt>
                <c:pt idx="724">
                  <c:v>4.4799999999999798E-2</c:v>
                </c:pt>
                <c:pt idx="725">
                  <c:v>4.4999999999999797E-2</c:v>
                </c:pt>
                <c:pt idx="726">
                  <c:v>4.5199999999999803E-2</c:v>
                </c:pt>
                <c:pt idx="727">
                  <c:v>4.5399999999999802E-2</c:v>
                </c:pt>
                <c:pt idx="728">
                  <c:v>4.55999999999998E-2</c:v>
                </c:pt>
                <c:pt idx="729">
                  <c:v>4.5799999999999799E-2</c:v>
                </c:pt>
                <c:pt idx="730">
                  <c:v>4.5999999999999798E-2</c:v>
                </c:pt>
                <c:pt idx="731">
                  <c:v>4.6199999999999797E-2</c:v>
                </c:pt>
                <c:pt idx="732">
                  <c:v>4.6399999999999803E-2</c:v>
                </c:pt>
                <c:pt idx="733">
                  <c:v>4.6599999999999801E-2</c:v>
                </c:pt>
                <c:pt idx="734">
                  <c:v>4.67999999999998E-2</c:v>
                </c:pt>
                <c:pt idx="735">
                  <c:v>4.6999999999999799E-2</c:v>
                </c:pt>
                <c:pt idx="736">
                  <c:v>4.7199999999999798E-2</c:v>
                </c:pt>
                <c:pt idx="737">
                  <c:v>4.7399999999999803E-2</c:v>
                </c:pt>
                <c:pt idx="738">
                  <c:v>4.7599999999999802E-2</c:v>
                </c:pt>
                <c:pt idx="739">
                  <c:v>4.7799999999999801E-2</c:v>
                </c:pt>
                <c:pt idx="740">
                  <c:v>4.79999999999998E-2</c:v>
                </c:pt>
                <c:pt idx="741">
                  <c:v>4.8199999999999799E-2</c:v>
                </c:pt>
                <c:pt idx="742">
                  <c:v>4.8399999999999797E-2</c:v>
                </c:pt>
                <c:pt idx="743">
                  <c:v>4.8599999999999803E-2</c:v>
                </c:pt>
                <c:pt idx="744">
                  <c:v>4.8799999999999802E-2</c:v>
                </c:pt>
                <c:pt idx="745">
                  <c:v>4.8999999999999801E-2</c:v>
                </c:pt>
                <c:pt idx="746">
                  <c:v>4.9199999999999799E-2</c:v>
                </c:pt>
                <c:pt idx="747">
                  <c:v>4.9399999999999798E-2</c:v>
                </c:pt>
                <c:pt idx="748">
                  <c:v>4.9599999999999797E-2</c:v>
                </c:pt>
                <c:pt idx="749">
                  <c:v>4.9799999999999803E-2</c:v>
                </c:pt>
                <c:pt idx="750">
                  <c:v>4.9999999999999802E-2</c:v>
                </c:pt>
                <c:pt idx="751">
                  <c:v>5.01999999999998E-2</c:v>
                </c:pt>
                <c:pt idx="752">
                  <c:v>5.0399999999999799E-2</c:v>
                </c:pt>
                <c:pt idx="753">
                  <c:v>5.0599999999999798E-2</c:v>
                </c:pt>
                <c:pt idx="754">
                  <c:v>5.0799999999999797E-2</c:v>
                </c:pt>
                <c:pt idx="755">
                  <c:v>5.0999999999999802E-2</c:v>
                </c:pt>
                <c:pt idx="756">
                  <c:v>5.1199999999999801E-2</c:v>
                </c:pt>
                <c:pt idx="757">
                  <c:v>5.13999999999998E-2</c:v>
                </c:pt>
                <c:pt idx="758">
                  <c:v>5.1599999999999799E-2</c:v>
                </c:pt>
                <c:pt idx="759">
                  <c:v>5.1799999999999798E-2</c:v>
                </c:pt>
                <c:pt idx="760">
                  <c:v>5.1999999999999803E-2</c:v>
                </c:pt>
                <c:pt idx="761">
                  <c:v>5.2199999999999802E-2</c:v>
                </c:pt>
                <c:pt idx="762">
                  <c:v>5.2399999999999801E-2</c:v>
                </c:pt>
                <c:pt idx="763">
                  <c:v>5.25999999999998E-2</c:v>
                </c:pt>
                <c:pt idx="764">
                  <c:v>5.2799999999999798E-2</c:v>
                </c:pt>
                <c:pt idx="765">
                  <c:v>5.2999999999999797E-2</c:v>
                </c:pt>
                <c:pt idx="766">
                  <c:v>5.3199999999999602E-2</c:v>
                </c:pt>
                <c:pt idx="767">
                  <c:v>5.3399999999999601E-2</c:v>
                </c:pt>
                <c:pt idx="768">
                  <c:v>5.3599999999999599E-2</c:v>
                </c:pt>
                <c:pt idx="769">
                  <c:v>5.3799999999999598E-2</c:v>
                </c:pt>
                <c:pt idx="770">
                  <c:v>5.3999999999999597E-2</c:v>
                </c:pt>
                <c:pt idx="771">
                  <c:v>5.4199999999999603E-2</c:v>
                </c:pt>
                <c:pt idx="772">
                  <c:v>5.4399999999999601E-2</c:v>
                </c:pt>
                <c:pt idx="773">
                  <c:v>5.45999999999996E-2</c:v>
                </c:pt>
                <c:pt idx="774">
                  <c:v>5.4799999999999599E-2</c:v>
                </c:pt>
                <c:pt idx="775">
                  <c:v>5.4999999999999598E-2</c:v>
                </c:pt>
                <c:pt idx="776">
                  <c:v>5.5199999999999597E-2</c:v>
                </c:pt>
                <c:pt idx="777">
                  <c:v>5.5399999999999602E-2</c:v>
                </c:pt>
                <c:pt idx="778">
                  <c:v>5.5599999999999601E-2</c:v>
                </c:pt>
                <c:pt idx="779">
                  <c:v>5.57999999999996E-2</c:v>
                </c:pt>
                <c:pt idx="780">
                  <c:v>5.5999999999999599E-2</c:v>
                </c:pt>
                <c:pt idx="781">
                  <c:v>5.6199999999999597E-2</c:v>
                </c:pt>
                <c:pt idx="782">
                  <c:v>5.6399999999999603E-2</c:v>
                </c:pt>
                <c:pt idx="783">
                  <c:v>5.6599999999999602E-2</c:v>
                </c:pt>
                <c:pt idx="784">
                  <c:v>5.6799999999999601E-2</c:v>
                </c:pt>
                <c:pt idx="785">
                  <c:v>5.69999999999996E-2</c:v>
                </c:pt>
                <c:pt idx="786">
                  <c:v>5.7199999999999598E-2</c:v>
                </c:pt>
                <c:pt idx="787">
                  <c:v>5.7399999999999597E-2</c:v>
                </c:pt>
                <c:pt idx="788">
                  <c:v>5.7599999999999603E-2</c:v>
                </c:pt>
                <c:pt idx="789">
                  <c:v>5.7799999999999602E-2</c:v>
                </c:pt>
                <c:pt idx="790">
                  <c:v>5.79999999999996E-2</c:v>
                </c:pt>
                <c:pt idx="791">
                  <c:v>5.8199999999999599E-2</c:v>
                </c:pt>
                <c:pt idx="792">
                  <c:v>5.8399999999999598E-2</c:v>
                </c:pt>
                <c:pt idx="793">
                  <c:v>5.8599999999999597E-2</c:v>
                </c:pt>
                <c:pt idx="794">
                  <c:v>5.8799999999999603E-2</c:v>
                </c:pt>
                <c:pt idx="795">
                  <c:v>5.8999999999999601E-2</c:v>
                </c:pt>
                <c:pt idx="796">
                  <c:v>5.91999999999996E-2</c:v>
                </c:pt>
                <c:pt idx="797">
                  <c:v>5.9399999999999599E-2</c:v>
                </c:pt>
                <c:pt idx="798">
                  <c:v>5.9599999999999598E-2</c:v>
                </c:pt>
                <c:pt idx="799">
                  <c:v>5.9799999999999597E-2</c:v>
                </c:pt>
                <c:pt idx="800">
                  <c:v>5.9999999999999602E-2</c:v>
                </c:pt>
                <c:pt idx="801">
                  <c:v>6.0199999999999601E-2</c:v>
                </c:pt>
                <c:pt idx="802">
                  <c:v>6.03999999999996E-2</c:v>
                </c:pt>
                <c:pt idx="803">
                  <c:v>6.0599999999999599E-2</c:v>
                </c:pt>
                <c:pt idx="804">
                  <c:v>6.0799999999999597E-2</c:v>
                </c:pt>
                <c:pt idx="805">
                  <c:v>6.0999999999999603E-2</c:v>
                </c:pt>
                <c:pt idx="806">
                  <c:v>6.1199999999999602E-2</c:v>
                </c:pt>
                <c:pt idx="807">
                  <c:v>6.1399999999999601E-2</c:v>
                </c:pt>
                <c:pt idx="808">
                  <c:v>6.15999999999996E-2</c:v>
                </c:pt>
                <c:pt idx="809">
                  <c:v>6.1799999999999598E-2</c:v>
                </c:pt>
                <c:pt idx="810">
                  <c:v>6.1999999999999597E-2</c:v>
                </c:pt>
                <c:pt idx="811">
                  <c:v>6.2199999999999603E-2</c:v>
                </c:pt>
                <c:pt idx="812">
                  <c:v>6.2399999999999602E-2</c:v>
                </c:pt>
                <c:pt idx="813">
                  <c:v>6.25999999999996E-2</c:v>
                </c:pt>
                <c:pt idx="814">
                  <c:v>6.2799999999999606E-2</c:v>
                </c:pt>
                <c:pt idx="815">
                  <c:v>6.2999999999999598E-2</c:v>
                </c:pt>
                <c:pt idx="816">
                  <c:v>6.3199999999999604E-2</c:v>
                </c:pt>
                <c:pt idx="817">
                  <c:v>6.3399999999999596E-2</c:v>
                </c:pt>
                <c:pt idx="818">
                  <c:v>6.3599999999999601E-2</c:v>
                </c:pt>
                <c:pt idx="819">
                  <c:v>6.3799999999999593E-2</c:v>
                </c:pt>
                <c:pt idx="820">
                  <c:v>6.3999999999999599E-2</c:v>
                </c:pt>
                <c:pt idx="821">
                  <c:v>6.4199999999999605E-2</c:v>
                </c:pt>
                <c:pt idx="822">
                  <c:v>6.4399999999999805E-2</c:v>
                </c:pt>
                <c:pt idx="823">
                  <c:v>6.4599999999999796E-2</c:v>
                </c:pt>
                <c:pt idx="824">
                  <c:v>6.4799999999999802E-2</c:v>
                </c:pt>
                <c:pt idx="825">
                  <c:v>6.4999999999999794E-2</c:v>
                </c:pt>
                <c:pt idx="826">
                  <c:v>6.51999999999998E-2</c:v>
                </c:pt>
                <c:pt idx="827">
                  <c:v>6.5399999999999806E-2</c:v>
                </c:pt>
                <c:pt idx="828">
                  <c:v>6.5599999999999797E-2</c:v>
                </c:pt>
                <c:pt idx="829">
                  <c:v>6.5799999999999803E-2</c:v>
                </c:pt>
                <c:pt idx="830">
                  <c:v>6.5999999999999795E-2</c:v>
                </c:pt>
                <c:pt idx="831">
                  <c:v>6.6199999999999801E-2</c:v>
                </c:pt>
                <c:pt idx="832">
                  <c:v>6.6399999999999806E-2</c:v>
                </c:pt>
                <c:pt idx="833">
                  <c:v>6.6599999999999798E-2</c:v>
                </c:pt>
                <c:pt idx="834">
                  <c:v>6.6799999999999804E-2</c:v>
                </c:pt>
                <c:pt idx="835">
                  <c:v>6.6999999999999796E-2</c:v>
                </c:pt>
                <c:pt idx="836">
                  <c:v>6.7199999999999802E-2</c:v>
                </c:pt>
                <c:pt idx="837">
                  <c:v>6.7399999999999793E-2</c:v>
                </c:pt>
                <c:pt idx="838">
                  <c:v>6.7599999999999799E-2</c:v>
                </c:pt>
                <c:pt idx="839">
                  <c:v>6.7799999999999805E-2</c:v>
                </c:pt>
                <c:pt idx="840">
                  <c:v>6.7999999999999797E-2</c:v>
                </c:pt>
                <c:pt idx="841">
                  <c:v>6.8199999999999802E-2</c:v>
                </c:pt>
                <c:pt idx="842">
                  <c:v>6.8399999999999794E-2</c:v>
                </c:pt>
                <c:pt idx="843">
                  <c:v>6.85999999999998E-2</c:v>
                </c:pt>
                <c:pt idx="844">
                  <c:v>6.8799999999999806E-2</c:v>
                </c:pt>
                <c:pt idx="845">
                  <c:v>6.8999999999999798E-2</c:v>
                </c:pt>
                <c:pt idx="846">
                  <c:v>6.9199999999999803E-2</c:v>
                </c:pt>
                <c:pt idx="847">
                  <c:v>6.9399999999999795E-2</c:v>
                </c:pt>
                <c:pt idx="848">
                  <c:v>6.9599999999999801E-2</c:v>
                </c:pt>
                <c:pt idx="849">
                  <c:v>6.9799999999999807E-2</c:v>
                </c:pt>
                <c:pt idx="850">
                  <c:v>6.9999999999999798E-2</c:v>
                </c:pt>
                <c:pt idx="851">
                  <c:v>7.0199999999999804E-2</c:v>
                </c:pt>
                <c:pt idx="852">
                  <c:v>7.0399999999999796E-2</c:v>
                </c:pt>
                <c:pt idx="853">
                  <c:v>7.0599999999999802E-2</c:v>
                </c:pt>
                <c:pt idx="854">
                  <c:v>7.0799999999999794E-2</c:v>
                </c:pt>
                <c:pt idx="855">
                  <c:v>7.0999999999999799E-2</c:v>
                </c:pt>
                <c:pt idx="856">
                  <c:v>7.1199999999999805E-2</c:v>
                </c:pt>
                <c:pt idx="857">
                  <c:v>7.1400000000000005E-2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7.2400000000000006E-2</c:v>
                </c:pt>
                <c:pt idx="863">
                  <c:v>7.2599999999999998E-2</c:v>
                </c:pt>
                <c:pt idx="864">
                  <c:v>7.2800000000000004E-2</c:v>
                </c:pt>
                <c:pt idx="865">
                  <c:v>7.2999999999999995E-2</c:v>
                </c:pt>
                <c:pt idx="866">
                  <c:v>7.3200000000000001E-2</c:v>
                </c:pt>
                <c:pt idx="867">
                  <c:v>7.3400000000000007E-2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7.4399999999999994E-2</c:v>
                </c:pt>
                <c:pt idx="873">
                  <c:v>7.46E-2</c:v>
                </c:pt>
                <c:pt idx="874">
                  <c:v>7.4800000000000005E-2</c:v>
                </c:pt>
                <c:pt idx="875">
                  <c:v>7.4999999999999997E-2</c:v>
                </c:pt>
                <c:pt idx="876">
                  <c:v>7.5200000000000003E-2</c:v>
                </c:pt>
                <c:pt idx="877">
                  <c:v>7.5399999999999995E-2</c:v>
                </c:pt>
                <c:pt idx="878">
                  <c:v>7.5600000000000001E-2</c:v>
                </c:pt>
                <c:pt idx="879">
                  <c:v>7.5800000000000006E-2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7.6399999999999996E-2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7.7200000000000005E-2</c:v>
                </c:pt>
                <c:pt idx="887">
                  <c:v>7.7399999999999997E-2</c:v>
                </c:pt>
                <c:pt idx="888">
                  <c:v>7.7600000000000002E-2</c:v>
                </c:pt>
                <c:pt idx="889">
                  <c:v>7.7799999999999994E-2</c:v>
                </c:pt>
                <c:pt idx="890">
                  <c:v>7.8E-2</c:v>
                </c:pt>
                <c:pt idx="891">
                  <c:v>7.8200000000000006E-2</c:v>
                </c:pt>
                <c:pt idx="892">
                  <c:v>7.8400000000000206E-2</c:v>
                </c:pt>
                <c:pt idx="893">
                  <c:v>7.8600000000000197E-2</c:v>
                </c:pt>
                <c:pt idx="894">
                  <c:v>7.8800000000000203E-2</c:v>
                </c:pt>
                <c:pt idx="895">
                  <c:v>7.9000000000000195E-2</c:v>
                </c:pt>
                <c:pt idx="896">
                  <c:v>7.9200000000000201E-2</c:v>
                </c:pt>
                <c:pt idx="897">
                  <c:v>7.9400000000000207E-2</c:v>
                </c:pt>
                <c:pt idx="898">
                  <c:v>7.9600000000000198E-2</c:v>
                </c:pt>
                <c:pt idx="899">
                  <c:v>7.9800000000000204E-2</c:v>
                </c:pt>
                <c:pt idx="900">
                  <c:v>8.0000000000000196E-2</c:v>
                </c:pt>
                <c:pt idx="901">
                  <c:v>8.0200000000000202E-2</c:v>
                </c:pt>
                <c:pt idx="902">
                  <c:v>8.0400000000000194E-2</c:v>
                </c:pt>
                <c:pt idx="903">
                  <c:v>8.0600000000000199E-2</c:v>
                </c:pt>
                <c:pt idx="904">
                  <c:v>8.0800000000000205E-2</c:v>
                </c:pt>
                <c:pt idx="905">
                  <c:v>8.1000000000000197E-2</c:v>
                </c:pt>
                <c:pt idx="906">
                  <c:v>8.1200000000000203E-2</c:v>
                </c:pt>
                <c:pt idx="907">
                  <c:v>8.1400000000000194E-2</c:v>
                </c:pt>
                <c:pt idx="908">
                  <c:v>8.16000000000002E-2</c:v>
                </c:pt>
                <c:pt idx="909">
                  <c:v>8.1800000000000206E-2</c:v>
                </c:pt>
                <c:pt idx="910">
                  <c:v>8.2000000000000198E-2</c:v>
                </c:pt>
                <c:pt idx="911">
                  <c:v>8.2200000000000203E-2</c:v>
                </c:pt>
                <c:pt idx="912">
                  <c:v>8.2400000000000195E-2</c:v>
                </c:pt>
                <c:pt idx="913">
                  <c:v>8.2600000000000201E-2</c:v>
                </c:pt>
                <c:pt idx="914">
                  <c:v>8.2800000000000207E-2</c:v>
                </c:pt>
                <c:pt idx="915">
                  <c:v>8.3000000000000199E-2</c:v>
                </c:pt>
                <c:pt idx="916">
                  <c:v>8.3200000000000204E-2</c:v>
                </c:pt>
                <c:pt idx="917">
                  <c:v>8.3400000000000196E-2</c:v>
                </c:pt>
                <c:pt idx="918">
                  <c:v>8.3600000000000202E-2</c:v>
                </c:pt>
                <c:pt idx="919">
                  <c:v>8.3800000000000194E-2</c:v>
                </c:pt>
                <c:pt idx="920">
                  <c:v>8.40000000000002E-2</c:v>
                </c:pt>
                <c:pt idx="921">
                  <c:v>8.4200000000000205E-2</c:v>
                </c:pt>
                <c:pt idx="922">
                  <c:v>8.4400000000000197E-2</c:v>
                </c:pt>
                <c:pt idx="923">
                  <c:v>8.4600000000000203E-2</c:v>
                </c:pt>
                <c:pt idx="924">
                  <c:v>8.4800000000000195E-2</c:v>
                </c:pt>
                <c:pt idx="925">
                  <c:v>8.50000000000002E-2</c:v>
                </c:pt>
                <c:pt idx="926">
                  <c:v>8.5200000000000206E-2</c:v>
                </c:pt>
                <c:pt idx="927">
                  <c:v>8.5400000000000406E-2</c:v>
                </c:pt>
                <c:pt idx="928">
                  <c:v>8.5600000000000398E-2</c:v>
                </c:pt>
                <c:pt idx="929">
                  <c:v>8.5800000000000404E-2</c:v>
                </c:pt>
                <c:pt idx="930">
                  <c:v>8.6000000000000396E-2</c:v>
                </c:pt>
                <c:pt idx="931">
                  <c:v>8.6200000000000401E-2</c:v>
                </c:pt>
                <c:pt idx="932">
                  <c:v>8.6400000000000393E-2</c:v>
                </c:pt>
                <c:pt idx="933">
                  <c:v>8.6600000000000399E-2</c:v>
                </c:pt>
                <c:pt idx="934">
                  <c:v>8.6800000000000405E-2</c:v>
                </c:pt>
                <c:pt idx="935">
                  <c:v>8.7000000000000396E-2</c:v>
                </c:pt>
                <c:pt idx="936">
                  <c:v>8.7200000000000402E-2</c:v>
                </c:pt>
                <c:pt idx="937">
                  <c:v>8.7400000000000394E-2</c:v>
                </c:pt>
                <c:pt idx="938">
                  <c:v>8.76000000000004E-2</c:v>
                </c:pt>
                <c:pt idx="939">
                  <c:v>8.7800000000000405E-2</c:v>
                </c:pt>
                <c:pt idx="940">
                  <c:v>8.8000000000000397E-2</c:v>
                </c:pt>
                <c:pt idx="941">
                  <c:v>8.8200000000000403E-2</c:v>
                </c:pt>
                <c:pt idx="942">
                  <c:v>8.8400000000000395E-2</c:v>
                </c:pt>
                <c:pt idx="943">
                  <c:v>8.8600000000000401E-2</c:v>
                </c:pt>
                <c:pt idx="944">
                  <c:v>8.8800000000000406E-2</c:v>
                </c:pt>
                <c:pt idx="945">
                  <c:v>8.9000000000000398E-2</c:v>
                </c:pt>
                <c:pt idx="946">
                  <c:v>8.9200000000000404E-2</c:v>
                </c:pt>
                <c:pt idx="947">
                  <c:v>8.9400000000000396E-2</c:v>
                </c:pt>
                <c:pt idx="948">
                  <c:v>8.9600000000000402E-2</c:v>
                </c:pt>
                <c:pt idx="949">
                  <c:v>8.9800000000000393E-2</c:v>
                </c:pt>
                <c:pt idx="950">
                  <c:v>9.0000000000000399E-2</c:v>
                </c:pt>
                <c:pt idx="951">
                  <c:v>9.0200000000000405E-2</c:v>
                </c:pt>
                <c:pt idx="952">
                  <c:v>9.0400000000000397E-2</c:v>
                </c:pt>
                <c:pt idx="953">
                  <c:v>9.0600000000000402E-2</c:v>
                </c:pt>
                <c:pt idx="954">
                  <c:v>9.0800000000000394E-2</c:v>
                </c:pt>
                <c:pt idx="955">
                  <c:v>9.10000000000004E-2</c:v>
                </c:pt>
                <c:pt idx="956">
                  <c:v>9.1200000000000406E-2</c:v>
                </c:pt>
                <c:pt idx="957">
                  <c:v>9.1400000000000398E-2</c:v>
                </c:pt>
                <c:pt idx="958">
                  <c:v>9.1600000000000403E-2</c:v>
                </c:pt>
                <c:pt idx="959">
                  <c:v>9.1800000000000395E-2</c:v>
                </c:pt>
                <c:pt idx="960">
                  <c:v>9.2000000000000401E-2</c:v>
                </c:pt>
                <c:pt idx="961">
                  <c:v>9.2200000000000407E-2</c:v>
                </c:pt>
                <c:pt idx="962">
                  <c:v>9.2400000000000607E-2</c:v>
                </c:pt>
                <c:pt idx="963">
                  <c:v>9.2600000000000598E-2</c:v>
                </c:pt>
                <c:pt idx="964">
                  <c:v>9.2800000000000604E-2</c:v>
                </c:pt>
                <c:pt idx="965">
                  <c:v>9.3000000000000596E-2</c:v>
                </c:pt>
                <c:pt idx="966">
                  <c:v>9.3200000000000602E-2</c:v>
                </c:pt>
                <c:pt idx="967">
                  <c:v>9.3400000000000594E-2</c:v>
                </c:pt>
                <c:pt idx="968">
                  <c:v>9.3600000000000599E-2</c:v>
                </c:pt>
                <c:pt idx="969">
                  <c:v>9.3800000000000605E-2</c:v>
                </c:pt>
                <c:pt idx="970">
                  <c:v>9.4000000000000597E-2</c:v>
                </c:pt>
                <c:pt idx="971">
                  <c:v>9.4200000000000603E-2</c:v>
                </c:pt>
                <c:pt idx="972">
                  <c:v>9.4400000000000595E-2</c:v>
                </c:pt>
                <c:pt idx="973">
                  <c:v>9.46000000000006E-2</c:v>
                </c:pt>
                <c:pt idx="974">
                  <c:v>9.4800000000000606E-2</c:v>
                </c:pt>
                <c:pt idx="975">
                  <c:v>9.5000000000000598E-2</c:v>
                </c:pt>
                <c:pt idx="976">
                  <c:v>9.5200000000000604E-2</c:v>
                </c:pt>
                <c:pt idx="977">
                  <c:v>9.5400000000000595E-2</c:v>
                </c:pt>
                <c:pt idx="978">
                  <c:v>9.5600000000000601E-2</c:v>
                </c:pt>
                <c:pt idx="979">
                  <c:v>9.5800000000000607E-2</c:v>
                </c:pt>
                <c:pt idx="980">
                  <c:v>9.6000000000000599E-2</c:v>
                </c:pt>
                <c:pt idx="981">
                  <c:v>9.6200000000000604E-2</c:v>
                </c:pt>
                <c:pt idx="982">
                  <c:v>9.6400000000000596E-2</c:v>
                </c:pt>
                <c:pt idx="983">
                  <c:v>9.6600000000000602E-2</c:v>
                </c:pt>
                <c:pt idx="984">
                  <c:v>9.6800000000000594E-2</c:v>
                </c:pt>
                <c:pt idx="985">
                  <c:v>9.70000000000006E-2</c:v>
                </c:pt>
                <c:pt idx="986">
                  <c:v>9.7200000000000605E-2</c:v>
                </c:pt>
                <c:pt idx="987">
                  <c:v>9.7400000000000597E-2</c:v>
                </c:pt>
                <c:pt idx="988">
                  <c:v>9.7600000000000603E-2</c:v>
                </c:pt>
                <c:pt idx="989">
                  <c:v>9.7800000000000595E-2</c:v>
                </c:pt>
                <c:pt idx="990">
                  <c:v>9.8000000000000601E-2</c:v>
                </c:pt>
                <c:pt idx="991">
                  <c:v>9.8200000000000606E-2</c:v>
                </c:pt>
                <c:pt idx="992">
                  <c:v>9.8400000000000598E-2</c:v>
                </c:pt>
                <c:pt idx="993">
                  <c:v>9.8600000000000604E-2</c:v>
                </c:pt>
                <c:pt idx="994">
                  <c:v>9.8800000000000596E-2</c:v>
                </c:pt>
                <c:pt idx="995">
                  <c:v>9.9000000000000601E-2</c:v>
                </c:pt>
                <c:pt idx="996">
                  <c:v>9.9200000000000593E-2</c:v>
                </c:pt>
                <c:pt idx="997">
                  <c:v>9.9400000000000793E-2</c:v>
                </c:pt>
                <c:pt idx="998">
                  <c:v>9.9600000000000799E-2</c:v>
                </c:pt>
                <c:pt idx="999">
                  <c:v>9.9800000000000805E-2</c:v>
                </c:pt>
                <c:pt idx="1000">
                  <c:v>0.1</c:v>
                </c:pt>
              </c:numCache>
            </c:numRef>
          </c:xVal>
          <c:yVal>
            <c:numRef>
              <c:f>GIL_dc!$P$2:$P$1002</c:f>
              <c:numCache>
                <c:formatCode>General</c:formatCode>
                <c:ptCount val="1001"/>
                <c:pt idx="0">
                  <c:v>-0.30511073300948599</c:v>
                </c:pt>
                <c:pt idx="1">
                  <c:v>-0.30480747250128498</c:v>
                </c:pt>
                <c:pt idx="2">
                  <c:v>-0.30450292128501399</c:v>
                </c:pt>
                <c:pt idx="3">
                  <c:v>-0.30419707669877799</c:v>
                </c:pt>
                <c:pt idx="4">
                  <c:v>-0.303889936097548</c:v>
                </c:pt>
                <c:pt idx="5">
                  <c:v>-0.30358149685360702</c:v>
                </c:pt>
                <c:pt idx="6">
                  <c:v>-0.30327175635672099</c:v>
                </c:pt>
                <c:pt idx="7">
                  <c:v>-0.30296071201431701</c:v>
                </c:pt>
                <c:pt idx="8">
                  <c:v>-0.302648361251663</c:v>
                </c:pt>
                <c:pt idx="9">
                  <c:v>-0.302334701512042</c:v>
                </c:pt>
                <c:pt idx="10">
                  <c:v>-0.30201973025692702</c:v>
                </c:pt>
                <c:pt idx="11">
                  <c:v>-0.30170344496616303</c:v>
                </c:pt>
                <c:pt idx="12">
                  <c:v>-0.30138584313812899</c:v>
                </c:pt>
                <c:pt idx="13">
                  <c:v>-0.30106692228992599</c:v>
                </c:pt>
                <c:pt idx="14">
                  <c:v>-0.30074667995753701</c:v>
                </c:pt>
                <c:pt idx="15">
                  <c:v>-0.30042511369602098</c:v>
                </c:pt>
                <c:pt idx="16">
                  <c:v>-0.30010222107965701</c:v>
                </c:pt>
                <c:pt idx="17">
                  <c:v>-0.29977799970214503</c:v>
                </c:pt>
                <c:pt idx="18">
                  <c:v>-0.29945244717675701</c:v>
                </c:pt>
                <c:pt idx="19">
                  <c:v>-0.299125561136517</c:v>
                </c:pt>
                <c:pt idx="20">
                  <c:v>-0.29879733923437402</c:v>
                </c:pt>
                <c:pt idx="21">
                  <c:v>-0.29846777914336098</c:v>
                </c:pt>
                <c:pt idx="22">
                  <c:v>-0.29813687855677201</c:v>
                </c:pt>
                <c:pt idx="23">
                  <c:v>-0.297804635188329</c:v>
                </c:pt>
                <c:pt idx="24">
                  <c:v>-0.29747104677235098</c:v>
                </c:pt>
                <c:pt idx="25">
                  <c:v>-0.29713611106391302</c:v>
                </c:pt>
                <c:pt idx="26">
                  <c:v>-0.29679982583902298</c:v>
                </c:pt>
                <c:pt idx="27">
                  <c:v>-0.29646218889477999</c:v>
                </c:pt>
                <c:pt idx="28">
                  <c:v>-0.29612319804954101</c:v>
                </c:pt>
                <c:pt idx="29">
                  <c:v>-0.295782851143081</c:v>
                </c:pt>
                <c:pt idx="30">
                  <c:v>-0.29544114603676302</c:v>
                </c:pt>
                <c:pt idx="31">
                  <c:v>-0.29509808061368797</c:v>
                </c:pt>
                <c:pt idx="32">
                  <c:v>-0.29475365277887</c:v>
                </c:pt>
                <c:pt idx="33">
                  <c:v>-0.29440786045938899</c:v>
                </c:pt>
                <c:pt idx="34">
                  <c:v>-0.29406070160454501</c:v>
                </c:pt>
                <c:pt idx="35">
                  <c:v>-0.29371217418602502</c:v>
                </c:pt>
                <c:pt idx="36">
                  <c:v>-0.29336227619805599</c:v>
                </c:pt>
                <c:pt idx="37">
                  <c:v>-0.29301100565756499</c:v>
                </c:pt>
                <c:pt idx="38">
                  <c:v>-0.29265836060432199</c:v>
                </c:pt>
                <c:pt idx="39">
                  <c:v>-0.29230433910111397</c:v>
                </c:pt>
                <c:pt idx="40">
                  <c:v>-0.29194893923387899</c:v>
                </c:pt>
                <c:pt idx="41">
                  <c:v>-0.29159215911187097</c:v>
                </c:pt>
                <c:pt idx="42">
                  <c:v>-0.29123399686780299</c:v>
                </c:pt>
                <c:pt idx="43">
                  <c:v>-0.29087445065799999</c:v>
                </c:pt>
                <c:pt idx="44">
                  <c:v>-0.29051351866254799</c:v>
                </c:pt>
                <c:pt idx="45">
                  <c:v>-0.29015119908544301</c:v>
                </c:pt>
                <c:pt idx="46">
                  <c:v>-0.28978749015473199</c:v>
                </c:pt>
                <c:pt idx="47">
                  <c:v>-0.28942239012266202</c:v>
                </c:pt>
                <c:pt idx="48">
                  <c:v>-0.28905589726582198</c:v>
                </c:pt>
                <c:pt idx="49">
                  <c:v>-0.28868800988529397</c:v>
                </c:pt>
                <c:pt idx="50">
                  <c:v>-0.28831872630677402</c:v>
                </c:pt>
                <c:pt idx="51">
                  <c:v>-0.287948044880738</c:v>
                </c:pt>
                <c:pt idx="52">
                  <c:v>-0.28757596398256102</c:v>
                </c:pt>
                <c:pt idx="53">
                  <c:v>-0.28720248201266302</c:v>
                </c:pt>
                <c:pt idx="54">
                  <c:v>-0.28682759739664498</c:v>
                </c:pt>
                <c:pt idx="55">
                  <c:v>-0.286451308585424</c:v>
                </c:pt>
                <c:pt idx="56">
                  <c:v>-0.28607361405536103</c:v>
                </c:pt>
                <c:pt idx="57">
                  <c:v>-0.28569451230839699</c:v>
                </c:pt>
                <c:pt idx="58">
                  <c:v>-0.28531400187218903</c:v>
                </c:pt>
                <c:pt idx="59">
                  <c:v>-0.28493208130023101</c:v>
                </c:pt>
                <c:pt idx="60">
                  <c:v>-0.28454874917198197</c:v>
                </c:pt>
                <c:pt idx="61">
                  <c:v>-0.28416400409299702</c:v>
                </c:pt>
                <c:pt idx="62">
                  <c:v>-0.28377784469505701</c:v>
                </c:pt>
                <c:pt idx="63">
                  <c:v>-0.28339026963627001</c:v>
                </c:pt>
                <c:pt idx="64">
                  <c:v>-0.28300127760122101</c:v>
                </c:pt>
                <c:pt idx="65">
                  <c:v>-0.28261086730107399</c:v>
                </c:pt>
                <c:pt idx="66">
                  <c:v>-0.28221903747369498</c:v>
                </c:pt>
                <c:pt idx="67">
                  <c:v>-0.28182578688377302</c:v>
                </c:pt>
                <c:pt idx="68">
                  <c:v>-0.281431114322927</c:v>
                </c:pt>
                <c:pt idx="69">
                  <c:v>-0.28103501860983598</c:v>
                </c:pt>
                <c:pt idx="70">
                  <c:v>-0.28063749859032699</c:v>
                </c:pt>
                <c:pt idx="71">
                  <c:v>-0.28023855313751</c:v>
                </c:pt>
                <c:pt idx="72">
                  <c:v>-0.27983818115187298</c:v>
                </c:pt>
                <c:pt idx="73">
                  <c:v>-0.279436381561387</c:v>
                </c:pt>
                <c:pt idx="74">
                  <c:v>-0.27903315332162898</c:v>
                </c:pt>
                <c:pt idx="75">
                  <c:v>-0.27862849541586299</c:v>
                </c:pt>
                <c:pt idx="76">
                  <c:v>-0.27822240685515698</c:v>
                </c:pt>
                <c:pt idx="77">
                  <c:v>-0.27781488667848597</c:v>
                </c:pt>
                <c:pt idx="78">
                  <c:v>-0.27740593395281299</c:v>
                </c:pt>
                <c:pt idx="79">
                  <c:v>-0.27699554777320701</c:v>
                </c:pt>
                <c:pt idx="80">
                  <c:v>-0.27658372726292302</c:v>
                </c:pt>
                <c:pt idx="81">
                  <c:v>-0.27617047157350599</c:v>
                </c:pt>
                <c:pt idx="82">
                  <c:v>-0.27575577988487199</c:v>
                </c:pt>
                <c:pt idx="83">
                  <c:v>-0.27533965140540601</c:v>
                </c:pt>
                <c:pt idx="84">
                  <c:v>-0.27492208537204599</c:v>
                </c:pt>
                <c:pt idx="85">
                  <c:v>-0.27450308105037402</c:v>
                </c:pt>
                <c:pt idx="86">
                  <c:v>-0.274082637734687</c:v>
                </c:pt>
                <c:pt idx="87">
                  <c:v>-0.27366075474810198</c:v>
                </c:pt>
                <c:pt idx="88">
                  <c:v>-0.27323743144260898</c:v>
                </c:pt>
                <c:pt idx="89">
                  <c:v>-0.27281266719917202</c:v>
                </c:pt>
                <c:pt idx="90">
                  <c:v>-0.27238646142779399</c:v>
                </c:pt>
                <c:pt idx="91">
                  <c:v>-0.27195881356759799</c:v>
                </c:pt>
                <c:pt idx="92">
                  <c:v>-0.271529723086888</c:v>
                </c:pt>
                <c:pt idx="93">
                  <c:v>-0.27109918948323902</c:v>
                </c:pt>
                <c:pt idx="94">
                  <c:v>-0.27066721228354501</c:v>
                </c:pt>
                <c:pt idx="95">
                  <c:v>-0.2702337910441</c:v>
                </c:pt>
                <c:pt idx="96">
                  <c:v>-0.26979892535066002</c:v>
                </c:pt>
                <c:pt idx="97">
                  <c:v>-0.26936261481850099</c:v>
                </c:pt>
                <c:pt idx="98">
                  <c:v>-0.26892485909248398</c:v>
                </c:pt>
                <c:pt idx="99">
                  <c:v>-0.26848565784711398</c:v>
                </c:pt>
                <c:pt idx="100">
                  <c:v>-0.26804501078659498</c:v>
                </c:pt>
                <c:pt idx="101">
                  <c:v>-0.26760291764488198</c:v>
                </c:pt>
                <c:pt idx="102">
                  <c:v>-0.26715937818574298</c:v>
                </c:pt>
                <c:pt idx="103">
                  <c:v>-0.26671439220280502</c:v>
                </c:pt>
                <c:pt idx="104">
                  <c:v>-0.26626795951958998</c:v>
                </c:pt>
                <c:pt idx="105">
                  <c:v>-0.26582007998958501</c:v>
                </c:pt>
                <c:pt idx="106">
                  <c:v>-0.26537075349626799</c:v>
                </c:pt>
                <c:pt idx="107">
                  <c:v>-0.26491997995316202</c:v>
                </c:pt>
                <c:pt idx="108">
                  <c:v>-0.26446775930386301</c:v>
                </c:pt>
                <c:pt idx="109">
                  <c:v>-0.26401409152209598</c:v>
                </c:pt>
                <c:pt idx="110">
                  <c:v>-0.263558976611729</c:v>
                </c:pt>
                <c:pt idx="111">
                  <c:v>-0.26310241460682798</c:v>
                </c:pt>
                <c:pt idx="112">
                  <c:v>-0.26264440557167301</c:v>
                </c:pt>
                <c:pt idx="113">
                  <c:v>-0.26218494960080202</c:v>
                </c:pt>
                <c:pt idx="114">
                  <c:v>-0.26172404681902101</c:v>
                </c:pt>
                <c:pt idx="115">
                  <c:v>-0.261261697381453</c:v>
                </c:pt>
                <c:pt idx="116">
                  <c:v>-0.26079790147353499</c:v>
                </c:pt>
                <c:pt idx="117">
                  <c:v>-0.26033265931106497</c:v>
                </c:pt>
                <c:pt idx="118">
                  <c:v>-0.25986597114019999</c:v>
                </c:pt>
                <c:pt idx="119">
                  <c:v>-0.259397837237482</c:v>
                </c:pt>
                <c:pt idx="120">
                  <c:v>-0.25892825790986601</c:v>
                </c:pt>
                <c:pt idx="121">
                  <c:v>-0.25845723349470401</c:v>
                </c:pt>
                <c:pt idx="122">
                  <c:v>-0.25798476435978102</c:v>
                </c:pt>
                <c:pt idx="123">
                  <c:v>-0.25751085090331099</c:v>
                </c:pt>
                <c:pt idx="124">
                  <c:v>-0.257035493553949</c:v>
                </c:pt>
                <c:pt idx="125">
                  <c:v>-0.25655869277079402</c:v>
                </c:pt>
                <c:pt idx="126">
                  <c:v>-0.25608044904339</c:v>
                </c:pt>
                <c:pt idx="127">
                  <c:v>-0.25560076289172001</c:v>
                </c:pt>
                <c:pt idx="128">
                  <c:v>-0.25511963486622502</c:v>
                </c:pt>
                <c:pt idx="129">
                  <c:v>-0.25463706554776699</c:v>
                </c:pt>
                <c:pt idx="130">
                  <c:v>-0.25415305554765599</c:v>
                </c:pt>
                <c:pt idx="131">
                  <c:v>-0.25366760550762502</c:v>
                </c:pt>
                <c:pt idx="132">
                  <c:v>-0.25318071609991599</c:v>
                </c:pt>
                <c:pt idx="133">
                  <c:v>-0.25269238802725502</c:v>
                </c:pt>
                <c:pt idx="134">
                  <c:v>-0.25220262202275801</c:v>
                </c:pt>
                <c:pt idx="135">
                  <c:v>-0.25171141884991899</c:v>
                </c:pt>
                <c:pt idx="136">
                  <c:v>-0.25121877930258002</c:v>
                </c:pt>
                <c:pt idx="137">
                  <c:v>-0.25072470420492299</c:v>
                </c:pt>
                <c:pt idx="138">
                  <c:v>-0.25022919441143199</c:v>
                </c:pt>
                <c:pt idx="139">
                  <c:v>-0.249732250806876</c:v>
                </c:pt>
                <c:pt idx="140">
                  <c:v>-0.24923387430628799</c:v>
                </c:pt>
                <c:pt idx="141">
                  <c:v>-0.248734065854918</c:v>
                </c:pt>
                <c:pt idx="142">
                  <c:v>-0.24823282642822</c:v>
                </c:pt>
                <c:pt idx="143">
                  <c:v>-0.24773015703180401</c:v>
                </c:pt>
                <c:pt idx="144">
                  <c:v>-0.24722605870141501</c:v>
                </c:pt>
                <c:pt idx="145">
                  <c:v>-0.24672053250287301</c:v>
                </c:pt>
                <c:pt idx="146">
                  <c:v>-0.246213579532059</c:v>
                </c:pt>
                <c:pt idx="147">
                  <c:v>-0.24570520091485701</c:v>
                </c:pt>
                <c:pt idx="148">
                  <c:v>-0.24519539780711599</c:v>
                </c:pt>
                <c:pt idx="149">
                  <c:v>-0.244684171394598</c:v>
                </c:pt>
                <c:pt idx="150">
                  <c:v>-0.244171522892938</c:v>
                </c:pt>
                <c:pt idx="151">
                  <c:v>-0.243657453547589</c:v>
                </c:pt>
                <c:pt idx="152">
                  <c:v>-0.24314196463377599</c:v>
                </c:pt>
                <c:pt idx="153">
                  <c:v>-0.24262505745643101</c:v>
                </c:pt>
                <c:pt idx="154">
                  <c:v>-0.24210673335015201</c:v>
                </c:pt>
                <c:pt idx="155">
                  <c:v>-0.241586993679128</c:v>
                </c:pt>
                <c:pt idx="156">
                  <c:v>-0.24106583983709801</c:v>
                </c:pt>
                <c:pt idx="157">
                  <c:v>-0.24054327324727501</c:v>
                </c:pt>
                <c:pt idx="158">
                  <c:v>-0.240019295362287</c:v>
                </c:pt>
                <c:pt idx="159">
                  <c:v>-0.23949390766411499</c:v>
                </c:pt>
                <c:pt idx="160">
                  <c:v>-0.23896711166401899</c:v>
                </c:pt>
                <c:pt idx="161">
                  <c:v>-0.23843890890247799</c:v>
                </c:pt>
                <c:pt idx="162">
                  <c:v>-0.23790930094910501</c:v>
                </c:pt>
                <c:pt idx="163">
                  <c:v>-0.23737828940258901</c:v>
                </c:pt>
                <c:pt idx="164">
                  <c:v>-0.23684587589060799</c:v>
                </c:pt>
                <c:pt idx="165">
                  <c:v>-0.23631206206976299</c:v>
                </c:pt>
                <c:pt idx="166">
                  <c:v>-0.235776849625491</c:v>
                </c:pt>
                <c:pt idx="167">
                  <c:v>-0.235240240271989</c:v>
                </c:pt>
                <c:pt idx="168">
                  <c:v>-0.23470223575212701</c:v>
                </c:pt>
                <c:pt idx="169">
                  <c:v>-0.23416283783737599</c:v>
                </c:pt>
                <c:pt idx="170">
                  <c:v>-0.233622048327706</c:v>
                </c:pt>
                <c:pt idx="171">
                  <c:v>-0.23307986905151201</c:v>
                </c:pt>
                <c:pt idx="172">
                  <c:v>-0.23253630186551799</c:v>
                </c:pt>
                <c:pt idx="173">
                  <c:v>-0.23199134865469001</c:v>
                </c:pt>
                <c:pt idx="174">
                  <c:v>-0.23144501133213799</c:v>
                </c:pt>
                <c:pt idx="175">
                  <c:v>-0.23089729183903401</c:v>
                </c:pt>
                <c:pt idx="176">
                  <c:v>-0.230348192144497</c:v>
                </c:pt>
                <c:pt idx="177">
                  <c:v>-0.22979771424551601</c:v>
                </c:pt>
                <c:pt idx="178">
                  <c:v>-0.22924586016683801</c:v>
                </c:pt>
                <c:pt idx="179">
                  <c:v>-0.228692631960867</c:v>
                </c:pt>
                <c:pt idx="180">
                  <c:v>-0.22813803170757299</c:v>
                </c:pt>
                <c:pt idx="181">
                  <c:v>-0.22758206151437799</c:v>
                </c:pt>
                <c:pt idx="182">
                  <c:v>-0.22702472351605801</c:v>
                </c:pt>
                <c:pt idx="183">
                  <c:v>-0.22646601987462001</c:v>
                </c:pt>
                <c:pt idx="184">
                  <c:v>-0.22590595277921899</c:v>
                </c:pt>
                <c:pt idx="185">
                  <c:v>-0.22534452444603301</c:v>
                </c:pt>
                <c:pt idx="186">
                  <c:v>-0.224781737118148</c:v>
                </c:pt>
                <c:pt idx="187">
                  <c:v>-0.22421759306545599</c:v>
                </c:pt>
                <c:pt idx="188">
                  <c:v>-0.223652094584536</c:v>
                </c:pt>
                <c:pt idx="189">
                  <c:v>-0.22308524399853399</c:v>
                </c:pt>
                <c:pt idx="190">
                  <c:v>-0.22251704365705799</c:v>
                </c:pt>
                <c:pt idx="191">
                  <c:v>-0.22194749593605101</c:v>
                </c:pt>
                <c:pt idx="192">
                  <c:v>-0.221376603237668</c:v>
                </c:pt>
                <c:pt idx="193">
                  <c:v>-0.22080436799016501</c:v>
                </c:pt>
                <c:pt idx="194">
                  <c:v>-0.22023079264777601</c:v>
                </c:pt>
                <c:pt idx="195">
                  <c:v>-0.21965587969057199</c:v>
                </c:pt>
                <c:pt idx="196">
                  <c:v>-0.219079631624367</c:v>
                </c:pt>
                <c:pt idx="197">
                  <c:v>-0.21850205098056599</c:v>
                </c:pt>
                <c:pt idx="198">
                  <c:v>-0.21792314031604601</c:v>
                </c:pt>
                <c:pt idx="199">
                  <c:v>-0.21734290221303099</c:v>
                </c:pt>
                <c:pt idx="200">
                  <c:v>-0.21676133927896599</c:v>
                </c:pt>
                <c:pt idx="201">
                  <c:v>-0.21617845414637099</c:v>
                </c:pt>
                <c:pt idx="202">
                  <c:v>-0.21559424947272701</c:v>
                </c:pt>
                <c:pt idx="203">
                  <c:v>-0.21500872794032999</c:v>
                </c:pt>
                <c:pt idx="204">
                  <c:v>-0.21442189225616401</c:v>
                </c:pt>
                <c:pt idx="205">
                  <c:v>-0.21383374515177</c:v>
                </c:pt>
                <c:pt idx="206">
                  <c:v>-0.213244289383097</c:v>
                </c:pt>
                <c:pt idx="207">
                  <c:v>-0.21265352773037599</c:v>
                </c:pt>
                <c:pt idx="208">
                  <c:v>-0.21206146299798001</c:v>
                </c:pt>
                <c:pt idx="209">
                  <c:v>-0.21146809801428401</c:v>
                </c:pt>
                <c:pt idx="210">
                  <c:v>-0.210873435631522</c:v>
                </c:pt>
                <c:pt idx="211">
                  <c:v>-0.210277478725652</c:v>
                </c:pt>
                <c:pt idx="212">
                  <c:v>-0.20968023019621601</c:v>
                </c:pt>
                <c:pt idx="213">
                  <c:v>-0.20908169296618501</c:v>
                </c:pt>
                <c:pt idx="214">
                  <c:v>-0.20848186998182899</c:v>
                </c:pt>
                <c:pt idx="215">
                  <c:v>-0.20788076421257101</c:v>
                </c:pt>
                <c:pt idx="216">
                  <c:v>-0.20727837865083301</c:v>
                </c:pt>
                <c:pt idx="217">
                  <c:v>-0.20667471631189899</c:v>
                </c:pt>
                <c:pt idx="218">
                  <c:v>-0.20606978023377001</c:v>
                </c:pt>
                <c:pt idx="219">
                  <c:v>-0.205463573477012</c:v>
                </c:pt>
                <c:pt idx="220">
                  <c:v>-0.20485609912460501</c:v>
                </c:pt>
                <c:pt idx="221">
                  <c:v>-0.20424736028180099</c:v>
                </c:pt>
                <c:pt idx="222">
                  <c:v>-0.20363736007597699</c:v>
                </c:pt>
                <c:pt idx="223">
                  <c:v>-0.203026101656474</c:v>
                </c:pt>
                <c:pt idx="224">
                  <c:v>-0.20241358819446201</c:v>
                </c:pt>
                <c:pt idx="225">
                  <c:v>-0.20179982288277101</c:v>
                </c:pt>
                <c:pt idx="226">
                  <c:v>-0.20118480893575899</c:v>
                </c:pt>
                <c:pt idx="227">
                  <c:v>-0.200568549589143</c:v>
                </c:pt>
                <c:pt idx="228">
                  <c:v>-0.199951048099859</c:v>
                </c:pt>
                <c:pt idx="229">
                  <c:v>-0.199332307745899</c:v>
                </c:pt>
                <c:pt idx="230">
                  <c:v>-0.19871233182616599</c:v>
                </c:pt>
                <c:pt idx="231">
                  <c:v>-0.198091123660317</c:v>
                </c:pt>
                <c:pt idx="232">
                  <c:v>-0.197468686588607</c:v>
                </c:pt>
                <c:pt idx="233">
                  <c:v>-0.19684502397173201</c:v>
                </c:pt>
                <c:pt idx="234">
                  <c:v>-0.19622013919068501</c:v>
                </c:pt>
                <c:pt idx="235">
                  <c:v>-0.19559403564658701</c:v>
                </c:pt>
                <c:pt idx="236">
                  <c:v>-0.19496671676053601</c:v>
                </c:pt>
                <c:pt idx="237">
                  <c:v>-0.19433818597346</c:v>
                </c:pt>
                <c:pt idx="238">
                  <c:v>-0.193708446745948</c:v>
                </c:pt>
                <c:pt idx="239">
                  <c:v>-0.193077502558099</c:v>
                </c:pt>
                <c:pt idx="240">
                  <c:v>-0.19244535690936401</c:v>
                </c:pt>
                <c:pt idx="241">
                  <c:v>-0.19181201331839301</c:v>
                </c:pt>
                <c:pt idx="242">
                  <c:v>-0.19117747532283999</c:v>
                </c:pt>
                <c:pt idx="243">
                  <c:v>-0.19054174647799499</c:v>
                </c:pt>
                <c:pt idx="244">
                  <c:v>-0.18990483035619901</c:v>
                </c:pt>
                <c:pt idx="245">
                  <c:v>-0.18926673054819099</c:v>
                </c:pt>
                <c:pt idx="246">
                  <c:v>-0.188627450663063</c:v>
                </c:pt>
                <c:pt idx="247">
                  <c:v>-0.187986994328111</c:v>
                </c:pt>
                <c:pt idx="248">
                  <c:v>-0.18734536518866399</c:v>
                </c:pt>
                <c:pt idx="249">
                  <c:v>-0.18670256690793999</c:v>
                </c:pt>
                <c:pt idx="250">
                  <c:v>-0.18605860316687001</c:v>
                </c:pt>
                <c:pt idx="251">
                  <c:v>-0.18541347766395599</c:v>
                </c:pt>
                <c:pt idx="252">
                  <c:v>-0.18476719411510201</c:v>
                </c:pt>
                <c:pt idx="253">
                  <c:v>-0.184119756253464</c:v>
                </c:pt>
                <c:pt idx="254">
                  <c:v>-0.18347116782928399</c:v>
                </c:pt>
                <c:pt idx="255">
                  <c:v>-0.18282143260973599</c:v>
                </c:pt>
                <c:pt idx="256">
                  <c:v>-0.182170554378765</c:v>
                </c:pt>
                <c:pt idx="257">
                  <c:v>-0.18151853693693301</c:v>
                </c:pt>
                <c:pt idx="258">
                  <c:v>-0.18086538410125999</c:v>
                </c:pt>
                <c:pt idx="259">
                  <c:v>-0.180211099705061</c:v>
                </c:pt>
                <c:pt idx="260">
                  <c:v>-0.17955568759780099</c:v>
                </c:pt>
                <c:pt idx="261">
                  <c:v>-0.17889915164492301</c:v>
                </c:pt>
                <c:pt idx="262">
                  <c:v>-0.17824149572769901</c:v>
                </c:pt>
                <c:pt idx="263">
                  <c:v>-0.17758272374307499</c:v>
                </c:pt>
                <c:pt idx="264">
                  <c:v>-0.17692283960350999</c:v>
                </c:pt>
                <c:pt idx="265">
                  <c:v>-0.17626184723681801</c:v>
                </c:pt>
                <c:pt idx="266">
                  <c:v>-0.17559975058601701</c:v>
                </c:pt>
                <c:pt idx="267">
                  <c:v>-0.17493655360917701</c:v>
                </c:pt>
                <c:pt idx="268">
                  <c:v>-0.17427226027925199</c:v>
                </c:pt>
                <c:pt idx="269">
                  <c:v>-0.17360687458393301</c:v>
                </c:pt>
                <c:pt idx="270">
                  <c:v>-0.172940400525494</c:v>
                </c:pt>
                <c:pt idx="271">
                  <c:v>-0.17227284212064001</c:v>
                </c:pt>
                <c:pt idx="272">
                  <c:v>-0.17160420340034499</c:v>
                </c:pt>
                <c:pt idx="273">
                  <c:v>-0.17093448840970701</c:v>
                </c:pt>
                <c:pt idx="274">
                  <c:v>-0.170263701207786</c:v>
                </c:pt>
                <c:pt idx="275">
                  <c:v>-0.16959184586746001</c:v>
                </c:pt>
                <c:pt idx="276">
                  <c:v>-0.16891892647526999</c:v>
                </c:pt>
                <c:pt idx="277">
                  <c:v>-0.168244947131265</c:v>
                </c:pt>
                <c:pt idx="278">
                  <c:v>-0.16756991194885801</c:v>
                </c:pt>
                <c:pt idx="279">
                  <c:v>-0.16689382505467201</c:v>
                </c:pt>
                <c:pt idx="280">
                  <c:v>-0.16621669058838401</c:v>
                </c:pt>
                <c:pt idx="281">
                  <c:v>-0.16553851270258299</c:v>
                </c:pt>
                <c:pt idx="282">
                  <c:v>-0.16485929556262599</c:v>
                </c:pt>
                <c:pt idx="283">
                  <c:v>-0.16417904334646999</c:v>
                </c:pt>
                <c:pt idx="284">
                  <c:v>-0.16349776024454901</c:v>
                </c:pt>
                <c:pt idx="285">
                  <c:v>-0.16281545045960499</c:v>
                </c:pt>
                <c:pt idx="286">
                  <c:v>-0.16213211820655801</c:v>
                </c:pt>
                <c:pt idx="287">
                  <c:v>-0.161447767712351</c:v>
                </c:pt>
                <c:pt idx="288">
                  <c:v>-0.16076240321580701</c:v>
                </c:pt>
                <c:pt idx="289">
                  <c:v>-0.16007602896748299</c:v>
                </c:pt>
                <c:pt idx="290">
                  <c:v>-0.15938864922953</c:v>
                </c:pt>
                <c:pt idx="291">
                  <c:v>-0.15870026827554701</c:v>
                </c:pt>
                <c:pt idx="292">
                  <c:v>-0.15801089039043301</c:v>
                </c:pt>
                <c:pt idx="293">
                  <c:v>-0.157320519870259</c:v>
                </c:pt>
                <c:pt idx="294">
                  <c:v>-0.15662916102211399</c:v>
                </c:pt>
                <c:pt idx="295">
                  <c:v>-0.15593681816396801</c:v>
                </c:pt>
                <c:pt idx="296">
                  <c:v>-0.15524349562453599</c:v>
                </c:pt>
                <c:pt idx="297">
                  <c:v>-0.154549197743135</c:v>
                </c:pt>
                <c:pt idx="298">
                  <c:v>-0.15385392886954799</c:v>
                </c:pt>
                <c:pt idx="299">
                  <c:v>-0.15315769336389001</c:v>
                </c:pt>
                <c:pt idx="300">
                  <c:v>-0.152460495596455</c:v>
                </c:pt>
                <c:pt idx="301">
                  <c:v>-0.15176233994760799</c:v>
                </c:pt>
                <c:pt idx="302">
                  <c:v>-0.15106323080762199</c:v>
                </c:pt>
                <c:pt idx="303">
                  <c:v>-0.15036317257656201</c:v>
                </c:pt>
                <c:pt idx="304">
                  <c:v>-0.149662169664147</c:v>
                </c:pt>
                <c:pt idx="305">
                  <c:v>-0.148960226490014</c:v>
                </c:pt>
                <c:pt idx="306">
                  <c:v>-0.14825734748158201</c:v>
                </c:pt>
                <c:pt idx="307">
                  <c:v>-0.147553537077943</c:v>
                </c:pt>
                <c:pt idx="308">
                  <c:v>-0.146848799725703</c:v>
                </c:pt>
                <c:pt idx="309">
                  <c:v>-0.14614313988087399</c:v>
                </c:pt>
                <c:pt idx="310">
                  <c:v>-0.14543656200833399</c:v>
                </c:pt>
                <c:pt idx="311">
                  <c:v>-0.144729070581709</c:v>
                </c:pt>
                <c:pt idx="312">
                  <c:v>-0.14402067008323399</c:v>
                </c:pt>
                <c:pt idx="313">
                  <c:v>-0.14331136500364</c:v>
                </c:pt>
                <c:pt idx="314">
                  <c:v>-0.14260115984202201</c:v>
                </c:pt>
                <c:pt idx="315">
                  <c:v>-0.141890059105721</c:v>
                </c:pt>
                <c:pt idx="316">
                  <c:v>-0.141178067310191</c:v>
                </c:pt>
                <c:pt idx="317">
                  <c:v>-0.14046518897888799</c:v>
                </c:pt>
                <c:pt idx="318">
                  <c:v>-0.13975142864314399</c:v>
                </c:pt>
                <c:pt idx="319">
                  <c:v>-0.13903679084204601</c:v>
                </c:pt>
                <c:pt idx="320">
                  <c:v>-0.13832128012232001</c:v>
                </c:pt>
                <c:pt idx="321">
                  <c:v>-0.13760490103820899</c:v>
                </c:pt>
                <c:pt idx="322">
                  <c:v>-0.13688765815136</c:v>
                </c:pt>
                <c:pt idx="323">
                  <c:v>-0.13616955603070299</c:v>
                </c:pt>
                <c:pt idx="324">
                  <c:v>-0.13545059925233999</c:v>
                </c:pt>
                <c:pt idx="325">
                  <c:v>-0.13473079239942701</c:v>
                </c:pt>
                <c:pt idx="326">
                  <c:v>-0.13401014006206399</c:v>
                </c:pt>
                <c:pt idx="327">
                  <c:v>-0.133288646837183</c:v>
                </c:pt>
                <c:pt idx="328">
                  <c:v>-0.132566317328429</c:v>
                </c:pt>
                <c:pt idx="329">
                  <c:v>-0.13184315614605799</c:v>
                </c:pt>
                <c:pt idx="330">
                  <c:v>-0.13111916790683201</c:v>
                </c:pt>
                <c:pt idx="331">
                  <c:v>-0.13039435723389101</c:v>
                </c:pt>
                <c:pt idx="332">
                  <c:v>-0.12966872875666399</c:v>
                </c:pt>
                <c:pt idx="333">
                  <c:v>-0.128942287110757</c:v>
                </c:pt>
                <c:pt idx="334">
                  <c:v>-0.128215036937842</c:v>
                </c:pt>
                <c:pt idx="335">
                  <c:v>-0.12748698288556101</c:v>
                </c:pt>
                <c:pt idx="336">
                  <c:v>-0.126758129607422</c:v>
                </c:pt>
                <c:pt idx="337">
                  <c:v>-0.12602848176268999</c:v>
                </c:pt>
                <c:pt idx="338">
                  <c:v>-0.125298044016283</c:v>
                </c:pt>
                <c:pt idx="339">
                  <c:v>-0.12456682103869</c:v>
                </c:pt>
                <c:pt idx="340">
                  <c:v>-0.123834817505847</c:v>
                </c:pt>
                <c:pt idx="341">
                  <c:v>-0.12310203809905999</c:v>
                </c:pt>
                <c:pt idx="342">
                  <c:v>-0.12236848750489</c:v>
                </c:pt>
                <c:pt idx="343">
                  <c:v>-0.121634170415073</c:v>
                </c:pt>
                <c:pt idx="344">
                  <c:v>-0.120899091526411</c:v>
                </c:pt>
                <c:pt idx="345">
                  <c:v>-0.120163255540682</c:v>
                </c:pt>
                <c:pt idx="346">
                  <c:v>-0.119426667164554</c:v>
                </c:pt>
                <c:pt idx="347">
                  <c:v>-0.11868933110947499</c:v>
                </c:pt>
                <c:pt idx="348">
                  <c:v>-0.11795125209160701</c:v>
                </c:pt>
                <c:pt idx="349">
                  <c:v>-0.11721243483171399</c:v>
                </c:pt>
                <c:pt idx="350">
                  <c:v>-0.116472884055077</c:v>
                </c:pt>
                <c:pt idx="351">
                  <c:v>-0.11573260449141699</c:v>
                </c:pt>
                <c:pt idx="352">
                  <c:v>-0.114991600874798</c:v>
                </c:pt>
                <c:pt idx="353">
                  <c:v>-0.114249877943535</c:v>
                </c:pt>
                <c:pt idx="354">
                  <c:v>-0.113507440440122</c:v>
                </c:pt>
                <c:pt idx="355">
                  <c:v>-0.11276429311115101</c:v>
                </c:pt>
                <c:pt idx="356">
                  <c:v>-0.112020440707201</c:v>
                </c:pt>
                <c:pt idx="357">
                  <c:v>-0.111275887982795</c:v>
                </c:pt>
                <c:pt idx="358">
                  <c:v>-0.11053063969627799</c:v>
                </c:pt>
                <c:pt idx="359">
                  <c:v>-0.10978470060977399</c:v>
                </c:pt>
                <c:pt idx="360">
                  <c:v>-0.10903807548908399</c:v>
                </c:pt>
                <c:pt idx="361">
                  <c:v>-0.108290769103613</c:v>
                </c:pt>
                <c:pt idx="362">
                  <c:v>-0.107542786226293</c:v>
                </c:pt>
                <c:pt idx="363">
                  <c:v>-0.10679413163351199</c:v>
                </c:pt>
                <c:pt idx="364">
                  <c:v>-0.10604481010503</c:v>
                </c:pt>
                <c:pt idx="365">
                  <c:v>-0.105294826423909</c:v>
                </c:pt>
                <c:pt idx="366">
                  <c:v>-0.104544185376448</c:v>
                </c:pt>
                <c:pt idx="367">
                  <c:v>-0.10379289175209</c:v>
                </c:pt>
                <c:pt idx="368">
                  <c:v>-0.103040950343374</c:v>
                </c:pt>
                <c:pt idx="369">
                  <c:v>-0.102288365945852</c:v>
                </c:pt>
                <c:pt idx="370">
                  <c:v>-0.101535143358018</c:v>
                </c:pt>
                <c:pt idx="371">
                  <c:v>-0.10078128738124301</c:v>
                </c:pt>
                <c:pt idx="372">
                  <c:v>-0.10002680281972</c:v>
                </c:pt>
                <c:pt idx="373">
                  <c:v>-9.9271694480369696E-2</c:v>
                </c:pt>
                <c:pt idx="374">
                  <c:v>-9.85159671728046E-2</c:v>
                </c:pt>
                <c:pt idx="375">
                  <c:v>-9.7759625709241404E-2</c:v>
                </c:pt>
                <c:pt idx="376">
                  <c:v>-9.7002674904457201E-2</c:v>
                </c:pt>
                <c:pt idx="377">
                  <c:v>-9.62451195757065E-2</c:v>
                </c:pt>
                <c:pt idx="378">
                  <c:v>-9.5486964542680505E-2</c:v>
                </c:pt>
                <c:pt idx="379">
                  <c:v>-9.4728214627429003E-2</c:v>
                </c:pt>
                <c:pt idx="380">
                  <c:v>-9.3968874654310294E-2</c:v>
                </c:pt>
                <c:pt idx="381">
                  <c:v>-9.3208949449932105E-2</c:v>
                </c:pt>
                <c:pt idx="382">
                  <c:v>-9.2448443843090297E-2</c:v>
                </c:pt>
                <c:pt idx="383">
                  <c:v>-9.1687362664709005E-2</c:v>
                </c:pt>
                <c:pt idx="384">
                  <c:v>-9.0925710747795402E-2</c:v>
                </c:pt>
                <c:pt idx="385">
                  <c:v>-9.0163492927373995E-2</c:v>
                </c:pt>
                <c:pt idx="386">
                  <c:v>-8.9400714040439297E-2</c:v>
                </c:pt>
                <c:pt idx="387">
                  <c:v>-8.8637378925898694E-2</c:v>
                </c:pt>
                <c:pt idx="388">
                  <c:v>-8.7873492424517197E-2</c:v>
                </c:pt>
                <c:pt idx="389">
                  <c:v>-8.7109059378878501E-2</c:v>
                </c:pt>
                <c:pt idx="390">
                  <c:v>-8.6344084633316998E-2</c:v>
                </c:pt>
                <c:pt idx="391">
                  <c:v>-8.5578573033885094E-2</c:v>
                </c:pt>
                <c:pt idx="392">
                  <c:v>-8.4812529428285904E-2</c:v>
                </c:pt>
                <c:pt idx="393">
                  <c:v>-8.4045958665846396E-2</c:v>
                </c:pt>
                <c:pt idx="394">
                  <c:v>-8.3278865597448098E-2</c:v>
                </c:pt>
                <c:pt idx="395">
                  <c:v>-8.2511255075501597E-2</c:v>
                </c:pt>
                <c:pt idx="396">
                  <c:v>-8.1743131953891199E-2</c:v>
                </c:pt>
                <c:pt idx="397">
                  <c:v>-8.0974501087922798E-2</c:v>
                </c:pt>
                <c:pt idx="398">
                  <c:v>-8.0205367334294106E-2</c:v>
                </c:pt>
                <c:pt idx="399">
                  <c:v>-7.9435735551046396E-2</c:v>
                </c:pt>
                <c:pt idx="400">
                  <c:v>-7.8665610597518004E-2</c:v>
                </c:pt>
                <c:pt idx="401">
                  <c:v>-7.7894997334311197E-2</c:v>
                </c:pt>
                <c:pt idx="402">
                  <c:v>-7.7123900623245298E-2</c:v>
                </c:pt>
                <c:pt idx="403">
                  <c:v>-7.6352325327317699E-2</c:v>
                </c:pt>
                <c:pt idx="404">
                  <c:v>-7.5580276310669797E-2</c:v>
                </c:pt>
                <c:pt idx="405">
                  <c:v>-7.48077584385438E-2</c:v>
                </c:pt>
                <c:pt idx="406">
                  <c:v>-7.4034776577249703E-2</c:v>
                </c:pt>
                <c:pt idx="407">
                  <c:v>-7.3261335594121596E-2</c:v>
                </c:pt>
                <c:pt idx="408">
                  <c:v>-7.2487440357494201E-2</c:v>
                </c:pt>
                <c:pt idx="409">
                  <c:v>-7.1713095736654298E-2</c:v>
                </c:pt>
                <c:pt idx="410">
                  <c:v>-7.0938306601818907E-2</c:v>
                </c:pt>
                <c:pt idx="411">
                  <c:v>-7.0163077824092895E-2</c:v>
                </c:pt>
                <c:pt idx="412">
                  <c:v>-6.9387414275440207E-2</c:v>
                </c:pt>
                <c:pt idx="413">
                  <c:v>-6.8611320828649097E-2</c:v>
                </c:pt>
                <c:pt idx="414">
                  <c:v>-6.7834802357308696E-2</c:v>
                </c:pt>
                <c:pt idx="415">
                  <c:v>-6.7057863735766596E-2</c:v>
                </c:pt>
                <c:pt idx="416">
                  <c:v>-6.62805098391126E-2</c:v>
                </c:pt>
                <c:pt idx="417">
                  <c:v>-6.5502745543134497E-2</c:v>
                </c:pt>
                <c:pt idx="418">
                  <c:v>-6.4724575724306593E-2</c:v>
                </c:pt>
                <c:pt idx="419">
                  <c:v>-6.3946005259748001E-2</c:v>
                </c:pt>
                <c:pt idx="420">
                  <c:v>-6.3167039027204303E-2</c:v>
                </c:pt>
                <c:pt idx="421">
                  <c:v>-6.23876819050148E-2</c:v>
                </c:pt>
                <c:pt idx="422">
                  <c:v>-6.1607938772097998E-2</c:v>
                </c:pt>
                <c:pt idx="423">
                  <c:v>-6.0827814507908397E-2</c:v>
                </c:pt>
                <c:pt idx="424">
                  <c:v>-6.0047313992429303E-2</c:v>
                </c:pt>
                <c:pt idx="425">
                  <c:v>-5.9266442106147697E-2</c:v>
                </c:pt>
                <c:pt idx="426">
                  <c:v>-5.8485203730012501E-2</c:v>
                </c:pt>
                <c:pt idx="427">
                  <c:v>-5.7703603745444997E-2</c:v>
                </c:pt>
                <c:pt idx="428">
                  <c:v>-5.69216470342832E-2</c:v>
                </c:pt>
                <c:pt idx="429">
                  <c:v>-5.6139338478784002E-2</c:v>
                </c:pt>
                <c:pt idx="430">
                  <c:v>-5.5356682961592303E-2</c:v>
                </c:pt>
                <c:pt idx="431">
                  <c:v>-5.4573685365724302E-2</c:v>
                </c:pt>
                <c:pt idx="432">
                  <c:v>-5.3790350574549298E-2</c:v>
                </c:pt>
                <c:pt idx="433">
                  <c:v>-5.3006683471768998E-2</c:v>
                </c:pt>
                <c:pt idx="434">
                  <c:v>-5.2222688941396797E-2</c:v>
                </c:pt>
                <c:pt idx="435">
                  <c:v>-5.14383718677471E-2</c:v>
                </c:pt>
                <c:pt idx="436">
                  <c:v>-5.0653737135414503E-2</c:v>
                </c:pt>
                <c:pt idx="437">
                  <c:v>-4.9868789629259301E-2</c:v>
                </c:pt>
                <c:pt idx="438">
                  <c:v>-4.9083534234383802E-2</c:v>
                </c:pt>
                <c:pt idx="439">
                  <c:v>-4.8297975836131699E-2</c:v>
                </c:pt>
                <c:pt idx="440">
                  <c:v>-4.7512119320056903E-2</c:v>
                </c:pt>
                <c:pt idx="441">
                  <c:v>-4.67259695719284E-2</c:v>
                </c:pt>
                <c:pt idx="442">
                  <c:v>-4.59395314776933E-2</c:v>
                </c:pt>
                <c:pt idx="443">
                  <c:v>-4.5152809923483903E-2</c:v>
                </c:pt>
                <c:pt idx="444">
                  <c:v>-4.4365809795592501E-2</c:v>
                </c:pt>
                <c:pt idx="445">
                  <c:v>-4.3578535980471199E-2</c:v>
                </c:pt>
                <c:pt idx="446">
                  <c:v>-4.2790993364705203E-2</c:v>
                </c:pt>
                <c:pt idx="447">
                  <c:v>-4.2003186835011898E-2</c:v>
                </c:pt>
                <c:pt idx="448">
                  <c:v>-4.1215121278226803E-2</c:v>
                </c:pt>
                <c:pt idx="449">
                  <c:v>-4.0426801581299597E-2</c:v>
                </c:pt>
                <c:pt idx="450">
                  <c:v>-3.9638232631265598E-2</c:v>
                </c:pt>
                <c:pt idx="451">
                  <c:v>-3.8849419315264803E-2</c:v>
                </c:pt>
                <c:pt idx="452">
                  <c:v>-3.8060366520506303E-2</c:v>
                </c:pt>
                <c:pt idx="453">
                  <c:v>-3.72710791342774E-2</c:v>
                </c:pt>
                <c:pt idx="454">
                  <c:v>-3.6481562043923298E-2</c:v>
                </c:pt>
                <c:pt idx="455">
                  <c:v>-3.5691820136853403E-2</c:v>
                </c:pt>
                <c:pt idx="456">
                  <c:v>-3.4901858300516002E-2</c:v>
                </c:pt>
                <c:pt idx="457">
                  <c:v>-3.4111681422408897E-2</c:v>
                </c:pt>
                <c:pt idx="458">
                  <c:v>-3.3321294390061602E-2</c:v>
                </c:pt>
                <c:pt idx="459">
                  <c:v>-3.2530702091029901E-2</c:v>
                </c:pt>
                <c:pt idx="460">
                  <c:v>-3.1739909412900197E-2</c:v>
                </c:pt>
                <c:pt idx="461">
                  <c:v>-3.0948921243268899E-2</c:v>
                </c:pt>
                <c:pt idx="462">
                  <c:v>-3.0157742469749001E-2</c:v>
                </c:pt>
                <c:pt idx="463">
                  <c:v>-2.93663779799644E-2</c:v>
                </c:pt>
                <c:pt idx="464">
                  <c:v>-2.8574832661537299E-2</c:v>
                </c:pt>
                <c:pt idx="465">
                  <c:v>-2.7783111402090301E-2</c:v>
                </c:pt>
                <c:pt idx="466">
                  <c:v>-2.6991219089244501E-2</c:v>
                </c:pt>
                <c:pt idx="467">
                  <c:v>-2.6199160610612199E-2</c:v>
                </c:pt>
                <c:pt idx="468">
                  <c:v>-2.5406940853795301E-2</c:v>
                </c:pt>
                <c:pt idx="469">
                  <c:v>-2.4614564706380002E-2</c:v>
                </c:pt>
                <c:pt idx="470">
                  <c:v>-2.3822037055939198E-2</c:v>
                </c:pt>
                <c:pt idx="471">
                  <c:v>-2.3029362790022399E-2</c:v>
                </c:pt>
                <c:pt idx="472">
                  <c:v>-2.2236546796165099E-2</c:v>
                </c:pt>
                <c:pt idx="473">
                  <c:v>-2.1443593961876201E-2</c:v>
                </c:pt>
                <c:pt idx="474">
                  <c:v>-2.0650509174641601E-2</c:v>
                </c:pt>
                <c:pt idx="475">
                  <c:v>-1.9857297321922401E-2</c:v>
                </c:pt>
                <c:pt idx="476">
                  <c:v>-1.90639632911557E-2</c:v>
                </c:pt>
                <c:pt idx="477">
                  <c:v>-1.8270511969747199E-2</c:v>
                </c:pt>
                <c:pt idx="478">
                  <c:v>-1.7476948245079799E-2</c:v>
                </c:pt>
                <c:pt idx="479">
                  <c:v>-1.66832770045015E-2</c:v>
                </c:pt>
                <c:pt idx="480">
                  <c:v>-1.58895031353401E-2</c:v>
                </c:pt>
                <c:pt idx="481">
                  <c:v>-1.5095631524892201E-2</c:v>
                </c:pt>
                <c:pt idx="482">
                  <c:v>-1.4301667060421601E-2</c:v>
                </c:pt>
                <c:pt idx="483">
                  <c:v>-1.35076146291728E-2</c:v>
                </c:pt>
                <c:pt idx="484">
                  <c:v>-1.27134791183576E-2</c:v>
                </c:pt>
                <c:pt idx="485">
                  <c:v>-1.19192654151645E-2</c:v>
                </c:pt>
                <c:pt idx="486">
                  <c:v>-1.11249784067502E-2</c:v>
                </c:pt>
                <c:pt idx="487">
                  <c:v>-1.0330622980254001E-2</c:v>
                </c:pt>
                <c:pt idx="488">
                  <c:v>-9.5362040227868709E-3</c:v>
                </c:pt>
                <c:pt idx="489">
                  <c:v>-8.7417264214384397E-3</c:v>
                </c:pt>
                <c:pt idx="490">
                  <c:v>-7.9471950632805603E-3</c:v>
                </c:pt>
                <c:pt idx="491">
                  <c:v>-7.1526148353564497E-3</c:v>
                </c:pt>
                <c:pt idx="492">
                  <c:v>-6.35799062470021E-3</c:v>
                </c:pt>
                <c:pt idx="493">
                  <c:v>-5.5633273183248698E-3</c:v>
                </c:pt>
                <c:pt idx="494">
                  <c:v>-4.7686298032289997E-3</c:v>
                </c:pt>
                <c:pt idx="495">
                  <c:v>-3.9739029663985398E-3</c:v>
                </c:pt>
                <c:pt idx="496">
                  <c:v>-3.1791516948067502E-3</c:v>
                </c:pt>
                <c:pt idx="497">
                  <c:v>-2.3843808754153701E-3</c:v>
                </c:pt>
                <c:pt idx="498">
                  <c:v>-1.5895953951849901E-3</c:v>
                </c:pt>
                <c:pt idx="499">
                  <c:v>-7.9480014106425502E-4</c:v>
                </c:pt>
                <c:pt idx="500" formatCode="0.00E+00">
                  <c:v>-6.6613381477509304E-16</c:v>
                </c:pt>
                <c:pt idx="501">
                  <c:v>7.9480014106647601E-4</c:v>
                </c:pt>
                <c:pt idx="502">
                  <c:v>1.5895953951867701E-3</c:v>
                </c:pt>
                <c:pt idx="503">
                  <c:v>2.38438087541781E-3</c:v>
                </c:pt>
                <c:pt idx="504">
                  <c:v>3.1791516948087499E-3</c:v>
                </c:pt>
                <c:pt idx="505">
                  <c:v>3.9739029664001002E-3</c:v>
                </c:pt>
                <c:pt idx="506">
                  <c:v>4.7686298032298896E-3</c:v>
                </c:pt>
                <c:pt idx="507">
                  <c:v>5.5633273183257597E-3</c:v>
                </c:pt>
                <c:pt idx="508">
                  <c:v>6.3579906247006601E-3</c:v>
                </c:pt>
                <c:pt idx="509">
                  <c:v>7.1526148353555597E-3</c:v>
                </c:pt>
                <c:pt idx="510">
                  <c:v>7.9471950632801196E-3</c:v>
                </c:pt>
                <c:pt idx="511">
                  <c:v>8.7417264214399906E-3</c:v>
                </c:pt>
                <c:pt idx="512">
                  <c:v>9.5362040227899795E-3</c:v>
                </c:pt>
                <c:pt idx="513">
                  <c:v>1.0330622980254601E-2</c:v>
                </c:pt>
                <c:pt idx="514">
                  <c:v>1.1124978406750601E-2</c:v>
                </c:pt>
                <c:pt idx="515">
                  <c:v>1.1919265415165799E-2</c:v>
                </c:pt>
                <c:pt idx="516">
                  <c:v>1.27134791183594E-2</c:v>
                </c:pt>
                <c:pt idx="517">
                  <c:v>1.35076146291739E-2</c:v>
                </c:pt>
                <c:pt idx="518">
                  <c:v>1.4301667060423601E-2</c:v>
                </c:pt>
                <c:pt idx="519">
                  <c:v>1.5095631524891301E-2</c:v>
                </c:pt>
                <c:pt idx="520">
                  <c:v>1.5889503135340301E-2</c:v>
                </c:pt>
                <c:pt idx="521">
                  <c:v>1.6683277004501999E-2</c:v>
                </c:pt>
                <c:pt idx="522">
                  <c:v>1.7476948245080701E-2</c:v>
                </c:pt>
                <c:pt idx="523">
                  <c:v>1.8270511969748299E-2</c:v>
                </c:pt>
                <c:pt idx="524">
                  <c:v>1.9063963291157102E-2</c:v>
                </c:pt>
                <c:pt idx="525">
                  <c:v>1.98572973219244E-2</c:v>
                </c:pt>
                <c:pt idx="526">
                  <c:v>2.0650509174642E-2</c:v>
                </c:pt>
                <c:pt idx="527">
                  <c:v>2.14435939618766E-2</c:v>
                </c:pt>
                <c:pt idx="528">
                  <c:v>2.22365467961676E-2</c:v>
                </c:pt>
                <c:pt idx="529">
                  <c:v>2.3029362790023902E-2</c:v>
                </c:pt>
                <c:pt idx="530">
                  <c:v>2.3822037055938099E-2</c:v>
                </c:pt>
                <c:pt idx="531">
                  <c:v>2.4614564706382E-2</c:v>
                </c:pt>
                <c:pt idx="532">
                  <c:v>2.5406940853798899E-2</c:v>
                </c:pt>
                <c:pt idx="533">
                  <c:v>2.6199160610614398E-2</c:v>
                </c:pt>
                <c:pt idx="534">
                  <c:v>2.69912190892471E-2</c:v>
                </c:pt>
                <c:pt idx="535">
                  <c:v>2.77831114020918E-2</c:v>
                </c:pt>
                <c:pt idx="536">
                  <c:v>2.85748326615369E-2</c:v>
                </c:pt>
                <c:pt idx="537">
                  <c:v>2.9366377979966801E-2</c:v>
                </c:pt>
                <c:pt idx="538">
                  <c:v>3.0157742469751201E-2</c:v>
                </c:pt>
                <c:pt idx="539">
                  <c:v>3.0948921243268701E-2</c:v>
                </c:pt>
                <c:pt idx="540">
                  <c:v>3.17399094129013E-2</c:v>
                </c:pt>
                <c:pt idx="541">
                  <c:v>3.2530702091030997E-2</c:v>
                </c:pt>
                <c:pt idx="542">
                  <c:v>3.3321294390061797E-2</c:v>
                </c:pt>
                <c:pt idx="543">
                  <c:v>3.4111681422411097E-2</c:v>
                </c:pt>
                <c:pt idx="544">
                  <c:v>3.4901858300519603E-2</c:v>
                </c:pt>
                <c:pt idx="545">
                  <c:v>3.5691820136854999E-2</c:v>
                </c:pt>
                <c:pt idx="546">
                  <c:v>3.64815620439276E-2</c:v>
                </c:pt>
                <c:pt idx="547">
                  <c:v>3.72710791342796E-2</c:v>
                </c:pt>
                <c:pt idx="548">
                  <c:v>3.8060366520506497E-2</c:v>
                </c:pt>
                <c:pt idx="549">
                  <c:v>3.8849419315265303E-2</c:v>
                </c:pt>
                <c:pt idx="550">
                  <c:v>3.96382326312665E-2</c:v>
                </c:pt>
                <c:pt idx="551">
                  <c:v>4.0426801581298702E-2</c:v>
                </c:pt>
                <c:pt idx="552">
                  <c:v>4.1215121278229599E-2</c:v>
                </c:pt>
                <c:pt idx="553">
                  <c:v>4.2003186835013001E-2</c:v>
                </c:pt>
                <c:pt idx="554">
                  <c:v>4.2790993364707201E-2</c:v>
                </c:pt>
                <c:pt idx="555">
                  <c:v>4.35785359804719E-2</c:v>
                </c:pt>
                <c:pt idx="556">
                  <c:v>4.4365809795594999E-2</c:v>
                </c:pt>
                <c:pt idx="557">
                  <c:v>4.5152809923484999E-2</c:v>
                </c:pt>
                <c:pt idx="558">
                  <c:v>4.5939531477694702E-2</c:v>
                </c:pt>
                <c:pt idx="559">
                  <c:v>4.6725969571930599E-2</c:v>
                </c:pt>
                <c:pt idx="560">
                  <c:v>4.7512119320062197E-2</c:v>
                </c:pt>
                <c:pt idx="561">
                  <c:v>4.8297975836132101E-2</c:v>
                </c:pt>
                <c:pt idx="562">
                  <c:v>4.90835342343851E-2</c:v>
                </c:pt>
                <c:pt idx="563">
                  <c:v>4.98687896292591E-2</c:v>
                </c:pt>
                <c:pt idx="564">
                  <c:v>5.0653737135417799E-2</c:v>
                </c:pt>
                <c:pt idx="565">
                  <c:v>5.14383718677471E-2</c:v>
                </c:pt>
                <c:pt idx="566">
                  <c:v>5.2222688941396797E-2</c:v>
                </c:pt>
                <c:pt idx="567">
                  <c:v>5.3006683471769199E-2</c:v>
                </c:pt>
                <c:pt idx="568">
                  <c:v>5.3790350574551997E-2</c:v>
                </c:pt>
                <c:pt idx="569">
                  <c:v>5.4573685365727202E-2</c:v>
                </c:pt>
                <c:pt idx="570">
                  <c:v>5.5356682961593198E-2</c:v>
                </c:pt>
                <c:pt idx="571">
                  <c:v>5.61393384787853E-2</c:v>
                </c:pt>
                <c:pt idx="572">
                  <c:v>5.6921647034284102E-2</c:v>
                </c:pt>
                <c:pt idx="573">
                  <c:v>5.7703603745445697E-2</c:v>
                </c:pt>
                <c:pt idx="574">
                  <c:v>5.8485203730014902E-2</c:v>
                </c:pt>
                <c:pt idx="575">
                  <c:v>5.9266442106147003E-2</c:v>
                </c:pt>
                <c:pt idx="576">
                  <c:v>6.0047313992430199E-2</c:v>
                </c:pt>
                <c:pt idx="577">
                  <c:v>6.0827814507909299E-2</c:v>
                </c:pt>
                <c:pt idx="578">
                  <c:v>6.1607938772099101E-2</c:v>
                </c:pt>
                <c:pt idx="579">
                  <c:v>6.2387681905016201E-2</c:v>
                </c:pt>
                <c:pt idx="580">
                  <c:v>6.3167039027207397E-2</c:v>
                </c:pt>
                <c:pt idx="581">
                  <c:v>6.3946005259750596E-2</c:v>
                </c:pt>
                <c:pt idx="582">
                  <c:v>6.4724575724306899E-2</c:v>
                </c:pt>
                <c:pt idx="583">
                  <c:v>6.5502745543135094E-2</c:v>
                </c:pt>
                <c:pt idx="584">
                  <c:v>6.6280509839112295E-2</c:v>
                </c:pt>
                <c:pt idx="585">
                  <c:v>6.7057863735768095E-2</c:v>
                </c:pt>
                <c:pt idx="586">
                  <c:v>6.7834802357310306E-2</c:v>
                </c:pt>
                <c:pt idx="587">
                  <c:v>6.8611320828650693E-2</c:v>
                </c:pt>
                <c:pt idx="588">
                  <c:v>6.9387414275440401E-2</c:v>
                </c:pt>
                <c:pt idx="589">
                  <c:v>7.0163077824096198E-2</c:v>
                </c:pt>
                <c:pt idx="590">
                  <c:v>7.09383066018201E-2</c:v>
                </c:pt>
                <c:pt idx="591">
                  <c:v>7.1713095736654298E-2</c:v>
                </c:pt>
                <c:pt idx="592">
                  <c:v>7.2487440357495297E-2</c:v>
                </c:pt>
                <c:pt idx="593">
                  <c:v>7.32613355941234E-2</c:v>
                </c:pt>
                <c:pt idx="594">
                  <c:v>7.4034776577248607E-2</c:v>
                </c:pt>
                <c:pt idx="595">
                  <c:v>7.4807758438545494E-2</c:v>
                </c:pt>
                <c:pt idx="596">
                  <c:v>7.55802763106692E-2</c:v>
                </c:pt>
                <c:pt idx="597">
                  <c:v>7.6352325327317505E-2</c:v>
                </c:pt>
                <c:pt idx="598">
                  <c:v>7.7123900623247504E-2</c:v>
                </c:pt>
                <c:pt idx="599">
                  <c:v>7.7894997334313196E-2</c:v>
                </c:pt>
                <c:pt idx="600">
                  <c:v>7.8665610597518698E-2</c:v>
                </c:pt>
                <c:pt idx="601">
                  <c:v>7.9435735551047895E-2</c:v>
                </c:pt>
                <c:pt idx="602">
                  <c:v>8.0205367334296396E-2</c:v>
                </c:pt>
                <c:pt idx="603">
                  <c:v>8.09745010879237E-2</c:v>
                </c:pt>
                <c:pt idx="604">
                  <c:v>8.1743131953890796E-2</c:v>
                </c:pt>
                <c:pt idx="605">
                  <c:v>8.2511255075503095E-2</c:v>
                </c:pt>
                <c:pt idx="606">
                  <c:v>8.3278865597449903E-2</c:v>
                </c:pt>
                <c:pt idx="607">
                  <c:v>8.4045958665846396E-2</c:v>
                </c:pt>
                <c:pt idx="608">
                  <c:v>8.4812529428286806E-2</c:v>
                </c:pt>
                <c:pt idx="609">
                  <c:v>8.5578573033886204E-2</c:v>
                </c:pt>
                <c:pt idx="610">
                  <c:v>8.6344084633319398E-2</c:v>
                </c:pt>
                <c:pt idx="611">
                  <c:v>8.7109059378880305E-2</c:v>
                </c:pt>
                <c:pt idx="612">
                  <c:v>8.7873492424520805E-2</c:v>
                </c:pt>
                <c:pt idx="613">
                  <c:v>8.8637378925898694E-2</c:v>
                </c:pt>
                <c:pt idx="614">
                  <c:v>8.9400714040440005E-2</c:v>
                </c:pt>
                <c:pt idx="615">
                  <c:v>9.0163492927376201E-2</c:v>
                </c:pt>
                <c:pt idx="616">
                  <c:v>9.0925710747794902E-2</c:v>
                </c:pt>
                <c:pt idx="617">
                  <c:v>9.1687362664710101E-2</c:v>
                </c:pt>
                <c:pt idx="618">
                  <c:v>9.2448443843089895E-2</c:v>
                </c:pt>
                <c:pt idx="619">
                  <c:v>9.3208949449933701E-2</c:v>
                </c:pt>
                <c:pt idx="620">
                  <c:v>9.3968874654312501E-2</c:v>
                </c:pt>
                <c:pt idx="621">
                  <c:v>9.4728214627429502E-2</c:v>
                </c:pt>
                <c:pt idx="622">
                  <c:v>9.5486964542680505E-2</c:v>
                </c:pt>
                <c:pt idx="623">
                  <c:v>9.6245119575707194E-2</c:v>
                </c:pt>
                <c:pt idx="624">
                  <c:v>9.7002674904456798E-2</c:v>
                </c:pt>
                <c:pt idx="625">
                  <c:v>9.7759625709242501E-2</c:v>
                </c:pt>
                <c:pt idx="626">
                  <c:v>9.8515967172805002E-2</c:v>
                </c:pt>
                <c:pt idx="627">
                  <c:v>9.9271694480370806E-2</c:v>
                </c:pt>
                <c:pt idx="628">
                  <c:v>0.10002680281972</c:v>
                </c:pt>
                <c:pt idx="629">
                  <c:v>0.100781287381245</c:v>
                </c:pt>
                <c:pt idx="630">
                  <c:v>0.101535143358017</c:v>
                </c:pt>
                <c:pt idx="631">
                  <c:v>0.102288365945852</c:v>
                </c:pt>
                <c:pt idx="632">
                  <c:v>0.103040950343376</c:v>
                </c:pt>
                <c:pt idx="633">
                  <c:v>0.103792891752091</c:v>
                </c:pt>
                <c:pt idx="634">
                  <c:v>0.104544185376448</c:v>
                </c:pt>
                <c:pt idx="635">
                  <c:v>0.105294826423911</c:v>
                </c:pt>
                <c:pt idx="636">
                  <c:v>0.10604481010503</c:v>
                </c:pt>
                <c:pt idx="637">
                  <c:v>0.10679413163351301</c:v>
                </c:pt>
                <c:pt idx="638">
                  <c:v>0.107542786226295</c:v>
                </c:pt>
                <c:pt idx="639">
                  <c:v>0.108290769103615</c:v>
                </c:pt>
                <c:pt idx="640">
                  <c:v>0.10903807548908701</c:v>
                </c:pt>
                <c:pt idx="641">
                  <c:v>0.10978470060977601</c:v>
                </c:pt>
                <c:pt idx="642">
                  <c:v>0.11053063969628001</c:v>
                </c:pt>
                <c:pt idx="643">
                  <c:v>0.111275887982796</c:v>
                </c:pt>
                <c:pt idx="644">
                  <c:v>0.112020440707204</c:v>
                </c:pt>
                <c:pt idx="645">
                  <c:v>0.11276429311115201</c:v>
                </c:pt>
                <c:pt idx="646">
                  <c:v>0.11350744044012601</c:v>
                </c:pt>
                <c:pt idx="647">
                  <c:v>0.114249877943534</c:v>
                </c:pt>
                <c:pt idx="648">
                  <c:v>0.114991600874796</c:v>
                </c:pt>
                <c:pt idx="649">
                  <c:v>0.11573260449141699</c:v>
                </c:pt>
                <c:pt idx="650">
                  <c:v>0.11647288405507999</c:v>
                </c:pt>
                <c:pt idx="651">
                  <c:v>0.11721243483171399</c:v>
                </c:pt>
                <c:pt idx="652">
                  <c:v>0.11795125209160801</c:v>
                </c:pt>
                <c:pt idx="653">
                  <c:v>0.11868933110947601</c:v>
                </c:pt>
                <c:pt idx="654">
                  <c:v>0.119426667164553</c:v>
                </c:pt>
                <c:pt idx="655">
                  <c:v>0.12016325554068399</c:v>
                </c:pt>
                <c:pt idx="656">
                  <c:v>0.120899091526413</c:v>
                </c:pt>
                <c:pt idx="657">
                  <c:v>0.121634170415074</c:v>
                </c:pt>
                <c:pt idx="658">
                  <c:v>0.122368487504891</c:v>
                </c:pt>
                <c:pt idx="659">
                  <c:v>0.12310203809906201</c:v>
                </c:pt>
                <c:pt idx="660">
                  <c:v>0.123834817505848</c:v>
                </c:pt>
                <c:pt idx="661">
                  <c:v>0.124566821038689</c:v>
                </c:pt>
                <c:pt idx="662">
                  <c:v>0.125298044016284</c:v>
                </c:pt>
                <c:pt idx="663">
                  <c:v>0.12602848176268999</c:v>
                </c:pt>
                <c:pt idx="664">
                  <c:v>0.126758129607423</c:v>
                </c:pt>
                <c:pt idx="665">
                  <c:v>0.12748698288556001</c:v>
                </c:pt>
                <c:pt idx="666">
                  <c:v>0.128215036937843</c:v>
                </c:pt>
                <c:pt idx="667">
                  <c:v>0.128942287110757</c:v>
                </c:pt>
                <c:pt idx="668">
                  <c:v>0.12966872875666499</c:v>
                </c:pt>
                <c:pt idx="669">
                  <c:v>0.130394357233893</c:v>
                </c:pt>
                <c:pt idx="670">
                  <c:v>0.131119167906835</c:v>
                </c:pt>
                <c:pt idx="671">
                  <c:v>0.13184315614606401</c:v>
                </c:pt>
                <c:pt idx="672">
                  <c:v>0.13256631732842999</c:v>
                </c:pt>
                <c:pt idx="673">
                  <c:v>0.133288646837185</c:v>
                </c:pt>
                <c:pt idx="674">
                  <c:v>0.13401014006206499</c:v>
                </c:pt>
                <c:pt idx="675">
                  <c:v>0.13473079239942601</c:v>
                </c:pt>
                <c:pt idx="676">
                  <c:v>0.13545059925233999</c:v>
                </c:pt>
                <c:pt idx="677">
                  <c:v>0.13616955603070499</c:v>
                </c:pt>
                <c:pt idx="678">
                  <c:v>0.136887658151363</c:v>
                </c:pt>
                <c:pt idx="679">
                  <c:v>0.13760490103821199</c:v>
                </c:pt>
                <c:pt idx="680">
                  <c:v>0.13832128012232101</c:v>
                </c:pt>
                <c:pt idx="681">
                  <c:v>0.13903679084204701</c:v>
                </c:pt>
                <c:pt idx="682">
                  <c:v>0.13975142864314699</c:v>
                </c:pt>
                <c:pt idx="683">
                  <c:v>0.14046518897888799</c:v>
                </c:pt>
                <c:pt idx="684">
                  <c:v>0.141178067310194</c:v>
                </c:pt>
                <c:pt idx="685">
                  <c:v>0.14189005910572</c:v>
                </c:pt>
                <c:pt idx="686">
                  <c:v>0.14260115984202301</c:v>
                </c:pt>
                <c:pt idx="687">
                  <c:v>0.143311365003641</c:v>
                </c:pt>
                <c:pt idx="688">
                  <c:v>0.14402067008323399</c:v>
                </c:pt>
                <c:pt idx="689">
                  <c:v>0.14472907058171</c:v>
                </c:pt>
                <c:pt idx="690">
                  <c:v>0.14543656200833599</c:v>
                </c:pt>
                <c:pt idx="691">
                  <c:v>0.14614313988087499</c:v>
                </c:pt>
                <c:pt idx="692">
                  <c:v>0.146848799725706</c:v>
                </c:pt>
                <c:pt idx="693">
                  <c:v>0.147553537077943</c:v>
                </c:pt>
                <c:pt idx="694">
                  <c:v>0.14825734748158301</c:v>
                </c:pt>
                <c:pt idx="695">
                  <c:v>0.14896022648961299</c:v>
                </c:pt>
                <c:pt idx="696">
                  <c:v>0.149662169664147</c:v>
                </c:pt>
                <c:pt idx="697">
                  <c:v>0.15036317257656301</c:v>
                </c:pt>
                <c:pt idx="698">
                  <c:v>0.151063230808025</c:v>
                </c:pt>
                <c:pt idx="699">
                  <c:v>0.15176233994760799</c:v>
                </c:pt>
                <c:pt idx="700">
                  <c:v>0.152460495596457</c:v>
                </c:pt>
                <c:pt idx="701">
                  <c:v>0.15315769336389001</c:v>
                </c:pt>
                <c:pt idx="702">
                  <c:v>0.15385392886955099</c:v>
                </c:pt>
                <c:pt idx="703">
                  <c:v>0.15454919774313799</c:v>
                </c:pt>
                <c:pt idx="704">
                  <c:v>0.15524349562453699</c:v>
                </c:pt>
                <c:pt idx="705">
                  <c:v>0.15593681816396801</c:v>
                </c:pt>
                <c:pt idx="706">
                  <c:v>0.15662916102211399</c:v>
                </c:pt>
                <c:pt idx="707">
                  <c:v>0.15732051987026199</c:v>
                </c:pt>
                <c:pt idx="708">
                  <c:v>0.158010890390436</c:v>
                </c:pt>
                <c:pt idx="709">
                  <c:v>0.15870026827554801</c:v>
                </c:pt>
                <c:pt idx="710">
                  <c:v>0.159388649229532</c:v>
                </c:pt>
                <c:pt idx="711">
                  <c:v>0.16007602896748399</c:v>
                </c:pt>
                <c:pt idx="712">
                  <c:v>0.16076240321580701</c:v>
                </c:pt>
                <c:pt idx="713">
                  <c:v>0.161447767712351</c:v>
                </c:pt>
                <c:pt idx="714">
                  <c:v>0.16213211820655901</c:v>
                </c:pt>
                <c:pt idx="715">
                  <c:v>0.16281545045960599</c:v>
                </c:pt>
                <c:pt idx="716">
                  <c:v>0.16349776024454801</c:v>
                </c:pt>
                <c:pt idx="717">
                  <c:v>0.16417904334647099</c:v>
                </c:pt>
                <c:pt idx="718">
                  <c:v>0.16485929556262499</c:v>
                </c:pt>
                <c:pt idx="719">
                  <c:v>0.16553851270258499</c:v>
                </c:pt>
                <c:pt idx="720">
                  <c:v>0.16621669058838401</c:v>
                </c:pt>
                <c:pt idx="721">
                  <c:v>0.16689382505467201</c:v>
                </c:pt>
                <c:pt idx="722">
                  <c:v>0.16756991194885901</c:v>
                </c:pt>
                <c:pt idx="723">
                  <c:v>0.168244947131267</c:v>
                </c:pt>
                <c:pt idx="724">
                  <c:v>0.16891892647526999</c:v>
                </c:pt>
                <c:pt idx="725">
                  <c:v>0.16959184586746101</c:v>
                </c:pt>
                <c:pt idx="726">
                  <c:v>0.170263701207787</c:v>
                </c:pt>
                <c:pt idx="727">
                  <c:v>0.17093448840971001</c:v>
                </c:pt>
                <c:pt idx="728">
                  <c:v>0.17160420340035001</c:v>
                </c:pt>
                <c:pt idx="729">
                  <c:v>0.17227284212064101</c:v>
                </c:pt>
                <c:pt idx="730">
                  <c:v>0.172940400525497</c:v>
                </c:pt>
                <c:pt idx="731">
                  <c:v>0.17360687458393101</c:v>
                </c:pt>
                <c:pt idx="732">
                  <c:v>0.17427226027925299</c:v>
                </c:pt>
                <c:pt idx="733">
                  <c:v>0.17493655360917801</c:v>
                </c:pt>
                <c:pt idx="734">
                  <c:v>0.17559975058601901</c:v>
                </c:pt>
                <c:pt idx="735">
                  <c:v>0.17626184723681901</c:v>
                </c:pt>
                <c:pt idx="736">
                  <c:v>0.17692283960351099</c:v>
                </c:pt>
                <c:pt idx="737">
                  <c:v>0.17758272374307699</c:v>
                </c:pt>
                <c:pt idx="738">
                  <c:v>0.17824149572770201</c:v>
                </c:pt>
                <c:pt idx="739">
                  <c:v>0.17889915164492501</c:v>
                </c:pt>
                <c:pt idx="740">
                  <c:v>0.17955568759780199</c:v>
                </c:pt>
                <c:pt idx="741">
                  <c:v>0.18021109970506399</c:v>
                </c:pt>
                <c:pt idx="742">
                  <c:v>0.18086538410126099</c:v>
                </c:pt>
                <c:pt idx="743">
                  <c:v>0.18151853693693501</c:v>
                </c:pt>
                <c:pt idx="744">
                  <c:v>0.182170554378764</c:v>
                </c:pt>
                <c:pt idx="745">
                  <c:v>0.18282143260973699</c:v>
                </c:pt>
                <c:pt idx="746">
                  <c:v>0.18347116782928499</c:v>
                </c:pt>
                <c:pt idx="747">
                  <c:v>0.18411975625346599</c:v>
                </c:pt>
                <c:pt idx="748">
                  <c:v>0.184767194115105</c:v>
                </c:pt>
                <c:pt idx="749">
                  <c:v>0.18541347766395699</c:v>
                </c:pt>
                <c:pt idx="750">
                  <c:v>0.18605860316687101</c:v>
                </c:pt>
                <c:pt idx="751">
                  <c:v>0.18670256690794301</c:v>
                </c:pt>
                <c:pt idx="752">
                  <c:v>0.18734536518866601</c:v>
                </c:pt>
                <c:pt idx="753">
                  <c:v>0.187986994328112</c:v>
                </c:pt>
                <c:pt idx="754">
                  <c:v>0.18862745066306399</c:v>
                </c:pt>
                <c:pt idx="755">
                  <c:v>0.18926673054819301</c:v>
                </c:pt>
                <c:pt idx="756">
                  <c:v>0.18990483035620201</c:v>
                </c:pt>
                <c:pt idx="757">
                  <c:v>0.19054174647799699</c:v>
                </c:pt>
                <c:pt idx="758">
                  <c:v>0.19117747532283899</c:v>
                </c:pt>
                <c:pt idx="759">
                  <c:v>0.19181201331839401</c:v>
                </c:pt>
                <c:pt idx="760">
                  <c:v>0.19244535690936401</c:v>
                </c:pt>
                <c:pt idx="761">
                  <c:v>0.19307750255809999</c:v>
                </c:pt>
                <c:pt idx="762">
                  <c:v>0.19370844674595</c:v>
                </c:pt>
                <c:pt idx="763">
                  <c:v>0.194338185973463</c:v>
                </c:pt>
                <c:pt idx="764">
                  <c:v>0.19496671676053801</c:v>
                </c:pt>
                <c:pt idx="765">
                  <c:v>0.19559403564658701</c:v>
                </c:pt>
                <c:pt idx="766">
                  <c:v>0.19622013919068501</c:v>
                </c:pt>
                <c:pt idx="767">
                  <c:v>0.19684502397173501</c:v>
                </c:pt>
                <c:pt idx="768">
                  <c:v>0.197468686588608</c:v>
                </c:pt>
                <c:pt idx="769">
                  <c:v>0.198091123660319</c:v>
                </c:pt>
                <c:pt idx="770">
                  <c:v>0.19871233182616699</c:v>
                </c:pt>
                <c:pt idx="771">
                  <c:v>0.19933230774590099</c:v>
                </c:pt>
                <c:pt idx="772">
                  <c:v>0.199951048099859</c:v>
                </c:pt>
                <c:pt idx="773">
                  <c:v>0.200568549589144</c:v>
                </c:pt>
                <c:pt idx="774">
                  <c:v>0.20118480893576099</c:v>
                </c:pt>
                <c:pt idx="775">
                  <c:v>0.20179982288277401</c:v>
                </c:pt>
                <c:pt idx="776">
                  <c:v>0.20241358819446401</c:v>
                </c:pt>
                <c:pt idx="777">
                  <c:v>0.203026101656476</c:v>
                </c:pt>
                <c:pt idx="778">
                  <c:v>0.20363736007597799</c:v>
                </c:pt>
                <c:pt idx="779">
                  <c:v>0.20424736028180299</c:v>
                </c:pt>
                <c:pt idx="780">
                  <c:v>0.20485609912460601</c:v>
                </c:pt>
                <c:pt idx="781">
                  <c:v>0.205463573477013</c:v>
                </c:pt>
                <c:pt idx="782">
                  <c:v>0.20606978023377201</c:v>
                </c:pt>
                <c:pt idx="783">
                  <c:v>0.20667471631190101</c:v>
                </c:pt>
                <c:pt idx="784">
                  <c:v>0.20727837865083201</c:v>
                </c:pt>
                <c:pt idx="785">
                  <c:v>0.20788076421257201</c:v>
                </c:pt>
                <c:pt idx="786">
                  <c:v>0.20848186998183099</c:v>
                </c:pt>
                <c:pt idx="787">
                  <c:v>0.209081692966187</c:v>
                </c:pt>
                <c:pt idx="788">
                  <c:v>0.20968023019621901</c:v>
                </c:pt>
                <c:pt idx="789">
                  <c:v>0.210277478725655</c:v>
                </c:pt>
                <c:pt idx="790">
                  <c:v>0.210873435631524</c:v>
                </c:pt>
                <c:pt idx="791">
                  <c:v>0.21146809801428601</c:v>
                </c:pt>
                <c:pt idx="792">
                  <c:v>0.21206146299798301</c:v>
                </c:pt>
                <c:pt idx="793">
                  <c:v>0.21265352773037799</c:v>
                </c:pt>
                <c:pt idx="794">
                  <c:v>0.213244289383101</c:v>
                </c:pt>
                <c:pt idx="795">
                  <c:v>0.213833745151771</c:v>
                </c:pt>
                <c:pt idx="796">
                  <c:v>0.21442189225616701</c:v>
                </c:pt>
                <c:pt idx="797">
                  <c:v>0.21500872794033199</c:v>
                </c:pt>
                <c:pt idx="798">
                  <c:v>0.21559424947272901</c:v>
                </c:pt>
                <c:pt idx="799">
                  <c:v>0.21617845414637399</c:v>
                </c:pt>
                <c:pt idx="800">
                  <c:v>0.21676133927896701</c:v>
                </c:pt>
                <c:pt idx="801">
                  <c:v>0.21734290221303501</c:v>
                </c:pt>
                <c:pt idx="802">
                  <c:v>0.21792314031604601</c:v>
                </c:pt>
                <c:pt idx="803">
                  <c:v>0.21850205098056699</c:v>
                </c:pt>
                <c:pt idx="804">
                  <c:v>0.219079631624369</c:v>
                </c:pt>
                <c:pt idx="805">
                  <c:v>0.21965587969057501</c:v>
                </c:pt>
                <c:pt idx="806">
                  <c:v>0.22023079264777701</c:v>
                </c:pt>
                <c:pt idx="807">
                  <c:v>0.220804367990169</c:v>
                </c:pt>
                <c:pt idx="808">
                  <c:v>0.22137660323767</c:v>
                </c:pt>
                <c:pt idx="809">
                  <c:v>0.22194749593605201</c:v>
                </c:pt>
                <c:pt idx="810">
                  <c:v>0.22251704365706201</c:v>
                </c:pt>
                <c:pt idx="811">
                  <c:v>0.22308524399853599</c:v>
                </c:pt>
                <c:pt idx="812">
                  <c:v>0.223652094584537</c:v>
                </c:pt>
                <c:pt idx="813">
                  <c:v>0.22421759306545899</c:v>
                </c:pt>
                <c:pt idx="814">
                  <c:v>0.224781737118151</c:v>
                </c:pt>
                <c:pt idx="815">
                  <c:v>0.225344524446036</c:v>
                </c:pt>
                <c:pt idx="816">
                  <c:v>0.22590595277922201</c:v>
                </c:pt>
                <c:pt idx="817">
                  <c:v>0.226466019874622</c:v>
                </c:pt>
                <c:pt idx="818">
                  <c:v>0.22702472351605901</c:v>
                </c:pt>
                <c:pt idx="819">
                  <c:v>0.22758206151438201</c:v>
                </c:pt>
                <c:pt idx="820">
                  <c:v>0.22813803170757499</c:v>
                </c:pt>
                <c:pt idx="821">
                  <c:v>0.228692631960868</c:v>
                </c:pt>
                <c:pt idx="822">
                  <c:v>0.22924586016684001</c:v>
                </c:pt>
                <c:pt idx="823">
                  <c:v>0.22979771424551901</c:v>
                </c:pt>
                <c:pt idx="824">
                  <c:v>0.230348192144499</c:v>
                </c:pt>
                <c:pt idx="825">
                  <c:v>0.23089729183903601</c:v>
                </c:pt>
                <c:pt idx="826">
                  <c:v>0.23144501133214301</c:v>
                </c:pt>
                <c:pt idx="827">
                  <c:v>0.23199134865469301</c:v>
                </c:pt>
                <c:pt idx="828">
                  <c:v>0.23253630186552199</c:v>
                </c:pt>
                <c:pt idx="829">
                  <c:v>0.23307986905151301</c:v>
                </c:pt>
                <c:pt idx="830">
                  <c:v>0.233622048327708</c:v>
                </c:pt>
                <c:pt idx="831">
                  <c:v>0.23416283783737801</c:v>
                </c:pt>
                <c:pt idx="832">
                  <c:v>0.23470223575213001</c:v>
                </c:pt>
                <c:pt idx="833">
                  <c:v>0.23524024027199</c:v>
                </c:pt>
                <c:pt idx="834">
                  <c:v>0.235776849625493</c:v>
                </c:pt>
                <c:pt idx="835">
                  <c:v>0.23631206206976499</c:v>
                </c:pt>
                <c:pt idx="836">
                  <c:v>0.23684587589061101</c:v>
                </c:pt>
                <c:pt idx="837">
                  <c:v>0.23737828940259101</c:v>
                </c:pt>
                <c:pt idx="838">
                  <c:v>0.23790930094910601</c:v>
                </c:pt>
                <c:pt idx="839">
                  <c:v>0.23843890890247901</c:v>
                </c:pt>
                <c:pt idx="840">
                  <c:v>0.23896711166402201</c:v>
                </c:pt>
                <c:pt idx="841">
                  <c:v>0.23949390766411799</c:v>
                </c:pt>
                <c:pt idx="842">
                  <c:v>0.240019295362291</c:v>
                </c:pt>
                <c:pt idx="843">
                  <c:v>0.24054327324727701</c:v>
                </c:pt>
                <c:pt idx="844">
                  <c:v>0.241065839837101</c:v>
                </c:pt>
                <c:pt idx="845">
                  <c:v>0.241586993679131</c:v>
                </c:pt>
                <c:pt idx="846">
                  <c:v>0.24210673335015401</c:v>
                </c:pt>
                <c:pt idx="847">
                  <c:v>0.24262505745643601</c:v>
                </c:pt>
                <c:pt idx="848">
                  <c:v>0.24314196463377799</c:v>
                </c:pt>
                <c:pt idx="849">
                  <c:v>0.24365745354759299</c:v>
                </c:pt>
                <c:pt idx="850">
                  <c:v>0.244171522892941</c:v>
                </c:pt>
                <c:pt idx="851">
                  <c:v>0.2446841713946</c:v>
                </c:pt>
                <c:pt idx="852">
                  <c:v>0.24519539780711799</c:v>
                </c:pt>
                <c:pt idx="853">
                  <c:v>0.24570520091486001</c:v>
                </c:pt>
                <c:pt idx="854">
                  <c:v>0.24621357953206099</c:v>
                </c:pt>
                <c:pt idx="855">
                  <c:v>0.24672053250287401</c:v>
                </c:pt>
                <c:pt idx="856">
                  <c:v>0.24722605870141601</c:v>
                </c:pt>
                <c:pt idx="857">
                  <c:v>0.24773015703180901</c:v>
                </c:pt>
                <c:pt idx="858">
                  <c:v>0.248232826428222</c:v>
                </c:pt>
                <c:pt idx="859">
                  <c:v>0.248734065854921</c:v>
                </c:pt>
                <c:pt idx="860">
                  <c:v>0.24923387430628999</c:v>
                </c:pt>
                <c:pt idx="861">
                  <c:v>0.249732250806879</c:v>
                </c:pt>
                <c:pt idx="862">
                  <c:v>0.25022919441143499</c:v>
                </c:pt>
                <c:pt idx="863">
                  <c:v>0.25072470420492499</c:v>
                </c:pt>
                <c:pt idx="864">
                  <c:v>0.25121877930258402</c:v>
                </c:pt>
                <c:pt idx="865">
                  <c:v>0.25171141884992099</c:v>
                </c:pt>
                <c:pt idx="866">
                  <c:v>0.25220262202276</c:v>
                </c:pt>
                <c:pt idx="867">
                  <c:v>0.25269238802725602</c:v>
                </c:pt>
                <c:pt idx="868">
                  <c:v>0.25318071609991899</c:v>
                </c:pt>
                <c:pt idx="869">
                  <c:v>0.25366760550762801</c:v>
                </c:pt>
                <c:pt idx="870">
                  <c:v>0.25415305554765999</c:v>
                </c:pt>
                <c:pt idx="871">
                  <c:v>0.25463706554776899</c:v>
                </c:pt>
                <c:pt idx="872">
                  <c:v>0.25511963486622702</c:v>
                </c:pt>
                <c:pt idx="873">
                  <c:v>0.25560076289172401</c:v>
                </c:pt>
                <c:pt idx="874">
                  <c:v>0.256080449043393</c:v>
                </c:pt>
                <c:pt idx="875">
                  <c:v>0.25655869277079901</c:v>
                </c:pt>
                <c:pt idx="876">
                  <c:v>0.257035493553953</c:v>
                </c:pt>
                <c:pt idx="877">
                  <c:v>0.25751085090331399</c:v>
                </c:pt>
                <c:pt idx="878">
                  <c:v>0.25798476435978202</c:v>
                </c:pt>
                <c:pt idx="879">
                  <c:v>0.25845723349470601</c:v>
                </c:pt>
                <c:pt idx="880">
                  <c:v>0.25892825790986901</c:v>
                </c:pt>
                <c:pt idx="881">
                  <c:v>0.25939783723748699</c:v>
                </c:pt>
                <c:pt idx="882">
                  <c:v>0.25986597114019899</c:v>
                </c:pt>
                <c:pt idx="883">
                  <c:v>0.26033265931106597</c:v>
                </c:pt>
                <c:pt idx="884">
                  <c:v>0.26079790147353799</c:v>
                </c:pt>
                <c:pt idx="885">
                  <c:v>0.26126169738145699</c:v>
                </c:pt>
                <c:pt idx="886">
                  <c:v>0.261724046819023</c:v>
                </c:pt>
                <c:pt idx="887">
                  <c:v>0.26218494960080502</c:v>
                </c:pt>
                <c:pt idx="888">
                  <c:v>0.26264440557167501</c:v>
                </c:pt>
                <c:pt idx="889">
                  <c:v>0.26310241460682998</c:v>
                </c:pt>
                <c:pt idx="890">
                  <c:v>0.263558976611732</c:v>
                </c:pt>
                <c:pt idx="891">
                  <c:v>0.26401409152209898</c:v>
                </c:pt>
                <c:pt idx="892">
                  <c:v>0.26446775930386701</c:v>
                </c:pt>
                <c:pt idx="893">
                  <c:v>0.26491997995316402</c:v>
                </c:pt>
                <c:pt idx="894">
                  <c:v>0.26537075349627198</c:v>
                </c:pt>
                <c:pt idx="895">
                  <c:v>0.26582007998958701</c:v>
                </c:pt>
                <c:pt idx="896">
                  <c:v>0.26626795951959298</c:v>
                </c:pt>
                <c:pt idx="897">
                  <c:v>0.26671439220280602</c:v>
                </c:pt>
                <c:pt idx="898">
                  <c:v>0.26715937818574798</c:v>
                </c:pt>
                <c:pt idx="899">
                  <c:v>0.26760291764488803</c:v>
                </c:pt>
                <c:pt idx="900">
                  <c:v>0.26804501078659698</c:v>
                </c:pt>
                <c:pt idx="901">
                  <c:v>0.26848565784711598</c:v>
                </c:pt>
                <c:pt idx="902">
                  <c:v>0.26892485909248798</c:v>
                </c:pt>
                <c:pt idx="903">
                  <c:v>0.26936261481850399</c:v>
                </c:pt>
                <c:pt idx="904">
                  <c:v>0.26979892535066302</c:v>
                </c:pt>
                <c:pt idx="905">
                  <c:v>0.270233791044103</c:v>
                </c:pt>
                <c:pt idx="906">
                  <c:v>0.27066721228354701</c:v>
                </c:pt>
                <c:pt idx="907">
                  <c:v>0.27109918948324202</c:v>
                </c:pt>
                <c:pt idx="908">
                  <c:v>0.27152972308689199</c:v>
                </c:pt>
                <c:pt idx="909">
                  <c:v>0.27195881356759999</c:v>
                </c:pt>
                <c:pt idx="910">
                  <c:v>0.27238646142779799</c:v>
                </c:pt>
                <c:pt idx="911">
                  <c:v>0.27281266719917702</c:v>
                </c:pt>
                <c:pt idx="912">
                  <c:v>0.27323743144261298</c:v>
                </c:pt>
                <c:pt idx="913">
                  <c:v>0.27366075474810497</c:v>
                </c:pt>
                <c:pt idx="914">
                  <c:v>0.27408263773468999</c:v>
                </c:pt>
                <c:pt idx="915">
                  <c:v>0.27450308105037602</c:v>
                </c:pt>
                <c:pt idx="916">
                  <c:v>0.27492208537204998</c:v>
                </c:pt>
                <c:pt idx="917">
                  <c:v>0.275339651405409</c:v>
                </c:pt>
                <c:pt idx="918">
                  <c:v>0.27575577988487499</c:v>
                </c:pt>
                <c:pt idx="919">
                  <c:v>0.27617047157350999</c:v>
                </c:pt>
                <c:pt idx="920">
                  <c:v>0.27658372726292701</c:v>
                </c:pt>
                <c:pt idx="921">
                  <c:v>0.27699554777320801</c:v>
                </c:pt>
                <c:pt idx="922">
                  <c:v>0.27740593395281699</c:v>
                </c:pt>
                <c:pt idx="923">
                  <c:v>0.27781488667849003</c:v>
                </c:pt>
                <c:pt idx="924">
                  <c:v>0.27822240685516197</c:v>
                </c:pt>
                <c:pt idx="925">
                  <c:v>0.27862849541586598</c:v>
                </c:pt>
                <c:pt idx="926">
                  <c:v>0.27903315332163198</c:v>
                </c:pt>
                <c:pt idx="927">
                  <c:v>0.279436381561391</c:v>
                </c:pt>
                <c:pt idx="928">
                  <c:v>0.27983818115187498</c:v>
                </c:pt>
                <c:pt idx="929">
                  <c:v>0.280238553137514</c:v>
                </c:pt>
                <c:pt idx="930">
                  <c:v>0.28063749859032999</c:v>
                </c:pt>
                <c:pt idx="931">
                  <c:v>0.28103501860983898</c:v>
                </c:pt>
                <c:pt idx="932">
                  <c:v>0.281431114322931</c:v>
                </c:pt>
                <c:pt idx="933">
                  <c:v>0.28182578688377402</c:v>
                </c:pt>
                <c:pt idx="934">
                  <c:v>0.28221903747369798</c:v>
                </c:pt>
                <c:pt idx="935">
                  <c:v>0.28261086730107499</c:v>
                </c:pt>
                <c:pt idx="936">
                  <c:v>0.28300127760122301</c:v>
                </c:pt>
                <c:pt idx="937">
                  <c:v>0.28339026963627201</c:v>
                </c:pt>
                <c:pt idx="938">
                  <c:v>0.28377784469505901</c:v>
                </c:pt>
                <c:pt idx="939">
                  <c:v>0.28416400409300102</c:v>
                </c:pt>
                <c:pt idx="940">
                  <c:v>0.28454874917198503</c:v>
                </c:pt>
                <c:pt idx="941">
                  <c:v>0.28493208130023501</c:v>
                </c:pt>
                <c:pt idx="942">
                  <c:v>0.28531400187219202</c:v>
                </c:pt>
                <c:pt idx="943">
                  <c:v>0.28569451230839998</c:v>
                </c:pt>
                <c:pt idx="944">
                  <c:v>0.28607361405536502</c:v>
                </c:pt>
                <c:pt idx="945">
                  <c:v>0.286451308585427</c:v>
                </c:pt>
                <c:pt idx="946">
                  <c:v>0.28682759739664898</c:v>
                </c:pt>
                <c:pt idx="947">
                  <c:v>0.28720248201266502</c:v>
                </c:pt>
                <c:pt idx="948">
                  <c:v>0.28757596398256502</c:v>
                </c:pt>
                <c:pt idx="949">
                  <c:v>0.28794804488074</c:v>
                </c:pt>
                <c:pt idx="950">
                  <c:v>0.28831872630677802</c:v>
                </c:pt>
                <c:pt idx="951">
                  <c:v>0.28868800988529703</c:v>
                </c:pt>
                <c:pt idx="952">
                  <c:v>0.28905589726582698</c:v>
                </c:pt>
                <c:pt idx="953">
                  <c:v>0.28942239012266402</c:v>
                </c:pt>
                <c:pt idx="954">
                  <c:v>0.28978749015473498</c:v>
                </c:pt>
                <c:pt idx="955">
                  <c:v>0.29015119908544701</c:v>
                </c:pt>
                <c:pt idx="956">
                  <c:v>0.29051351866255098</c:v>
                </c:pt>
                <c:pt idx="957">
                  <c:v>0.29087445065800299</c:v>
                </c:pt>
                <c:pt idx="958">
                  <c:v>0.29123399686780499</c:v>
                </c:pt>
                <c:pt idx="959">
                  <c:v>0.29159215911187403</c:v>
                </c:pt>
                <c:pt idx="960">
                  <c:v>0.29194893923388199</c:v>
                </c:pt>
                <c:pt idx="961">
                  <c:v>0.29230433910111803</c:v>
                </c:pt>
                <c:pt idx="962">
                  <c:v>0.29265836060432499</c:v>
                </c:pt>
                <c:pt idx="963">
                  <c:v>0.29301100565756699</c:v>
                </c:pt>
                <c:pt idx="964">
                  <c:v>0.29336227619805799</c:v>
                </c:pt>
                <c:pt idx="965">
                  <c:v>0.29371217418602702</c:v>
                </c:pt>
                <c:pt idx="966">
                  <c:v>0.294060701604547</c:v>
                </c:pt>
                <c:pt idx="967">
                  <c:v>0.29440786045939199</c:v>
                </c:pt>
                <c:pt idx="968">
                  <c:v>0.294753652778872</c:v>
                </c:pt>
                <c:pt idx="969">
                  <c:v>0.29509808061369103</c:v>
                </c:pt>
                <c:pt idx="970">
                  <c:v>0.29544114603676402</c:v>
                </c:pt>
                <c:pt idx="971">
                  <c:v>0.295782851143083</c:v>
                </c:pt>
                <c:pt idx="972">
                  <c:v>0.29612319804954401</c:v>
                </c:pt>
                <c:pt idx="973">
                  <c:v>0.29646218889478398</c:v>
                </c:pt>
                <c:pt idx="974">
                  <c:v>0.29679982583902598</c:v>
                </c:pt>
                <c:pt idx="975">
                  <c:v>0.29713611106391602</c:v>
                </c:pt>
                <c:pt idx="976">
                  <c:v>0.29747104677235398</c:v>
                </c:pt>
                <c:pt idx="977">
                  <c:v>0.297804635188332</c:v>
                </c:pt>
                <c:pt idx="978">
                  <c:v>0.29813687855677601</c:v>
                </c:pt>
                <c:pt idx="979">
                  <c:v>0.29846777914336697</c:v>
                </c:pt>
                <c:pt idx="980">
                  <c:v>0.29879733923437901</c:v>
                </c:pt>
                <c:pt idx="981">
                  <c:v>0.299125561136521</c:v>
                </c:pt>
                <c:pt idx="982">
                  <c:v>0.29945244717675801</c:v>
                </c:pt>
                <c:pt idx="983">
                  <c:v>0.29977799970214702</c:v>
                </c:pt>
                <c:pt idx="984">
                  <c:v>0.30010222107966</c:v>
                </c:pt>
                <c:pt idx="985">
                  <c:v>0.30042511369602298</c:v>
                </c:pt>
                <c:pt idx="986">
                  <c:v>0.30074667995753901</c:v>
                </c:pt>
                <c:pt idx="987">
                  <c:v>0.30106692228992699</c:v>
                </c:pt>
                <c:pt idx="988">
                  <c:v>0.30138584313813199</c:v>
                </c:pt>
                <c:pt idx="989">
                  <c:v>0.30170344496616602</c:v>
                </c:pt>
                <c:pt idx="990">
                  <c:v>0.30201973025693202</c:v>
                </c:pt>
                <c:pt idx="991">
                  <c:v>0.302334701512044</c:v>
                </c:pt>
                <c:pt idx="992">
                  <c:v>0.302648361251665</c:v>
                </c:pt>
                <c:pt idx="993">
                  <c:v>0.30296071201431901</c:v>
                </c:pt>
                <c:pt idx="994">
                  <c:v>0.30327175635672399</c:v>
                </c:pt>
                <c:pt idx="995">
                  <c:v>0.30358149685361102</c:v>
                </c:pt>
                <c:pt idx="996">
                  <c:v>0.30388993609755099</c:v>
                </c:pt>
                <c:pt idx="997">
                  <c:v>0.30419707669877999</c:v>
                </c:pt>
                <c:pt idx="998">
                  <c:v>0.30450292128501799</c:v>
                </c:pt>
                <c:pt idx="999">
                  <c:v>0.30480747250128998</c:v>
                </c:pt>
                <c:pt idx="1000">
                  <c:v>0.305110733009756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F8E-4DA8-B6EF-3297D48BCFDF}"/>
            </c:ext>
          </c:extLst>
        </c:ser>
        <c:ser>
          <c:idx val="2"/>
          <c:order val="2"/>
          <c:tx>
            <c:strRef>
              <c:f>GIL_dc!$Q$1</c:f>
              <c:strCache>
                <c:ptCount val="1"/>
                <c:pt idx="0">
                  <c:v>Vcont=0.02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GIL_dc!$N$2:$N$1002</c:f>
              <c:numCache>
                <c:formatCode>General</c:formatCode>
                <c:ptCount val="1001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-9.9399999999999794E-2</c:v>
                </c:pt>
                <c:pt idx="4">
                  <c:v>-9.9199999999999802E-2</c:v>
                </c:pt>
                <c:pt idx="5">
                  <c:v>-9.8999999999999796E-2</c:v>
                </c:pt>
                <c:pt idx="6">
                  <c:v>-9.8799999999999805E-2</c:v>
                </c:pt>
                <c:pt idx="7">
                  <c:v>-9.8599999999999799E-2</c:v>
                </c:pt>
                <c:pt idx="8">
                  <c:v>-9.8399999999999793E-2</c:v>
                </c:pt>
                <c:pt idx="9">
                  <c:v>-9.8199999999999801E-2</c:v>
                </c:pt>
                <c:pt idx="10">
                  <c:v>-9.7999999999999796E-2</c:v>
                </c:pt>
                <c:pt idx="11">
                  <c:v>-9.7799999999999804E-2</c:v>
                </c:pt>
                <c:pt idx="12">
                  <c:v>-9.7599999999999798E-2</c:v>
                </c:pt>
                <c:pt idx="13">
                  <c:v>-9.7399999999999806E-2</c:v>
                </c:pt>
                <c:pt idx="14">
                  <c:v>-9.71999999999998E-2</c:v>
                </c:pt>
                <c:pt idx="15">
                  <c:v>-9.6999999999999795E-2</c:v>
                </c:pt>
                <c:pt idx="16">
                  <c:v>-9.6799999999999803E-2</c:v>
                </c:pt>
                <c:pt idx="17">
                  <c:v>-9.6599999999999797E-2</c:v>
                </c:pt>
                <c:pt idx="18">
                  <c:v>-9.6399999999999805E-2</c:v>
                </c:pt>
                <c:pt idx="19">
                  <c:v>-9.61999999999998E-2</c:v>
                </c:pt>
                <c:pt idx="20">
                  <c:v>-9.5999999999999794E-2</c:v>
                </c:pt>
                <c:pt idx="21">
                  <c:v>-9.5799999999999802E-2</c:v>
                </c:pt>
                <c:pt idx="22">
                  <c:v>-9.5599999999999796E-2</c:v>
                </c:pt>
                <c:pt idx="23">
                  <c:v>-9.5399999999999804E-2</c:v>
                </c:pt>
                <c:pt idx="24">
                  <c:v>-9.5199999999999799E-2</c:v>
                </c:pt>
                <c:pt idx="25">
                  <c:v>-9.4999999999999807E-2</c:v>
                </c:pt>
                <c:pt idx="26">
                  <c:v>-9.4799999999999801E-2</c:v>
                </c:pt>
                <c:pt idx="27">
                  <c:v>-9.4599999999999795E-2</c:v>
                </c:pt>
                <c:pt idx="28">
                  <c:v>-9.4399999999999804E-2</c:v>
                </c:pt>
                <c:pt idx="29">
                  <c:v>-9.4199999999999798E-2</c:v>
                </c:pt>
                <c:pt idx="30">
                  <c:v>-9.3999999999999806E-2</c:v>
                </c:pt>
                <c:pt idx="31">
                  <c:v>-9.37999999999998E-2</c:v>
                </c:pt>
                <c:pt idx="32">
                  <c:v>-9.3599999999999794E-2</c:v>
                </c:pt>
                <c:pt idx="33">
                  <c:v>-9.3399999999999803E-2</c:v>
                </c:pt>
                <c:pt idx="34">
                  <c:v>-9.3199999999999797E-2</c:v>
                </c:pt>
                <c:pt idx="35">
                  <c:v>-9.2999999999999805E-2</c:v>
                </c:pt>
                <c:pt idx="36">
                  <c:v>-9.2799999999999799E-2</c:v>
                </c:pt>
                <c:pt idx="37">
                  <c:v>-9.2599999999999794E-2</c:v>
                </c:pt>
                <c:pt idx="38">
                  <c:v>-9.2399999999999594E-2</c:v>
                </c:pt>
                <c:pt idx="39">
                  <c:v>-9.2199999999999602E-2</c:v>
                </c:pt>
                <c:pt idx="40">
                  <c:v>-9.1999999999999596E-2</c:v>
                </c:pt>
                <c:pt idx="41">
                  <c:v>-9.1799999999999604E-2</c:v>
                </c:pt>
                <c:pt idx="42">
                  <c:v>-9.1599999999999598E-2</c:v>
                </c:pt>
                <c:pt idx="43">
                  <c:v>-9.1399999999999607E-2</c:v>
                </c:pt>
                <c:pt idx="44">
                  <c:v>-9.1199999999999601E-2</c:v>
                </c:pt>
                <c:pt idx="45">
                  <c:v>-9.0999999999999595E-2</c:v>
                </c:pt>
                <c:pt idx="46">
                  <c:v>-9.0799999999999603E-2</c:v>
                </c:pt>
                <c:pt idx="47">
                  <c:v>-9.0599999999999598E-2</c:v>
                </c:pt>
                <c:pt idx="48">
                  <c:v>-9.0399999999999606E-2</c:v>
                </c:pt>
                <c:pt idx="49">
                  <c:v>-9.01999999999996E-2</c:v>
                </c:pt>
                <c:pt idx="50">
                  <c:v>-8.9999999999999594E-2</c:v>
                </c:pt>
                <c:pt idx="51">
                  <c:v>-8.9799999999999602E-2</c:v>
                </c:pt>
                <c:pt idx="52">
                  <c:v>-8.9599999999999597E-2</c:v>
                </c:pt>
                <c:pt idx="53">
                  <c:v>-8.9399999999999605E-2</c:v>
                </c:pt>
                <c:pt idx="54">
                  <c:v>-8.9199999999999599E-2</c:v>
                </c:pt>
                <c:pt idx="55">
                  <c:v>-8.8999999999999593E-2</c:v>
                </c:pt>
                <c:pt idx="56">
                  <c:v>-8.8799999999999601E-2</c:v>
                </c:pt>
                <c:pt idx="57">
                  <c:v>-8.8599999999999596E-2</c:v>
                </c:pt>
                <c:pt idx="58">
                  <c:v>-8.8399999999999604E-2</c:v>
                </c:pt>
                <c:pt idx="59">
                  <c:v>-8.8199999999999598E-2</c:v>
                </c:pt>
                <c:pt idx="60">
                  <c:v>-8.7999999999999606E-2</c:v>
                </c:pt>
                <c:pt idx="61">
                  <c:v>-8.7799999999999601E-2</c:v>
                </c:pt>
                <c:pt idx="62">
                  <c:v>-8.7599999999999595E-2</c:v>
                </c:pt>
                <c:pt idx="63">
                  <c:v>-8.7399999999999603E-2</c:v>
                </c:pt>
                <c:pt idx="64">
                  <c:v>-8.7199999999999597E-2</c:v>
                </c:pt>
                <c:pt idx="65">
                  <c:v>-8.6999999999999605E-2</c:v>
                </c:pt>
                <c:pt idx="66">
                  <c:v>-8.67999999999996E-2</c:v>
                </c:pt>
                <c:pt idx="67">
                  <c:v>-8.6599999999999594E-2</c:v>
                </c:pt>
                <c:pt idx="68">
                  <c:v>-8.6399999999999602E-2</c:v>
                </c:pt>
                <c:pt idx="69">
                  <c:v>-8.6199999999999596E-2</c:v>
                </c:pt>
                <c:pt idx="70">
                  <c:v>-8.5999999999999605E-2</c:v>
                </c:pt>
                <c:pt idx="71">
                  <c:v>-8.5799999999999599E-2</c:v>
                </c:pt>
                <c:pt idx="72">
                  <c:v>-8.5599999999999593E-2</c:v>
                </c:pt>
                <c:pt idx="73">
                  <c:v>-8.5399999999999393E-2</c:v>
                </c:pt>
                <c:pt idx="74">
                  <c:v>-8.5199999999999401E-2</c:v>
                </c:pt>
                <c:pt idx="75">
                  <c:v>-8.4999999999999395E-2</c:v>
                </c:pt>
                <c:pt idx="76">
                  <c:v>-8.4799999999999404E-2</c:v>
                </c:pt>
                <c:pt idx="77">
                  <c:v>-8.4599999999999398E-2</c:v>
                </c:pt>
                <c:pt idx="78">
                  <c:v>-8.4399999999999406E-2</c:v>
                </c:pt>
                <c:pt idx="79">
                  <c:v>-8.41999999999994E-2</c:v>
                </c:pt>
                <c:pt idx="80">
                  <c:v>-8.3999999999999395E-2</c:v>
                </c:pt>
                <c:pt idx="81">
                  <c:v>-8.3799999999999403E-2</c:v>
                </c:pt>
                <c:pt idx="82">
                  <c:v>-8.3599999999999397E-2</c:v>
                </c:pt>
                <c:pt idx="83">
                  <c:v>-8.3399999999999405E-2</c:v>
                </c:pt>
                <c:pt idx="84">
                  <c:v>-8.3199999999999399E-2</c:v>
                </c:pt>
                <c:pt idx="85">
                  <c:v>-8.2999999999999394E-2</c:v>
                </c:pt>
                <c:pt idx="86">
                  <c:v>-8.2799999999999402E-2</c:v>
                </c:pt>
                <c:pt idx="87">
                  <c:v>-8.2599999999999396E-2</c:v>
                </c:pt>
                <c:pt idx="88">
                  <c:v>-8.2399999999999404E-2</c:v>
                </c:pt>
                <c:pt idx="89">
                  <c:v>-8.2199999999999399E-2</c:v>
                </c:pt>
                <c:pt idx="90">
                  <c:v>-8.1999999999999407E-2</c:v>
                </c:pt>
                <c:pt idx="91">
                  <c:v>-8.1799999999999401E-2</c:v>
                </c:pt>
                <c:pt idx="92">
                  <c:v>-8.1599999999999395E-2</c:v>
                </c:pt>
                <c:pt idx="93">
                  <c:v>-8.1399999999999403E-2</c:v>
                </c:pt>
                <c:pt idx="94">
                  <c:v>-8.1199999999999398E-2</c:v>
                </c:pt>
                <c:pt idx="95">
                  <c:v>-8.0999999999999406E-2</c:v>
                </c:pt>
                <c:pt idx="96">
                  <c:v>-8.07999999999994E-2</c:v>
                </c:pt>
                <c:pt idx="97">
                  <c:v>-8.0599999999999394E-2</c:v>
                </c:pt>
                <c:pt idx="98">
                  <c:v>-8.0399999999999403E-2</c:v>
                </c:pt>
                <c:pt idx="99">
                  <c:v>-8.0199999999999397E-2</c:v>
                </c:pt>
                <c:pt idx="100">
                  <c:v>-7.9999999999999405E-2</c:v>
                </c:pt>
                <c:pt idx="101">
                  <c:v>-7.9799999999999399E-2</c:v>
                </c:pt>
                <c:pt idx="102">
                  <c:v>-7.9599999999999393E-2</c:v>
                </c:pt>
                <c:pt idx="103">
                  <c:v>-7.9399999999999402E-2</c:v>
                </c:pt>
                <c:pt idx="104">
                  <c:v>-7.9199999999999396E-2</c:v>
                </c:pt>
                <c:pt idx="105">
                  <c:v>-7.8999999999999404E-2</c:v>
                </c:pt>
                <c:pt idx="106">
                  <c:v>-7.8799999999999398E-2</c:v>
                </c:pt>
                <c:pt idx="107">
                  <c:v>-7.8599999999999406E-2</c:v>
                </c:pt>
                <c:pt idx="108">
                  <c:v>-7.8399999999999206E-2</c:v>
                </c:pt>
                <c:pt idx="109">
                  <c:v>-7.8199999999999201E-2</c:v>
                </c:pt>
                <c:pt idx="110">
                  <c:v>-7.7999999999999195E-2</c:v>
                </c:pt>
                <c:pt idx="111">
                  <c:v>-7.7799999999999203E-2</c:v>
                </c:pt>
                <c:pt idx="112">
                  <c:v>-7.7599999999999197E-2</c:v>
                </c:pt>
                <c:pt idx="113">
                  <c:v>-7.7399999999999206E-2</c:v>
                </c:pt>
                <c:pt idx="114">
                  <c:v>-7.71999999999992E-2</c:v>
                </c:pt>
                <c:pt idx="115">
                  <c:v>-7.6999999999999194E-2</c:v>
                </c:pt>
                <c:pt idx="116">
                  <c:v>-7.6799999999999202E-2</c:v>
                </c:pt>
                <c:pt idx="117">
                  <c:v>-7.6599999999999197E-2</c:v>
                </c:pt>
                <c:pt idx="118">
                  <c:v>-7.6399999999999205E-2</c:v>
                </c:pt>
                <c:pt idx="119">
                  <c:v>-7.6199999999999199E-2</c:v>
                </c:pt>
                <c:pt idx="120">
                  <c:v>-7.5999999999999193E-2</c:v>
                </c:pt>
                <c:pt idx="121">
                  <c:v>-7.5799999999999201E-2</c:v>
                </c:pt>
                <c:pt idx="122">
                  <c:v>-7.5599999999999196E-2</c:v>
                </c:pt>
                <c:pt idx="123">
                  <c:v>-7.5399999999999204E-2</c:v>
                </c:pt>
                <c:pt idx="124">
                  <c:v>-7.5199999999999198E-2</c:v>
                </c:pt>
                <c:pt idx="125">
                  <c:v>-7.4999999999999206E-2</c:v>
                </c:pt>
                <c:pt idx="126">
                  <c:v>-7.47999999999992E-2</c:v>
                </c:pt>
                <c:pt idx="127">
                  <c:v>-7.4599999999999195E-2</c:v>
                </c:pt>
                <c:pt idx="128">
                  <c:v>-7.4399999999999203E-2</c:v>
                </c:pt>
                <c:pt idx="129">
                  <c:v>-7.4199999999999197E-2</c:v>
                </c:pt>
                <c:pt idx="130">
                  <c:v>-7.3999999999999205E-2</c:v>
                </c:pt>
                <c:pt idx="131">
                  <c:v>-7.37999999999992E-2</c:v>
                </c:pt>
                <c:pt idx="132">
                  <c:v>-7.3599999999999194E-2</c:v>
                </c:pt>
                <c:pt idx="133">
                  <c:v>-7.3399999999999202E-2</c:v>
                </c:pt>
                <c:pt idx="134">
                  <c:v>-7.3199999999999196E-2</c:v>
                </c:pt>
                <c:pt idx="135">
                  <c:v>-7.2999999999999204E-2</c:v>
                </c:pt>
                <c:pt idx="136">
                  <c:v>-7.2799999999999199E-2</c:v>
                </c:pt>
                <c:pt idx="137">
                  <c:v>-7.2599999999999207E-2</c:v>
                </c:pt>
                <c:pt idx="138">
                  <c:v>-7.2399999999999201E-2</c:v>
                </c:pt>
                <c:pt idx="139">
                  <c:v>-7.2199999999999195E-2</c:v>
                </c:pt>
                <c:pt idx="140">
                  <c:v>-7.1999999999999204E-2</c:v>
                </c:pt>
                <c:pt idx="141">
                  <c:v>-7.1799999999999198E-2</c:v>
                </c:pt>
                <c:pt idx="142">
                  <c:v>-7.1599999999999206E-2</c:v>
                </c:pt>
                <c:pt idx="143">
                  <c:v>-7.1399999999999006E-2</c:v>
                </c:pt>
                <c:pt idx="144">
                  <c:v>-7.1199999999999E-2</c:v>
                </c:pt>
                <c:pt idx="145">
                  <c:v>-7.0999999999998994E-2</c:v>
                </c:pt>
                <c:pt idx="146">
                  <c:v>-7.0799999999999003E-2</c:v>
                </c:pt>
                <c:pt idx="147">
                  <c:v>-7.0599999999998997E-2</c:v>
                </c:pt>
                <c:pt idx="148">
                  <c:v>-7.0399999999999005E-2</c:v>
                </c:pt>
                <c:pt idx="149">
                  <c:v>-7.0199999999998999E-2</c:v>
                </c:pt>
                <c:pt idx="150">
                  <c:v>-6.9999999999998994E-2</c:v>
                </c:pt>
                <c:pt idx="151">
                  <c:v>-6.9799999999999002E-2</c:v>
                </c:pt>
                <c:pt idx="152">
                  <c:v>-6.9599999999998996E-2</c:v>
                </c:pt>
                <c:pt idx="153">
                  <c:v>-6.9399999999999004E-2</c:v>
                </c:pt>
                <c:pt idx="154">
                  <c:v>-6.9199999999998998E-2</c:v>
                </c:pt>
                <c:pt idx="155">
                  <c:v>-6.8999999999999007E-2</c:v>
                </c:pt>
                <c:pt idx="156">
                  <c:v>-6.8799999999999001E-2</c:v>
                </c:pt>
                <c:pt idx="157">
                  <c:v>-6.8599999999998995E-2</c:v>
                </c:pt>
                <c:pt idx="158">
                  <c:v>-6.8399999999999003E-2</c:v>
                </c:pt>
                <c:pt idx="159">
                  <c:v>-6.8199999999998998E-2</c:v>
                </c:pt>
                <c:pt idx="160">
                  <c:v>-6.7999999999999006E-2</c:v>
                </c:pt>
                <c:pt idx="161">
                  <c:v>-6.7799999999999E-2</c:v>
                </c:pt>
                <c:pt idx="162">
                  <c:v>-6.7599999999998994E-2</c:v>
                </c:pt>
                <c:pt idx="163">
                  <c:v>-6.7399999999999002E-2</c:v>
                </c:pt>
                <c:pt idx="164">
                  <c:v>-6.7199999999998997E-2</c:v>
                </c:pt>
                <c:pt idx="165">
                  <c:v>-6.6999999999999005E-2</c:v>
                </c:pt>
                <c:pt idx="166">
                  <c:v>-6.6799999999998999E-2</c:v>
                </c:pt>
                <c:pt idx="167">
                  <c:v>-6.6599999999998993E-2</c:v>
                </c:pt>
                <c:pt idx="168">
                  <c:v>-6.6399999999999001E-2</c:v>
                </c:pt>
                <c:pt idx="169">
                  <c:v>-6.6199999999998996E-2</c:v>
                </c:pt>
                <c:pt idx="170">
                  <c:v>-6.5999999999999004E-2</c:v>
                </c:pt>
                <c:pt idx="171">
                  <c:v>-6.5799999999998998E-2</c:v>
                </c:pt>
                <c:pt idx="172">
                  <c:v>-6.5599999999999006E-2</c:v>
                </c:pt>
                <c:pt idx="173">
                  <c:v>-6.5399999999999001E-2</c:v>
                </c:pt>
                <c:pt idx="174">
                  <c:v>-6.5199999999998995E-2</c:v>
                </c:pt>
                <c:pt idx="175">
                  <c:v>-6.4999999999999003E-2</c:v>
                </c:pt>
                <c:pt idx="176">
                  <c:v>-6.4799999999998997E-2</c:v>
                </c:pt>
                <c:pt idx="177">
                  <c:v>-6.4599999999999005E-2</c:v>
                </c:pt>
                <c:pt idx="178">
                  <c:v>-6.4399999999998805E-2</c:v>
                </c:pt>
                <c:pt idx="179">
                  <c:v>-6.41999999999988E-2</c:v>
                </c:pt>
                <c:pt idx="180">
                  <c:v>-6.3999999999998794E-2</c:v>
                </c:pt>
                <c:pt idx="181">
                  <c:v>-6.3799999999998802E-2</c:v>
                </c:pt>
                <c:pt idx="182">
                  <c:v>-6.3599999999998796E-2</c:v>
                </c:pt>
                <c:pt idx="183">
                  <c:v>-6.3399999999998805E-2</c:v>
                </c:pt>
                <c:pt idx="184">
                  <c:v>-6.3199999999998799E-2</c:v>
                </c:pt>
                <c:pt idx="185">
                  <c:v>-6.2999999999998793E-2</c:v>
                </c:pt>
                <c:pt idx="186">
                  <c:v>-6.2799999999998801E-2</c:v>
                </c:pt>
                <c:pt idx="187">
                  <c:v>-6.2599999999998795E-2</c:v>
                </c:pt>
                <c:pt idx="188">
                  <c:v>-6.2399999999998797E-2</c:v>
                </c:pt>
                <c:pt idx="189">
                  <c:v>-6.2199999999998798E-2</c:v>
                </c:pt>
                <c:pt idx="190">
                  <c:v>-6.1999999999998799E-2</c:v>
                </c:pt>
                <c:pt idx="191">
                  <c:v>-6.17999999999988E-2</c:v>
                </c:pt>
                <c:pt idx="192">
                  <c:v>-6.1599999999998802E-2</c:v>
                </c:pt>
                <c:pt idx="193">
                  <c:v>-6.1399999999998803E-2</c:v>
                </c:pt>
                <c:pt idx="194">
                  <c:v>-6.1199999999998797E-2</c:v>
                </c:pt>
                <c:pt idx="195">
                  <c:v>-6.0999999999998798E-2</c:v>
                </c:pt>
                <c:pt idx="196">
                  <c:v>-6.0799999999998799E-2</c:v>
                </c:pt>
                <c:pt idx="197">
                  <c:v>-6.0599999999998801E-2</c:v>
                </c:pt>
                <c:pt idx="198">
                  <c:v>-6.0399999999998802E-2</c:v>
                </c:pt>
                <c:pt idx="199">
                  <c:v>-6.0199999999998803E-2</c:v>
                </c:pt>
                <c:pt idx="200">
                  <c:v>-5.9999999999998797E-2</c:v>
                </c:pt>
                <c:pt idx="201">
                  <c:v>-5.9799999999998799E-2</c:v>
                </c:pt>
                <c:pt idx="202">
                  <c:v>-5.95999999999988E-2</c:v>
                </c:pt>
                <c:pt idx="203">
                  <c:v>-5.9399999999998801E-2</c:v>
                </c:pt>
                <c:pt idx="204">
                  <c:v>-5.9199999999998802E-2</c:v>
                </c:pt>
                <c:pt idx="205">
                  <c:v>-5.8999999999998803E-2</c:v>
                </c:pt>
                <c:pt idx="206">
                  <c:v>-5.8799999999998798E-2</c:v>
                </c:pt>
                <c:pt idx="207">
                  <c:v>-5.8599999999998799E-2</c:v>
                </c:pt>
                <c:pt idx="208">
                  <c:v>-5.83999999999988E-2</c:v>
                </c:pt>
                <c:pt idx="209">
                  <c:v>-5.8199999999998801E-2</c:v>
                </c:pt>
                <c:pt idx="210">
                  <c:v>-5.7999999999998803E-2</c:v>
                </c:pt>
                <c:pt idx="211">
                  <c:v>-5.7799999999998797E-2</c:v>
                </c:pt>
                <c:pt idx="212">
                  <c:v>-5.7599999999998798E-2</c:v>
                </c:pt>
                <c:pt idx="213">
                  <c:v>-5.7399999999998799E-2</c:v>
                </c:pt>
                <c:pt idx="214">
                  <c:v>-5.71999999999988E-2</c:v>
                </c:pt>
                <c:pt idx="215">
                  <c:v>-5.6999999999998802E-2</c:v>
                </c:pt>
                <c:pt idx="216">
                  <c:v>-5.6799999999998803E-2</c:v>
                </c:pt>
                <c:pt idx="217">
                  <c:v>-5.6599999999998797E-2</c:v>
                </c:pt>
                <c:pt idx="218">
                  <c:v>-5.6399999999998798E-2</c:v>
                </c:pt>
                <c:pt idx="219">
                  <c:v>-5.61999999999988E-2</c:v>
                </c:pt>
                <c:pt idx="220">
                  <c:v>-5.5999999999998801E-2</c:v>
                </c:pt>
                <c:pt idx="221">
                  <c:v>-5.5799999999998802E-2</c:v>
                </c:pt>
                <c:pt idx="222">
                  <c:v>-5.5599999999998803E-2</c:v>
                </c:pt>
                <c:pt idx="223">
                  <c:v>-5.5399999999998797E-2</c:v>
                </c:pt>
                <c:pt idx="224">
                  <c:v>-5.5199999999998799E-2</c:v>
                </c:pt>
                <c:pt idx="225">
                  <c:v>-5.49999999999988E-2</c:v>
                </c:pt>
                <c:pt idx="226">
                  <c:v>-5.4799999999998801E-2</c:v>
                </c:pt>
                <c:pt idx="227">
                  <c:v>-5.4599999999998802E-2</c:v>
                </c:pt>
                <c:pt idx="228">
                  <c:v>-5.4399999999998797E-2</c:v>
                </c:pt>
                <c:pt idx="229">
                  <c:v>-5.4199999999998798E-2</c:v>
                </c:pt>
                <c:pt idx="230">
                  <c:v>-5.3999999999998799E-2</c:v>
                </c:pt>
                <c:pt idx="231">
                  <c:v>-5.37999999999988E-2</c:v>
                </c:pt>
                <c:pt idx="232">
                  <c:v>-5.3599999999998801E-2</c:v>
                </c:pt>
                <c:pt idx="233">
                  <c:v>-5.3399999999998803E-2</c:v>
                </c:pt>
                <c:pt idx="234">
                  <c:v>-5.3199999999998998E-2</c:v>
                </c:pt>
                <c:pt idx="235">
                  <c:v>-5.2999999999998999E-2</c:v>
                </c:pt>
                <c:pt idx="236">
                  <c:v>-5.2799999999999001E-2</c:v>
                </c:pt>
                <c:pt idx="237">
                  <c:v>-5.2599999999999002E-2</c:v>
                </c:pt>
                <c:pt idx="238">
                  <c:v>-5.2399999999999003E-2</c:v>
                </c:pt>
                <c:pt idx="239">
                  <c:v>-5.2199999999998997E-2</c:v>
                </c:pt>
                <c:pt idx="240">
                  <c:v>-5.1999999999998998E-2</c:v>
                </c:pt>
                <c:pt idx="241">
                  <c:v>-5.1799999999999E-2</c:v>
                </c:pt>
                <c:pt idx="242">
                  <c:v>-5.1599999999999001E-2</c:v>
                </c:pt>
                <c:pt idx="243">
                  <c:v>-5.1399999999999002E-2</c:v>
                </c:pt>
                <c:pt idx="244">
                  <c:v>-5.1199999999999003E-2</c:v>
                </c:pt>
                <c:pt idx="245">
                  <c:v>-5.0999999999998998E-2</c:v>
                </c:pt>
                <c:pt idx="246">
                  <c:v>-5.0799999999998999E-2</c:v>
                </c:pt>
                <c:pt idx="247">
                  <c:v>-5.0599999999999E-2</c:v>
                </c:pt>
                <c:pt idx="248">
                  <c:v>-5.0399999999999001E-2</c:v>
                </c:pt>
                <c:pt idx="249">
                  <c:v>-5.0199999999999002E-2</c:v>
                </c:pt>
                <c:pt idx="250">
                  <c:v>-4.9999999999998997E-2</c:v>
                </c:pt>
                <c:pt idx="251">
                  <c:v>-4.9799999999998998E-2</c:v>
                </c:pt>
                <c:pt idx="252">
                  <c:v>-4.9599999999998999E-2</c:v>
                </c:pt>
                <c:pt idx="253">
                  <c:v>-4.9399999999999E-2</c:v>
                </c:pt>
                <c:pt idx="254">
                  <c:v>-4.9199999999999001E-2</c:v>
                </c:pt>
                <c:pt idx="255">
                  <c:v>-4.8999999999999003E-2</c:v>
                </c:pt>
                <c:pt idx="256">
                  <c:v>-4.8799999999998997E-2</c:v>
                </c:pt>
                <c:pt idx="257">
                  <c:v>-4.8599999999998998E-2</c:v>
                </c:pt>
                <c:pt idx="258">
                  <c:v>-4.8399999999998999E-2</c:v>
                </c:pt>
                <c:pt idx="259">
                  <c:v>-4.8199999999999001E-2</c:v>
                </c:pt>
                <c:pt idx="260">
                  <c:v>-4.7999999999999002E-2</c:v>
                </c:pt>
                <c:pt idx="261">
                  <c:v>-4.7799999999999003E-2</c:v>
                </c:pt>
                <c:pt idx="262">
                  <c:v>-4.7599999999998997E-2</c:v>
                </c:pt>
                <c:pt idx="263">
                  <c:v>-4.7399999999998998E-2</c:v>
                </c:pt>
                <c:pt idx="264">
                  <c:v>-4.7199999999999E-2</c:v>
                </c:pt>
                <c:pt idx="265">
                  <c:v>-4.6999999999999001E-2</c:v>
                </c:pt>
                <c:pt idx="266">
                  <c:v>-4.6799999999999002E-2</c:v>
                </c:pt>
                <c:pt idx="267">
                  <c:v>-4.6599999999999003E-2</c:v>
                </c:pt>
                <c:pt idx="268">
                  <c:v>-4.6399999999998998E-2</c:v>
                </c:pt>
                <c:pt idx="269">
                  <c:v>-4.6199999999998999E-2</c:v>
                </c:pt>
                <c:pt idx="270">
                  <c:v>-4.5999999999999E-2</c:v>
                </c:pt>
                <c:pt idx="271">
                  <c:v>-4.5799999999999001E-2</c:v>
                </c:pt>
                <c:pt idx="272">
                  <c:v>-4.5599999999999002E-2</c:v>
                </c:pt>
                <c:pt idx="273">
                  <c:v>-4.5399999999998997E-2</c:v>
                </c:pt>
                <c:pt idx="274">
                  <c:v>-4.5199999999998998E-2</c:v>
                </c:pt>
                <c:pt idx="275">
                  <c:v>-4.4999999999998999E-2</c:v>
                </c:pt>
                <c:pt idx="276">
                  <c:v>-4.4799999999999E-2</c:v>
                </c:pt>
                <c:pt idx="277">
                  <c:v>-4.4599999999999002E-2</c:v>
                </c:pt>
                <c:pt idx="278">
                  <c:v>-4.4399999999999003E-2</c:v>
                </c:pt>
                <c:pt idx="279">
                  <c:v>-4.4199999999998997E-2</c:v>
                </c:pt>
                <c:pt idx="280">
                  <c:v>-4.3999999999998998E-2</c:v>
                </c:pt>
                <c:pt idx="281">
                  <c:v>-4.3799999999998999E-2</c:v>
                </c:pt>
                <c:pt idx="282">
                  <c:v>-4.3599999999999001E-2</c:v>
                </c:pt>
                <c:pt idx="283">
                  <c:v>-4.3399999999999002E-2</c:v>
                </c:pt>
                <c:pt idx="284">
                  <c:v>-4.3199999999999003E-2</c:v>
                </c:pt>
                <c:pt idx="285">
                  <c:v>-4.2999999999998997E-2</c:v>
                </c:pt>
                <c:pt idx="286">
                  <c:v>-4.2799999999998999E-2</c:v>
                </c:pt>
                <c:pt idx="287">
                  <c:v>-4.2599999999999E-2</c:v>
                </c:pt>
                <c:pt idx="288">
                  <c:v>-4.2399999999999001E-2</c:v>
                </c:pt>
                <c:pt idx="289">
                  <c:v>-4.2199999999999002E-2</c:v>
                </c:pt>
                <c:pt idx="290">
                  <c:v>-4.1999999999999003E-2</c:v>
                </c:pt>
                <c:pt idx="291">
                  <c:v>-4.1799999999998998E-2</c:v>
                </c:pt>
                <c:pt idx="292">
                  <c:v>-4.1599999999998999E-2</c:v>
                </c:pt>
                <c:pt idx="293">
                  <c:v>-4.1399999999999E-2</c:v>
                </c:pt>
                <c:pt idx="294">
                  <c:v>-4.1199999999999001E-2</c:v>
                </c:pt>
                <c:pt idx="295">
                  <c:v>-4.0999999999999003E-2</c:v>
                </c:pt>
                <c:pt idx="296">
                  <c:v>-4.0799999999998997E-2</c:v>
                </c:pt>
                <c:pt idx="297">
                  <c:v>-4.0599999999998998E-2</c:v>
                </c:pt>
                <c:pt idx="298">
                  <c:v>-4.0399999999998999E-2</c:v>
                </c:pt>
                <c:pt idx="299">
                  <c:v>-4.0199999999999E-2</c:v>
                </c:pt>
                <c:pt idx="300">
                  <c:v>-3.9999999999999002E-2</c:v>
                </c:pt>
                <c:pt idx="301">
                  <c:v>-3.9799999999999003E-2</c:v>
                </c:pt>
                <c:pt idx="302">
                  <c:v>-3.9599999999998997E-2</c:v>
                </c:pt>
                <c:pt idx="303">
                  <c:v>-3.9399999999998998E-2</c:v>
                </c:pt>
                <c:pt idx="304">
                  <c:v>-3.9199999999999E-2</c:v>
                </c:pt>
                <c:pt idx="305">
                  <c:v>-3.8999999999999001E-2</c:v>
                </c:pt>
                <c:pt idx="306">
                  <c:v>-3.8799999999999002E-2</c:v>
                </c:pt>
                <c:pt idx="307">
                  <c:v>-3.8599999999999003E-2</c:v>
                </c:pt>
                <c:pt idx="308">
                  <c:v>-3.8399999999998997E-2</c:v>
                </c:pt>
                <c:pt idx="309">
                  <c:v>-3.8199999999998999E-2</c:v>
                </c:pt>
                <c:pt idx="310">
                  <c:v>-3.7999999999999E-2</c:v>
                </c:pt>
                <c:pt idx="311">
                  <c:v>-3.7799999999999001E-2</c:v>
                </c:pt>
                <c:pt idx="312">
                  <c:v>-3.7599999999999002E-2</c:v>
                </c:pt>
                <c:pt idx="313">
                  <c:v>-3.7399999999998997E-2</c:v>
                </c:pt>
                <c:pt idx="314">
                  <c:v>-3.7199999999998998E-2</c:v>
                </c:pt>
                <c:pt idx="315">
                  <c:v>-3.6999999999998999E-2</c:v>
                </c:pt>
                <c:pt idx="316">
                  <c:v>-3.6799999999999E-2</c:v>
                </c:pt>
                <c:pt idx="317">
                  <c:v>-3.6599999999999001E-2</c:v>
                </c:pt>
                <c:pt idx="318">
                  <c:v>-3.6399999999999003E-2</c:v>
                </c:pt>
                <c:pt idx="319">
                  <c:v>-3.6199999999998997E-2</c:v>
                </c:pt>
                <c:pt idx="320">
                  <c:v>-3.5999999999998998E-2</c:v>
                </c:pt>
                <c:pt idx="321">
                  <c:v>-3.5799999999998999E-2</c:v>
                </c:pt>
                <c:pt idx="322">
                  <c:v>-3.5599999999999E-2</c:v>
                </c:pt>
                <c:pt idx="323">
                  <c:v>-3.5399999999999002E-2</c:v>
                </c:pt>
                <c:pt idx="324">
                  <c:v>-3.5199999999999003E-2</c:v>
                </c:pt>
                <c:pt idx="325">
                  <c:v>-3.4999999999998997E-2</c:v>
                </c:pt>
                <c:pt idx="326">
                  <c:v>-3.4799999999998998E-2</c:v>
                </c:pt>
                <c:pt idx="327">
                  <c:v>-3.4599999999999E-2</c:v>
                </c:pt>
                <c:pt idx="328">
                  <c:v>-3.4399999999999001E-2</c:v>
                </c:pt>
                <c:pt idx="329">
                  <c:v>-3.4199999999999002E-2</c:v>
                </c:pt>
                <c:pt idx="330">
                  <c:v>-3.3999999999999003E-2</c:v>
                </c:pt>
                <c:pt idx="331">
                  <c:v>-3.3799999999998998E-2</c:v>
                </c:pt>
                <c:pt idx="332">
                  <c:v>-3.3599999999998999E-2</c:v>
                </c:pt>
                <c:pt idx="333">
                  <c:v>-3.3399999999999E-2</c:v>
                </c:pt>
                <c:pt idx="334">
                  <c:v>-3.3199999999999001E-2</c:v>
                </c:pt>
                <c:pt idx="335">
                  <c:v>-3.2999999999999002E-2</c:v>
                </c:pt>
                <c:pt idx="336">
                  <c:v>-3.2799999999998997E-2</c:v>
                </c:pt>
                <c:pt idx="337">
                  <c:v>-3.2599999999998998E-2</c:v>
                </c:pt>
                <c:pt idx="338">
                  <c:v>-3.2399999999998999E-2</c:v>
                </c:pt>
                <c:pt idx="339">
                  <c:v>-3.2199999999999E-2</c:v>
                </c:pt>
                <c:pt idx="340">
                  <c:v>-3.1999999999999001E-2</c:v>
                </c:pt>
                <c:pt idx="341">
                  <c:v>-3.1799999999999003E-2</c:v>
                </c:pt>
                <c:pt idx="342">
                  <c:v>-3.1599999999998997E-2</c:v>
                </c:pt>
                <c:pt idx="343">
                  <c:v>-3.1399999999998998E-2</c:v>
                </c:pt>
                <c:pt idx="344">
                  <c:v>-3.1199999999998999E-2</c:v>
                </c:pt>
                <c:pt idx="345">
                  <c:v>-3.0999999999999001E-2</c:v>
                </c:pt>
                <c:pt idx="346">
                  <c:v>-3.0799999999998998E-2</c:v>
                </c:pt>
                <c:pt idx="347">
                  <c:v>-3.0599999999999E-2</c:v>
                </c:pt>
                <c:pt idx="348">
                  <c:v>-3.0399999999999001E-2</c:v>
                </c:pt>
                <c:pt idx="349">
                  <c:v>-3.0199999999998998E-2</c:v>
                </c:pt>
                <c:pt idx="350">
                  <c:v>-2.9999999999999E-2</c:v>
                </c:pt>
                <c:pt idx="351">
                  <c:v>-2.9799999999999001E-2</c:v>
                </c:pt>
                <c:pt idx="352">
                  <c:v>-2.9599999999998999E-2</c:v>
                </c:pt>
                <c:pt idx="353">
                  <c:v>-2.9399999999999E-2</c:v>
                </c:pt>
                <c:pt idx="354">
                  <c:v>-2.9199999999999001E-2</c:v>
                </c:pt>
                <c:pt idx="355">
                  <c:v>-2.8999999999998999E-2</c:v>
                </c:pt>
                <c:pt idx="356">
                  <c:v>-2.8799999999999E-2</c:v>
                </c:pt>
                <c:pt idx="357">
                  <c:v>-2.8599999999999001E-2</c:v>
                </c:pt>
                <c:pt idx="358">
                  <c:v>-2.8399999999998999E-2</c:v>
                </c:pt>
                <c:pt idx="359">
                  <c:v>-2.8199999999999E-2</c:v>
                </c:pt>
                <c:pt idx="360">
                  <c:v>-2.7999999999999001E-2</c:v>
                </c:pt>
                <c:pt idx="361">
                  <c:v>-2.7799999999998999E-2</c:v>
                </c:pt>
                <c:pt idx="362">
                  <c:v>-2.7599999999999E-2</c:v>
                </c:pt>
                <c:pt idx="363">
                  <c:v>-2.7399999999999002E-2</c:v>
                </c:pt>
                <c:pt idx="364">
                  <c:v>-2.7199999999998999E-2</c:v>
                </c:pt>
                <c:pt idx="365">
                  <c:v>-2.6999999999999E-2</c:v>
                </c:pt>
                <c:pt idx="366">
                  <c:v>-2.6799999999999002E-2</c:v>
                </c:pt>
                <c:pt idx="367">
                  <c:v>-2.6599999999998999E-2</c:v>
                </c:pt>
                <c:pt idx="368">
                  <c:v>-2.6399999999999001E-2</c:v>
                </c:pt>
                <c:pt idx="369">
                  <c:v>-2.6199999999998998E-2</c:v>
                </c:pt>
                <c:pt idx="370">
                  <c:v>-2.5999999999999E-2</c:v>
                </c:pt>
                <c:pt idx="371">
                  <c:v>-2.5799999999999001E-2</c:v>
                </c:pt>
                <c:pt idx="372">
                  <c:v>-2.5599999999998999E-2</c:v>
                </c:pt>
                <c:pt idx="373">
                  <c:v>-2.5399999999999E-2</c:v>
                </c:pt>
                <c:pt idx="374">
                  <c:v>-2.5199999999999001E-2</c:v>
                </c:pt>
                <c:pt idx="375">
                  <c:v>-2.4999999999998999E-2</c:v>
                </c:pt>
                <c:pt idx="376">
                  <c:v>-2.4799999999999E-2</c:v>
                </c:pt>
                <c:pt idx="377">
                  <c:v>-2.4599999999999001E-2</c:v>
                </c:pt>
                <c:pt idx="378">
                  <c:v>-2.4399999999998999E-2</c:v>
                </c:pt>
                <c:pt idx="379">
                  <c:v>-2.4199999999999E-2</c:v>
                </c:pt>
                <c:pt idx="380">
                  <c:v>-2.3999999999999001E-2</c:v>
                </c:pt>
                <c:pt idx="381">
                  <c:v>-2.3799999999998999E-2</c:v>
                </c:pt>
                <c:pt idx="382">
                  <c:v>-2.3599999999999E-2</c:v>
                </c:pt>
                <c:pt idx="383">
                  <c:v>-2.3399999999999001E-2</c:v>
                </c:pt>
                <c:pt idx="384">
                  <c:v>-2.3199999999998999E-2</c:v>
                </c:pt>
                <c:pt idx="385">
                  <c:v>-2.2999999999999E-2</c:v>
                </c:pt>
                <c:pt idx="386">
                  <c:v>-2.2799999999999002E-2</c:v>
                </c:pt>
                <c:pt idx="387">
                  <c:v>-2.2599999999998999E-2</c:v>
                </c:pt>
                <c:pt idx="388">
                  <c:v>-2.2399999999999001E-2</c:v>
                </c:pt>
                <c:pt idx="389">
                  <c:v>-2.2199999999998998E-2</c:v>
                </c:pt>
                <c:pt idx="390">
                  <c:v>-2.1999999999999E-2</c:v>
                </c:pt>
                <c:pt idx="391">
                  <c:v>-2.1799999999999001E-2</c:v>
                </c:pt>
                <c:pt idx="392">
                  <c:v>-2.1599999999998998E-2</c:v>
                </c:pt>
                <c:pt idx="393">
                  <c:v>-2.1399999999999E-2</c:v>
                </c:pt>
                <c:pt idx="394">
                  <c:v>-2.1199999999999001E-2</c:v>
                </c:pt>
                <c:pt idx="395">
                  <c:v>-2.0999999999998999E-2</c:v>
                </c:pt>
                <c:pt idx="396">
                  <c:v>-2.0799999999999E-2</c:v>
                </c:pt>
                <c:pt idx="397">
                  <c:v>-2.0599999999999001E-2</c:v>
                </c:pt>
                <c:pt idx="398">
                  <c:v>-2.0399999999998999E-2</c:v>
                </c:pt>
                <c:pt idx="399">
                  <c:v>-2.0199999999999201E-2</c:v>
                </c:pt>
                <c:pt idx="400">
                  <c:v>-1.9999999999999182E-2</c:v>
                </c:pt>
                <c:pt idx="401">
                  <c:v>-1.9799999999999179E-2</c:v>
                </c:pt>
                <c:pt idx="402">
                  <c:v>-1.9599999999999181E-2</c:v>
                </c:pt>
                <c:pt idx="403">
                  <c:v>-1.9399999999999178E-2</c:v>
                </c:pt>
                <c:pt idx="404">
                  <c:v>-1.919999999999918E-2</c:v>
                </c:pt>
                <c:pt idx="405">
                  <c:v>-1.8999999999999181E-2</c:v>
                </c:pt>
                <c:pt idx="406">
                  <c:v>-1.8799999999999199E-2</c:v>
                </c:pt>
                <c:pt idx="407">
                  <c:v>-1.8599999999999201E-2</c:v>
                </c:pt>
                <c:pt idx="408">
                  <c:v>-1.8399999999999202E-2</c:v>
                </c:pt>
                <c:pt idx="409">
                  <c:v>-1.8199999999999199E-2</c:v>
                </c:pt>
                <c:pt idx="410">
                  <c:v>-1.7999999999999201E-2</c:v>
                </c:pt>
                <c:pt idx="411">
                  <c:v>-1.7799999999999198E-2</c:v>
                </c:pt>
                <c:pt idx="412">
                  <c:v>-1.75999999999992E-2</c:v>
                </c:pt>
                <c:pt idx="413">
                  <c:v>-1.7399999999999201E-2</c:v>
                </c:pt>
                <c:pt idx="414">
                  <c:v>-1.7199999999999199E-2</c:v>
                </c:pt>
                <c:pt idx="415">
                  <c:v>-1.69999999999992E-2</c:v>
                </c:pt>
                <c:pt idx="416">
                  <c:v>-1.6799999999999201E-2</c:v>
                </c:pt>
                <c:pt idx="417">
                  <c:v>-1.6599999999999199E-2</c:v>
                </c:pt>
                <c:pt idx="418">
                  <c:v>-1.63999999999992E-2</c:v>
                </c:pt>
                <c:pt idx="419">
                  <c:v>-1.6199999999999201E-2</c:v>
                </c:pt>
                <c:pt idx="420">
                  <c:v>-1.5999999999999199E-2</c:v>
                </c:pt>
                <c:pt idx="421">
                  <c:v>-1.57999999999992E-2</c:v>
                </c:pt>
                <c:pt idx="422">
                  <c:v>-1.55999999999992E-2</c:v>
                </c:pt>
                <c:pt idx="423">
                  <c:v>-1.5399999999999201E-2</c:v>
                </c:pt>
                <c:pt idx="424">
                  <c:v>-1.51999999999992E-2</c:v>
                </c:pt>
                <c:pt idx="425">
                  <c:v>-1.49999999999992E-2</c:v>
                </c:pt>
                <c:pt idx="426">
                  <c:v>-1.4799999999999199E-2</c:v>
                </c:pt>
                <c:pt idx="427">
                  <c:v>-1.45999999999992E-2</c:v>
                </c:pt>
                <c:pt idx="428">
                  <c:v>-1.43999999999992E-2</c:v>
                </c:pt>
                <c:pt idx="429">
                  <c:v>-1.4199999999999199E-2</c:v>
                </c:pt>
                <c:pt idx="430">
                  <c:v>-1.3999999999999201E-2</c:v>
                </c:pt>
                <c:pt idx="431">
                  <c:v>-1.37999999999992E-2</c:v>
                </c:pt>
                <c:pt idx="432">
                  <c:v>-1.35999999999992E-2</c:v>
                </c:pt>
                <c:pt idx="433">
                  <c:v>-1.3399999999999201E-2</c:v>
                </c:pt>
                <c:pt idx="434">
                  <c:v>-1.31999999999992E-2</c:v>
                </c:pt>
                <c:pt idx="435">
                  <c:v>-1.29999999999992E-2</c:v>
                </c:pt>
                <c:pt idx="436">
                  <c:v>-1.2799999999999199E-2</c:v>
                </c:pt>
                <c:pt idx="437">
                  <c:v>-1.25999999999992E-2</c:v>
                </c:pt>
                <c:pt idx="438">
                  <c:v>-1.23999999999992E-2</c:v>
                </c:pt>
                <c:pt idx="439">
                  <c:v>-1.2199999999999199E-2</c:v>
                </c:pt>
                <c:pt idx="440">
                  <c:v>-1.1999999999999201E-2</c:v>
                </c:pt>
                <c:pt idx="441">
                  <c:v>-1.17999999999992E-2</c:v>
                </c:pt>
                <c:pt idx="442">
                  <c:v>-1.1599999999999199E-2</c:v>
                </c:pt>
                <c:pt idx="443">
                  <c:v>-1.1399999999999201E-2</c:v>
                </c:pt>
                <c:pt idx="444">
                  <c:v>-1.11999999999992E-2</c:v>
                </c:pt>
                <c:pt idx="445">
                  <c:v>-1.09999999999992E-2</c:v>
                </c:pt>
                <c:pt idx="446">
                  <c:v>-1.0799999999999201E-2</c:v>
                </c:pt>
                <c:pt idx="447">
                  <c:v>-1.05999999999992E-2</c:v>
                </c:pt>
                <c:pt idx="448">
                  <c:v>-1.03999999999992E-2</c:v>
                </c:pt>
                <c:pt idx="449">
                  <c:v>-1.0199999999999199E-2</c:v>
                </c:pt>
                <c:pt idx="450">
                  <c:v>-9.9999999999992005E-3</c:v>
                </c:pt>
                <c:pt idx="451">
                  <c:v>-9.7999999999992E-3</c:v>
                </c:pt>
                <c:pt idx="452">
                  <c:v>-9.5999999999991995E-3</c:v>
                </c:pt>
                <c:pt idx="453">
                  <c:v>-9.3999999999992007E-3</c:v>
                </c:pt>
                <c:pt idx="454">
                  <c:v>-9.1999999999992001E-3</c:v>
                </c:pt>
                <c:pt idx="455">
                  <c:v>-8.9999999999991996E-3</c:v>
                </c:pt>
                <c:pt idx="456">
                  <c:v>-8.7999999999992008E-3</c:v>
                </c:pt>
                <c:pt idx="457">
                  <c:v>-8.5999999999991795E-3</c:v>
                </c:pt>
                <c:pt idx="458">
                  <c:v>-8.3999999999991807E-3</c:v>
                </c:pt>
                <c:pt idx="459">
                  <c:v>-8.1999999999991802E-3</c:v>
                </c:pt>
                <c:pt idx="460">
                  <c:v>-7.9999999999991796E-3</c:v>
                </c:pt>
                <c:pt idx="461">
                  <c:v>-7.79999999999918E-3</c:v>
                </c:pt>
                <c:pt idx="462">
                  <c:v>-7.5999999999991803E-3</c:v>
                </c:pt>
                <c:pt idx="463">
                  <c:v>-7.3999999999991798E-3</c:v>
                </c:pt>
                <c:pt idx="464">
                  <c:v>-7.1999999999991801E-3</c:v>
                </c:pt>
                <c:pt idx="465">
                  <c:v>-6.9999999999991796E-3</c:v>
                </c:pt>
                <c:pt idx="466">
                  <c:v>-6.7999999999991999E-3</c:v>
                </c:pt>
                <c:pt idx="467">
                  <c:v>-6.5999999999992003E-3</c:v>
                </c:pt>
                <c:pt idx="468">
                  <c:v>-6.3999999999991997E-3</c:v>
                </c:pt>
                <c:pt idx="469">
                  <c:v>-6.1999999999992001E-3</c:v>
                </c:pt>
                <c:pt idx="470">
                  <c:v>-5.9999999999992004E-3</c:v>
                </c:pt>
                <c:pt idx="471">
                  <c:v>-5.7999999999991999E-3</c:v>
                </c:pt>
                <c:pt idx="472">
                  <c:v>-5.5999999999992002E-3</c:v>
                </c:pt>
                <c:pt idx="473">
                  <c:v>-5.3999999999991997E-3</c:v>
                </c:pt>
                <c:pt idx="474">
                  <c:v>-5.1999999999992001E-3</c:v>
                </c:pt>
                <c:pt idx="475">
                  <c:v>-4.9999999999992004E-3</c:v>
                </c:pt>
                <c:pt idx="476">
                  <c:v>-4.7999999999991999E-3</c:v>
                </c:pt>
                <c:pt idx="477">
                  <c:v>-4.5999999999992002E-3</c:v>
                </c:pt>
                <c:pt idx="478">
                  <c:v>-4.3999999999991997E-3</c:v>
                </c:pt>
                <c:pt idx="479">
                  <c:v>-4.1999999999992E-3</c:v>
                </c:pt>
                <c:pt idx="480">
                  <c:v>-3.9999999999992004E-3</c:v>
                </c:pt>
                <c:pt idx="481">
                  <c:v>-3.7999999999991999E-3</c:v>
                </c:pt>
                <c:pt idx="482">
                  <c:v>-3.5999999999992002E-3</c:v>
                </c:pt>
                <c:pt idx="483">
                  <c:v>-3.3999999999992001E-3</c:v>
                </c:pt>
                <c:pt idx="484">
                  <c:v>-3.1999999999992E-3</c:v>
                </c:pt>
                <c:pt idx="485">
                  <c:v>-2.9999999999991999E-3</c:v>
                </c:pt>
                <c:pt idx="486">
                  <c:v>-2.7999999999991998E-3</c:v>
                </c:pt>
                <c:pt idx="487">
                  <c:v>-2.5999999999992002E-3</c:v>
                </c:pt>
                <c:pt idx="488">
                  <c:v>-2.3999999999992001E-3</c:v>
                </c:pt>
                <c:pt idx="489">
                  <c:v>-2.1999999999992E-3</c:v>
                </c:pt>
                <c:pt idx="490">
                  <c:v>-1.9999999999992021E-3</c:v>
                </c:pt>
                <c:pt idx="491">
                  <c:v>-1.799999999999202E-3</c:v>
                </c:pt>
                <c:pt idx="492">
                  <c:v>-1.5999999999992021E-3</c:v>
                </c:pt>
                <c:pt idx="493">
                  <c:v>-1.399999999999202E-3</c:v>
                </c:pt>
                <c:pt idx="494">
                  <c:v>-1.1999999999992019E-3</c:v>
                </c:pt>
                <c:pt idx="495">
                  <c:v>-9.9999999999920205E-4</c:v>
                </c:pt>
                <c:pt idx="496">
                  <c:v>-7.9999999999920196E-4</c:v>
                </c:pt>
                <c:pt idx="497">
                  <c:v>-5.9999999999920197E-4</c:v>
                </c:pt>
                <c:pt idx="498">
                  <c:v>-3.9999999999920199E-4</c:v>
                </c:pt>
                <c:pt idx="499">
                  <c:v>-1.9999999999920239E-4</c:v>
                </c:pt>
                <c:pt idx="500">
                  <c:v>0</c:v>
                </c:pt>
                <c:pt idx="501">
                  <c:v>2.0000000000000001E-4</c:v>
                </c:pt>
                <c:pt idx="502">
                  <c:v>4.0000000000000002E-4</c:v>
                </c:pt>
                <c:pt idx="503">
                  <c:v>5.9999999999999995E-4</c:v>
                </c:pt>
                <c:pt idx="504">
                  <c:v>8.0000000000000004E-4</c:v>
                </c:pt>
                <c:pt idx="505">
                  <c:v>1E-3</c:v>
                </c:pt>
                <c:pt idx="506">
                  <c:v>1.1999999999999999E-3</c:v>
                </c:pt>
                <c:pt idx="507">
                  <c:v>1.4E-3</c:v>
                </c:pt>
                <c:pt idx="508">
                  <c:v>1.6000000000000001E-3</c:v>
                </c:pt>
                <c:pt idx="509">
                  <c:v>1.8E-3</c:v>
                </c:pt>
                <c:pt idx="510">
                  <c:v>2E-3</c:v>
                </c:pt>
                <c:pt idx="511">
                  <c:v>2.2000000000000001E-3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2.8E-3</c:v>
                </c:pt>
                <c:pt idx="515">
                  <c:v>3.0000000000000001E-3</c:v>
                </c:pt>
                <c:pt idx="516">
                  <c:v>3.2000000000000002E-3</c:v>
                </c:pt>
                <c:pt idx="517">
                  <c:v>3.3999999999999998E-3</c:v>
                </c:pt>
                <c:pt idx="518">
                  <c:v>3.5999999999999999E-3</c:v>
                </c:pt>
                <c:pt idx="519">
                  <c:v>3.8E-3</c:v>
                </c:pt>
                <c:pt idx="520">
                  <c:v>4.0000000000000001E-3</c:v>
                </c:pt>
                <c:pt idx="521">
                  <c:v>4.1999999999999997E-3</c:v>
                </c:pt>
                <c:pt idx="522">
                  <c:v>4.4000000000000003E-3</c:v>
                </c:pt>
                <c:pt idx="523">
                  <c:v>4.5999999999999999E-3</c:v>
                </c:pt>
                <c:pt idx="524">
                  <c:v>4.7999999999999996E-3</c:v>
                </c:pt>
                <c:pt idx="525">
                  <c:v>5.0000000000000001E-3</c:v>
                </c:pt>
                <c:pt idx="526">
                  <c:v>5.1999999999999798E-3</c:v>
                </c:pt>
                <c:pt idx="527">
                  <c:v>5.3999999999999803E-3</c:v>
                </c:pt>
                <c:pt idx="528">
                  <c:v>5.59999999999998E-3</c:v>
                </c:pt>
                <c:pt idx="529">
                  <c:v>5.7999999999999797E-3</c:v>
                </c:pt>
                <c:pt idx="530">
                  <c:v>5.9999999999999802E-3</c:v>
                </c:pt>
                <c:pt idx="531">
                  <c:v>6.1999999999999798E-3</c:v>
                </c:pt>
                <c:pt idx="532">
                  <c:v>6.3999999999999804E-3</c:v>
                </c:pt>
                <c:pt idx="533">
                  <c:v>6.59999999999998E-3</c:v>
                </c:pt>
                <c:pt idx="534">
                  <c:v>6.7999999999999797E-3</c:v>
                </c:pt>
                <c:pt idx="535">
                  <c:v>6.9999999999999802E-3</c:v>
                </c:pt>
                <c:pt idx="536">
                  <c:v>7.1999999999999799E-3</c:v>
                </c:pt>
                <c:pt idx="537">
                  <c:v>7.3999999999999804E-3</c:v>
                </c:pt>
                <c:pt idx="538">
                  <c:v>7.59999999999998E-3</c:v>
                </c:pt>
                <c:pt idx="539">
                  <c:v>7.7999999999999797E-3</c:v>
                </c:pt>
                <c:pt idx="540">
                  <c:v>7.9999999999999793E-3</c:v>
                </c:pt>
                <c:pt idx="541">
                  <c:v>8.1999999999999799E-3</c:v>
                </c:pt>
                <c:pt idx="542">
                  <c:v>8.3999999999999804E-3</c:v>
                </c:pt>
                <c:pt idx="543">
                  <c:v>8.5999999999999792E-3</c:v>
                </c:pt>
                <c:pt idx="544">
                  <c:v>8.7999999999999797E-3</c:v>
                </c:pt>
                <c:pt idx="545">
                  <c:v>8.9999999999999802E-3</c:v>
                </c:pt>
                <c:pt idx="546">
                  <c:v>9.1999999999999808E-3</c:v>
                </c:pt>
                <c:pt idx="547">
                  <c:v>9.3999999999999796E-3</c:v>
                </c:pt>
                <c:pt idx="548">
                  <c:v>9.5999999999999992E-3</c:v>
                </c:pt>
                <c:pt idx="549">
                  <c:v>9.7999999999999997E-3</c:v>
                </c:pt>
                <c:pt idx="550">
                  <c:v>0.01</c:v>
                </c:pt>
                <c:pt idx="551">
                  <c:v>1.0200000000000001E-2</c:v>
                </c:pt>
                <c:pt idx="552">
                  <c:v>1.04E-2</c:v>
                </c:pt>
                <c:pt idx="553">
                  <c:v>1.06E-2</c:v>
                </c:pt>
                <c:pt idx="554">
                  <c:v>1.0800000000000001E-2</c:v>
                </c:pt>
                <c:pt idx="555">
                  <c:v>1.0999999999999999E-2</c:v>
                </c:pt>
                <c:pt idx="556">
                  <c:v>1.12E-2</c:v>
                </c:pt>
                <c:pt idx="557">
                  <c:v>1.14E-2</c:v>
                </c:pt>
                <c:pt idx="558">
                  <c:v>1.1599999999999999E-2</c:v>
                </c:pt>
                <c:pt idx="559">
                  <c:v>1.18E-2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1.24E-2</c:v>
                </c:pt>
                <c:pt idx="563">
                  <c:v>1.26E-2</c:v>
                </c:pt>
                <c:pt idx="564">
                  <c:v>1.2800000000000001E-2</c:v>
                </c:pt>
                <c:pt idx="565">
                  <c:v>1.2999999999999999E-2</c:v>
                </c:pt>
                <c:pt idx="566">
                  <c:v>1.32E-2</c:v>
                </c:pt>
                <c:pt idx="567">
                  <c:v>1.34E-2</c:v>
                </c:pt>
                <c:pt idx="568">
                  <c:v>1.3599999999999999E-2</c:v>
                </c:pt>
                <c:pt idx="569">
                  <c:v>1.38E-2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1.44E-2</c:v>
                </c:pt>
                <c:pt idx="573">
                  <c:v>1.46E-2</c:v>
                </c:pt>
                <c:pt idx="574">
                  <c:v>1.4800000000000001E-2</c:v>
                </c:pt>
                <c:pt idx="575">
                  <c:v>1.4999999999999999E-2</c:v>
                </c:pt>
                <c:pt idx="576">
                  <c:v>1.52E-2</c:v>
                </c:pt>
                <c:pt idx="577">
                  <c:v>1.54E-2</c:v>
                </c:pt>
                <c:pt idx="578">
                  <c:v>1.5599999999999999E-2</c:v>
                </c:pt>
                <c:pt idx="579">
                  <c:v>1.5800000000000002E-2</c:v>
                </c:pt>
                <c:pt idx="580">
                  <c:v>1.6E-2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1.78E-2</c:v>
                </c:pt>
                <c:pt idx="590">
                  <c:v>1.7999999999999999E-2</c:v>
                </c:pt>
                <c:pt idx="591">
                  <c:v>1.8200000000000001E-2</c:v>
                </c:pt>
                <c:pt idx="592">
                  <c:v>1.84E-2</c:v>
                </c:pt>
                <c:pt idx="593">
                  <c:v>1.8599999999999981E-2</c:v>
                </c:pt>
                <c:pt idx="594">
                  <c:v>1.879999999999998E-2</c:v>
                </c:pt>
                <c:pt idx="595">
                  <c:v>1.8999999999999979E-2</c:v>
                </c:pt>
                <c:pt idx="596">
                  <c:v>1.9199999999999981E-2</c:v>
                </c:pt>
                <c:pt idx="597">
                  <c:v>1.939999999999998E-2</c:v>
                </c:pt>
                <c:pt idx="598">
                  <c:v>1.9599999999999979E-2</c:v>
                </c:pt>
                <c:pt idx="599">
                  <c:v>1.9799999999999981E-2</c:v>
                </c:pt>
                <c:pt idx="600">
                  <c:v>1.999999999999998E-2</c:v>
                </c:pt>
                <c:pt idx="601">
                  <c:v>2.0199999999999801E-2</c:v>
                </c:pt>
                <c:pt idx="602">
                  <c:v>2.03999999999998E-2</c:v>
                </c:pt>
                <c:pt idx="603">
                  <c:v>2.0599999999999799E-2</c:v>
                </c:pt>
                <c:pt idx="604">
                  <c:v>2.0799999999999801E-2</c:v>
                </c:pt>
                <c:pt idx="605">
                  <c:v>2.09999999999998E-2</c:v>
                </c:pt>
                <c:pt idx="606">
                  <c:v>2.1199999999999799E-2</c:v>
                </c:pt>
                <c:pt idx="607">
                  <c:v>2.1399999999999801E-2</c:v>
                </c:pt>
                <c:pt idx="608">
                  <c:v>2.15999999999998E-2</c:v>
                </c:pt>
                <c:pt idx="609">
                  <c:v>2.1799999999999799E-2</c:v>
                </c:pt>
                <c:pt idx="610">
                  <c:v>2.1999999999999801E-2</c:v>
                </c:pt>
                <c:pt idx="611">
                  <c:v>2.21999999999998E-2</c:v>
                </c:pt>
                <c:pt idx="612">
                  <c:v>2.2399999999999799E-2</c:v>
                </c:pt>
                <c:pt idx="613">
                  <c:v>2.2599999999999801E-2</c:v>
                </c:pt>
                <c:pt idx="614">
                  <c:v>2.27999999999998E-2</c:v>
                </c:pt>
                <c:pt idx="615">
                  <c:v>2.2999999999999798E-2</c:v>
                </c:pt>
                <c:pt idx="616">
                  <c:v>2.3199999999999801E-2</c:v>
                </c:pt>
                <c:pt idx="617">
                  <c:v>2.3399999999999799E-2</c:v>
                </c:pt>
                <c:pt idx="618">
                  <c:v>2.3599999999999802E-2</c:v>
                </c:pt>
                <c:pt idx="619">
                  <c:v>2.37999999999998E-2</c:v>
                </c:pt>
                <c:pt idx="620">
                  <c:v>2.3999999999999799E-2</c:v>
                </c:pt>
                <c:pt idx="621">
                  <c:v>2.4199999999999802E-2</c:v>
                </c:pt>
                <c:pt idx="622">
                  <c:v>2.43999999999998E-2</c:v>
                </c:pt>
                <c:pt idx="623">
                  <c:v>2.4599999999999799E-2</c:v>
                </c:pt>
                <c:pt idx="624">
                  <c:v>2.4799999999999801E-2</c:v>
                </c:pt>
                <c:pt idx="625">
                  <c:v>2.49999999999998E-2</c:v>
                </c:pt>
                <c:pt idx="626">
                  <c:v>2.5199999999999799E-2</c:v>
                </c:pt>
                <c:pt idx="627">
                  <c:v>2.5399999999999801E-2</c:v>
                </c:pt>
                <c:pt idx="628">
                  <c:v>2.55999999999998E-2</c:v>
                </c:pt>
                <c:pt idx="629">
                  <c:v>2.5799999999999799E-2</c:v>
                </c:pt>
                <c:pt idx="630">
                  <c:v>2.5999999999999801E-2</c:v>
                </c:pt>
                <c:pt idx="631">
                  <c:v>2.61999999999998E-2</c:v>
                </c:pt>
                <c:pt idx="632">
                  <c:v>2.6399999999999799E-2</c:v>
                </c:pt>
                <c:pt idx="633">
                  <c:v>2.6599999999999801E-2</c:v>
                </c:pt>
                <c:pt idx="634">
                  <c:v>2.67999999999998E-2</c:v>
                </c:pt>
                <c:pt idx="635">
                  <c:v>2.6999999999999798E-2</c:v>
                </c:pt>
                <c:pt idx="636">
                  <c:v>2.7199999999999801E-2</c:v>
                </c:pt>
                <c:pt idx="637">
                  <c:v>2.73999999999998E-2</c:v>
                </c:pt>
                <c:pt idx="638">
                  <c:v>2.7599999999999798E-2</c:v>
                </c:pt>
                <c:pt idx="639">
                  <c:v>2.7799999999999801E-2</c:v>
                </c:pt>
                <c:pt idx="640">
                  <c:v>2.7999999999999799E-2</c:v>
                </c:pt>
                <c:pt idx="641">
                  <c:v>2.8199999999999802E-2</c:v>
                </c:pt>
                <c:pt idx="642">
                  <c:v>2.83999999999998E-2</c:v>
                </c:pt>
                <c:pt idx="643">
                  <c:v>2.8599999999999799E-2</c:v>
                </c:pt>
                <c:pt idx="644">
                  <c:v>2.8799999999999801E-2</c:v>
                </c:pt>
                <c:pt idx="645">
                  <c:v>2.89999999999998E-2</c:v>
                </c:pt>
                <c:pt idx="646">
                  <c:v>2.9199999999999799E-2</c:v>
                </c:pt>
                <c:pt idx="647">
                  <c:v>2.9399999999999801E-2</c:v>
                </c:pt>
                <c:pt idx="648">
                  <c:v>2.95999999999998E-2</c:v>
                </c:pt>
                <c:pt idx="649">
                  <c:v>2.9799999999999799E-2</c:v>
                </c:pt>
                <c:pt idx="650">
                  <c:v>2.9999999999999801E-2</c:v>
                </c:pt>
                <c:pt idx="651">
                  <c:v>3.01999999999998E-2</c:v>
                </c:pt>
                <c:pt idx="652">
                  <c:v>3.0399999999999799E-2</c:v>
                </c:pt>
                <c:pt idx="653">
                  <c:v>3.0599999999999801E-2</c:v>
                </c:pt>
                <c:pt idx="654">
                  <c:v>3.07999999999998E-2</c:v>
                </c:pt>
                <c:pt idx="655">
                  <c:v>3.0999999999999799E-2</c:v>
                </c:pt>
                <c:pt idx="656">
                  <c:v>3.1199999999999801E-2</c:v>
                </c:pt>
                <c:pt idx="657">
                  <c:v>3.1399999999999803E-2</c:v>
                </c:pt>
                <c:pt idx="658">
                  <c:v>3.1599999999999802E-2</c:v>
                </c:pt>
                <c:pt idx="659">
                  <c:v>3.1799999999999801E-2</c:v>
                </c:pt>
                <c:pt idx="660">
                  <c:v>3.1999999999999799E-2</c:v>
                </c:pt>
                <c:pt idx="661">
                  <c:v>3.2199999999999798E-2</c:v>
                </c:pt>
                <c:pt idx="662">
                  <c:v>3.2399999999999797E-2</c:v>
                </c:pt>
                <c:pt idx="663">
                  <c:v>3.2599999999999803E-2</c:v>
                </c:pt>
                <c:pt idx="664">
                  <c:v>3.2799999999999802E-2</c:v>
                </c:pt>
                <c:pt idx="665">
                  <c:v>3.29999999999998E-2</c:v>
                </c:pt>
                <c:pt idx="666">
                  <c:v>3.3199999999999799E-2</c:v>
                </c:pt>
                <c:pt idx="667">
                  <c:v>3.3399999999999798E-2</c:v>
                </c:pt>
                <c:pt idx="668">
                  <c:v>3.3599999999999797E-2</c:v>
                </c:pt>
                <c:pt idx="669">
                  <c:v>3.3799999999999802E-2</c:v>
                </c:pt>
                <c:pt idx="670">
                  <c:v>3.3999999999999801E-2</c:v>
                </c:pt>
                <c:pt idx="671">
                  <c:v>3.41999999999998E-2</c:v>
                </c:pt>
                <c:pt idx="672">
                  <c:v>3.4399999999999799E-2</c:v>
                </c:pt>
                <c:pt idx="673">
                  <c:v>3.4599999999999798E-2</c:v>
                </c:pt>
                <c:pt idx="674">
                  <c:v>3.4799999999999803E-2</c:v>
                </c:pt>
                <c:pt idx="675">
                  <c:v>3.4999999999999802E-2</c:v>
                </c:pt>
                <c:pt idx="676">
                  <c:v>3.5199999999999801E-2</c:v>
                </c:pt>
                <c:pt idx="677">
                  <c:v>3.53999999999998E-2</c:v>
                </c:pt>
                <c:pt idx="678">
                  <c:v>3.5599999999999798E-2</c:v>
                </c:pt>
                <c:pt idx="679">
                  <c:v>3.5799999999999797E-2</c:v>
                </c:pt>
                <c:pt idx="680">
                  <c:v>3.5999999999999803E-2</c:v>
                </c:pt>
                <c:pt idx="681">
                  <c:v>3.6199999999999802E-2</c:v>
                </c:pt>
                <c:pt idx="682">
                  <c:v>3.6399999999999801E-2</c:v>
                </c:pt>
                <c:pt idx="683">
                  <c:v>3.6599999999999799E-2</c:v>
                </c:pt>
                <c:pt idx="684">
                  <c:v>3.6799999999999798E-2</c:v>
                </c:pt>
                <c:pt idx="685">
                  <c:v>3.6999999999999797E-2</c:v>
                </c:pt>
                <c:pt idx="686">
                  <c:v>3.7199999999999803E-2</c:v>
                </c:pt>
                <c:pt idx="687">
                  <c:v>3.7399999999999801E-2</c:v>
                </c:pt>
                <c:pt idx="688">
                  <c:v>3.75999999999998E-2</c:v>
                </c:pt>
                <c:pt idx="689">
                  <c:v>3.7799999999999799E-2</c:v>
                </c:pt>
                <c:pt idx="690">
                  <c:v>3.7999999999999798E-2</c:v>
                </c:pt>
                <c:pt idx="691">
                  <c:v>3.8199999999999797E-2</c:v>
                </c:pt>
                <c:pt idx="692">
                  <c:v>3.8399999999999802E-2</c:v>
                </c:pt>
                <c:pt idx="693">
                  <c:v>3.8599999999999801E-2</c:v>
                </c:pt>
                <c:pt idx="694">
                  <c:v>3.87999999999998E-2</c:v>
                </c:pt>
                <c:pt idx="695">
                  <c:v>3.8999999999999799E-2</c:v>
                </c:pt>
                <c:pt idx="696">
                  <c:v>3.9199999999999798E-2</c:v>
                </c:pt>
                <c:pt idx="697">
                  <c:v>3.9399999999999803E-2</c:v>
                </c:pt>
                <c:pt idx="698">
                  <c:v>3.9599999999999802E-2</c:v>
                </c:pt>
                <c:pt idx="699">
                  <c:v>3.9799999999999801E-2</c:v>
                </c:pt>
                <c:pt idx="700">
                  <c:v>3.99999999999998E-2</c:v>
                </c:pt>
                <c:pt idx="701">
                  <c:v>4.0199999999999798E-2</c:v>
                </c:pt>
                <c:pt idx="702">
                  <c:v>4.0399999999999797E-2</c:v>
                </c:pt>
                <c:pt idx="703">
                  <c:v>4.0599999999999803E-2</c:v>
                </c:pt>
                <c:pt idx="704">
                  <c:v>4.0799999999999802E-2</c:v>
                </c:pt>
                <c:pt idx="705">
                  <c:v>4.09999999999998E-2</c:v>
                </c:pt>
                <c:pt idx="706">
                  <c:v>4.1199999999999799E-2</c:v>
                </c:pt>
                <c:pt idx="707">
                  <c:v>4.1399999999999798E-2</c:v>
                </c:pt>
                <c:pt idx="708">
                  <c:v>4.1599999999999797E-2</c:v>
                </c:pt>
                <c:pt idx="709">
                  <c:v>4.1799999999999803E-2</c:v>
                </c:pt>
                <c:pt idx="710">
                  <c:v>4.1999999999999801E-2</c:v>
                </c:pt>
                <c:pt idx="711">
                  <c:v>4.21999999999998E-2</c:v>
                </c:pt>
                <c:pt idx="712">
                  <c:v>4.2399999999999799E-2</c:v>
                </c:pt>
                <c:pt idx="713">
                  <c:v>4.2599999999999798E-2</c:v>
                </c:pt>
                <c:pt idx="714">
                  <c:v>4.2799999999999797E-2</c:v>
                </c:pt>
                <c:pt idx="715">
                  <c:v>4.2999999999999802E-2</c:v>
                </c:pt>
                <c:pt idx="716">
                  <c:v>4.3199999999999801E-2</c:v>
                </c:pt>
                <c:pt idx="717">
                  <c:v>4.33999999999998E-2</c:v>
                </c:pt>
                <c:pt idx="718">
                  <c:v>4.3599999999999799E-2</c:v>
                </c:pt>
                <c:pt idx="719">
                  <c:v>4.3799999999999797E-2</c:v>
                </c:pt>
                <c:pt idx="720">
                  <c:v>4.3999999999999803E-2</c:v>
                </c:pt>
                <c:pt idx="721">
                  <c:v>4.4199999999999802E-2</c:v>
                </c:pt>
                <c:pt idx="722">
                  <c:v>4.4399999999999801E-2</c:v>
                </c:pt>
                <c:pt idx="723">
                  <c:v>4.45999999999998E-2</c:v>
                </c:pt>
                <c:pt idx="724">
                  <c:v>4.4799999999999798E-2</c:v>
                </c:pt>
                <c:pt idx="725">
                  <c:v>4.4999999999999797E-2</c:v>
                </c:pt>
                <c:pt idx="726">
                  <c:v>4.5199999999999803E-2</c:v>
                </c:pt>
                <c:pt idx="727">
                  <c:v>4.5399999999999802E-2</c:v>
                </c:pt>
                <c:pt idx="728">
                  <c:v>4.55999999999998E-2</c:v>
                </c:pt>
                <c:pt idx="729">
                  <c:v>4.5799999999999799E-2</c:v>
                </c:pt>
                <c:pt idx="730">
                  <c:v>4.5999999999999798E-2</c:v>
                </c:pt>
                <c:pt idx="731">
                  <c:v>4.6199999999999797E-2</c:v>
                </c:pt>
                <c:pt idx="732">
                  <c:v>4.6399999999999803E-2</c:v>
                </c:pt>
                <c:pt idx="733">
                  <c:v>4.6599999999999801E-2</c:v>
                </c:pt>
                <c:pt idx="734">
                  <c:v>4.67999999999998E-2</c:v>
                </c:pt>
                <c:pt idx="735">
                  <c:v>4.6999999999999799E-2</c:v>
                </c:pt>
                <c:pt idx="736">
                  <c:v>4.7199999999999798E-2</c:v>
                </c:pt>
                <c:pt idx="737">
                  <c:v>4.7399999999999803E-2</c:v>
                </c:pt>
                <c:pt idx="738">
                  <c:v>4.7599999999999802E-2</c:v>
                </c:pt>
                <c:pt idx="739">
                  <c:v>4.7799999999999801E-2</c:v>
                </c:pt>
                <c:pt idx="740">
                  <c:v>4.79999999999998E-2</c:v>
                </c:pt>
                <c:pt idx="741">
                  <c:v>4.8199999999999799E-2</c:v>
                </c:pt>
                <c:pt idx="742">
                  <c:v>4.8399999999999797E-2</c:v>
                </c:pt>
                <c:pt idx="743">
                  <c:v>4.8599999999999803E-2</c:v>
                </c:pt>
                <c:pt idx="744">
                  <c:v>4.8799999999999802E-2</c:v>
                </c:pt>
                <c:pt idx="745">
                  <c:v>4.8999999999999801E-2</c:v>
                </c:pt>
                <c:pt idx="746">
                  <c:v>4.9199999999999799E-2</c:v>
                </c:pt>
                <c:pt idx="747">
                  <c:v>4.9399999999999798E-2</c:v>
                </c:pt>
                <c:pt idx="748">
                  <c:v>4.9599999999999797E-2</c:v>
                </c:pt>
                <c:pt idx="749">
                  <c:v>4.9799999999999803E-2</c:v>
                </c:pt>
                <c:pt idx="750">
                  <c:v>4.9999999999999802E-2</c:v>
                </c:pt>
                <c:pt idx="751">
                  <c:v>5.01999999999998E-2</c:v>
                </c:pt>
                <c:pt idx="752">
                  <c:v>5.0399999999999799E-2</c:v>
                </c:pt>
                <c:pt idx="753">
                  <c:v>5.0599999999999798E-2</c:v>
                </c:pt>
                <c:pt idx="754">
                  <c:v>5.0799999999999797E-2</c:v>
                </c:pt>
                <c:pt idx="755">
                  <c:v>5.0999999999999802E-2</c:v>
                </c:pt>
                <c:pt idx="756">
                  <c:v>5.1199999999999801E-2</c:v>
                </c:pt>
                <c:pt idx="757">
                  <c:v>5.13999999999998E-2</c:v>
                </c:pt>
                <c:pt idx="758">
                  <c:v>5.1599999999999799E-2</c:v>
                </c:pt>
                <c:pt idx="759">
                  <c:v>5.1799999999999798E-2</c:v>
                </c:pt>
                <c:pt idx="760">
                  <c:v>5.1999999999999803E-2</c:v>
                </c:pt>
                <c:pt idx="761">
                  <c:v>5.2199999999999802E-2</c:v>
                </c:pt>
                <c:pt idx="762">
                  <c:v>5.2399999999999801E-2</c:v>
                </c:pt>
                <c:pt idx="763">
                  <c:v>5.25999999999998E-2</c:v>
                </c:pt>
                <c:pt idx="764">
                  <c:v>5.2799999999999798E-2</c:v>
                </c:pt>
                <c:pt idx="765">
                  <c:v>5.2999999999999797E-2</c:v>
                </c:pt>
                <c:pt idx="766">
                  <c:v>5.3199999999999602E-2</c:v>
                </c:pt>
                <c:pt idx="767">
                  <c:v>5.3399999999999601E-2</c:v>
                </c:pt>
                <c:pt idx="768">
                  <c:v>5.3599999999999599E-2</c:v>
                </c:pt>
                <c:pt idx="769">
                  <c:v>5.3799999999999598E-2</c:v>
                </c:pt>
                <c:pt idx="770">
                  <c:v>5.3999999999999597E-2</c:v>
                </c:pt>
                <c:pt idx="771">
                  <c:v>5.4199999999999603E-2</c:v>
                </c:pt>
                <c:pt idx="772">
                  <c:v>5.4399999999999601E-2</c:v>
                </c:pt>
                <c:pt idx="773">
                  <c:v>5.45999999999996E-2</c:v>
                </c:pt>
                <c:pt idx="774">
                  <c:v>5.4799999999999599E-2</c:v>
                </c:pt>
                <c:pt idx="775">
                  <c:v>5.4999999999999598E-2</c:v>
                </c:pt>
                <c:pt idx="776">
                  <c:v>5.5199999999999597E-2</c:v>
                </c:pt>
                <c:pt idx="777">
                  <c:v>5.5399999999999602E-2</c:v>
                </c:pt>
                <c:pt idx="778">
                  <c:v>5.5599999999999601E-2</c:v>
                </c:pt>
                <c:pt idx="779">
                  <c:v>5.57999999999996E-2</c:v>
                </c:pt>
                <c:pt idx="780">
                  <c:v>5.5999999999999599E-2</c:v>
                </c:pt>
                <c:pt idx="781">
                  <c:v>5.6199999999999597E-2</c:v>
                </c:pt>
                <c:pt idx="782">
                  <c:v>5.6399999999999603E-2</c:v>
                </c:pt>
                <c:pt idx="783">
                  <c:v>5.6599999999999602E-2</c:v>
                </c:pt>
                <c:pt idx="784">
                  <c:v>5.6799999999999601E-2</c:v>
                </c:pt>
                <c:pt idx="785">
                  <c:v>5.69999999999996E-2</c:v>
                </c:pt>
                <c:pt idx="786">
                  <c:v>5.7199999999999598E-2</c:v>
                </c:pt>
                <c:pt idx="787">
                  <c:v>5.7399999999999597E-2</c:v>
                </c:pt>
                <c:pt idx="788">
                  <c:v>5.7599999999999603E-2</c:v>
                </c:pt>
                <c:pt idx="789">
                  <c:v>5.7799999999999602E-2</c:v>
                </c:pt>
                <c:pt idx="790">
                  <c:v>5.79999999999996E-2</c:v>
                </c:pt>
                <c:pt idx="791">
                  <c:v>5.8199999999999599E-2</c:v>
                </c:pt>
                <c:pt idx="792">
                  <c:v>5.8399999999999598E-2</c:v>
                </c:pt>
                <c:pt idx="793">
                  <c:v>5.8599999999999597E-2</c:v>
                </c:pt>
                <c:pt idx="794">
                  <c:v>5.8799999999999603E-2</c:v>
                </c:pt>
                <c:pt idx="795">
                  <c:v>5.8999999999999601E-2</c:v>
                </c:pt>
                <c:pt idx="796">
                  <c:v>5.91999999999996E-2</c:v>
                </c:pt>
                <c:pt idx="797">
                  <c:v>5.9399999999999599E-2</c:v>
                </c:pt>
                <c:pt idx="798">
                  <c:v>5.9599999999999598E-2</c:v>
                </c:pt>
                <c:pt idx="799">
                  <c:v>5.9799999999999597E-2</c:v>
                </c:pt>
                <c:pt idx="800">
                  <c:v>5.9999999999999602E-2</c:v>
                </c:pt>
                <c:pt idx="801">
                  <c:v>6.0199999999999601E-2</c:v>
                </c:pt>
                <c:pt idx="802">
                  <c:v>6.03999999999996E-2</c:v>
                </c:pt>
                <c:pt idx="803">
                  <c:v>6.0599999999999599E-2</c:v>
                </c:pt>
                <c:pt idx="804">
                  <c:v>6.0799999999999597E-2</c:v>
                </c:pt>
                <c:pt idx="805">
                  <c:v>6.0999999999999603E-2</c:v>
                </c:pt>
                <c:pt idx="806">
                  <c:v>6.1199999999999602E-2</c:v>
                </c:pt>
                <c:pt idx="807">
                  <c:v>6.1399999999999601E-2</c:v>
                </c:pt>
                <c:pt idx="808">
                  <c:v>6.15999999999996E-2</c:v>
                </c:pt>
                <c:pt idx="809">
                  <c:v>6.1799999999999598E-2</c:v>
                </c:pt>
                <c:pt idx="810">
                  <c:v>6.1999999999999597E-2</c:v>
                </c:pt>
                <c:pt idx="811">
                  <c:v>6.2199999999999603E-2</c:v>
                </c:pt>
                <c:pt idx="812">
                  <c:v>6.2399999999999602E-2</c:v>
                </c:pt>
                <c:pt idx="813">
                  <c:v>6.25999999999996E-2</c:v>
                </c:pt>
                <c:pt idx="814">
                  <c:v>6.2799999999999606E-2</c:v>
                </c:pt>
                <c:pt idx="815">
                  <c:v>6.2999999999999598E-2</c:v>
                </c:pt>
                <c:pt idx="816">
                  <c:v>6.3199999999999604E-2</c:v>
                </c:pt>
                <c:pt idx="817">
                  <c:v>6.3399999999999596E-2</c:v>
                </c:pt>
                <c:pt idx="818">
                  <c:v>6.3599999999999601E-2</c:v>
                </c:pt>
                <c:pt idx="819">
                  <c:v>6.3799999999999593E-2</c:v>
                </c:pt>
                <c:pt idx="820">
                  <c:v>6.3999999999999599E-2</c:v>
                </c:pt>
                <c:pt idx="821">
                  <c:v>6.4199999999999605E-2</c:v>
                </c:pt>
                <c:pt idx="822">
                  <c:v>6.4399999999999805E-2</c:v>
                </c:pt>
                <c:pt idx="823">
                  <c:v>6.4599999999999796E-2</c:v>
                </c:pt>
                <c:pt idx="824">
                  <c:v>6.4799999999999802E-2</c:v>
                </c:pt>
                <c:pt idx="825">
                  <c:v>6.4999999999999794E-2</c:v>
                </c:pt>
                <c:pt idx="826">
                  <c:v>6.51999999999998E-2</c:v>
                </c:pt>
                <c:pt idx="827">
                  <c:v>6.5399999999999806E-2</c:v>
                </c:pt>
                <c:pt idx="828">
                  <c:v>6.5599999999999797E-2</c:v>
                </c:pt>
                <c:pt idx="829">
                  <c:v>6.5799999999999803E-2</c:v>
                </c:pt>
                <c:pt idx="830">
                  <c:v>6.5999999999999795E-2</c:v>
                </c:pt>
                <c:pt idx="831">
                  <c:v>6.6199999999999801E-2</c:v>
                </c:pt>
                <c:pt idx="832">
                  <c:v>6.6399999999999806E-2</c:v>
                </c:pt>
                <c:pt idx="833">
                  <c:v>6.6599999999999798E-2</c:v>
                </c:pt>
                <c:pt idx="834">
                  <c:v>6.6799999999999804E-2</c:v>
                </c:pt>
                <c:pt idx="835">
                  <c:v>6.6999999999999796E-2</c:v>
                </c:pt>
                <c:pt idx="836">
                  <c:v>6.7199999999999802E-2</c:v>
                </c:pt>
                <c:pt idx="837">
                  <c:v>6.7399999999999793E-2</c:v>
                </c:pt>
                <c:pt idx="838">
                  <c:v>6.7599999999999799E-2</c:v>
                </c:pt>
                <c:pt idx="839">
                  <c:v>6.7799999999999805E-2</c:v>
                </c:pt>
                <c:pt idx="840">
                  <c:v>6.7999999999999797E-2</c:v>
                </c:pt>
                <c:pt idx="841">
                  <c:v>6.8199999999999802E-2</c:v>
                </c:pt>
                <c:pt idx="842">
                  <c:v>6.8399999999999794E-2</c:v>
                </c:pt>
                <c:pt idx="843">
                  <c:v>6.85999999999998E-2</c:v>
                </c:pt>
                <c:pt idx="844">
                  <c:v>6.8799999999999806E-2</c:v>
                </c:pt>
                <c:pt idx="845">
                  <c:v>6.8999999999999798E-2</c:v>
                </c:pt>
                <c:pt idx="846">
                  <c:v>6.9199999999999803E-2</c:v>
                </c:pt>
                <c:pt idx="847">
                  <c:v>6.9399999999999795E-2</c:v>
                </c:pt>
                <c:pt idx="848">
                  <c:v>6.9599999999999801E-2</c:v>
                </c:pt>
                <c:pt idx="849">
                  <c:v>6.9799999999999807E-2</c:v>
                </c:pt>
                <c:pt idx="850">
                  <c:v>6.9999999999999798E-2</c:v>
                </c:pt>
                <c:pt idx="851">
                  <c:v>7.0199999999999804E-2</c:v>
                </c:pt>
                <c:pt idx="852">
                  <c:v>7.0399999999999796E-2</c:v>
                </c:pt>
                <c:pt idx="853">
                  <c:v>7.0599999999999802E-2</c:v>
                </c:pt>
                <c:pt idx="854">
                  <c:v>7.0799999999999794E-2</c:v>
                </c:pt>
                <c:pt idx="855">
                  <c:v>7.0999999999999799E-2</c:v>
                </c:pt>
                <c:pt idx="856">
                  <c:v>7.1199999999999805E-2</c:v>
                </c:pt>
                <c:pt idx="857">
                  <c:v>7.1400000000000005E-2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7.2400000000000006E-2</c:v>
                </c:pt>
                <c:pt idx="863">
                  <c:v>7.2599999999999998E-2</c:v>
                </c:pt>
                <c:pt idx="864">
                  <c:v>7.2800000000000004E-2</c:v>
                </c:pt>
                <c:pt idx="865">
                  <c:v>7.2999999999999995E-2</c:v>
                </c:pt>
                <c:pt idx="866">
                  <c:v>7.3200000000000001E-2</c:v>
                </c:pt>
                <c:pt idx="867">
                  <c:v>7.3400000000000007E-2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7.4399999999999994E-2</c:v>
                </c:pt>
                <c:pt idx="873">
                  <c:v>7.46E-2</c:v>
                </c:pt>
                <c:pt idx="874">
                  <c:v>7.4800000000000005E-2</c:v>
                </c:pt>
                <c:pt idx="875">
                  <c:v>7.4999999999999997E-2</c:v>
                </c:pt>
                <c:pt idx="876">
                  <c:v>7.5200000000000003E-2</c:v>
                </c:pt>
                <c:pt idx="877">
                  <c:v>7.5399999999999995E-2</c:v>
                </c:pt>
                <c:pt idx="878">
                  <c:v>7.5600000000000001E-2</c:v>
                </c:pt>
                <c:pt idx="879">
                  <c:v>7.5800000000000006E-2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7.6399999999999996E-2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7.7200000000000005E-2</c:v>
                </c:pt>
                <c:pt idx="887">
                  <c:v>7.7399999999999997E-2</c:v>
                </c:pt>
                <c:pt idx="888">
                  <c:v>7.7600000000000002E-2</c:v>
                </c:pt>
                <c:pt idx="889">
                  <c:v>7.7799999999999994E-2</c:v>
                </c:pt>
                <c:pt idx="890">
                  <c:v>7.8E-2</c:v>
                </c:pt>
                <c:pt idx="891">
                  <c:v>7.8200000000000006E-2</c:v>
                </c:pt>
                <c:pt idx="892">
                  <c:v>7.8400000000000206E-2</c:v>
                </c:pt>
                <c:pt idx="893">
                  <c:v>7.8600000000000197E-2</c:v>
                </c:pt>
                <c:pt idx="894">
                  <c:v>7.8800000000000203E-2</c:v>
                </c:pt>
                <c:pt idx="895">
                  <c:v>7.9000000000000195E-2</c:v>
                </c:pt>
                <c:pt idx="896">
                  <c:v>7.9200000000000201E-2</c:v>
                </c:pt>
                <c:pt idx="897">
                  <c:v>7.9400000000000207E-2</c:v>
                </c:pt>
                <c:pt idx="898">
                  <c:v>7.9600000000000198E-2</c:v>
                </c:pt>
                <c:pt idx="899">
                  <c:v>7.9800000000000204E-2</c:v>
                </c:pt>
                <c:pt idx="900">
                  <c:v>8.0000000000000196E-2</c:v>
                </c:pt>
                <c:pt idx="901">
                  <c:v>8.0200000000000202E-2</c:v>
                </c:pt>
                <c:pt idx="902">
                  <c:v>8.0400000000000194E-2</c:v>
                </c:pt>
                <c:pt idx="903">
                  <c:v>8.0600000000000199E-2</c:v>
                </c:pt>
                <c:pt idx="904">
                  <c:v>8.0800000000000205E-2</c:v>
                </c:pt>
                <c:pt idx="905">
                  <c:v>8.1000000000000197E-2</c:v>
                </c:pt>
                <c:pt idx="906">
                  <c:v>8.1200000000000203E-2</c:v>
                </c:pt>
                <c:pt idx="907">
                  <c:v>8.1400000000000194E-2</c:v>
                </c:pt>
                <c:pt idx="908">
                  <c:v>8.16000000000002E-2</c:v>
                </c:pt>
                <c:pt idx="909">
                  <c:v>8.1800000000000206E-2</c:v>
                </c:pt>
                <c:pt idx="910">
                  <c:v>8.2000000000000198E-2</c:v>
                </c:pt>
                <c:pt idx="911">
                  <c:v>8.2200000000000203E-2</c:v>
                </c:pt>
                <c:pt idx="912">
                  <c:v>8.2400000000000195E-2</c:v>
                </c:pt>
                <c:pt idx="913">
                  <c:v>8.2600000000000201E-2</c:v>
                </c:pt>
                <c:pt idx="914">
                  <c:v>8.2800000000000207E-2</c:v>
                </c:pt>
                <c:pt idx="915">
                  <c:v>8.3000000000000199E-2</c:v>
                </c:pt>
                <c:pt idx="916">
                  <c:v>8.3200000000000204E-2</c:v>
                </c:pt>
                <c:pt idx="917">
                  <c:v>8.3400000000000196E-2</c:v>
                </c:pt>
                <c:pt idx="918">
                  <c:v>8.3600000000000202E-2</c:v>
                </c:pt>
                <c:pt idx="919">
                  <c:v>8.3800000000000194E-2</c:v>
                </c:pt>
                <c:pt idx="920">
                  <c:v>8.40000000000002E-2</c:v>
                </c:pt>
                <c:pt idx="921">
                  <c:v>8.4200000000000205E-2</c:v>
                </c:pt>
                <c:pt idx="922">
                  <c:v>8.4400000000000197E-2</c:v>
                </c:pt>
                <c:pt idx="923">
                  <c:v>8.4600000000000203E-2</c:v>
                </c:pt>
                <c:pt idx="924">
                  <c:v>8.4800000000000195E-2</c:v>
                </c:pt>
                <c:pt idx="925">
                  <c:v>8.50000000000002E-2</c:v>
                </c:pt>
                <c:pt idx="926">
                  <c:v>8.5200000000000206E-2</c:v>
                </c:pt>
                <c:pt idx="927">
                  <c:v>8.5400000000000406E-2</c:v>
                </c:pt>
                <c:pt idx="928">
                  <c:v>8.5600000000000398E-2</c:v>
                </c:pt>
                <c:pt idx="929">
                  <c:v>8.5800000000000404E-2</c:v>
                </c:pt>
                <c:pt idx="930">
                  <c:v>8.6000000000000396E-2</c:v>
                </c:pt>
                <c:pt idx="931">
                  <c:v>8.6200000000000401E-2</c:v>
                </c:pt>
                <c:pt idx="932">
                  <c:v>8.6400000000000393E-2</c:v>
                </c:pt>
                <c:pt idx="933">
                  <c:v>8.6600000000000399E-2</c:v>
                </c:pt>
                <c:pt idx="934">
                  <c:v>8.6800000000000405E-2</c:v>
                </c:pt>
                <c:pt idx="935">
                  <c:v>8.7000000000000396E-2</c:v>
                </c:pt>
                <c:pt idx="936">
                  <c:v>8.7200000000000402E-2</c:v>
                </c:pt>
                <c:pt idx="937">
                  <c:v>8.7400000000000394E-2</c:v>
                </c:pt>
                <c:pt idx="938">
                  <c:v>8.76000000000004E-2</c:v>
                </c:pt>
                <c:pt idx="939">
                  <c:v>8.7800000000000405E-2</c:v>
                </c:pt>
                <c:pt idx="940">
                  <c:v>8.8000000000000397E-2</c:v>
                </c:pt>
                <c:pt idx="941">
                  <c:v>8.8200000000000403E-2</c:v>
                </c:pt>
                <c:pt idx="942">
                  <c:v>8.8400000000000395E-2</c:v>
                </c:pt>
                <c:pt idx="943">
                  <c:v>8.8600000000000401E-2</c:v>
                </c:pt>
                <c:pt idx="944">
                  <c:v>8.8800000000000406E-2</c:v>
                </c:pt>
                <c:pt idx="945">
                  <c:v>8.9000000000000398E-2</c:v>
                </c:pt>
                <c:pt idx="946">
                  <c:v>8.9200000000000404E-2</c:v>
                </c:pt>
                <c:pt idx="947">
                  <c:v>8.9400000000000396E-2</c:v>
                </c:pt>
                <c:pt idx="948">
                  <c:v>8.9600000000000402E-2</c:v>
                </c:pt>
                <c:pt idx="949">
                  <c:v>8.9800000000000393E-2</c:v>
                </c:pt>
                <c:pt idx="950">
                  <c:v>9.0000000000000399E-2</c:v>
                </c:pt>
                <c:pt idx="951">
                  <c:v>9.0200000000000405E-2</c:v>
                </c:pt>
                <c:pt idx="952">
                  <c:v>9.0400000000000397E-2</c:v>
                </c:pt>
                <c:pt idx="953">
                  <c:v>9.0600000000000402E-2</c:v>
                </c:pt>
                <c:pt idx="954">
                  <c:v>9.0800000000000394E-2</c:v>
                </c:pt>
                <c:pt idx="955">
                  <c:v>9.10000000000004E-2</c:v>
                </c:pt>
                <c:pt idx="956">
                  <c:v>9.1200000000000406E-2</c:v>
                </c:pt>
                <c:pt idx="957">
                  <c:v>9.1400000000000398E-2</c:v>
                </c:pt>
                <c:pt idx="958">
                  <c:v>9.1600000000000403E-2</c:v>
                </c:pt>
                <c:pt idx="959">
                  <c:v>9.1800000000000395E-2</c:v>
                </c:pt>
                <c:pt idx="960">
                  <c:v>9.2000000000000401E-2</c:v>
                </c:pt>
                <c:pt idx="961">
                  <c:v>9.2200000000000407E-2</c:v>
                </c:pt>
                <c:pt idx="962">
                  <c:v>9.2400000000000607E-2</c:v>
                </c:pt>
                <c:pt idx="963">
                  <c:v>9.2600000000000598E-2</c:v>
                </c:pt>
                <c:pt idx="964">
                  <c:v>9.2800000000000604E-2</c:v>
                </c:pt>
                <c:pt idx="965">
                  <c:v>9.3000000000000596E-2</c:v>
                </c:pt>
                <c:pt idx="966">
                  <c:v>9.3200000000000602E-2</c:v>
                </c:pt>
                <c:pt idx="967">
                  <c:v>9.3400000000000594E-2</c:v>
                </c:pt>
                <c:pt idx="968">
                  <c:v>9.3600000000000599E-2</c:v>
                </c:pt>
                <c:pt idx="969">
                  <c:v>9.3800000000000605E-2</c:v>
                </c:pt>
                <c:pt idx="970">
                  <c:v>9.4000000000000597E-2</c:v>
                </c:pt>
                <c:pt idx="971">
                  <c:v>9.4200000000000603E-2</c:v>
                </c:pt>
                <c:pt idx="972">
                  <c:v>9.4400000000000595E-2</c:v>
                </c:pt>
                <c:pt idx="973">
                  <c:v>9.46000000000006E-2</c:v>
                </c:pt>
                <c:pt idx="974">
                  <c:v>9.4800000000000606E-2</c:v>
                </c:pt>
                <c:pt idx="975">
                  <c:v>9.5000000000000598E-2</c:v>
                </c:pt>
                <c:pt idx="976">
                  <c:v>9.5200000000000604E-2</c:v>
                </c:pt>
                <c:pt idx="977">
                  <c:v>9.5400000000000595E-2</c:v>
                </c:pt>
                <c:pt idx="978">
                  <c:v>9.5600000000000601E-2</c:v>
                </c:pt>
                <c:pt idx="979">
                  <c:v>9.5800000000000607E-2</c:v>
                </c:pt>
                <c:pt idx="980">
                  <c:v>9.6000000000000599E-2</c:v>
                </c:pt>
                <c:pt idx="981">
                  <c:v>9.6200000000000604E-2</c:v>
                </c:pt>
                <c:pt idx="982">
                  <c:v>9.6400000000000596E-2</c:v>
                </c:pt>
                <c:pt idx="983">
                  <c:v>9.6600000000000602E-2</c:v>
                </c:pt>
                <c:pt idx="984">
                  <c:v>9.6800000000000594E-2</c:v>
                </c:pt>
                <c:pt idx="985">
                  <c:v>9.70000000000006E-2</c:v>
                </c:pt>
                <c:pt idx="986">
                  <c:v>9.7200000000000605E-2</c:v>
                </c:pt>
                <c:pt idx="987">
                  <c:v>9.7400000000000597E-2</c:v>
                </c:pt>
                <c:pt idx="988">
                  <c:v>9.7600000000000603E-2</c:v>
                </c:pt>
                <c:pt idx="989">
                  <c:v>9.7800000000000595E-2</c:v>
                </c:pt>
                <c:pt idx="990">
                  <c:v>9.8000000000000601E-2</c:v>
                </c:pt>
                <c:pt idx="991">
                  <c:v>9.8200000000000606E-2</c:v>
                </c:pt>
                <c:pt idx="992">
                  <c:v>9.8400000000000598E-2</c:v>
                </c:pt>
                <c:pt idx="993">
                  <c:v>9.8600000000000604E-2</c:v>
                </c:pt>
                <c:pt idx="994">
                  <c:v>9.8800000000000596E-2</c:v>
                </c:pt>
                <c:pt idx="995">
                  <c:v>9.9000000000000601E-2</c:v>
                </c:pt>
                <c:pt idx="996">
                  <c:v>9.9200000000000593E-2</c:v>
                </c:pt>
                <c:pt idx="997">
                  <c:v>9.9400000000000793E-2</c:v>
                </c:pt>
                <c:pt idx="998">
                  <c:v>9.9600000000000799E-2</c:v>
                </c:pt>
                <c:pt idx="999">
                  <c:v>9.9800000000000805E-2</c:v>
                </c:pt>
                <c:pt idx="1000">
                  <c:v>0.1</c:v>
                </c:pt>
              </c:numCache>
            </c:numRef>
          </c:xVal>
          <c:yVal>
            <c:numRef>
              <c:f>GIL_dc!$Q$2:$Q$1002</c:f>
              <c:numCache>
                <c:formatCode>General</c:formatCode>
                <c:ptCount val="1001"/>
                <c:pt idx="0">
                  <c:v>-0.108661283948823</c:v>
                </c:pt>
                <c:pt idx="1">
                  <c:v>-0.108546023761144</c:v>
                </c:pt>
                <c:pt idx="2">
                  <c:v>-0.108430303610555</c:v>
                </c:pt>
                <c:pt idx="3">
                  <c:v>-0.108314122740197</c:v>
                </c:pt>
                <c:pt idx="4">
                  <c:v>-0.10819748040023699</c:v>
                </c:pt>
                <c:pt idx="5">
                  <c:v>-0.108080375848008</c:v>
                </c:pt>
                <c:pt idx="6">
                  <c:v>-0.107962808348078</c:v>
                </c:pt>
                <c:pt idx="7">
                  <c:v>-0.107844777172311</c:v>
                </c:pt>
                <c:pt idx="8">
                  <c:v>-0.107726281599915</c:v>
                </c:pt>
                <c:pt idx="9">
                  <c:v>-0.10760732091750499</c:v>
                </c:pt>
                <c:pt idx="10">
                  <c:v>-0.107487894419159</c:v>
                </c:pt>
                <c:pt idx="11">
                  <c:v>-0.107368001406476</c:v>
                </c:pt>
                <c:pt idx="12">
                  <c:v>-0.10724764118862599</c:v>
                </c:pt>
                <c:pt idx="13">
                  <c:v>-0.107126813082412</c:v>
                </c:pt>
                <c:pt idx="14">
                  <c:v>-0.10700551641232001</c:v>
                </c:pt>
                <c:pt idx="15">
                  <c:v>-0.10688375051058401</c:v>
                </c:pt>
                <c:pt idx="16">
                  <c:v>-0.106761514717225</c:v>
                </c:pt>
                <c:pt idx="17">
                  <c:v>-0.106638808380128</c:v>
                </c:pt>
                <c:pt idx="18">
                  <c:v>-0.106515630855069</c:v>
                </c:pt>
                <c:pt idx="19">
                  <c:v>-0.106391981505796</c:v>
                </c:pt>
                <c:pt idx="20">
                  <c:v>-0.106267859704057</c:v>
                </c:pt>
                <c:pt idx="21">
                  <c:v>-0.106143264829682</c:v>
                </c:pt>
                <c:pt idx="22">
                  <c:v>-0.106018196270611</c:v>
                </c:pt>
                <c:pt idx="23">
                  <c:v>-0.105892653422951</c:v>
                </c:pt>
                <c:pt idx="24">
                  <c:v>-0.105766635691044</c:v>
                </c:pt>
                <c:pt idx="25">
                  <c:v>-0.10564014248749901</c:v>
                </c:pt>
                <c:pt idx="26">
                  <c:v>-0.105513173233258</c:v>
                </c:pt>
                <c:pt idx="27">
                  <c:v>-0.105385727357639</c:v>
                </c:pt>
                <c:pt idx="28">
                  <c:v>-0.10525780429838601</c:v>
                </c:pt>
                <c:pt idx="29">
                  <c:v>-0.10512940350173</c:v>
                </c:pt>
                <c:pt idx="30">
                  <c:v>-0.105000524422424</c:v>
                </c:pt>
                <c:pt idx="31">
                  <c:v>-0.10487116652380001</c:v>
                </c:pt>
                <c:pt idx="32">
                  <c:v>-0.104741329277821</c:v>
                </c:pt>
                <c:pt idx="33">
                  <c:v>-0.104611012165123</c:v>
                </c:pt>
                <c:pt idx="34">
                  <c:v>-0.10448021467507</c:v>
                </c:pt>
                <c:pt idx="35">
                  <c:v>-0.104348936305788</c:v>
                </c:pt>
                <c:pt idx="36">
                  <c:v>-0.104217176564233</c:v>
                </c:pt>
                <c:pt idx="37">
                  <c:v>-0.10408493496622</c:v>
                </c:pt>
                <c:pt idx="38">
                  <c:v>-0.103952211036485</c:v>
                </c:pt>
                <c:pt idx="39">
                  <c:v>-0.103819004308707</c:v>
                </c:pt>
                <c:pt idx="40">
                  <c:v>-0.103685314325577</c:v>
                </c:pt>
                <c:pt idx="41">
                  <c:v>-0.103551140638834</c:v>
                </c:pt>
                <c:pt idx="42">
                  <c:v>-0.103416482809309</c:v>
                </c:pt>
                <c:pt idx="43">
                  <c:v>-0.103281340406963</c:v>
                </c:pt>
                <c:pt idx="44">
                  <c:v>-0.10314571301094499</c:v>
                </c:pt>
                <c:pt idx="45">
                  <c:v>-0.10300960020962099</c:v>
                </c:pt>
                <c:pt idx="46">
                  <c:v>-0.10287300160061701</c:v>
                </c:pt>
                <c:pt idx="47">
                  <c:v>-0.102735916790877</c:v>
                </c:pt>
                <c:pt idx="48">
                  <c:v>-0.102598345396678</c:v>
                </c:pt>
                <c:pt idx="49">
                  <c:v>-0.102460287043694</c:v>
                </c:pt>
                <c:pt idx="50">
                  <c:v>-0.102321741367025</c:v>
                </c:pt>
                <c:pt idx="51">
                  <c:v>-0.102182708011236</c:v>
                </c:pt>
                <c:pt idx="52">
                  <c:v>-0.10204318663039499</c:v>
                </c:pt>
                <c:pt idx="53">
                  <c:v>-0.101903176888126</c:v>
                </c:pt>
                <c:pt idx="54">
                  <c:v>-0.10176267845762201</c:v>
                </c:pt>
                <c:pt idx="55">
                  <c:v>-0.101621691021702</c:v>
                </c:pt>
                <c:pt idx="56">
                  <c:v>-0.101480214272842</c:v>
                </c:pt>
                <c:pt idx="57">
                  <c:v>-0.101338247913206</c:v>
                </c:pt>
                <c:pt idx="58">
                  <c:v>-0.101195791654689</c:v>
                </c:pt>
                <c:pt idx="59">
                  <c:v>-0.10105284521893999</c:v>
                </c:pt>
                <c:pt idx="60">
                  <c:v>-0.10090940833742</c:v>
                </c:pt>
                <c:pt idx="61">
                  <c:v>-0.100765480751406</c:v>
                </c:pt>
                <c:pt idx="62">
                  <c:v>-0.10062106221203899</c:v>
                </c:pt>
                <c:pt idx="63">
                  <c:v>-0.100476152480362</c:v>
                </c:pt>
                <c:pt idx="64">
                  <c:v>-0.100330751327333</c:v>
                </c:pt>
                <c:pt idx="65">
                  <c:v>-0.10018485853388</c:v>
                </c:pt>
                <c:pt idx="66">
                  <c:v>-0.10003847389091</c:v>
                </c:pt>
                <c:pt idx="67">
                  <c:v>-9.9891597199355003E-2</c:v>
                </c:pt>
                <c:pt idx="68">
                  <c:v>-9.9744228270182797E-2</c:v>
                </c:pt>
                <c:pt idx="69">
                  <c:v>-9.9596366924441695E-2</c:v>
                </c:pt>
                <c:pt idx="70">
                  <c:v>-9.9448012993282806E-2</c:v>
                </c:pt>
                <c:pt idx="71">
                  <c:v>-9.9299166317983606E-2</c:v>
                </c:pt>
                <c:pt idx="72">
                  <c:v>-9.9149826749978104E-2</c:v>
                </c:pt>
                <c:pt idx="73">
                  <c:v>-9.8999994150884105E-2</c:v>
                </c:pt>
                <c:pt idx="74">
                  <c:v>-9.8849668392515494E-2</c:v>
                </c:pt>
                <c:pt idx="75">
                  <c:v>-9.8698849356925994E-2</c:v>
                </c:pt>
                <c:pt idx="76">
                  <c:v>-9.8547536936417907E-2</c:v>
                </c:pt>
                <c:pt idx="77">
                  <c:v>-9.8395731033570993E-2</c:v>
                </c:pt>
                <c:pt idx="78">
                  <c:v>-9.8243431561259698E-2</c:v>
                </c:pt>
                <c:pt idx="79">
                  <c:v>-9.8090638442679998E-2</c:v>
                </c:pt>
                <c:pt idx="80">
                  <c:v>-9.7937351611366796E-2</c:v>
                </c:pt>
                <c:pt idx="81">
                  <c:v>-9.7783571011216E-2</c:v>
                </c:pt>
                <c:pt idx="82">
                  <c:v>-9.7629296596497897E-2</c:v>
                </c:pt>
                <c:pt idx="83">
                  <c:v>-9.7474528331882901E-2</c:v>
                </c:pt>
                <c:pt idx="84">
                  <c:v>-9.7319266192454901E-2</c:v>
                </c:pt>
                <c:pt idx="85">
                  <c:v>-9.7163510163725098E-2</c:v>
                </c:pt>
                <c:pt idx="86">
                  <c:v>-9.7007260241658497E-2</c:v>
                </c:pt>
                <c:pt idx="87">
                  <c:v>-9.6850516432681305E-2</c:v>
                </c:pt>
                <c:pt idx="88">
                  <c:v>-9.6693278753689799E-2</c:v>
                </c:pt>
                <c:pt idx="89">
                  <c:v>-9.6535547232078495E-2</c:v>
                </c:pt>
                <c:pt idx="90">
                  <c:v>-9.6377321905740804E-2</c:v>
                </c:pt>
                <c:pt idx="91">
                  <c:v>-9.6218602823089097E-2</c:v>
                </c:pt>
                <c:pt idx="92">
                  <c:v>-9.6059390043062395E-2</c:v>
                </c:pt>
                <c:pt idx="93">
                  <c:v>-9.5899683635137706E-2</c:v>
                </c:pt>
                <c:pt idx="94">
                  <c:v>-9.5739483679337198E-2</c:v>
                </c:pt>
                <c:pt idx="95">
                  <c:v>-9.5578790266246605E-2</c:v>
                </c:pt>
                <c:pt idx="96">
                  <c:v>-9.5417603497004899E-2</c:v>
                </c:pt>
                <c:pt idx="97">
                  <c:v>-9.5255923483344093E-2</c:v>
                </c:pt>
                <c:pt idx="98">
                  <c:v>-9.5093750347554795E-2</c:v>
                </c:pt>
                <c:pt idx="99">
                  <c:v>-9.4931084222524303E-2</c:v>
                </c:pt>
                <c:pt idx="100">
                  <c:v>-9.4767925251727197E-2</c:v>
                </c:pt>
                <c:pt idx="101">
                  <c:v>-9.46042735892349E-2</c:v>
                </c:pt>
                <c:pt idx="102">
                  <c:v>-9.44401293997192E-2</c:v>
                </c:pt>
                <c:pt idx="103">
                  <c:v>-9.4275492858446094E-2</c:v>
                </c:pt>
                <c:pt idx="104">
                  <c:v>-9.4110364151293702E-2</c:v>
                </c:pt>
                <c:pt idx="105">
                  <c:v>-9.3944743474735498E-2</c:v>
                </c:pt>
                <c:pt idx="106">
                  <c:v>-9.3778631035858304E-2</c:v>
                </c:pt>
                <c:pt idx="107">
                  <c:v>-9.3612027052348806E-2</c:v>
                </c:pt>
                <c:pt idx="108">
                  <c:v>-9.3444931752497407E-2</c:v>
                </c:pt>
                <c:pt idx="109">
                  <c:v>-9.3277345375188198E-2</c:v>
                </c:pt>
                <c:pt idx="110">
                  <c:v>-9.3109268169917395E-2</c:v>
                </c:pt>
                <c:pt idx="111">
                  <c:v>-9.2940700396764803E-2</c:v>
                </c:pt>
                <c:pt idx="112">
                  <c:v>-9.2771642326404002E-2</c:v>
                </c:pt>
                <c:pt idx="113">
                  <c:v>-9.2602094240086905E-2</c:v>
                </c:pt>
                <c:pt idx="114">
                  <c:v>-9.2432056429651896E-2</c:v>
                </c:pt>
                <c:pt idx="115">
                  <c:v>-9.2261529197505895E-2</c:v>
                </c:pt>
                <c:pt idx="116">
                  <c:v>-9.2090512856610296E-2</c:v>
                </c:pt>
                <c:pt idx="117">
                  <c:v>-9.1919007730496494E-2</c:v>
                </c:pt>
                <c:pt idx="118">
                  <c:v>-9.17470141532266E-2</c:v>
                </c:pt>
                <c:pt idx="119">
                  <c:v>-9.1574532469409706E-2</c:v>
                </c:pt>
                <c:pt idx="120">
                  <c:v>-9.1401563034167493E-2</c:v>
                </c:pt>
                <c:pt idx="121">
                  <c:v>-9.1228106213140994E-2</c:v>
                </c:pt>
                <c:pt idx="122">
                  <c:v>-9.1054162382472895E-2</c:v>
                </c:pt>
                <c:pt idx="123">
                  <c:v>-9.0879731928781002E-2</c:v>
                </c:pt>
                <c:pt idx="124">
                  <c:v>-9.0704815249166904E-2</c:v>
                </c:pt>
                <c:pt idx="125">
                  <c:v>-9.0529412751179497E-2</c:v>
                </c:pt>
                <c:pt idx="126">
                  <c:v>-9.0353524852809994E-2</c:v>
                </c:pt>
                <c:pt idx="127">
                  <c:v>-9.0177151982478998E-2</c:v>
                </c:pt>
                <c:pt idx="128">
                  <c:v>-9.0000294579007004E-2</c:v>
                </c:pt>
                <c:pt idx="129">
                  <c:v>-8.9822953091606803E-2</c:v>
                </c:pt>
                <c:pt idx="130">
                  <c:v>-8.9645127979860406E-2</c:v>
                </c:pt>
                <c:pt idx="131">
                  <c:v>-8.9466819713693399E-2</c:v>
                </c:pt>
                <c:pt idx="132">
                  <c:v>-8.9288028773363698E-2</c:v>
                </c:pt>
                <c:pt idx="133">
                  <c:v>-8.91087556494356E-2</c:v>
                </c:pt>
                <c:pt idx="134">
                  <c:v>-8.8929000842759204E-2</c:v>
                </c:pt>
                <c:pt idx="135">
                  <c:v>-8.8748764864440194E-2</c:v>
                </c:pt>
                <c:pt idx="136">
                  <c:v>-8.8568048235831906E-2</c:v>
                </c:pt>
                <c:pt idx="137">
                  <c:v>-8.8386851488490598E-2</c:v>
                </c:pt>
                <c:pt idx="138">
                  <c:v>-8.8205175164172797E-2</c:v>
                </c:pt>
                <c:pt idx="139">
                  <c:v>-8.8023019814779502E-2</c:v>
                </c:pt>
                <c:pt idx="140">
                  <c:v>-8.7840386002361298E-2</c:v>
                </c:pt>
                <c:pt idx="141">
                  <c:v>-8.7657274299067098E-2</c:v>
                </c:pt>
                <c:pt idx="142">
                  <c:v>-8.7473685287129802E-2</c:v>
                </c:pt>
                <c:pt idx="143">
                  <c:v>-8.7289619558823695E-2</c:v>
                </c:pt>
                <c:pt idx="144">
                  <c:v>-8.7105077716452303E-2</c:v>
                </c:pt>
                <c:pt idx="145">
                  <c:v>-8.69200603723006E-2</c:v>
                </c:pt>
                <c:pt idx="146">
                  <c:v>-8.6734568148614202E-2</c:v>
                </c:pt>
                <c:pt idx="147">
                  <c:v>-8.6548601677564493E-2</c:v>
                </c:pt>
                <c:pt idx="148">
                  <c:v>-8.6362161601208895E-2</c:v>
                </c:pt>
                <c:pt idx="149">
                  <c:v>-8.6175248571467897E-2</c:v>
                </c:pt>
                <c:pt idx="150">
                  <c:v>-8.5987863250090502E-2</c:v>
                </c:pt>
                <c:pt idx="151">
                  <c:v>-8.5800006308604404E-2</c:v>
                </c:pt>
                <c:pt idx="152">
                  <c:v>-8.5611678428299198E-2</c:v>
                </c:pt>
                <c:pt idx="153">
                  <c:v>-8.5422880300174794E-2</c:v>
                </c:pt>
                <c:pt idx="154">
                  <c:v>-8.5233612624918201E-2</c:v>
                </c:pt>
                <c:pt idx="155">
                  <c:v>-8.5043876112847999E-2</c:v>
                </c:pt>
                <c:pt idx="156">
                  <c:v>-8.4853671483898704E-2</c:v>
                </c:pt>
                <c:pt idx="157">
                  <c:v>-8.4662999467555594E-2</c:v>
                </c:pt>
                <c:pt idx="158">
                  <c:v>-8.4471860802837195E-2</c:v>
                </c:pt>
                <c:pt idx="159">
                  <c:v>-8.4280256238237206E-2</c:v>
                </c:pt>
                <c:pt idx="160">
                  <c:v>-8.4088186531704204E-2</c:v>
                </c:pt>
                <c:pt idx="161">
                  <c:v>-8.3895652450570707E-2</c:v>
                </c:pt>
                <c:pt idx="162">
                  <c:v>-8.3702654771538695E-2</c:v>
                </c:pt>
                <c:pt idx="163">
                  <c:v>-8.3509194280619398E-2</c:v>
                </c:pt>
                <c:pt idx="164">
                  <c:v>-8.3315271773095306E-2</c:v>
                </c:pt>
                <c:pt idx="165">
                  <c:v>-8.31208880534752E-2</c:v>
                </c:pt>
                <c:pt idx="166">
                  <c:v>-8.29260439354466E-2</c:v>
                </c:pt>
                <c:pt idx="167">
                  <c:v>-8.27307402418411E-2</c:v>
                </c:pt>
                <c:pt idx="168">
                  <c:v>-8.25349778045638E-2</c:v>
                </c:pt>
                <c:pt idx="169">
                  <c:v>-8.2338757464577306E-2</c:v>
                </c:pt>
                <c:pt idx="170">
                  <c:v>-8.2142080071823498E-2</c:v>
                </c:pt>
                <c:pt idx="171">
                  <c:v>-8.1944946485204201E-2</c:v>
                </c:pt>
                <c:pt idx="172">
                  <c:v>-8.1747357572512003E-2</c:v>
                </c:pt>
                <c:pt idx="173">
                  <c:v>-8.1549314210388399E-2</c:v>
                </c:pt>
                <c:pt idx="174">
                  <c:v>-8.1350817284275595E-2</c:v>
                </c:pt>
                <c:pt idx="175">
                  <c:v>-8.1151867688357998E-2</c:v>
                </c:pt>
                <c:pt idx="176">
                  <c:v>-8.0952466325522096E-2</c:v>
                </c:pt>
                <c:pt idx="177">
                  <c:v>-8.0752614107305803E-2</c:v>
                </c:pt>
                <c:pt idx="178">
                  <c:v>-8.0552311953823799E-2</c:v>
                </c:pt>
                <c:pt idx="179">
                  <c:v>-8.0351560793756105E-2</c:v>
                </c:pt>
                <c:pt idx="180">
                  <c:v>-8.0150361564251302E-2</c:v>
                </c:pt>
                <c:pt idx="181">
                  <c:v>-7.9948715210895693E-2</c:v>
                </c:pt>
                <c:pt idx="182">
                  <c:v>-7.9746622687666593E-2</c:v>
                </c:pt>
                <c:pt idx="183">
                  <c:v>-7.9544084956860397E-2</c:v>
                </c:pt>
                <c:pt idx="184">
                  <c:v>-7.9341102989047105E-2</c:v>
                </c:pt>
                <c:pt idx="185">
                  <c:v>-7.9137677763009701E-2</c:v>
                </c:pt>
                <c:pt idx="186">
                  <c:v>-7.8933810265694002E-2</c:v>
                </c:pt>
                <c:pt idx="187">
                  <c:v>-7.87295014921503E-2</c:v>
                </c:pt>
                <c:pt idx="188">
                  <c:v>-7.8524752445471899E-2</c:v>
                </c:pt>
                <c:pt idx="189">
                  <c:v>-7.8319564136752395E-2</c:v>
                </c:pt>
                <c:pt idx="190">
                  <c:v>-7.8113937585003901E-2</c:v>
                </c:pt>
                <c:pt idx="191">
                  <c:v>-7.7907873817121498E-2</c:v>
                </c:pt>
                <c:pt idx="192">
                  <c:v>-7.7701373867814005E-2</c:v>
                </c:pt>
                <c:pt idx="193">
                  <c:v>-7.74944387795444E-2</c:v>
                </c:pt>
                <c:pt idx="194">
                  <c:v>-7.7287069602486297E-2</c:v>
                </c:pt>
                <c:pt idx="195">
                  <c:v>-7.7079267394431994E-2</c:v>
                </c:pt>
                <c:pt idx="196">
                  <c:v>-7.68710332207687E-2</c:v>
                </c:pt>
                <c:pt idx="197">
                  <c:v>-7.6662368154391203E-2</c:v>
                </c:pt>
                <c:pt idx="198">
                  <c:v>-7.6453273275662398E-2</c:v>
                </c:pt>
                <c:pt idx="199">
                  <c:v>-7.6243749672329802E-2</c:v>
                </c:pt>
                <c:pt idx="200">
                  <c:v>-7.6033798439485198E-2</c:v>
                </c:pt>
                <c:pt idx="201">
                  <c:v>-7.5823420679490897E-2</c:v>
                </c:pt>
                <c:pt idx="202">
                  <c:v>-7.5612617501920706E-2</c:v>
                </c:pt>
                <c:pt idx="203">
                  <c:v>-7.5401390023498202E-2</c:v>
                </c:pt>
                <c:pt idx="204">
                  <c:v>-7.5189739368034705E-2</c:v>
                </c:pt>
                <c:pt idx="205">
                  <c:v>-7.49776666663724E-2</c:v>
                </c:pt>
                <c:pt idx="206">
                  <c:v>-7.4765173056300802E-2</c:v>
                </c:pt>
                <c:pt idx="207">
                  <c:v>-7.4552259682522701E-2</c:v>
                </c:pt>
                <c:pt idx="208">
                  <c:v>-7.4338927696562196E-2</c:v>
                </c:pt>
                <c:pt idx="209">
                  <c:v>-7.4125178256599006E-2</c:v>
                </c:pt>
                <c:pt idx="210">
                  <c:v>-7.3911012526884701E-2</c:v>
                </c:pt>
                <c:pt idx="211">
                  <c:v>-7.3696431678104302E-2</c:v>
                </c:pt>
                <c:pt idx="212">
                  <c:v>-7.3481436887506704E-2</c:v>
                </c:pt>
                <c:pt idx="213">
                  <c:v>-7.3266029338846198E-2</c:v>
                </c:pt>
                <c:pt idx="214">
                  <c:v>-7.3050210222294701E-2</c:v>
                </c:pt>
                <c:pt idx="215">
                  <c:v>-7.2833980734404502E-2</c:v>
                </c:pt>
                <c:pt idx="216">
                  <c:v>-7.2617342078025296E-2</c:v>
                </c:pt>
                <c:pt idx="217">
                  <c:v>-7.2400295462242595E-2</c:v>
                </c:pt>
                <c:pt idx="218">
                  <c:v>-7.2182842102314695E-2</c:v>
                </c:pt>
                <c:pt idx="219">
                  <c:v>-7.1964983219606898E-2</c:v>
                </c:pt>
                <c:pt idx="220">
                  <c:v>-7.1746720041515999E-2</c:v>
                </c:pt>
                <c:pt idx="221">
                  <c:v>-7.1528053801424907E-2</c:v>
                </c:pt>
                <c:pt idx="222">
                  <c:v>-7.1308985738620198E-2</c:v>
                </c:pt>
                <c:pt idx="223">
                  <c:v>-7.1089517098224198E-2</c:v>
                </c:pt>
                <c:pt idx="224">
                  <c:v>-7.0869649131135998E-2</c:v>
                </c:pt>
                <c:pt idx="225">
                  <c:v>-7.0649383093979307E-2</c:v>
                </c:pt>
                <c:pt idx="226">
                  <c:v>-7.0428720248993396E-2</c:v>
                </c:pt>
                <c:pt idx="227">
                  <c:v>-7.0207661864022095E-2</c:v>
                </c:pt>
                <c:pt idx="228">
                  <c:v>-6.9986209212398995E-2</c:v>
                </c:pt>
                <c:pt idx="229">
                  <c:v>-6.9764363572913698E-2</c:v>
                </c:pt>
                <c:pt idx="230">
                  <c:v>-6.9542126229719697E-2</c:v>
                </c:pt>
                <c:pt idx="231">
                  <c:v>-6.9319498472301094E-2</c:v>
                </c:pt>
                <c:pt idx="232">
                  <c:v>-6.9096481595362497E-2</c:v>
                </c:pt>
                <c:pt idx="233">
                  <c:v>-6.8873076898805702E-2</c:v>
                </c:pt>
                <c:pt idx="234">
                  <c:v>-6.8649285687632094E-2</c:v>
                </c:pt>
                <c:pt idx="235">
                  <c:v>-6.8425109271892104E-2</c:v>
                </c:pt>
                <c:pt idx="236">
                  <c:v>-6.8200548966615301E-2</c:v>
                </c:pt>
                <c:pt idx="237">
                  <c:v>-6.7975606091734003E-2</c:v>
                </c:pt>
                <c:pt idx="238">
                  <c:v>-6.7750281972036794E-2</c:v>
                </c:pt>
                <c:pt idx="239">
                  <c:v>-6.7524577937089394E-2</c:v>
                </c:pt>
                <c:pt idx="240">
                  <c:v>-6.7298495321164997E-2</c:v>
                </c:pt>
                <c:pt idx="241">
                  <c:v>-6.7072035463184396E-2</c:v>
                </c:pt>
                <c:pt idx="242">
                  <c:v>-6.6845199706651204E-2</c:v>
                </c:pt>
                <c:pt idx="243">
                  <c:v>-6.6617989399586602E-2</c:v>
                </c:pt>
                <c:pt idx="244">
                  <c:v>-6.6390405894448001E-2</c:v>
                </c:pt>
                <c:pt idx="245">
                  <c:v>-6.6162450548093305E-2</c:v>
                </c:pt>
                <c:pt idx="246">
                  <c:v>-6.5934124721680698E-2</c:v>
                </c:pt>
                <c:pt idx="247">
                  <c:v>-6.5705429780633998E-2</c:v>
                </c:pt>
                <c:pt idx="248">
                  <c:v>-6.5476367094549695E-2</c:v>
                </c:pt>
                <c:pt idx="249">
                  <c:v>-6.5246938037154895E-2</c:v>
                </c:pt>
                <c:pt idx="250">
                  <c:v>-6.5017143986234496E-2</c:v>
                </c:pt>
                <c:pt idx="251">
                  <c:v>-6.4786986323556298E-2</c:v>
                </c:pt>
                <c:pt idx="252">
                  <c:v>-6.4556466434818799E-2</c:v>
                </c:pt>
                <c:pt idx="253">
                  <c:v>-6.4325585709578498E-2</c:v>
                </c:pt>
                <c:pt idx="254">
                  <c:v>-6.4094345541196196E-2</c:v>
                </c:pt>
                <c:pt idx="255">
                  <c:v>-6.3862747326761796E-2</c:v>
                </c:pt>
                <c:pt idx="256">
                  <c:v>-6.3630792467032904E-2</c:v>
                </c:pt>
                <c:pt idx="257">
                  <c:v>-6.3398482366374007E-2</c:v>
                </c:pt>
                <c:pt idx="258">
                  <c:v>-6.3165818432693699E-2</c:v>
                </c:pt>
                <c:pt idx="259">
                  <c:v>-6.2932802077376698E-2</c:v>
                </c:pt>
                <c:pt idx="260">
                  <c:v>-6.2699434715222505E-2</c:v>
                </c:pt>
                <c:pt idx="261">
                  <c:v>-6.2465717764384102E-2</c:v>
                </c:pt>
                <c:pt idx="262">
                  <c:v>-6.2231652646310399E-2</c:v>
                </c:pt>
                <c:pt idx="263">
                  <c:v>-6.1997240785666097E-2</c:v>
                </c:pt>
                <c:pt idx="264">
                  <c:v>-6.1762483610296501E-2</c:v>
                </c:pt>
                <c:pt idx="265">
                  <c:v>-6.1527382551137898E-2</c:v>
                </c:pt>
                <c:pt idx="266">
                  <c:v>-6.1291939042174802E-2</c:v>
                </c:pt>
                <c:pt idx="267">
                  <c:v>-6.1056154520376001E-2</c:v>
                </c:pt>
                <c:pt idx="268">
                  <c:v>-6.0820030425623603E-2</c:v>
                </c:pt>
                <c:pt idx="269">
                  <c:v>-6.0583568200665398E-2</c:v>
                </c:pt>
                <c:pt idx="270">
                  <c:v>-6.0346769291043503E-2</c:v>
                </c:pt>
                <c:pt idx="271">
                  <c:v>-6.0109635145051098E-2</c:v>
                </c:pt>
                <c:pt idx="272">
                  <c:v>-5.9872167213642802E-2</c:v>
                </c:pt>
                <c:pt idx="273">
                  <c:v>-5.9634366950413797E-2</c:v>
                </c:pt>
                <c:pt idx="274">
                  <c:v>-5.93962358115021E-2</c:v>
                </c:pt>
                <c:pt idx="275">
                  <c:v>-5.9157775255561401E-2</c:v>
                </c:pt>
                <c:pt idx="276">
                  <c:v>-5.8918986743687403E-2</c:v>
                </c:pt>
                <c:pt idx="277">
                  <c:v>-5.8679871739357202E-2</c:v>
                </c:pt>
                <c:pt idx="278">
                  <c:v>-5.8440431708382999E-2</c:v>
                </c:pt>
                <c:pt idx="279">
                  <c:v>-5.8200668118846201E-2</c:v>
                </c:pt>
                <c:pt idx="280">
                  <c:v>-5.7960582441039098E-2</c:v>
                </c:pt>
                <c:pt idx="281">
                  <c:v>-5.7720176147422197E-2</c:v>
                </c:pt>
                <c:pt idx="282">
                  <c:v>-5.7479450712543997E-2</c:v>
                </c:pt>
                <c:pt idx="283">
                  <c:v>-5.7238407613016101E-2</c:v>
                </c:pt>
                <c:pt idx="284">
                  <c:v>-5.69970483274242E-2</c:v>
                </c:pt>
                <c:pt idx="285">
                  <c:v>-5.6755374336306501E-2</c:v>
                </c:pt>
                <c:pt idx="286">
                  <c:v>-5.6513387122067903E-2</c:v>
                </c:pt>
                <c:pt idx="287">
                  <c:v>-5.6271088168948699E-2</c:v>
                </c:pt>
                <c:pt idx="288">
                  <c:v>-5.6028478962959698E-2</c:v>
                </c:pt>
                <c:pt idx="289">
                  <c:v>-5.5785560991835098E-2</c:v>
                </c:pt>
                <c:pt idx="290">
                  <c:v>-5.5542335744973297E-2</c:v>
                </c:pt>
                <c:pt idx="291">
                  <c:v>-5.5298804713389098E-2</c:v>
                </c:pt>
                <c:pt idx="292">
                  <c:v>-5.50549693896627E-2</c:v>
                </c:pt>
                <c:pt idx="293">
                  <c:v>-5.4810831267874997E-2</c:v>
                </c:pt>
                <c:pt idx="294">
                  <c:v>-5.4566391843581002E-2</c:v>
                </c:pt>
                <c:pt idx="295">
                  <c:v>-5.4321652613731099E-2</c:v>
                </c:pt>
                <c:pt idx="296">
                  <c:v>-5.4076615076646198E-2</c:v>
                </c:pt>
                <c:pt idx="297">
                  <c:v>-5.3831280731948303E-2</c:v>
                </c:pt>
                <c:pt idx="298">
                  <c:v>-5.35856510805192E-2</c:v>
                </c:pt>
                <c:pt idx="299">
                  <c:v>-5.3339727624455997E-2</c:v>
                </c:pt>
                <c:pt idx="300">
                  <c:v>-5.3093511867015497E-2</c:v>
                </c:pt>
                <c:pt idx="301">
                  <c:v>-5.2847005312562902E-2</c:v>
                </c:pt>
                <c:pt idx="302">
                  <c:v>-5.2600209466538303E-2</c:v>
                </c:pt>
                <c:pt idx="303">
                  <c:v>-5.23531258353922E-2</c:v>
                </c:pt>
                <c:pt idx="304">
                  <c:v>-5.2105755926560499E-2</c:v>
                </c:pt>
                <c:pt idx="305">
                  <c:v>-5.1858101248386898E-2</c:v>
                </c:pt>
                <c:pt idx="306">
                  <c:v>-5.1610163310112901E-2</c:v>
                </c:pt>
                <c:pt idx="307">
                  <c:v>-5.1361943621801499E-2</c:v>
                </c:pt>
                <c:pt idx="308">
                  <c:v>-5.11134436943185E-2</c:v>
                </c:pt>
                <c:pt idx="309">
                  <c:v>-5.0864665039264997E-2</c:v>
                </c:pt>
                <c:pt idx="310">
                  <c:v>-5.0615609168951498E-2</c:v>
                </c:pt>
                <c:pt idx="311">
                  <c:v>-5.0366277596346397E-2</c:v>
                </c:pt>
                <c:pt idx="312">
                  <c:v>-5.01166718350287E-2</c:v>
                </c:pt>
                <c:pt idx="313">
                  <c:v>-4.9866793399161002E-2</c:v>
                </c:pt>
                <c:pt idx="314">
                  <c:v>-4.9616643803430803E-2</c:v>
                </c:pt>
                <c:pt idx="315">
                  <c:v>-4.9366224563019701E-2</c:v>
                </c:pt>
                <c:pt idx="316">
                  <c:v>-4.9115537193554298E-2</c:v>
                </c:pt>
                <c:pt idx="317">
                  <c:v>-4.8864583211076999E-2</c:v>
                </c:pt>
                <c:pt idx="318">
                  <c:v>-4.8613364131996697E-2</c:v>
                </c:pt>
                <c:pt idx="319">
                  <c:v>-4.8361881473054397E-2</c:v>
                </c:pt>
                <c:pt idx="320">
                  <c:v>-4.8110136751280397E-2</c:v>
                </c:pt>
                <c:pt idx="321">
                  <c:v>-4.7858131483959399E-2</c:v>
                </c:pt>
                <c:pt idx="322">
                  <c:v>-4.7605867188589703E-2</c:v>
                </c:pt>
                <c:pt idx="323">
                  <c:v>-4.73533453828529E-2</c:v>
                </c:pt>
                <c:pt idx="324">
                  <c:v>-4.7100567584563199E-2</c:v>
                </c:pt>
                <c:pt idx="325">
                  <c:v>-4.6847535311644803E-2</c:v>
                </c:pt>
                <c:pt idx="326">
                  <c:v>-4.6594250082095903E-2</c:v>
                </c:pt>
                <c:pt idx="327">
                  <c:v>-4.6340713413937903E-2</c:v>
                </c:pt>
                <c:pt idx="328">
                  <c:v>-4.6086926825198202E-2</c:v>
                </c:pt>
                <c:pt idx="329">
                  <c:v>-4.58328918338686E-2</c:v>
                </c:pt>
                <c:pt idx="330">
                  <c:v>-4.5578609957868998E-2</c:v>
                </c:pt>
                <c:pt idx="331">
                  <c:v>-4.5324082715018497E-2</c:v>
                </c:pt>
                <c:pt idx="332">
                  <c:v>-4.5069311623001602E-2</c:v>
                </c:pt>
                <c:pt idx="333">
                  <c:v>-4.48142981993329E-2</c:v>
                </c:pt>
                <c:pt idx="334">
                  <c:v>-4.4559043961333901E-2</c:v>
                </c:pt>
                <c:pt idx="335">
                  <c:v>-4.4303550426091499E-2</c:v>
                </c:pt>
                <c:pt idx="336">
                  <c:v>-4.4047819110428502E-2</c:v>
                </c:pt>
                <c:pt idx="337">
                  <c:v>-4.3791851530882997E-2</c:v>
                </c:pt>
                <c:pt idx="338">
                  <c:v>-4.3535649203673803E-2</c:v>
                </c:pt>
                <c:pt idx="339">
                  <c:v>-4.32792136446613E-2</c:v>
                </c:pt>
                <c:pt idx="340">
                  <c:v>-4.3022546369331401E-2</c:v>
                </c:pt>
                <c:pt idx="341">
                  <c:v>-4.2765648892767599E-2</c:v>
                </c:pt>
                <c:pt idx="342">
                  <c:v>-4.2508522729615097E-2</c:v>
                </c:pt>
                <c:pt idx="343">
                  <c:v>-4.2251169394053198E-2</c:v>
                </c:pt>
                <c:pt idx="344">
                  <c:v>-4.1993590399782302E-2</c:v>
                </c:pt>
                <c:pt idx="345">
                  <c:v>-4.1735787259981498E-2</c:v>
                </c:pt>
                <c:pt idx="346">
                  <c:v>-4.14777614872947E-2</c:v>
                </c:pt>
                <c:pt idx="347">
                  <c:v>-4.1219514593798801E-2</c:v>
                </c:pt>
                <c:pt idx="348">
                  <c:v>-4.0961048090983602E-2</c:v>
                </c:pt>
                <c:pt idx="349">
                  <c:v>-4.0702363489718098E-2</c:v>
                </c:pt>
                <c:pt idx="350">
                  <c:v>-4.0443462300244697E-2</c:v>
                </c:pt>
                <c:pt idx="351">
                  <c:v>-4.0184346032138003E-2</c:v>
                </c:pt>
                <c:pt idx="352">
                  <c:v>-3.9925016194292298E-2</c:v>
                </c:pt>
                <c:pt idx="353">
                  <c:v>-3.9665474294897203E-2</c:v>
                </c:pt>
                <c:pt idx="354">
                  <c:v>-3.9405721841414297E-2</c:v>
                </c:pt>
                <c:pt idx="355">
                  <c:v>-3.9145760340561303E-2</c:v>
                </c:pt>
                <c:pt idx="356">
                  <c:v>-3.8885591298280599E-2</c:v>
                </c:pt>
                <c:pt idx="357">
                  <c:v>-3.8625216219740001E-2</c:v>
                </c:pt>
                <c:pt idx="358">
                  <c:v>-3.8364636609280203E-2</c:v>
                </c:pt>
                <c:pt idx="359">
                  <c:v>-3.8103853970429397E-2</c:v>
                </c:pt>
                <c:pt idx="360">
                  <c:v>-3.7842869805869199E-2</c:v>
                </c:pt>
                <c:pt idx="361">
                  <c:v>-3.7581685617411098E-2</c:v>
                </c:pt>
                <c:pt idx="362">
                  <c:v>-3.7320302905986903E-2</c:v>
                </c:pt>
                <c:pt idx="363">
                  <c:v>-3.7058723171630101E-2</c:v>
                </c:pt>
                <c:pt idx="364">
                  <c:v>-3.67969479134648E-2</c:v>
                </c:pt>
                <c:pt idx="365">
                  <c:v>-3.6534978629671797E-2</c:v>
                </c:pt>
                <c:pt idx="366">
                  <c:v>-3.6272816817497902E-2</c:v>
                </c:pt>
                <c:pt idx="367">
                  <c:v>-3.6010463973215903E-2</c:v>
                </c:pt>
                <c:pt idx="368">
                  <c:v>-3.5747921592130298E-2</c:v>
                </c:pt>
                <c:pt idx="369">
                  <c:v>-3.5485191168540098E-2</c:v>
                </c:pt>
                <c:pt idx="370">
                  <c:v>-3.5222274195754799E-2</c:v>
                </c:pt>
                <c:pt idx="371">
                  <c:v>-3.4959172166055097E-2</c:v>
                </c:pt>
                <c:pt idx="372">
                  <c:v>-3.4695886570693002E-2</c:v>
                </c:pt>
                <c:pt idx="373">
                  <c:v>-3.4432418899875403E-2</c:v>
                </c:pt>
                <c:pt idx="374">
                  <c:v>-3.4168770642750701E-2</c:v>
                </c:pt>
                <c:pt idx="375">
                  <c:v>-3.3904943287401901E-2</c:v>
                </c:pt>
                <c:pt idx="376">
                  <c:v>-3.3640938320829303E-2</c:v>
                </c:pt>
                <c:pt idx="377">
                  <c:v>-3.3376757228949797E-2</c:v>
                </c:pt>
                <c:pt idx="378">
                  <c:v>-3.3112401496570201E-2</c:v>
                </c:pt>
                <c:pt idx="379">
                  <c:v>-3.2847872607393899E-2</c:v>
                </c:pt>
                <c:pt idx="380">
                  <c:v>-3.2583172044007201E-2</c:v>
                </c:pt>
                <c:pt idx="381">
                  <c:v>-3.2318301287858897E-2</c:v>
                </c:pt>
                <c:pt idx="382">
                  <c:v>-3.20532618192697E-2</c:v>
                </c:pt>
                <c:pt idx="383">
                  <c:v>-3.1788055117412103E-2</c:v>
                </c:pt>
                <c:pt idx="384">
                  <c:v>-3.1522682660305598E-2</c:v>
                </c:pt>
                <c:pt idx="385">
                  <c:v>-3.1257145924811797E-2</c:v>
                </c:pt>
                <c:pt idx="386">
                  <c:v>-3.0991446386622101E-2</c:v>
                </c:pt>
                <c:pt idx="387">
                  <c:v>-3.0725585520262801E-2</c:v>
                </c:pt>
                <c:pt idx="388">
                  <c:v>-3.0459564799070599E-2</c:v>
                </c:pt>
                <c:pt idx="389">
                  <c:v>-3.0193385695207402E-2</c:v>
                </c:pt>
                <c:pt idx="390">
                  <c:v>-2.99270496796426E-2</c:v>
                </c:pt>
                <c:pt idx="391">
                  <c:v>-2.9660558222150302E-2</c:v>
                </c:pt>
                <c:pt idx="392">
                  <c:v>-2.93939127913069E-2</c:v>
                </c:pt>
                <c:pt idx="393">
                  <c:v>-2.91271148544862E-2</c:v>
                </c:pt>
                <c:pt idx="394">
                  <c:v>-2.88601658778611E-2</c:v>
                </c:pt>
                <c:pt idx="395">
                  <c:v>-2.8593067326386098E-2</c:v>
                </c:pt>
                <c:pt idx="396">
                  <c:v>-2.8325820663814099E-2</c:v>
                </c:pt>
                <c:pt idx="397">
                  <c:v>-2.8058427352679601E-2</c:v>
                </c:pt>
                <c:pt idx="398">
                  <c:v>-2.77908888542997E-2</c:v>
                </c:pt>
                <c:pt idx="399">
                  <c:v>-2.7523206628779599E-2</c:v>
                </c:pt>
                <c:pt idx="400">
                  <c:v>-2.7255382135000301E-2</c:v>
                </c:pt>
                <c:pt idx="401">
                  <c:v>-2.69874168306256E-2</c:v>
                </c:pt>
                <c:pt idx="402">
                  <c:v>-2.6719312172103198E-2</c:v>
                </c:pt>
                <c:pt idx="403">
                  <c:v>-2.6451069614656899E-2</c:v>
                </c:pt>
                <c:pt idx="404">
                  <c:v>-2.6182690612290799E-2</c:v>
                </c:pt>
                <c:pt idx="405">
                  <c:v>-2.5914176617798101E-2</c:v>
                </c:pt>
                <c:pt idx="406">
                  <c:v>-2.5645529082740599E-2</c:v>
                </c:pt>
                <c:pt idx="407">
                  <c:v>-2.5376749457477699E-2</c:v>
                </c:pt>
                <c:pt idx="408">
                  <c:v>-2.5107839191144701E-2</c:v>
                </c:pt>
                <c:pt idx="409">
                  <c:v>-2.4838799731671399E-2</c:v>
                </c:pt>
                <c:pt idx="410">
                  <c:v>-2.45696325257749E-2</c:v>
                </c:pt>
                <c:pt idx="411">
                  <c:v>-2.43003390189604E-2</c:v>
                </c:pt>
                <c:pt idx="412">
                  <c:v>-2.4030920655541799E-2</c:v>
                </c:pt>
                <c:pt idx="413">
                  <c:v>-2.3761378878616599E-2</c:v>
                </c:pt>
                <c:pt idx="414">
                  <c:v>-2.3491715130096999E-2</c:v>
                </c:pt>
                <c:pt idx="415">
                  <c:v>-2.3221930850700599E-2</c:v>
                </c:pt>
                <c:pt idx="416">
                  <c:v>-2.2952027479953001E-2</c:v>
                </c:pt>
                <c:pt idx="417">
                  <c:v>-2.2682006456200301E-2</c:v>
                </c:pt>
                <c:pt idx="418">
                  <c:v>-2.2411869216612399E-2</c:v>
                </c:pt>
                <c:pt idx="419">
                  <c:v>-2.2141617197175702E-2</c:v>
                </c:pt>
                <c:pt idx="420">
                  <c:v>-2.1871251832720599E-2</c:v>
                </c:pt>
                <c:pt idx="421">
                  <c:v>-2.1600774556912599E-2</c:v>
                </c:pt>
                <c:pt idx="422">
                  <c:v>-2.13301868022624E-2</c:v>
                </c:pt>
                <c:pt idx="423">
                  <c:v>-2.1059490000131902E-2</c:v>
                </c:pt>
                <c:pt idx="424">
                  <c:v>-2.07886855807424E-2</c:v>
                </c:pt>
                <c:pt idx="425">
                  <c:v>-2.0517774973179501E-2</c:v>
                </c:pt>
                <c:pt idx="426">
                  <c:v>-2.02467596054027E-2</c:v>
                </c:pt>
                <c:pt idx="427">
                  <c:v>-1.99756409042584E-2</c:v>
                </c:pt>
                <c:pt idx="428">
                  <c:v>-1.97044202954712E-2</c:v>
                </c:pt>
                <c:pt idx="429">
                  <c:v>-1.9433099203674399E-2</c:v>
                </c:pt>
                <c:pt idx="430">
                  <c:v>-1.9161679052398E-2</c:v>
                </c:pt>
                <c:pt idx="431">
                  <c:v>-1.8890161264093201E-2</c:v>
                </c:pt>
                <c:pt idx="432">
                  <c:v>-1.8618547260132699E-2</c:v>
                </c:pt>
                <c:pt idx="433">
                  <c:v>-1.8346838460826499E-2</c:v>
                </c:pt>
                <c:pt idx="434">
                  <c:v>-1.8075036285421099E-2</c:v>
                </c:pt>
                <c:pt idx="435">
                  <c:v>-1.7803142152122298E-2</c:v>
                </c:pt>
                <c:pt idx="436">
                  <c:v>-1.7531157478093799E-2</c:v>
                </c:pt>
                <c:pt idx="437">
                  <c:v>-1.7259083679476799E-2</c:v>
                </c:pt>
                <c:pt idx="438">
                  <c:v>-1.6986922171399101E-2</c:v>
                </c:pt>
                <c:pt idx="439">
                  <c:v>-1.6714674367975298E-2</c:v>
                </c:pt>
                <c:pt idx="440">
                  <c:v>-1.6442341682338699E-2</c:v>
                </c:pt>
                <c:pt idx="441">
                  <c:v>-1.6169925526624499E-2</c:v>
                </c:pt>
                <c:pt idx="442">
                  <c:v>-1.5897427312011301E-2</c:v>
                </c:pt>
                <c:pt idx="443">
                  <c:v>-1.5624848448712E-2</c:v>
                </c:pt>
                <c:pt idx="444">
                  <c:v>-1.5352190345992301E-2</c:v>
                </c:pt>
                <c:pt idx="445">
                  <c:v>-1.50794544121903E-2</c:v>
                </c:pt>
                <c:pt idx="446">
                  <c:v>-1.48066420547121E-2</c:v>
                </c:pt>
                <c:pt idx="447">
                  <c:v>-1.45337546800581E-2</c:v>
                </c:pt>
                <c:pt idx="448">
                  <c:v>-1.42607936938343E-2</c:v>
                </c:pt>
                <c:pt idx="449">
                  <c:v>-1.3987760500763601E-2</c:v>
                </c:pt>
                <c:pt idx="450">
                  <c:v>-1.37146565046919E-2</c:v>
                </c:pt>
                <c:pt idx="451">
                  <c:v>-1.34414831086162E-2</c:v>
                </c:pt>
                <c:pt idx="452">
                  <c:v>-1.3168241714687201E-2</c:v>
                </c:pt>
                <c:pt idx="453">
                  <c:v>-1.2894933724225901E-2</c:v>
                </c:pt>
                <c:pt idx="454">
                  <c:v>-1.26215605377411E-2</c:v>
                </c:pt>
                <c:pt idx="455">
                  <c:v>-1.23481235549327E-2</c:v>
                </c:pt>
                <c:pt idx="456">
                  <c:v>-1.2074624174722199E-2</c:v>
                </c:pt>
                <c:pt idx="457">
                  <c:v>-1.1801063795257E-2</c:v>
                </c:pt>
                <c:pt idx="458">
                  <c:v>-1.1527443813923E-2</c:v>
                </c:pt>
                <c:pt idx="459">
                  <c:v>-1.1253765627371201E-2</c:v>
                </c:pt>
                <c:pt idx="460">
                  <c:v>-1.0980030631517699E-2</c:v>
                </c:pt>
                <c:pt idx="461">
                  <c:v>-1.0706240221568899E-2</c:v>
                </c:pt>
                <c:pt idx="462">
                  <c:v>-1.0432395792036199E-2</c:v>
                </c:pt>
                <c:pt idx="463">
                  <c:v>-1.0158498736747699E-2</c:v>
                </c:pt>
                <c:pt idx="464">
                  <c:v>-9.8845504488655998E-3</c:v>
                </c:pt>
                <c:pt idx="465">
                  <c:v>-9.6105523209075693E-3</c:v>
                </c:pt>
                <c:pt idx="466">
                  <c:v>-9.33650574474542E-3</c:v>
                </c:pt>
                <c:pt idx="467">
                  <c:v>-9.0624121116455996E-3</c:v>
                </c:pt>
                <c:pt idx="468">
                  <c:v>-8.7882728122661204E-3</c:v>
                </c:pt>
                <c:pt idx="469">
                  <c:v>-8.5140892366801692E-3</c:v>
                </c:pt>
                <c:pt idx="470">
                  <c:v>-8.2398627743924795E-3</c:v>
                </c:pt>
                <c:pt idx="471">
                  <c:v>-7.9655948143582105E-3</c:v>
                </c:pt>
                <c:pt idx="472">
                  <c:v>-7.6912867449931898E-3</c:v>
                </c:pt>
                <c:pt idx="473">
                  <c:v>-7.4169399541956704E-3</c:v>
                </c:pt>
                <c:pt idx="474">
                  <c:v>-7.1425558293620704E-3</c:v>
                </c:pt>
                <c:pt idx="475">
                  <c:v>-6.8681357574025201E-3</c:v>
                </c:pt>
                <c:pt idx="476">
                  <c:v>-6.5936811247642099E-3</c:v>
                </c:pt>
                <c:pt idx="477">
                  <c:v>-6.3191933174340199E-3</c:v>
                </c:pt>
                <c:pt idx="478">
                  <c:v>-6.0446737209731696E-3</c:v>
                </c:pt>
                <c:pt idx="479">
                  <c:v>-5.7701237205245396E-3</c:v>
                </c:pt>
                <c:pt idx="480">
                  <c:v>-5.4955447008386803E-3</c:v>
                </c:pt>
                <c:pt idx="481">
                  <c:v>-5.2209380462731004E-3</c:v>
                </c:pt>
                <c:pt idx="482">
                  <c:v>-4.9463051408315997E-3</c:v>
                </c:pt>
                <c:pt idx="483">
                  <c:v>-4.6716473681671601E-3</c:v>
                </c:pt>
                <c:pt idx="484">
                  <c:v>-4.3969661116103299E-3</c:v>
                </c:pt>
                <c:pt idx="485">
                  <c:v>-4.1222627541708202E-3</c:v>
                </c:pt>
                <c:pt idx="486">
                  <c:v>-3.8475386785821099E-3</c:v>
                </c:pt>
                <c:pt idx="487">
                  <c:v>-3.5727952672919201E-3</c:v>
                </c:pt>
                <c:pt idx="488">
                  <c:v>-3.2980339024928302E-3</c:v>
                </c:pt>
                <c:pt idx="489">
                  <c:v>-3.0232559661429398E-3</c:v>
                </c:pt>
                <c:pt idx="490">
                  <c:v>-2.7484628399789802E-3</c:v>
                </c:pt>
                <c:pt idx="491">
                  <c:v>-2.4736559055382702E-3</c:v>
                </c:pt>
                <c:pt idx="492">
                  <c:v>-2.1988365441734099E-3</c:v>
                </c:pt>
                <c:pt idx="493">
                  <c:v>-1.9240061370651099E-3</c:v>
                </c:pt>
                <c:pt idx="494">
                  <c:v>-1.6491660652564401E-3</c:v>
                </c:pt>
                <c:pt idx="495">
                  <c:v>-1.3743177096603399E-3</c:v>
                </c:pt>
                <c:pt idx="496">
                  <c:v>-1.0994624510729501E-3</c:v>
                </c:pt>
                <c:pt idx="497">
                  <c:v>-8.2460167020248498E-4</c:v>
                </c:pt>
                <c:pt idx="498">
                  <c:v>-5.4973674768699001E-4</c:v>
                </c:pt>
                <c:pt idx="499">
                  <c:v>-2.7486906410634199E-4</c:v>
                </c:pt>
                <c:pt idx="500" formatCode="0.00E+00">
                  <c:v>-4.4408920985006202E-16</c:v>
                </c:pt>
                <c:pt idx="501">
                  <c:v>2.7486906410767399E-4</c:v>
                </c:pt>
                <c:pt idx="502">
                  <c:v>5.4973674768832304E-4</c:v>
                </c:pt>
                <c:pt idx="503">
                  <c:v>8.2460167020403897E-4</c:v>
                </c:pt>
                <c:pt idx="504">
                  <c:v>1.09946245107162E-3</c:v>
                </c:pt>
                <c:pt idx="505">
                  <c:v>1.37431770966056E-3</c:v>
                </c:pt>
                <c:pt idx="506">
                  <c:v>1.6491660652586601E-3</c:v>
                </c:pt>
                <c:pt idx="507">
                  <c:v>1.9240061370648901E-3</c:v>
                </c:pt>
                <c:pt idx="508">
                  <c:v>2.19883654417474E-3</c:v>
                </c:pt>
                <c:pt idx="509">
                  <c:v>2.4736559055398202E-3</c:v>
                </c:pt>
                <c:pt idx="510">
                  <c:v>2.7484628399814201E-3</c:v>
                </c:pt>
                <c:pt idx="511">
                  <c:v>3.0232559661409401E-3</c:v>
                </c:pt>
                <c:pt idx="512">
                  <c:v>3.29803390249239E-3</c:v>
                </c:pt>
                <c:pt idx="513">
                  <c:v>3.57279526729059E-3</c:v>
                </c:pt>
                <c:pt idx="514">
                  <c:v>3.84753867858123E-3</c:v>
                </c:pt>
                <c:pt idx="515">
                  <c:v>4.12226275417126E-3</c:v>
                </c:pt>
                <c:pt idx="516">
                  <c:v>4.39696611160944E-3</c:v>
                </c:pt>
                <c:pt idx="517">
                  <c:v>4.6716473681675998E-3</c:v>
                </c:pt>
                <c:pt idx="518">
                  <c:v>4.94630514083316E-3</c:v>
                </c:pt>
                <c:pt idx="519">
                  <c:v>5.2209380462757598E-3</c:v>
                </c:pt>
                <c:pt idx="520">
                  <c:v>5.49554470083912E-3</c:v>
                </c:pt>
                <c:pt idx="521">
                  <c:v>5.7701237205269804E-3</c:v>
                </c:pt>
                <c:pt idx="522">
                  <c:v>6.0446737209718304E-3</c:v>
                </c:pt>
                <c:pt idx="523">
                  <c:v>6.3191933174309104E-3</c:v>
                </c:pt>
                <c:pt idx="524">
                  <c:v>6.5936811247615497E-3</c:v>
                </c:pt>
                <c:pt idx="525">
                  <c:v>6.8681357574036303E-3</c:v>
                </c:pt>
                <c:pt idx="526">
                  <c:v>7.14255582936274E-3</c:v>
                </c:pt>
                <c:pt idx="527">
                  <c:v>7.41693995419634E-3</c:v>
                </c:pt>
                <c:pt idx="528">
                  <c:v>7.6912867449943001E-3</c:v>
                </c:pt>
                <c:pt idx="529">
                  <c:v>7.9655948143586494E-3</c:v>
                </c:pt>
                <c:pt idx="530">
                  <c:v>8.2398627743929202E-3</c:v>
                </c:pt>
                <c:pt idx="531">
                  <c:v>8.5140892366801692E-3</c:v>
                </c:pt>
                <c:pt idx="532">
                  <c:v>8.7882728122672307E-3</c:v>
                </c:pt>
                <c:pt idx="533">
                  <c:v>9.0624121116471505E-3</c:v>
                </c:pt>
                <c:pt idx="534">
                  <c:v>9.3365057447458693E-3</c:v>
                </c:pt>
                <c:pt idx="535">
                  <c:v>9.6105523209086795E-3</c:v>
                </c:pt>
                <c:pt idx="536">
                  <c:v>9.8845504488680406E-3</c:v>
                </c:pt>
                <c:pt idx="537">
                  <c:v>1.0158498736748E-2</c:v>
                </c:pt>
                <c:pt idx="538">
                  <c:v>1.0432395792034701E-2</c:v>
                </c:pt>
                <c:pt idx="539">
                  <c:v>1.07062402215698E-2</c:v>
                </c:pt>
                <c:pt idx="540">
                  <c:v>1.0980030631517E-2</c:v>
                </c:pt>
                <c:pt idx="541">
                  <c:v>1.12537656273694E-2</c:v>
                </c:pt>
                <c:pt idx="542">
                  <c:v>1.1527443813923399E-2</c:v>
                </c:pt>
                <c:pt idx="543">
                  <c:v>1.18010637952565E-2</c:v>
                </c:pt>
                <c:pt idx="544">
                  <c:v>1.2074624174724199E-2</c:v>
                </c:pt>
                <c:pt idx="545">
                  <c:v>1.23481235549314E-2</c:v>
                </c:pt>
                <c:pt idx="546">
                  <c:v>1.2621560537740001E-2</c:v>
                </c:pt>
                <c:pt idx="547">
                  <c:v>1.2894933724227901E-2</c:v>
                </c:pt>
                <c:pt idx="548">
                  <c:v>1.3168241714687201E-2</c:v>
                </c:pt>
                <c:pt idx="549">
                  <c:v>1.3441483108615799E-2</c:v>
                </c:pt>
                <c:pt idx="550">
                  <c:v>1.37146565046903E-2</c:v>
                </c:pt>
                <c:pt idx="551">
                  <c:v>1.3987760500763601E-2</c:v>
                </c:pt>
                <c:pt idx="552">
                  <c:v>1.4260793693834799E-2</c:v>
                </c:pt>
                <c:pt idx="553">
                  <c:v>1.4533754680058301E-2</c:v>
                </c:pt>
                <c:pt idx="554">
                  <c:v>1.48066420547114E-2</c:v>
                </c:pt>
                <c:pt idx="555">
                  <c:v>1.50794544121915E-2</c:v>
                </c:pt>
                <c:pt idx="556">
                  <c:v>1.5352190345994301E-2</c:v>
                </c:pt>
                <c:pt idx="557">
                  <c:v>1.5624848448710701E-2</c:v>
                </c:pt>
                <c:pt idx="558">
                  <c:v>1.5897427312011998E-2</c:v>
                </c:pt>
                <c:pt idx="559">
                  <c:v>1.6169925526624499E-2</c:v>
                </c:pt>
                <c:pt idx="560">
                  <c:v>1.6442341682338001E-2</c:v>
                </c:pt>
                <c:pt idx="561">
                  <c:v>1.6714674367976599E-2</c:v>
                </c:pt>
                <c:pt idx="562">
                  <c:v>1.6986922171400499E-2</c:v>
                </c:pt>
                <c:pt idx="563">
                  <c:v>1.7259083679478499E-2</c:v>
                </c:pt>
                <c:pt idx="564">
                  <c:v>1.7531157478093799E-2</c:v>
                </c:pt>
                <c:pt idx="565">
                  <c:v>1.7803142152120002E-2</c:v>
                </c:pt>
                <c:pt idx="566">
                  <c:v>1.8075036285421099E-2</c:v>
                </c:pt>
                <c:pt idx="567">
                  <c:v>1.8346838460824501E-2</c:v>
                </c:pt>
                <c:pt idx="568">
                  <c:v>1.8618547260136498E-2</c:v>
                </c:pt>
                <c:pt idx="569">
                  <c:v>1.8890161264093399E-2</c:v>
                </c:pt>
                <c:pt idx="570">
                  <c:v>1.91616790523985E-2</c:v>
                </c:pt>
                <c:pt idx="571">
                  <c:v>1.94330992036735E-2</c:v>
                </c:pt>
                <c:pt idx="572">
                  <c:v>1.9704420295472098E-2</c:v>
                </c:pt>
                <c:pt idx="573">
                  <c:v>1.9975640904259701E-2</c:v>
                </c:pt>
                <c:pt idx="574">
                  <c:v>2.0246759605403199E-2</c:v>
                </c:pt>
                <c:pt idx="575">
                  <c:v>2.0517774973179501E-2</c:v>
                </c:pt>
                <c:pt idx="576">
                  <c:v>2.07886855807419E-2</c:v>
                </c:pt>
                <c:pt idx="577">
                  <c:v>2.1059490000131E-2</c:v>
                </c:pt>
                <c:pt idx="578">
                  <c:v>2.1330186802263E-2</c:v>
                </c:pt>
                <c:pt idx="579">
                  <c:v>2.1600774556914001E-2</c:v>
                </c:pt>
                <c:pt idx="580">
                  <c:v>2.1871251832720599E-2</c:v>
                </c:pt>
                <c:pt idx="581">
                  <c:v>2.2141617197176E-2</c:v>
                </c:pt>
                <c:pt idx="582">
                  <c:v>2.2411869216611299E-2</c:v>
                </c:pt>
                <c:pt idx="583">
                  <c:v>2.2682006456202101E-2</c:v>
                </c:pt>
                <c:pt idx="584">
                  <c:v>2.2952027479954101E-2</c:v>
                </c:pt>
                <c:pt idx="585">
                  <c:v>2.32219308507009E-2</c:v>
                </c:pt>
                <c:pt idx="586">
                  <c:v>2.3491715130098099E-2</c:v>
                </c:pt>
                <c:pt idx="587">
                  <c:v>2.3761378878615201E-2</c:v>
                </c:pt>
                <c:pt idx="588">
                  <c:v>2.4030920655541101E-2</c:v>
                </c:pt>
                <c:pt idx="589">
                  <c:v>2.4300339018962201E-2</c:v>
                </c:pt>
                <c:pt idx="590">
                  <c:v>2.45696325257731E-2</c:v>
                </c:pt>
                <c:pt idx="591">
                  <c:v>2.48387997316716E-2</c:v>
                </c:pt>
                <c:pt idx="592">
                  <c:v>2.5107839191145401E-2</c:v>
                </c:pt>
                <c:pt idx="593">
                  <c:v>2.5376749457478798E-2</c:v>
                </c:pt>
                <c:pt idx="594">
                  <c:v>2.5645529082739701E-2</c:v>
                </c:pt>
                <c:pt idx="595">
                  <c:v>2.5914176617796301E-2</c:v>
                </c:pt>
                <c:pt idx="596">
                  <c:v>2.61826906122932E-2</c:v>
                </c:pt>
                <c:pt idx="597">
                  <c:v>2.6451069614657999E-2</c:v>
                </c:pt>
                <c:pt idx="598">
                  <c:v>2.6719312172105599E-2</c:v>
                </c:pt>
                <c:pt idx="599">
                  <c:v>2.69874168306267E-2</c:v>
                </c:pt>
                <c:pt idx="600">
                  <c:v>2.7255382135000301E-2</c:v>
                </c:pt>
                <c:pt idx="601">
                  <c:v>2.75232066287809E-2</c:v>
                </c:pt>
                <c:pt idx="602">
                  <c:v>2.7790888854301199E-2</c:v>
                </c:pt>
                <c:pt idx="603">
                  <c:v>2.8058427352678401E-2</c:v>
                </c:pt>
                <c:pt idx="604">
                  <c:v>2.8325820663814099E-2</c:v>
                </c:pt>
                <c:pt idx="605">
                  <c:v>2.85930673263874E-2</c:v>
                </c:pt>
                <c:pt idx="606">
                  <c:v>2.8860165877860399E-2</c:v>
                </c:pt>
                <c:pt idx="607">
                  <c:v>2.9127114854488899E-2</c:v>
                </c:pt>
                <c:pt idx="608">
                  <c:v>2.93939127913058E-2</c:v>
                </c:pt>
                <c:pt idx="609">
                  <c:v>2.96605582221511E-2</c:v>
                </c:pt>
                <c:pt idx="610">
                  <c:v>2.9927049679642399E-2</c:v>
                </c:pt>
                <c:pt idx="611">
                  <c:v>3.0193385695207599E-2</c:v>
                </c:pt>
                <c:pt idx="612">
                  <c:v>3.04595647990719E-2</c:v>
                </c:pt>
                <c:pt idx="613">
                  <c:v>3.07255855202621E-2</c:v>
                </c:pt>
                <c:pt idx="614">
                  <c:v>3.0991446386624901E-2</c:v>
                </c:pt>
                <c:pt idx="615">
                  <c:v>3.1257145924810298E-2</c:v>
                </c:pt>
                <c:pt idx="616">
                  <c:v>3.1522682660304502E-2</c:v>
                </c:pt>
                <c:pt idx="617">
                  <c:v>3.1788055117413803E-2</c:v>
                </c:pt>
                <c:pt idx="618">
                  <c:v>3.2053261819270602E-2</c:v>
                </c:pt>
                <c:pt idx="619">
                  <c:v>3.2318301287858897E-2</c:v>
                </c:pt>
                <c:pt idx="620">
                  <c:v>3.2583172044007701E-2</c:v>
                </c:pt>
                <c:pt idx="621">
                  <c:v>3.2847872607393899E-2</c:v>
                </c:pt>
                <c:pt idx="622">
                  <c:v>3.3112401496571298E-2</c:v>
                </c:pt>
                <c:pt idx="623">
                  <c:v>3.33767572289487E-2</c:v>
                </c:pt>
                <c:pt idx="624">
                  <c:v>3.3640938320829497E-2</c:v>
                </c:pt>
                <c:pt idx="625">
                  <c:v>3.3904943287401401E-2</c:v>
                </c:pt>
                <c:pt idx="626">
                  <c:v>3.4168770642750701E-2</c:v>
                </c:pt>
                <c:pt idx="627">
                  <c:v>3.4432418899876797E-2</c:v>
                </c:pt>
                <c:pt idx="628">
                  <c:v>3.4695886570693599E-2</c:v>
                </c:pt>
                <c:pt idx="629">
                  <c:v>3.4959172166054403E-2</c:v>
                </c:pt>
                <c:pt idx="630">
                  <c:v>3.52222741957533E-2</c:v>
                </c:pt>
                <c:pt idx="631">
                  <c:v>3.5485191168539598E-2</c:v>
                </c:pt>
                <c:pt idx="632">
                  <c:v>3.5747921592129001E-2</c:v>
                </c:pt>
                <c:pt idx="633">
                  <c:v>3.6010463973217E-2</c:v>
                </c:pt>
                <c:pt idx="634">
                  <c:v>3.6272816817500102E-2</c:v>
                </c:pt>
                <c:pt idx="635">
                  <c:v>3.6534978629674898E-2</c:v>
                </c:pt>
                <c:pt idx="636">
                  <c:v>3.6796947913464197E-2</c:v>
                </c:pt>
                <c:pt idx="637">
                  <c:v>3.70587231716306E-2</c:v>
                </c:pt>
                <c:pt idx="638">
                  <c:v>3.7320302905986001E-2</c:v>
                </c:pt>
                <c:pt idx="639">
                  <c:v>3.7581685617410002E-2</c:v>
                </c:pt>
                <c:pt idx="640">
                  <c:v>3.7842869805870302E-2</c:v>
                </c:pt>
                <c:pt idx="641">
                  <c:v>3.8103853970430299E-2</c:v>
                </c:pt>
                <c:pt idx="642">
                  <c:v>3.8364636609281098E-2</c:v>
                </c:pt>
                <c:pt idx="643">
                  <c:v>3.8625216219738898E-2</c:v>
                </c:pt>
                <c:pt idx="644">
                  <c:v>3.8885591298282098E-2</c:v>
                </c:pt>
                <c:pt idx="645">
                  <c:v>3.9145760340559298E-2</c:v>
                </c:pt>
                <c:pt idx="646">
                  <c:v>3.9405721841413603E-2</c:v>
                </c:pt>
                <c:pt idx="647">
                  <c:v>3.9665474294895801E-2</c:v>
                </c:pt>
                <c:pt idx="648">
                  <c:v>3.9925016194291202E-2</c:v>
                </c:pt>
                <c:pt idx="649">
                  <c:v>4.0184346032138198E-2</c:v>
                </c:pt>
                <c:pt idx="650">
                  <c:v>4.0443462300245599E-2</c:v>
                </c:pt>
                <c:pt idx="651">
                  <c:v>4.0702363489720499E-2</c:v>
                </c:pt>
                <c:pt idx="652">
                  <c:v>4.09610480909827E-2</c:v>
                </c:pt>
                <c:pt idx="653">
                  <c:v>4.1219514593799599E-2</c:v>
                </c:pt>
                <c:pt idx="654">
                  <c:v>4.1477761487297198E-2</c:v>
                </c:pt>
                <c:pt idx="655">
                  <c:v>4.1735787259982303E-2</c:v>
                </c:pt>
                <c:pt idx="656">
                  <c:v>4.1993590399781899E-2</c:v>
                </c:pt>
                <c:pt idx="657">
                  <c:v>4.2251169394051699E-2</c:v>
                </c:pt>
                <c:pt idx="658">
                  <c:v>4.2508522729614702E-2</c:v>
                </c:pt>
                <c:pt idx="659">
                  <c:v>4.2765648892769403E-2</c:v>
                </c:pt>
                <c:pt idx="660">
                  <c:v>4.3022546369333399E-2</c:v>
                </c:pt>
                <c:pt idx="661">
                  <c:v>4.3279213644662702E-2</c:v>
                </c:pt>
                <c:pt idx="662">
                  <c:v>4.35356492036751E-2</c:v>
                </c:pt>
                <c:pt idx="663">
                  <c:v>4.37918515308841E-2</c:v>
                </c:pt>
                <c:pt idx="664">
                  <c:v>4.4047819110427398E-2</c:v>
                </c:pt>
                <c:pt idx="665">
                  <c:v>4.4303550426090403E-2</c:v>
                </c:pt>
                <c:pt idx="666">
                  <c:v>4.4559043961332999E-2</c:v>
                </c:pt>
                <c:pt idx="667">
                  <c:v>4.48142981993324E-2</c:v>
                </c:pt>
                <c:pt idx="668">
                  <c:v>4.50693116230012E-2</c:v>
                </c:pt>
                <c:pt idx="669">
                  <c:v>4.5324082715018699E-2</c:v>
                </c:pt>
                <c:pt idx="670">
                  <c:v>4.5578609957870102E-2</c:v>
                </c:pt>
                <c:pt idx="671">
                  <c:v>4.5832891833869703E-2</c:v>
                </c:pt>
                <c:pt idx="672">
                  <c:v>4.6086926825197903E-2</c:v>
                </c:pt>
                <c:pt idx="673">
                  <c:v>4.6340713413937702E-2</c:v>
                </c:pt>
                <c:pt idx="674">
                  <c:v>4.65942500820977E-2</c:v>
                </c:pt>
                <c:pt idx="675">
                  <c:v>4.6847535311646801E-2</c:v>
                </c:pt>
                <c:pt idx="676">
                  <c:v>4.7100567584561902E-2</c:v>
                </c:pt>
                <c:pt idx="677">
                  <c:v>4.7353345382853101E-2</c:v>
                </c:pt>
                <c:pt idx="678">
                  <c:v>4.7605867188590598E-2</c:v>
                </c:pt>
                <c:pt idx="679">
                  <c:v>4.7858131483961203E-2</c:v>
                </c:pt>
                <c:pt idx="680">
                  <c:v>4.81101367512815E-2</c:v>
                </c:pt>
                <c:pt idx="681">
                  <c:v>4.8361881473056201E-2</c:v>
                </c:pt>
                <c:pt idx="682">
                  <c:v>4.8613364131999001E-2</c:v>
                </c:pt>
                <c:pt idx="683">
                  <c:v>4.8864583211077402E-2</c:v>
                </c:pt>
                <c:pt idx="684">
                  <c:v>4.9115537193552897E-2</c:v>
                </c:pt>
                <c:pt idx="685">
                  <c:v>4.9366224563018798E-2</c:v>
                </c:pt>
                <c:pt idx="686">
                  <c:v>4.9616643803432003E-2</c:v>
                </c:pt>
                <c:pt idx="687">
                  <c:v>4.9866793399161398E-2</c:v>
                </c:pt>
                <c:pt idx="688">
                  <c:v>5.0116671835030498E-2</c:v>
                </c:pt>
                <c:pt idx="689">
                  <c:v>5.0366277596348902E-2</c:v>
                </c:pt>
                <c:pt idx="690">
                  <c:v>5.0615609168951498E-2</c:v>
                </c:pt>
                <c:pt idx="691">
                  <c:v>5.0864665039264498E-2</c:v>
                </c:pt>
                <c:pt idx="692">
                  <c:v>5.1113443694320498E-2</c:v>
                </c:pt>
                <c:pt idx="693">
                  <c:v>5.1361943621803297E-2</c:v>
                </c:pt>
                <c:pt idx="694">
                  <c:v>5.16101633101127E-2</c:v>
                </c:pt>
                <c:pt idx="695">
                  <c:v>5.1858101248387099E-2</c:v>
                </c:pt>
                <c:pt idx="696">
                  <c:v>5.2105755926559798E-2</c:v>
                </c:pt>
                <c:pt idx="697">
                  <c:v>5.2353125835392401E-2</c:v>
                </c:pt>
                <c:pt idx="698">
                  <c:v>5.2600209466539802E-2</c:v>
                </c:pt>
                <c:pt idx="699">
                  <c:v>5.2847005312563998E-2</c:v>
                </c:pt>
                <c:pt idx="700">
                  <c:v>5.3093511867012798E-2</c:v>
                </c:pt>
                <c:pt idx="701">
                  <c:v>5.3339727624456899E-2</c:v>
                </c:pt>
                <c:pt idx="702">
                  <c:v>5.3585651080520803E-2</c:v>
                </c:pt>
                <c:pt idx="703">
                  <c:v>5.3831280731949399E-2</c:v>
                </c:pt>
                <c:pt idx="704">
                  <c:v>5.40766150766471E-2</c:v>
                </c:pt>
                <c:pt idx="705">
                  <c:v>5.4321652613732403E-2</c:v>
                </c:pt>
                <c:pt idx="706">
                  <c:v>5.4566391843581197E-2</c:v>
                </c:pt>
                <c:pt idx="707">
                  <c:v>5.4810831267876302E-2</c:v>
                </c:pt>
                <c:pt idx="708">
                  <c:v>5.50549693896627E-2</c:v>
                </c:pt>
                <c:pt idx="709">
                  <c:v>5.5298804713391499E-2</c:v>
                </c:pt>
                <c:pt idx="710">
                  <c:v>5.5542335744973102E-2</c:v>
                </c:pt>
                <c:pt idx="711">
                  <c:v>5.57855609918365E-2</c:v>
                </c:pt>
                <c:pt idx="712">
                  <c:v>5.6028478962960801E-2</c:v>
                </c:pt>
                <c:pt idx="713">
                  <c:v>5.6271088168946298E-2</c:v>
                </c:pt>
                <c:pt idx="714">
                  <c:v>5.6513387122066203E-2</c:v>
                </c:pt>
                <c:pt idx="715">
                  <c:v>5.6755374336305398E-2</c:v>
                </c:pt>
                <c:pt idx="716">
                  <c:v>5.69970483274264E-2</c:v>
                </c:pt>
                <c:pt idx="717">
                  <c:v>5.72384076130159E-2</c:v>
                </c:pt>
                <c:pt idx="718">
                  <c:v>5.7479450712543498E-2</c:v>
                </c:pt>
                <c:pt idx="719">
                  <c:v>5.77201761474204E-2</c:v>
                </c:pt>
                <c:pt idx="720">
                  <c:v>5.7960582441040499E-2</c:v>
                </c:pt>
                <c:pt idx="721">
                  <c:v>5.8200668118844702E-2</c:v>
                </c:pt>
                <c:pt idx="722">
                  <c:v>5.8440431708382201E-2</c:v>
                </c:pt>
                <c:pt idx="723">
                  <c:v>5.8679871739357903E-2</c:v>
                </c:pt>
                <c:pt idx="724">
                  <c:v>5.8918986743685398E-2</c:v>
                </c:pt>
                <c:pt idx="725">
                  <c:v>5.91577752555629E-2</c:v>
                </c:pt>
                <c:pt idx="726">
                  <c:v>5.93962358115038E-2</c:v>
                </c:pt>
                <c:pt idx="727">
                  <c:v>5.9634366950413298E-2</c:v>
                </c:pt>
                <c:pt idx="728">
                  <c:v>5.9872167213642601E-2</c:v>
                </c:pt>
                <c:pt idx="729">
                  <c:v>6.0109635145050903E-2</c:v>
                </c:pt>
                <c:pt idx="730">
                  <c:v>6.0346769291043503E-2</c:v>
                </c:pt>
                <c:pt idx="731">
                  <c:v>6.0583568200662498E-2</c:v>
                </c:pt>
                <c:pt idx="732">
                  <c:v>6.0820030425622097E-2</c:v>
                </c:pt>
                <c:pt idx="733">
                  <c:v>6.1056154520374398E-2</c:v>
                </c:pt>
                <c:pt idx="734">
                  <c:v>6.1291939042175697E-2</c:v>
                </c:pt>
                <c:pt idx="735">
                  <c:v>6.15273825511388E-2</c:v>
                </c:pt>
                <c:pt idx="736">
                  <c:v>6.1762483610296501E-2</c:v>
                </c:pt>
                <c:pt idx="737">
                  <c:v>6.1997240785668803E-2</c:v>
                </c:pt>
                <c:pt idx="738">
                  <c:v>6.2231652646310198E-2</c:v>
                </c:pt>
                <c:pt idx="739">
                  <c:v>6.24657177643861E-2</c:v>
                </c:pt>
                <c:pt idx="740">
                  <c:v>6.2699434715222893E-2</c:v>
                </c:pt>
                <c:pt idx="741">
                  <c:v>6.2932802077376199E-2</c:v>
                </c:pt>
                <c:pt idx="742">
                  <c:v>6.3165818432692797E-2</c:v>
                </c:pt>
                <c:pt idx="743">
                  <c:v>6.3398482366374895E-2</c:v>
                </c:pt>
                <c:pt idx="744">
                  <c:v>6.3630792467032904E-2</c:v>
                </c:pt>
                <c:pt idx="745">
                  <c:v>6.3862747326760505E-2</c:v>
                </c:pt>
                <c:pt idx="746">
                  <c:v>6.4094345541198403E-2</c:v>
                </c:pt>
                <c:pt idx="747">
                  <c:v>6.4325585709579206E-2</c:v>
                </c:pt>
                <c:pt idx="748">
                  <c:v>6.4556466434818299E-2</c:v>
                </c:pt>
                <c:pt idx="749">
                  <c:v>6.4786986323555701E-2</c:v>
                </c:pt>
                <c:pt idx="750">
                  <c:v>6.5017143986234996E-2</c:v>
                </c:pt>
                <c:pt idx="751">
                  <c:v>6.5246938037157406E-2</c:v>
                </c:pt>
                <c:pt idx="752">
                  <c:v>6.5476367094549195E-2</c:v>
                </c:pt>
                <c:pt idx="753">
                  <c:v>6.5705429780633998E-2</c:v>
                </c:pt>
                <c:pt idx="754">
                  <c:v>6.5934124721682003E-2</c:v>
                </c:pt>
                <c:pt idx="755">
                  <c:v>6.6162450548092194E-2</c:v>
                </c:pt>
                <c:pt idx="756">
                  <c:v>6.6390405894449306E-2</c:v>
                </c:pt>
                <c:pt idx="757">
                  <c:v>6.6617989399584604E-2</c:v>
                </c:pt>
                <c:pt idx="758">
                  <c:v>6.6845199706651898E-2</c:v>
                </c:pt>
                <c:pt idx="759">
                  <c:v>6.7072035463185894E-2</c:v>
                </c:pt>
                <c:pt idx="760">
                  <c:v>6.7298495321164803E-2</c:v>
                </c:pt>
                <c:pt idx="761">
                  <c:v>6.7524577937090297E-2</c:v>
                </c:pt>
                <c:pt idx="762">
                  <c:v>6.7750281972039195E-2</c:v>
                </c:pt>
                <c:pt idx="763">
                  <c:v>6.7975606091734003E-2</c:v>
                </c:pt>
                <c:pt idx="764">
                  <c:v>6.8200548966613497E-2</c:v>
                </c:pt>
                <c:pt idx="765">
                  <c:v>6.8425109271895199E-2</c:v>
                </c:pt>
                <c:pt idx="766">
                  <c:v>6.8649285687632094E-2</c:v>
                </c:pt>
                <c:pt idx="767">
                  <c:v>6.8873076898806798E-2</c:v>
                </c:pt>
                <c:pt idx="768">
                  <c:v>6.9096481595363607E-2</c:v>
                </c:pt>
                <c:pt idx="769">
                  <c:v>6.93194984723004E-2</c:v>
                </c:pt>
                <c:pt idx="770">
                  <c:v>6.9542126229721293E-2</c:v>
                </c:pt>
                <c:pt idx="771">
                  <c:v>6.9764363572912602E-2</c:v>
                </c:pt>
                <c:pt idx="772">
                  <c:v>6.9986209212399703E-2</c:v>
                </c:pt>
                <c:pt idx="773">
                  <c:v>7.0207661864024606E-2</c:v>
                </c:pt>
                <c:pt idx="774">
                  <c:v>7.0428720248995699E-2</c:v>
                </c:pt>
                <c:pt idx="775">
                  <c:v>7.06493830939771E-2</c:v>
                </c:pt>
                <c:pt idx="776">
                  <c:v>7.0869649131136206E-2</c:v>
                </c:pt>
                <c:pt idx="777">
                  <c:v>7.1089517098223504E-2</c:v>
                </c:pt>
                <c:pt idx="778">
                  <c:v>7.1308985738619102E-2</c:v>
                </c:pt>
                <c:pt idx="779">
                  <c:v>7.1528053801425295E-2</c:v>
                </c:pt>
                <c:pt idx="780">
                  <c:v>7.1746720041516193E-2</c:v>
                </c:pt>
                <c:pt idx="781">
                  <c:v>7.1964983219607606E-2</c:v>
                </c:pt>
                <c:pt idx="782">
                  <c:v>7.2182842102316694E-2</c:v>
                </c:pt>
                <c:pt idx="783">
                  <c:v>7.2400295462245301E-2</c:v>
                </c:pt>
                <c:pt idx="784">
                  <c:v>7.2617342078027294E-2</c:v>
                </c:pt>
                <c:pt idx="785">
                  <c:v>7.2833980734407597E-2</c:v>
                </c:pt>
                <c:pt idx="786">
                  <c:v>7.3050210222294701E-2</c:v>
                </c:pt>
                <c:pt idx="787">
                  <c:v>7.3266029338846198E-2</c:v>
                </c:pt>
                <c:pt idx="788">
                  <c:v>7.3481436887508703E-2</c:v>
                </c:pt>
                <c:pt idx="789">
                  <c:v>7.3696431678104496E-2</c:v>
                </c:pt>
                <c:pt idx="790">
                  <c:v>7.3911012526884007E-2</c:v>
                </c:pt>
                <c:pt idx="791">
                  <c:v>7.4125178256601199E-2</c:v>
                </c:pt>
                <c:pt idx="792">
                  <c:v>7.4338927696562696E-2</c:v>
                </c:pt>
                <c:pt idx="793">
                  <c:v>7.4552259682520897E-2</c:v>
                </c:pt>
                <c:pt idx="794">
                  <c:v>7.4765173056302994E-2</c:v>
                </c:pt>
                <c:pt idx="795">
                  <c:v>7.4977666666370998E-2</c:v>
                </c:pt>
                <c:pt idx="796">
                  <c:v>7.51897393680378E-2</c:v>
                </c:pt>
                <c:pt idx="797">
                  <c:v>7.5401390023498799E-2</c:v>
                </c:pt>
                <c:pt idx="798">
                  <c:v>7.5612617501920706E-2</c:v>
                </c:pt>
                <c:pt idx="799">
                  <c:v>7.5823420679489203E-2</c:v>
                </c:pt>
                <c:pt idx="800">
                  <c:v>7.60337984394856E-2</c:v>
                </c:pt>
                <c:pt idx="801">
                  <c:v>7.6243749672330496E-2</c:v>
                </c:pt>
                <c:pt idx="802">
                  <c:v>7.6453273275662606E-2</c:v>
                </c:pt>
                <c:pt idx="803">
                  <c:v>7.6662368154393604E-2</c:v>
                </c:pt>
                <c:pt idx="804">
                  <c:v>7.6871033220768201E-2</c:v>
                </c:pt>
                <c:pt idx="805">
                  <c:v>7.70792673944342E-2</c:v>
                </c:pt>
                <c:pt idx="806">
                  <c:v>7.7287069602486297E-2</c:v>
                </c:pt>
                <c:pt idx="807">
                  <c:v>7.7494438779547495E-2</c:v>
                </c:pt>
                <c:pt idx="808">
                  <c:v>7.77013738678142E-2</c:v>
                </c:pt>
                <c:pt idx="809">
                  <c:v>7.7907873817120096E-2</c:v>
                </c:pt>
                <c:pt idx="810">
                  <c:v>7.8113937585004595E-2</c:v>
                </c:pt>
                <c:pt idx="811">
                  <c:v>7.83195641367537E-2</c:v>
                </c:pt>
                <c:pt idx="812">
                  <c:v>7.8524752445475896E-2</c:v>
                </c:pt>
                <c:pt idx="813">
                  <c:v>7.8729501492151396E-2</c:v>
                </c:pt>
                <c:pt idx="814">
                  <c:v>7.8933810265696902E-2</c:v>
                </c:pt>
                <c:pt idx="815">
                  <c:v>7.9137677763010297E-2</c:v>
                </c:pt>
                <c:pt idx="816">
                  <c:v>7.9341102989048701E-2</c:v>
                </c:pt>
                <c:pt idx="817">
                  <c:v>7.9544084956862895E-2</c:v>
                </c:pt>
                <c:pt idx="818">
                  <c:v>7.9746622687668398E-2</c:v>
                </c:pt>
                <c:pt idx="819">
                  <c:v>7.9948715210897303E-2</c:v>
                </c:pt>
                <c:pt idx="820">
                  <c:v>8.0150361564249498E-2</c:v>
                </c:pt>
                <c:pt idx="821">
                  <c:v>8.0351560793758603E-2</c:v>
                </c:pt>
                <c:pt idx="822">
                  <c:v>8.0552311953827296E-2</c:v>
                </c:pt>
                <c:pt idx="823">
                  <c:v>8.0752614107304499E-2</c:v>
                </c:pt>
                <c:pt idx="824">
                  <c:v>8.0952466325523595E-2</c:v>
                </c:pt>
                <c:pt idx="825">
                  <c:v>8.1151867688356902E-2</c:v>
                </c:pt>
                <c:pt idx="826">
                  <c:v>8.1350817284273999E-2</c:v>
                </c:pt>
                <c:pt idx="827">
                  <c:v>8.1549314210390203E-2</c:v>
                </c:pt>
                <c:pt idx="828">
                  <c:v>8.1747357572512197E-2</c:v>
                </c:pt>
                <c:pt idx="829">
                  <c:v>8.1944946485205103E-2</c:v>
                </c:pt>
                <c:pt idx="830">
                  <c:v>8.2142080071825302E-2</c:v>
                </c:pt>
                <c:pt idx="831">
                  <c:v>8.2338757464575002E-2</c:v>
                </c:pt>
                <c:pt idx="832">
                  <c:v>8.2534977804564702E-2</c:v>
                </c:pt>
                <c:pt idx="833">
                  <c:v>8.2730740241843306E-2</c:v>
                </c:pt>
                <c:pt idx="834">
                  <c:v>8.2926043935448404E-2</c:v>
                </c:pt>
                <c:pt idx="835">
                  <c:v>8.3120888053475506E-2</c:v>
                </c:pt>
                <c:pt idx="836">
                  <c:v>8.3315271773094196E-2</c:v>
                </c:pt>
                <c:pt idx="837">
                  <c:v>8.35091942806203E-2</c:v>
                </c:pt>
                <c:pt idx="838">
                  <c:v>8.3702654771539306E-2</c:v>
                </c:pt>
                <c:pt idx="839">
                  <c:v>8.3895652450571803E-2</c:v>
                </c:pt>
                <c:pt idx="840">
                  <c:v>8.4088186531704398E-2</c:v>
                </c:pt>
                <c:pt idx="841">
                  <c:v>8.4280256238240897E-2</c:v>
                </c:pt>
                <c:pt idx="842">
                  <c:v>8.4471860802836501E-2</c:v>
                </c:pt>
                <c:pt idx="843">
                  <c:v>8.4662999467555594E-2</c:v>
                </c:pt>
                <c:pt idx="844">
                  <c:v>8.4853671483899398E-2</c:v>
                </c:pt>
                <c:pt idx="845">
                  <c:v>8.5043876112849803E-2</c:v>
                </c:pt>
                <c:pt idx="846">
                  <c:v>8.5233612624919797E-2</c:v>
                </c:pt>
                <c:pt idx="847">
                  <c:v>8.5422880300176196E-2</c:v>
                </c:pt>
                <c:pt idx="848">
                  <c:v>8.5611678428299198E-2</c:v>
                </c:pt>
                <c:pt idx="849">
                  <c:v>8.5800006308604099E-2</c:v>
                </c:pt>
                <c:pt idx="850">
                  <c:v>8.5987863250090099E-2</c:v>
                </c:pt>
                <c:pt idx="851">
                  <c:v>8.6175248571471894E-2</c:v>
                </c:pt>
                <c:pt idx="852">
                  <c:v>8.6362161601208395E-2</c:v>
                </c:pt>
                <c:pt idx="853">
                  <c:v>8.6548601677564896E-2</c:v>
                </c:pt>
                <c:pt idx="854">
                  <c:v>8.6734568148615104E-2</c:v>
                </c:pt>
                <c:pt idx="855">
                  <c:v>8.6920060372302099E-2</c:v>
                </c:pt>
                <c:pt idx="856">
                  <c:v>8.7105077716452803E-2</c:v>
                </c:pt>
                <c:pt idx="857">
                  <c:v>8.7289619558825901E-2</c:v>
                </c:pt>
                <c:pt idx="858">
                  <c:v>8.7473685287129094E-2</c:v>
                </c:pt>
                <c:pt idx="859">
                  <c:v>8.7657274299068805E-2</c:v>
                </c:pt>
                <c:pt idx="860">
                  <c:v>8.78403860023622E-2</c:v>
                </c:pt>
                <c:pt idx="861">
                  <c:v>8.8023019814779696E-2</c:v>
                </c:pt>
                <c:pt idx="862">
                  <c:v>8.8205175164172797E-2</c:v>
                </c:pt>
                <c:pt idx="863">
                  <c:v>8.8386851488492194E-2</c:v>
                </c:pt>
                <c:pt idx="864">
                  <c:v>8.8568048235833904E-2</c:v>
                </c:pt>
                <c:pt idx="865">
                  <c:v>8.8748764864439597E-2</c:v>
                </c:pt>
                <c:pt idx="866">
                  <c:v>8.8929000842757899E-2</c:v>
                </c:pt>
                <c:pt idx="867">
                  <c:v>8.9108755649434906E-2</c:v>
                </c:pt>
                <c:pt idx="868">
                  <c:v>8.9288028773362602E-2</c:v>
                </c:pt>
                <c:pt idx="869">
                  <c:v>8.94668197136958E-2</c:v>
                </c:pt>
                <c:pt idx="870">
                  <c:v>8.9645127979862599E-2</c:v>
                </c:pt>
                <c:pt idx="871">
                  <c:v>8.9822953091609703E-2</c:v>
                </c:pt>
                <c:pt idx="872">
                  <c:v>9.0000294579007906E-2</c:v>
                </c:pt>
                <c:pt idx="873">
                  <c:v>9.01771519824794E-2</c:v>
                </c:pt>
                <c:pt idx="874">
                  <c:v>9.0353524852811104E-2</c:v>
                </c:pt>
                <c:pt idx="875">
                  <c:v>9.0529412751177901E-2</c:v>
                </c:pt>
                <c:pt idx="876">
                  <c:v>9.0704815249165599E-2</c:v>
                </c:pt>
                <c:pt idx="877">
                  <c:v>9.0879731928783E-2</c:v>
                </c:pt>
                <c:pt idx="878">
                  <c:v>9.1054162382474296E-2</c:v>
                </c:pt>
                <c:pt idx="879">
                  <c:v>9.1228106213144103E-2</c:v>
                </c:pt>
                <c:pt idx="880">
                  <c:v>9.1401563034168007E-2</c:v>
                </c:pt>
                <c:pt idx="881">
                  <c:v>9.15745324694099E-2</c:v>
                </c:pt>
                <c:pt idx="882">
                  <c:v>9.1747014153228598E-2</c:v>
                </c:pt>
                <c:pt idx="883">
                  <c:v>9.1919007730493593E-2</c:v>
                </c:pt>
                <c:pt idx="884">
                  <c:v>9.2090512856611101E-2</c:v>
                </c:pt>
                <c:pt idx="885">
                  <c:v>9.2261529197504105E-2</c:v>
                </c:pt>
                <c:pt idx="886">
                  <c:v>9.2432056429654103E-2</c:v>
                </c:pt>
                <c:pt idx="887">
                  <c:v>9.2602094240086696E-2</c:v>
                </c:pt>
                <c:pt idx="888">
                  <c:v>9.27716423264031E-2</c:v>
                </c:pt>
                <c:pt idx="889">
                  <c:v>9.2940700396767703E-2</c:v>
                </c:pt>
                <c:pt idx="890">
                  <c:v>9.3109268169920295E-2</c:v>
                </c:pt>
                <c:pt idx="891">
                  <c:v>9.3277345375189599E-2</c:v>
                </c:pt>
                <c:pt idx="892">
                  <c:v>9.3444931752497004E-2</c:v>
                </c:pt>
                <c:pt idx="893">
                  <c:v>9.3612027052350999E-2</c:v>
                </c:pt>
                <c:pt idx="894">
                  <c:v>9.3778631035860094E-2</c:v>
                </c:pt>
                <c:pt idx="895">
                  <c:v>9.3944743474737302E-2</c:v>
                </c:pt>
                <c:pt idx="896">
                  <c:v>9.4110364151295395E-2</c:v>
                </c:pt>
                <c:pt idx="897">
                  <c:v>9.4275492858446594E-2</c:v>
                </c:pt>
                <c:pt idx="898">
                  <c:v>9.4440129399719602E-2</c:v>
                </c:pt>
                <c:pt idx="899">
                  <c:v>9.4604273589237606E-2</c:v>
                </c:pt>
                <c:pt idx="900">
                  <c:v>9.4767925251726795E-2</c:v>
                </c:pt>
                <c:pt idx="901">
                  <c:v>9.4931084222524997E-2</c:v>
                </c:pt>
                <c:pt idx="902">
                  <c:v>9.5093750347553893E-2</c:v>
                </c:pt>
                <c:pt idx="903">
                  <c:v>9.5255923483343594E-2</c:v>
                </c:pt>
                <c:pt idx="904">
                  <c:v>9.5417603497006606E-2</c:v>
                </c:pt>
                <c:pt idx="905">
                  <c:v>9.5578790266246105E-2</c:v>
                </c:pt>
                <c:pt idx="906">
                  <c:v>9.5739483679336795E-2</c:v>
                </c:pt>
                <c:pt idx="907">
                  <c:v>9.5899683635138594E-2</c:v>
                </c:pt>
                <c:pt idx="908">
                  <c:v>9.6059390043063506E-2</c:v>
                </c:pt>
                <c:pt idx="909">
                  <c:v>9.6218602823089805E-2</c:v>
                </c:pt>
                <c:pt idx="910">
                  <c:v>9.6377321905741303E-2</c:v>
                </c:pt>
                <c:pt idx="911">
                  <c:v>9.6535547232080299E-2</c:v>
                </c:pt>
                <c:pt idx="912">
                  <c:v>9.6693278753689604E-2</c:v>
                </c:pt>
                <c:pt idx="913">
                  <c:v>9.6850516432681596E-2</c:v>
                </c:pt>
                <c:pt idx="914">
                  <c:v>9.7007260241658705E-2</c:v>
                </c:pt>
                <c:pt idx="915">
                  <c:v>9.7163510163726402E-2</c:v>
                </c:pt>
                <c:pt idx="916">
                  <c:v>9.7319266192455706E-2</c:v>
                </c:pt>
                <c:pt idx="917">
                  <c:v>9.7474528331882707E-2</c:v>
                </c:pt>
                <c:pt idx="918">
                  <c:v>9.7629296596501103E-2</c:v>
                </c:pt>
                <c:pt idx="919">
                  <c:v>9.7783571011217305E-2</c:v>
                </c:pt>
                <c:pt idx="920">
                  <c:v>9.7937351611367504E-2</c:v>
                </c:pt>
                <c:pt idx="921">
                  <c:v>9.8090638442681594E-2</c:v>
                </c:pt>
                <c:pt idx="922">
                  <c:v>9.82434315612601E-2</c:v>
                </c:pt>
                <c:pt idx="923">
                  <c:v>9.8395731033571604E-2</c:v>
                </c:pt>
                <c:pt idx="924">
                  <c:v>9.8547536936419405E-2</c:v>
                </c:pt>
                <c:pt idx="925">
                  <c:v>9.8698849356928506E-2</c:v>
                </c:pt>
                <c:pt idx="926">
                  <c:v>9.8849668392517298E-2</c:v>
                </c:pt>
                <c:pt idx="927">
                  <c:v>9.8999994150884105E-2</c:v>
                </c:pt>
                <c:pt idx="928">
                  <c:v>9.9149826749981296E-2</c:v>
                </c:pt>
                <c:pt idx="929">
                  <c:v>9.9299166317984494E-2</c:v>
                </c:pt>
                <c:pt idx="930">
                  <c:v>9.9448012993286802E-2</c:v>
                </c:pt>
                <c:pt idx="931">
                  <c:v>9.95963669244435E-2</c:v>
                </c:pt>
                <c:pt idx="932">
                  <c:v>9.9744228270185697E-2</c:v>
                </c:pt>
                <c:pt idx="933">
                  <c:v>9.9891597199357002E-2</c:v>
                </c:pt>
                <c:pt idx="934">
                  <c:v>0.100038473890913</c:v>
                </c:pt>
                <c:pt idx="935">
                  <c:v>0.100184858533882</c:v>
                </c:pt>
                <c:pt idx="936">
                  <c:v>0.100330751327333</c:v>
                </c:pt>
                <c:pt idx="937">
                  <c:v>0.100476152480363</c:v>
                </c:pt>
                <c:pt idx="938">
                  <c:v>0.10062106221203999</c:v>
                </c:pt>
                <c:pt idx="939">
                  <c:v>0.100765480751407</c:v>
                </c:pt>
                <c:pt idx="940">
                  <c:v>0.100909408337423</c:v>
                </c:pt>
                <c:pt idx="941">
                  <c:v>0.101052845218943</c:v>
                </c:pt>
                <c:pt idx="942">
                  <c:v>0.10119579165469</c:v>
                </c:pt>
                <c:pt idx="943">
                  <c:v>0.101338247913209</c:v>
                </c:pt>
                <c:pt idx="944">
                  <c:v>0.101480214272843</c:v>
                </c:pt>
                <c:pt idx="945">
                  <c:v>0.101621691021702</c:v>
                </c:pt>
                <c:pt idx="946">
                  <c:v>0.101762678457624</c:v>
                </c:pt>
                <c:pt idx="947">
                  <c:v>0.101903176888127</c:v>
                </c:pt>
                <c:pt idx="948">
                  <c:v>0.102043186630399</c:v>
                </c:pt>
                <c:pt idx="949">
                  <c:v>0.10218270801123699</c:v>
                </c:pt>
                <c:pt idx="950">
                  <c:v>0.102321741367025</c:v>
                </c:pt>
                <c:pt idx="951">
                  <c:v>0.102460287043695</c:v>
                </c:pt>
                <c:pt idx="952">
                  <c:v>0.10259834539668</c:v>
                </c:pt>
                <c:pt idx="953">
                  <c:v>0.102735916790877</c:v>
                </c:pt>
                <c:pt idx="954">
                  <c:v>0.10287300160062</c:v>
                </c:pt>
                <c:pt idx="955">
                  <c:v>0.10300960020962099</c:v>
                </c:pt>
                <c:pt idx="956">
                  <c:v>0.10314571301094599</c:v>
                </c:pt>
                <c:pt idx="957">
                  <c:v>0.103281340406963</c:v>
                </c:pt>
                <c:pt idx="958">
                  <c:v>0.103416482809307</c:v>
                </c:pt>
                <c:pt idx="959">
                  <c:v>0.103551140638834</c:v>
                </c:pt>
                <c:pt idx="960">
                  <c:v>0.103685314325578</c:v>
                </c:pt>
                <c:pt idx="961">
                  <c:v>0.103819004308709</c:v>
                </c:pt>
                <c:pt idx="962">
                  <c:v>0.103952211036488</c:v>
                </c:pt>
                <c:pt idx="963">
                  <c:v>0.10408493496622501</c:v>
                </c:pt>
                <c:pt idx="964">
                  <c:v>0.104217176564232</c:v>
                </c:pt>
                <c:pt idx="965">
                  <c:v>0.104348936305787</c:v>
                </c:pt>
                <c:pt idx="966">
                  <c:v>0.104480214675069</c:v>
                </c:pt>
                <c:pt idx="967">
                  <c:v>0.104611012165124</c:v>
                </c:pt>
                <c:pt idx="968">
                  <c:v>0.104741329277822</c:v>
                </c:pt>
                <c:pt idx="969">
                  <c:v>0.104871166523801</c:v>
                </c:pt>
                <c:pt idx="970">
                  <c:v>0.105000524422425</c:v>
                </c:pt>
                <c:pt idx="971">
                  <c:v>0.105129403501733</c:v>
                </c:pt>
                <c:pt idx="972">
                  <c:v>0.105257804298391</c:v>
                </c:pt>
                <c:pt idx="973">
                  <c:v>0.105385727357641</c:v>
                </c:pt>
                <c:pt idx="974">
                  <c:v>0.10551317323326</c:v>
                </c:pt>
                <c:pt idx="975">
                  <c:v>0.10564014248750001</c:v>
                </c:pt>
                <c:pt idx="976">
                  <c:v>0.105766635691042</c:v>
                </c:pt>
                <c:pt idx="977">
                  <c:v>0.105892653422953</c:v>
                </c:pt>
                <c:pt idx="978">
                  <c:v>0.106018196270612</c:v>
                </c:pt>
                <c:pt idx="979">
                  <c:v>0.106143264829686</c:v>
                </c:pt>
                <c:pt idx="980">
                  <c:v>0.10626785970406</c:v>
                </c:pt>
                <c:pt idx="981">
                  <c:v>0.106391981505796</c:v>
                </c:pt>
                <c:pt idx="982">
                  <c:v>0.106515630855073</c:v>
                </c:pt>
                <c:pt idx="983">
                  <c:v>0.106638808380129</c:v>
                </c:pt>
                <c:pt idx="984">
                  <c:v>0.106761514717227</c:v>
                </c:pt>
                <c:pt idx="985">
                  <c:v>0.10688375051058401</c:v>
                </c:pt>
                <c:pt idx="986">
                  <c:v>0.107005516412322</c:v>
                </c:pt>
                <c:pt idx="987">
                  <c:v>0.10712681308241399</c:v>
                </c:pt>
                <c:pt idx="988">
                  <c:v>0.10724764118862801</c:v>
                </c:pt>
                <c:pt idx="989">
                  <c:v>0.10736800140647799</c:v>
                </c:pt>
                <c:pt idx="990">
                  <c:v>0.107487894419162</c:v>
                </c:pt>
                <c:pt idx="991">
                  <c:v>0.10760732091750499</c:v>
                </c:pt>
                <c:pt idx="992">
                  <c:v>0.107726281599915</c:v>
                </c:pt>
                <c:pt idx="993">
                  <c:v>0.107844777172312</c:v>
                </c:pt>
                <c:pt idx="994">
                  <c:v>0.107962808348079</c:v>
                </c:pt>
                <c:pt idx="995">
                  <c:v>0.108080375848007</c:v>
                </c:pt>
                <c:pt idx="996">
                  <c:v>0.10819748040023799</c:v>
                </c:pt>
                <c:pt idx="997">
                  <c:v>0.1083141227402</c:v>
                </c:pt>
                <c:pt idx="998">
                  <c:v>0.108430303610554</c:v>
                </c:pt>
                <c:pt idx="999">
                  <c:v>0.108546023761144</c:v>
                </c:pt>
                <c:pt idx="1000">
                  <c:v>0.108661283948927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F8E-4DA8-B6EF-3297D48BCFDF}"/>
            </c:ext>
          </c:extLst>
        </c:ser>
        <c:ser>
          <c:idx val="3"/>
          <c:order val="3"/>
          <c:tx>
            <c:strRef>
              <c:f>GIL_dc!$R$1</c:f>
              <c:strCache>
                <c:ptCount val="1"/>
                <c:pt idx="0">
                  <c:v>Vcont=-0.02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GIL_dc!$N$2:$N$1002</c:f>
              <c:numCache>
                <c:formatCode>General</c:formatCode>
                <c:ptCount val="1001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-9.9399999999999794E-2</c:v>
                </c:pt>
                <c:pt idx="4">
                  <c:v>-9.9199999999999802E-2</c:v>
                </c:pt>
                <c:pt idx="5">
                  <c:v>-9.8999999999999796E-2</c:v>
                </c:pt>
                <c:pt idx="6">
                  <c:v>-9.8799999999999805E-2</c:v>
                </c:pt>
                <c:pt idx="7">
                  <c:v>-9.8599999999999799E-2</c:v>
                </c:pt>
                <c:pt idx="8">
                  <c:v>-9.8399999999999793E-2</c:v>
                </c:pt>
                <c:pt idx="9">
                  <c:v>-9.8199999999999801E-2</c:v>
                </c:pt>
                <c:pt idx="10">
                  <c:v>-9.7999999999999796E-2</c:v>
                </c:pt>
                <c:pt idx="11">
                  <c:v>-9.7799999999999804E-2</c:v>
                </c:pt>
                <c:pt idx="12">
                  <c:v>-9.7599999999999798E-2</c:v>
                </c:pt>
                <c:pt idx="13">
                  <c:v>-9.7399999999999806E-2</c:v>
                </c:pt>
                <c:pt idx="14">
                  <c:v>-9.71999999999998E-2</c:v>
                </c:pt>
                <c:pt idx="15">
                  <c:v>-9.6999999999999795E-2</c:v>
                </c:pt>
                <c:pt idx="16">
                  <c:v>-9.6799999999999803E-2</c:v>
                </c:pt>
                <c:pt idx="17">
                  <c:v>-9.6599999999999797E-2</c:v>
                </c:pt>
                <c:pt idx="18">
                  <c:v>-9.6399999999999805E-2</c:v>
                </c:pt>
                <c:pt idx="19">
                  <c:v>-9.61999999999998E-2</c:v>
                </c:pt>
                <c:pt idx="20">
                  <c:v>-9.5999999999999794E-2</c:v>
                </c:pt>
                <c:pt idx="21">
                  <c:v>-9.5799999999999802E-2</c:v>
                </c:pt>
                <c:pt idx="22">
                  <c:v>-9.5599999999999796E-2</c:v>
                </c:pt>
                <c:pt idx="23">
                  <c:v>-9.5399999999999804E-2</c:v>
                </c:pt>
                <c:pt idx="24">
                  <c:v>-9.5199999999999799E-2</c:v>
                </c:pt>
                <c:pt idx="25">
                  <c:v>-9.4999999999999807E-2</c:v>
                </c:pt>
                <c:pt idx="26">
                  <c:v>-9.4799999999999801E-2</c:v>
                </c:pt>
                <c:pt idx="27">
                  <c:v>-9.4599999999999795E-2</c:v>
                </c:pt>
                <c:pt idx="28">
                  <c:v>-9.4399999999999804E-2</c:v>
                </c:pt>
                <c:pt idx="29">
                  <c:v>-9.4199999999999798E-2</c:v>
                </c:pt>
                <c:pt idx="30">
                  <c:v>-9.3999999999999806E-2</c:v>
                </c:pt>
                <c:pt idx="31">
                  <c:v>-9.37999999999998E-2</c:v>
                </c:pt>
                <c:pt idx="32">
                  <c:v>-9.3599999999999794E-2</c:v>
                </c:pt>
                <c:pt idx="33">
                  <c:v>-9.3399999999999803E-2</c:v>
                </c:pt>
                <c:pt idx="34">
                  <c:v>-9.3199999999999797E-2</c:v>
                </c:pt>
                <c:pt idx="35">
                  <c:v>-9.2999999999999805E-2</c:v>
                </c:pt>
                <c:pt idx="36">
                  <c:v>-9.2799999999999799E-2</c:v>
                </c:pt>
                <c:pt idx="37">
                  <c:v>-9.2599999999999794E-2</c:v>
                </c:pt>
                <c:pt idx="38">
                  <c:v>-9.2399999999999594E-2</c:v>
                </c:pt>
                <c:pt idx="39">
                  <c:v>-9.2199999999999602E-2</c:v>
                </c:pt>
                <c:pt idx="40">
                  <c:v>-9.1999999999999596E-2</c:v>
                </c:pt>
                <c:pt idx="41">
                  <c:v>-9.1799999999999604E-2</c:v>
                </c:pt>
                <c:pt idx="42">
                  <c:v>-9.1599999999999598E-2</c:v>
                </c:pt>
                <c:pt idx="43">
                  <c:v>-9.1399999999999607E-2</c:v>
                </c:pt>
                <c:pt idx="44">
                  <c:v>-9.1199999999999601E-2</c:v>
                </c:pt>
                <c:pt idx="45">
                  <c:v>-9.0999999999999595E-2</c:v>
                </c:pt>
                <c:pt idx="46">
                  <c:v>-9.0799999999999603E-2</c:v>
                </c:pt>
                <c:pt idx="47">
                  <c:v>-9.0599999999999598E-2</c:v>
                </c:pt>
                <c:pt idx="48">
                  <c:v>-9.0399999999999606E-2</c:v>
                </c:pt>
                <c:pt idx="49">
                  <c:v>-9.01999999999996E-2</c:v>
                </c:pt>
                <c:pt idx="50">
                  <c:v>-8.9999999999999594E-2</c:v>
                </c:pt>
                <c:pt idx="51">
                  <c:v>-8.9799999999999602E-2</c:v>
                </c:pt>
                <c:pt idx="52">
                  <c:v>-8.9599999999999597E-2</c:v>
                </c:pt>
                <c:pt idx="53">
                  <c:v>-8.9399999999999605E-2</c:v>
                </c:pt>
                <c:pt idx="54">
                  <c:v>-8.9199999999999599E-2</c:v>
                </c:pt>
                <c:pt idx="55">
                  <c:v>-8.8999999999999593E-2</c:v>
                </c:pt>
                <c:pt idx="56">
                  <c:v>-8.8799999999999601E-2</c:v>
                </c:pt>
                <c:pt idx="57">
                  <c:v>-8.8599999999999596E-2</c:v>
                </c:pt>
                <c:pt idx="58">
                  <c:v>-8.8399999999999604E-2</c:v>
                </c:pt>
                <c:pt idx="59">
                  <c:v>-8.8199999999999598E-2</c:v>
                </c:pt>
                <c:pt idx="60">
                  <c:v>-8.7999999999999606E-2</c:v>
                </c:pt>
                <c:pt idx="61">
                  <c:v>-8.7799999999999601E-2</c:v>
                </c:pt>
                <c:pt idx="62">
                  <c:v>-8.7599999999999595E-2</c:v>
                </c:pt>
                <c:pt idx="63">
                  <c:v>-8.7399999999999603E-2</c:v>
                </c:pt>
                <c:pt idx="64">
                  <c:v>-8.7199999999999597E-2</c:v>
                </c:pt>
                <c:pt idx="65">
                  <c:v>-8.6999999999999605E-2</c:v>
                </c:pt>
                <c:pt idx="66">
                  <c:v>-8.67999999999996E-2</c:v>
                </c:pt>
                <c:pt idx="67">
                  <c:v>-8.6599999999999594E-2</c:v>
                </c:pt>
                <c:pt idx="68">
                  <c:v>-8.6399999999999602E-2</c:v>
                </c:pt>
                <c:pt idx="69">
                  <c:v>-8.6199999999999596E-2</c:v>
                </c:pt>
                <c:pt idx="70">
                  <c:v>-8.5999999999999605E-2</c:v>
                </c:pt>
                <c:pt idx="71">
                  <c:v>-8.5799999999999599E-2</c:v>
                </c:pt>
                <c:pt idx="72">
                  <c:v>-8.5599999999999593E-2</c:v>
                </c:pt>
                <c:pt idx="73">
                  <c:v>-8.5399999999999393E-2</c:v>
                </c:pt>
                <c:pt idx="74">
                  <c:v>-8.5199999999999401E-2</c:v>
                </c:pt>
                <c:pt idx="75">
                  <c:v>-8.4999999999999395E-2</c:v>
                </c:pt>
                <c:pt idx="76">
                  <c:v>-8.4799999999999404E-2</c:v>
                </c:pt>
                <c:pt idx="77">
                  <c:v>-8.4599999999999398E-2</c:v>
                </c:pt>
                <c:pt idx="78">
                  <c:v>-8.4399999999999406E-2</c:v>
                </c:pt>
                <c:pt idx="79">
                  <c:v>-8.41999999999994E-2</c:v>
                </c:pt>
                <c:pt idx="80">
                  <c:v>-8.3999999999999395E-2</c:v>
                </c:pt>
                <c:pt idx="81">
                  <c:v>-8.3799999999999403E-2</c:v>
                </c:pt>
                <c:pt idx="82">
                  <c:v>-8.3599999999999397E-2</c:v>
                </c:pt>
                <c:pt idx="83">
                  <c:v>-8.3399999999999405E-2</c:v>
                </c:pt>
                <c:pt idx="84">
                  <c:v>-8.3199999999999399E-2</c:v>
                </c:pt>
                <c:pt idx="85">
                  <c:v>-8.2999999999999394E-2</c:v>
                </c:pt>
                <c:pt idx="86">
                  <c:v>-8.2799999999999402E-2</c:v>
                </c:pt>
                <c:pt idx="87">
                  <c:v>-8.2599999999999396E-2</c:v>
                </c:pt>
                <c:pt idx="88">
                  <c:v>-8.2399999999999404E-2</c:v>
                </c:pt>
                <c:pt idx="89">
                  <c:v>-8.2199999999999399E-2</c:v>
                </c:pt>
                <c:pt idx="90">
                  <c:v>-8.1999999999999407E-2</c:v>
                </c:pt>
                <c:pt idx="91">
                  <c:v>-8.1799999999999401E-2</c:v>
                </c:pt>
                <c:pt idx="92">
                  <c:v>-8.1599999999999395E-2</c:v>
                </c:pt>
                <c:pt idx="93">
                  <c:v>-8.1399999999999403E-2</c:v>
                </c:pt>
                <c:pt idx="94">
                  <c:v>-8.1199999999999398E-2</c:v>
                </c:pt>
                <c:pt idx="95">
                  <c:v>-8.0999999999999406E-2</c:v>
                </c:pt>
                <c:pt idx="96">
                  <c:v>-8.07999999999994E-2</c:v>
                </c:pt>
                <c:pt idx="97">
                  <c:v>-8.0599999999999394E-2</c:v>
                </c:pt>
                <c:pt idx="98">
                  <c:v>-8.0399999999999403E-2</c:v>
                </c:pt>
                <c:pt idx="99">
                  <c:v>-8.0199999999999397E-2</c:v>
                </c:pt>
                <c:pt idx="100">
                  <c:v>-7.9999999999999405E-2</c:v>
                </c:pt>
                <c:pt idx="101">
                  <c:v>-7.9799999999999399E-2</c:v>
                </c:pt>
                <c:pt idx="102">
                  <c:v>-7.9599999999999393E-2</c:v>
                </c:pt>
                <c:pt idx="103">
                  <c:v>-7.9399999999999402E-2</c:v>
                </c:pt>
                <c:pt idx="104">
                  <c:v>-7.9199999999999396E-2</c:v>
                </c:pt>
                <c:pt idx="105">
                  <c:v>-7.8999999999999404E-2</c:v>
                </c:pt>
                <c:pt idx="106">
                  <c:v>-7.8799999999999398E-2</c:v>
                </c:pt>
                <c:pt idx="107">
                  <c:v>-7.8599999999999406E-2</c:v>
                </c:pt>
                <c:pt idx="108">
                  <c:v>-7.8399999999999206E-2</c:v>
                </c:pt>
                <c:pt idx="109">
                  <c:v>-7.8199999999999201E-2</c:v>
                </c:pt>
                <c:pt idx="110">
                  <c:v>-7.7999999999999195E-2</c:v>
                </c:pt>
                <c:pt idx="111">
                  <c:v>-7.7799999999999203E-2</c:v>
                </c:pt>
                <c:pt idx="112">
                  <c:v>-7.7599999999999197E-2</c:v>
                </c:pt>
                <c:pt idx="113">
                  <c:v>-7.7399999999999206E-2</c:v>
                </c:pt>
                <c:pt idx="114">
                  <c:v>-7.71999999999992E-2</c:v>
                </c:pt>
                <c:pt idx="115">
                  <c:v>-7.6999999999999194E-2</c:v>
                </c:pt>
                <c:pt idx="116">
                  <c:v>-7.6799999999999202E-2</c:v>
                </c:pt>
                <c:pt idx="117">
                  <c:v>-7.6599999999999197E-2</c:v>
                </c:pt>
                <c:pt idx="118">
                  <c:v>-7.6399999999999205E-2</c:v>
                </c:pt>
                <c:pt idx="119">
                  <c:v>-7.6199999999999199E-2</c:v>
                </c:pt>
                <c:pt idx="120">
                  <c:v>-7.5999999999999193E-2</c:v>
                </c:pt>
                <c:pt idx="121">
                  <c:v>-7.5799999999999201E-2</c:v>
                </c:pt>
                <c:pt idx="122">
                  <c:v>-7.5599999999999196E-2</c:v>
                </c:pt>
                <c:pt idx="123">
                  <c:v>-7.5399999999999204E-2</c:v>
                </c:pt>
                <c:pt idx="124">
                  <c:v>-7.5199999999999198E-2</c:v>
                </c:pt>
                <c:pt idx="125">
                  <c:v>-7.4999999999999206E-2</c:v>
                </c:pt>
                <c:pt idx="126">
                  <c:v>-7.47999999999992E-2</c:v>
                </c:pt>
                <c:pt idx="127">
                  <c:v>-7.4599999999999195E-2</c:v>
                </c:pt>
                <c:pt idx="128">
                  <c:v>-7.4399999999999203E-2</c:v>
                </c:pt>
                <c:pt idx="129">
                  <c:v>-7.4199999999999197E-2</c:v>
                </c:pt>
                <c:pt idx="130">
                  <c:v>-7.3999999999999205E-2</c:v>
                </c:pt>
                <c:pt idx="131">
                  <c:v>-7.37999999999992E-2</c:v>
                </c:pt>
                <c:pt idx="132">
                  <c:v>-7.3599999999999194E-2</c:v>
                </c:pt>
                <c:pt idx="133">
                  <c:v>-7.3399999999999202E-2</c:v>
                </c:pt>
                <c:pt idx="134">
                  <c:v>-7.3199999999999196E-2</c:v>
                </c:pt>
                <c:pt idx="135">
                  <c:v>-7.2999999999999204E-2</c:v>
                </c:pt>
                <c:pt idx="136">
                  <c:v>-7.2799999999999199E-2</c:v>
                </c:pt>
                <c:pt idx="137">
                  <c:v>-7.2599999999999207E-2</c:v>
                </c:pt>
                <c:pt idx="138">
                  <c:v>-7.2399999999999201E-2</c:v>
                </c:pt>
                <c:pt idx="139">
                  <c:v>-7.2199999999999195E-2</c:v>
                </c:pt>
                <c:pt idx="140">
                  <c:v>-7.1999999999999204E-2</c:v>
                </c:pt>
                <c:pt idx="141">
                  <c:v>-7.1799999999999198E-2</c:v>
                </c:pt>
                <c:pt idx="142">
                  <c:v>-7.1599999999999206E-2</c:v>
                </c:pt>
                <c:pt idx="143">
                  <c:v>-7.1399999999999006E-2</c:v>
                </c:pt>
                <c:pt idx="144">
                  <c:v>-7.1199999999999E-2</c:v>
                </c:pt>
                <c:pt idx="145">
                  <c:v>-7.0999999999998994E-2</c:v>
                </c:pt>
                <c:pt idx="146">
                  <c:v>-7.0799999999999003E-2</c:v>
                </c:pt>
                <c:pt idx="147">
                  <c:v>-7.0599999999998997E-2</c:v>
                </c:pt>
                <c:pt idx="148">
                  <c:v>-7.0399999999999005E-2</c:v>
                </c:pt>
                <c:pt idx="149">
                  <c:v>-7.0199999999998999E-2</c:v>
                </c:pt>
                <c:pt idx="150">
                  <c:v>-6.9999999999998994E-2</c:v>
                </c:pt>
                <c:pt idx="151">
                  <c:v>-6.9799999999999002E-2</c:v>
                </c:pt>
                <c:pt idx="152">
                  <c:v>-6.9599999999998996E-2</c:v>
                </c:pt>
                <c:pt idx="153">
                  <c:v>-6.9399999999999004E-2</c:v>
                </c:pt>
                <c:pt idx="154">
                  <c:v>-6.9199999999998998E-2</c:v>
                </c:pt>
                <c:pt idx="155">
                  <c:v>-6.8999999999999007E-2</c:v>
                </c:pt>
                <c:pt idx="156">
                  <c:v>-6.8799999999999001E-2</c:v>
                </c:pt>
                <c:pt idx="157">
                  <c:v>-6.8599999999998995E-2</c:v>
                </c:pt>
                <c:pt idx="158">
                  <c:v>-6.8399999999999003E-2</c:v>
                </c:pt>
                <c:pt idx="159">
                  <c:v>-6.8199999999998998E-2</c:v>
                </c:pt>
                <c:pt idx="160">
                  <c:v>-6.7999999999999006E-2</c:v>
                </c:pt>
                <c:pt idx="161">
                  <c:v>-6.7799999999999E-2</c:v>
                </c:pt>
                <c:pt idx="162">
                  <c:v>-6.7599999999998994E-2</c:v>
                </c:pt>
                <c:pt idx="163">
                  <c:v>-6.7399999999999002E-2</c:v>
                </c:pt>
                <c:pt idx="164">
                  <c:v>-6.7199999999998997E-2</c:v>
                </c:pt>
                <c:pt idx="165">
                  <c:v>-6.6999999999999005E-2</c:v>
                </c:pt>
                <c:pt idx="166">
                  <c:v>-6.6799999999998999E-2</c:v>
                </c:pt>
                <c:pt idx="167">
                  <c:v>-6.6599999999998993E-2</c:v>
                </c:pt>
                <c:pt idx="168">
                  <c:v>-6.6399999999999001E-2</c:v>
                </c:pt>
                <c:pt idx="169">
                  <c:v>-6.6199999999998996E-2</c:v>
                </c:pt>
                <c:pt idx="170">
                  <c:v>-6.5999999999999004E-2</c:v>
                </c:pt>
                <c:pt idx="171">
                  <c:v>-6.5799999999998998E-2</c:v>
                </c:pt>
                <c:pt idx="172">
                  <c:v>-6.5599999999999006E-2</c:v>
                </c:pt>
                <c:pt idx="173">
                  <c:v>-6.5399999999999001E-2</c:v>
                </c:pt>
                <c:pt idx="174">
                  <c:v>-6.5199999999998995E-2</c:v>
                </c:pt>
                <c:pt idx="175">
                  <c:v>-6.4999999999999003E-2</c:v>
                </c:pt>
                <c:pt idx="176">
                  <c:v>-6.4799999999998997E-2</c:v>
                </c:pt>
                <c:pt idx="177">
                  <c:v>-6.4599999999999005E-2</c:v>
                </c:pt>
                <c:pt idx="178">
                  <c:v>-6.4399999999998805E-2</c:v>
                </c:pt>
                <c:pt idx="179">
                  <c:v>-6.41999999999988E-2</c:v>
                </c:pt>
                <c:pt idx="180">
                  <c:v>-6.3999999999998794E-2</c:v>
                </c:pt>
                <c:pt idx="181">
                  <c:v>-6.3799999999998802E-2</c:v>
                </c:pt>
                <c:pt idx="182">
                  <c:v>-6.3599999999998796E-2</c:v>
                </c:pt>
                <c:pt idx="183">
                  <c:v>-6.3399999999998805E-2</c:v>
                </c:pt>
                <c:pt idx="184">
                  <c:v>-6.3199999999998799E-2</c:v>
                </c:pt>
                <c:pt idx="185">
                  <c:v>-6.2999999999998793E-2</c:v>
                </c:pt>
                <c:pt idx="186">
                  <c:v>-6.2799999999998801E-2</c:v>
                </c:pt>
                <c:pt idx="187">
                  <c:v>-6.2599999999998795E-2</c:v>
                </c:pt>
                <c:pt idx="188">
                  <c:v>-6.2399999999998797E-2</c:v>
                </c:pt>
                <c:pt idx="189">
                  <c:v>-6.2199999999998798E-2</c:v>
                </c:pt>
                <c:pt idx="190">
                  <c:v>-6.1999999999998799E-2</c:v>
                </c:pt>
                <c:pt idx="191">
                  <c:v>-6.17999999999988E-2</c:v>
                </c:pt>
                <c:pt idx="192">
                  <c:v>-6.1599999999998802E-2</c:v>
                </c:pt>
                <c:pt idx="193">
                  <c:v>-6.1399999999998803E-2</c:v>
                </c:pt>
                <c:pt idx="194">
                  <c:v>-6.1199999999998797E-2</c:v>
                </c:pt>
                <c:pt idx="195">
                  <c:v>-6.0999999999998798E-2</c:v>
                </c:pt>
                <c:pt idx="196">
                  <c:v>-6.0799999999998799E-2</c:v>
                </c:pt>
                <c:pt idx="197">
                  <c:v>-6.0599999999998801E-2</c:v>
                </c:pt>
                <c:pt idx="198">
                  <c:v>-6.0399999999998802E-2</c:v>
                </c:pt>
                <c:pt idx="199">
                  <c:v>-6.0199999999998803E-2</c:v>
                </c:pt>
                <c:pt idx="200">
                  <c:v>-5.9999999999998797E-2</c:v>
                </c:pt>
                <c:pt idx="201">
                  <c:v>-5.9799999999998799E-2</c:v>
                </c:pt>
                <c:pt idx="202">
                  <c:v>-5.95999999999988E-2</c:v>
                </c:pt>
                <c:pt idx="203">
                  <c:v>-5.9399999999998801E-2</c:v>
                </c:pt>
                <c:pt idx="204">
                  <c:v>-5.9199999999998802E-2</c:v>
                </c:pt>
                <c:pt idx="205">
                  <c:v>-5.8999999999998803E-2</c:v>
                </c:pt>
                <c:pt idx="206">
                  <c:v>-5.8799999999998798E-2</c:v>
                </c:pt>
                <c:pt idx="207">
                  <c:v>-5.8599999999998799E-2</c:v>
                </c:pt>
                <c:pt idx="208">
                  <c:v>-5.83999999999988E-2</c:v>
                </c:pt>
                <c:pt idx="209">
                  <c:v>-5.8199999999998801E-2</c:v>
                </c:pt>
                <c:pt idx="210">
                  <c:v>-5.7999999999998803E-2</c:v>
                </c:pt>
                <c:pt idx="211">
                  <c:v>-5.7799999999998797E-2</c:v>
                </c:pt>
                <c:pt idx="212">
                  <c:v>-5.7599999999998798E-2</c:v>
                </c:pt>
                <c:pt idx="213">
                  <c:v>-5.7399999999998799E-2</c:v>
                </c:pt>
                <c:pt idx="214">
                  <c:v>-5.71999999999988E-2</c:v>
                </c:pt>
                <c:pt idx="215">
                  <c:v>-5.6999999999998802E-2</c:v>
                </c:pt>
                <c:pt idx="216">
                  <c:v>-5.6799999999998803E-2</c:v>
                </c:pt>
                <c:pt idx="217">
                  <c:v>-5.6599999999998797E-2</c:v>
                </c:pt>
                <c:pt idx="218">
                  <c:v>-5.6399999999998798E-2</c:v>
                </c:pt>
                <c:pt idx="219">
                  <c:v>-5.61999999999988E-2</c:v>
                </c:pt>
                <c:pt idx="220">
                  <c:v>-5.5999999999998801E-2</c:v>
                </c:pt>
                <c:pt idx="221">
                  <c:v>-5.5799999999998802E-2</c:v>
                </c:pt>
                <c:pt idx="222">
                  <c:v>-5.5599999999998803E-2</c:v>
                </c:pt>
                <c:pt idx="223">
                  <c:v>-5.5399999999998797E-2</c:v>
                </c:pt>
                <c:pt idx="224">
                  <c:v>-5.5199999999998799E-2</c:v>
                </c:pt>
                <c:pt idx="225">
                  <c:v>-5.49999999999988E-2</c:v>
                </c:pt>
                <c:pt idx="226">
                  <c:v>-5.4799999999998801E-2</c:v>
                </c:pt>
                <c:pt idx="227">
                  <c:v>-5.4599999999998802E-2</c:v>
                </c:pt>
                <c:pt idx="228">
                  <c:v>-5.4399999999998797E-2</c:v>
                </c:pt>
                <c:pt idx="229">
                  <c:v>-5.4199999999998798E-2</c:v>
                </c:pt>
                <c:pt idx="230">
                  <c:v>-5.3999999999998799E-2</c:v>
                </c:pt>
                <c:pt idx="231">
                  <c:v>-5.37999999999988E-2</c:v>
                </c:pt>
                <c:pt idx="232">
                  <c:v>-5.3599999999998801E-2</c:v>
                </c:pt>
                <c:pt idx="233">
                  <c:v>-5.3399999999998803E-2</c:v>
                </c:pt>
                <c:pt idx="234">
                  <c:v>-5.3199999999998998E-2</c:v>
                </c:pt>
                <c:pt idx="235">
                  <c:v>-5.2999999999998999E-2</c:v>
                </c:pt>
                <c:pt idx="236">
                  <c:v>-5.2799999999999001E-2</c:v>
                </c:pt>
                <c:pt idx="237">
                  <c:v>-5.2599999999999002E-2</c:v>
                </c:pt>
                <c:pt idx="238">
                  <c:v>-5.2399999999999003E-2</c:v>
                </c:pt>
                <c:pt idx="239">
                  <c:v>-5.2199999999998997E-2</c:v>
                </c:pt>
                <c:pt idx="240">
                  <c:v>-5.1999999999998998E-2</c:v>
                </c:pt>
                <c:pt idx="241">
                  <c:v>-5.1799999999999E-2</c:v>
                </c:pt>
                <c:pt idx="242">
                  <c:v>-5.1599999999999001E-2</c:v>
                </c:pt>
                <c:pt idx="243">
                  <c:v>-5.1399999999999002E-2</c:v>
                </c:pt>
                <c:pt idx="244">
                  <c:v>-5.1199999999999003E-2</c:v>
                </c:pt>
                <c:pt idx="245">
                  <c:v>-5.0999999999998998E-2</c:v>
                </c:pt>
                <c:pt idx="246">
                  <c:v>-5.0799999999998999E-2</c:v>
                </c:pt>
                <c:pt idx="247">
                  <c:v>-5.0599999999999E-2</c:v>
                </c:pt>
                <c:pt idx="248">
                  <c:v>-5.0399999999999001E-2</c:v>
                </c:pt>
                <c:pt idx="249">
                  <c:v>-5.0199999999999002E-2</c:v>
                </c:pt>
                <c:pt idx="250">
                  <c:v>-4.9999999999998997E-2</c:v>
                </c:pt>
                <c:pt idx="251">
                  <c:v>-4.9799999999998998E-2</c:v>
                </c:pt>
                <c:pt idx="252">
                  <c:v>-4.9599999999998999E-2</c:v>
                </c:pt>
                <c:pt idx="253">
                  <c:v>-4.9399999999999E-2</c:v>
                </c:pt>
                <c:pt idx="254">
                  <c:v>-4.9199999999999001E-2</c:v>
                </c:pt>
                <c:pt idx="255">
                  <c:v>-4.8999999999999003E-2</c:v>
                </c:pt>
                <c:pt idx="256">
                  <c:v>-4.8799999999998997E-2</c:v>
                </c:pt>
                <c:pt idx="257">
                  <c:v>-4.8599999999998998E-2</c:v>
                </c:pt>
                <c:pt idx="258">
                  <c:v>-4.8399999999998999E-2</c:v>
                </c:pt>
                <c:pt idx="259">
                  <c:v>-4.8199999999999001E-2</c:v>
                </c:pt>
                <c:pt idx="260">
                  <c:v>-4.7999999999999002E-2</c:v>
                </c:pt>
                <c:pt idx="261">
                  <c:v>-4.7799999999999003E-2</c:v>
                </c:pt>
                <c:pt idx="262">
                  <c:v>-4.7599999999998997E-2</c:v>
                </c:pt>
                <c:pt idx="263">
                  <c:v>-4.7399999999998998E-2</c:v>
                </c:pt>
                <c:pt idx="264">
                  <c:v>-4.7199999999999E-2</c:v>
                </c:pt>
                <c:pt idx="265">
                  <c:v>-4.6999999999999001E-2</c:v>
                </c:pt>
                <c:pt idx="266">
                  <c:v>-4.6799999999999002E-2</c:v>
                </c:pt>
                <c:pt idx="267">
                  <c:v>-4.6599999999999003E-2</c:v>
                </c:pt>
                <c:pt idx="268">
                  <c:v>-4.6399999999998998E-2</c:v>
                </c:pt>
                <c:pt idx="269">
                  <c:v>-4.6199999999998999E-2</c:v>
                </c:pt>
                <c:pt idx="270">
                  <c:v>-4.5999999999999E-2</c:v>
                </c:pt>
                <c:pt idx="271">
                  <c:v>-4.5799999999999001E-2</c:v>
                </c:pt>
                <c:pt idx="272">
                  <c:v>-4.5599999999999002E-2</c:v>
                </c:pt>
                <c:pt idx="273">
                  <c:v>-4.5399999999998997E-2</c:v>
                </c:pt>
                <c:pt idx="274">
                  <c:v>-4.5199999999998998E-2</c:v>
                </c:pt>
                <c:pt idx="275">
                  <c:v>-4.4999999999998999E-2</c:v>
                </c:pt>
                <c:pt idx="276">
                  <c:v>-4.4799999999999E-2</c:v>
                </c:pt>
                <c:pt idx="277">
                  <c:v>-4.4599999999999002E-2</c:v>
                </c:pt>
                <c:pt idx="278">
                  <c:v>-4.4399999999999003E-2</c:v>
                </c:pt>
                <c:pt idx="279">
                  <c:v>-4.4199999999998997E-2</c:v>
                </c:pt>
                <c:pt idx="280">
                  <c:v>-4.3999999999998998E-2</c:v>
                </c:pt>
                <c:pt idx="281">
                  <c:v>-4.3799999999998999E-2</c:v>
                </c:pt>
                <c:pt idx="282">
                  <c:v>-4.3599999999999001E-2</c:v>
                </c:pt>
                <c:pt idx="283">
                  <c:v>-4.3399999999999002E-2</c:v>
                </c:pt>
                <c:pt idx="284">
                  <c:v>-4.3199999999999003E-2</c:v>
                </c:pt>
                <c:pt idx="285">
                  <c:v>-4.2999999999998997E-2</c:v>
                </c:pt>
                <c:pt idx="286">
                  <c:v>-4.2799999999998999E-2</c:v>
                </c:pt>
                <c:pt idx="287">
                  <c:v>-4.2599999999999E-2</c:v>
                </c:pt>
                <c:pt idx="288">
                  <c:v>-4.2399999999999001E-2</c:v>
                </c:pt>
                <c:pt idx="289">
                  <c:v>-4.2199999999999002E-2</c:v>
                </c:pt>
                <c:pt idx="290">
                  <c:v>-4.1999999999999003E-2</c:v>
                </c:pt>
                <c:pt idx="291">
                  <c:v>-4.1799999999998998E-2</c:v>
                </c:pt>
                <c:pt idx="292">
                  <c:v>-4.1599999999998999E-2</c:v>
                </c:pt>
                <c:pt idx="293">
                  <c:v>-4.1399999999999E-2</c:v>
                </c:pt>
                <c:pt idx="294">
                  <c:v>-4.1199999999999001E-2</c:v>
                </c:pt>
                <c:pt idx="295">
                  <c:v>-4.0999999999999003E-2</c:v>
                </c:pt>
                <c:pt idx="296">
                  <c:v>-4.0799999999998997E-2</c:v>
                </c:pt>
                <c:pt idx="297">
                  <c:v>-4.0599999999998998E-2</c:v>
                </c:pt>
                <c:pt idx="298">
                  <c:v>-4.0399999999998999E-2</c:v>
                </c:pt>
                <c:pt idx="299">
                  <c:v>-4.0199999999999E-2</c:v>
                </c:pt>
                <c:pt idx="300">
                  <c:v>-3.9999999999999002E-2</c:v>
                </c:pt>
                <c:pt idx="301">
                  <c:v>-3.9799999999999003E-2</c:v>
                </c:pt>
                <c:pt idx="302">
                  <c:v>-3.9599999999998997E-2</c:v>
                </c:pt>
                <c:pt idx="303">
                  <c:v>-3.9399999999998998E-2</c:v>
                </c:pt>
                <c:pt idx="304">
                  <c:v>-3.9199999999999E-2</c:v>
                </c:pt>
                <c:pt idx="305">
                  <c:v>-3.8999999999999001E-2</c:v>
                </c:pt>
                <c:pt idx="306">
                  <c:v>-3.8799999999999002E-2</c:v>
                </c:pt>
                <c:pt idx="307">
                  <c:v>-3.8599999999999003E-2</c:v>
                </c:pt>
                <c:pt idx="308">
                  <c:v>-3.8399999999998997E-2</c:v>
                </c:pt>
                <c:pt idx="309">
                  <c:v>-3.8199999999998999E-2</c:v>
                </c:pt>
                <c:pt idx="310">
                  <c:v>-3.7999999999999E-2</c:v>
                </c:pt>
                <c:pt idx="311">
                  <c:v>-3.7799999999999001E-2</c:v>
                </c:pt>
                <c:pt idx="312">
                  <c:v>-3.7599999999999002E-2</c:v>
                </c:pt>
                <c:pt idx="313">
                  <c:v>-3.7399999999998997E-2</c:v>
                </c:pt>
                <c:pt idx="314">
                  <c:v>-3.7199999999998998E-2</c:v>
                </c:pt>
                <c:pt idx="315">
                  <c:v>-3.6999999999998999E-2</c:v>
                </c:pt>
                <c:pt idx="316">
                  <c:v>-3.6799999999999E-2</c:v>
                </c:pt>
                <c:pt idx="317">
                  <c:v>-3.6599999999999001E-2</c:v>
                </c:pt>
                <c:pt idx="318">
                  <c:v>-3.6399999999999003E-2</c:v>
                </c:pt>
                <c:pt idx="319">
                  <c:v>-3.6199999999998997E-2</c:v>
                </c:pt>
                <c:pt idx="320">
                  <c:v>-3.5999999999998998E-2</c:v>
                </c:pt>
                <c:pt idx="321">
                  <c:v>-3.5799999999998999E-2</c:v>
                </c:pt>
                <c:pt idx="322">
                  <c:v>-3.5599999999999E-2</c:v>
                </c:pt>
                <c:pt idx="323">
                  <c:v>-3.5399999999999002E-2</c:v>
                </c:pt>
                <c:pt idx="324">
                  <c:v>-3.5199999999999003E-2</c:v>
                </c:pt>
                <c:pt idx="325">
                  <c:v>-3.4999999999998997E-2</c:v>
                </c:pt>
                <c:pt idx="326">
                  <c:v>-3.4799999999998998E-2</c:v>
                </c:pt>
                <c:pt idx="327">
                  <c:v>-3.4599999999999E-2</c:v>
                </c:pt>
                <c:pt idx="328">
                  <c:v>-3.4399999999999001E-2</c:v>
                </c:pt>
                <c:pt idx="329">
                  <c:v>-3.4199999999999002E-2</c:v>
                </c:pt>
                <c:pt idx="330">
                  <c:v>-3.3999999999999003E-2</c:v>
                </c:pt>
                <c:pt idx="331">
                  <c:v>-3.3799999999998998E-2</c:v>
                </c:pt>
                <c:pt idx="332">
                  <c:v>-3.3599999999998999E-2</c:v>
                </c:pt>
                <c:pt idx="333">
                  <c:v>-3.3399999999999E-2</c:v>
                </c:pt>
                <c:pt idx="334">
                  <c:v>-3.3199999999999001E-2</c:v>
                </c:pt>
                <c:pt idx="335">
                  <c:v>-3.2999999999999002E-2</c:v>
                </c:pt>
                <c:pt idx="336">
                  <c:v>-3.2799999999998997E-2</c:v>
                </c:pt>
                <c:pt idx="337">
                  <c:v>-3.2599999999998998E-2</c:v>
                </c:pt>
                <c:pt idx="338">
                  <c:v>-3.2399999999998999E-2</c:v>
                </c:pt>
                <c:pt idx="339">
                  <c:v>-3.2199999999999E-2</c:v>
                </c:pt>
                <c:pt idx="340">
                  <c:v>-3.1999999999999001E-2</c:v>
                </c:pt>
                <c:pt idx="341">
                  <c:v>-3.1799999999999003E-2</c:v>
                </c:pt>
                <c:pt idx="342">
                  <c:v>-3.1599999999998997E-2</c:v>
                </c:pt>
                <c:pt idx="343">
                  <c:v>-3.1399999999998998E-2</c:v>
                </c:pt>
                <c:pt idx="344">
                  <c:v>-3.1199999999998999E-2</c:v>
                </c:pt>
                <c:pt idx="345">
                  <c:v>-3.0999999999999001E-2</c:v>
                </c:pt>
                <c:pt idx="346">
                  <c:v>-3.0799999999998998E-2</c:v>
                </c:pt>
                <c:pt idx="347">
                  <c:v>-3.0599999999999E-2</c:v>
                </c:pt>
                <c:pt idx="348">
                  <c:v>-3.0399999999999001E-2</c:v>
                </c:pt>
                <c:pt idx="349">
                  <c:v>-3.0199999999998998E-2</c:v>
                </c:pt>
                <c:pt idx="350">
                  <c:v>-2.9999999999999E-2</c:v>
                </c:pt>
                <c:pt idx="351">
                  <c:v>-2.9799999999999001E-2</c:v>
                </c:pt>
                <c:pt idx="352">
                  <c:v>-2.9599999999998999E-2</c:v>
                </c:pt>
                <c:pt idx="353">
                  <c:v>-2.9399999999999E-2</c:v>
                </c:pt>
                <c:pt idx="354">
                  <c:v>-2.9199999999999001E-2</c:v>
                </c:pt>
                <c:pt idx="355">
                  <c:v>-2.8999999999998999E-2</c:v>
                </c:pt>
                <c:pt idx="356">
                  <c:v>-2.8799999999999E-2</c:v>
                </c:pt>
                <c:pt idx="357">
                  <c:v>-2.8599999999999001E-2</c:v>
                </c:pt>
                <c:pt idx="358">
                  <c:v>-2.8399999999998999E-2</c:v>
                </c:pt>
                <c:pt idx="359">
                  <c:v>-2.8199999999999E-2</c:v>
                </c:pt>
                <c:pt idx="360">
                  <c:v>-2.7999999999999001E-2</c:v>
                </c:pt>
                <c:pt idx="361">
                  <c:v>-2.7799999999998999E-2</c:v>
                </c:pt>
                <c:pt idx="362">
                  <c:v>-2.7599999999999E-2</c:v>
                </c:pt>
                <c:pt idx="363">
                  <c:v>-2.7399999999999002E-2</c:v>
                </c:pt>
                <c:pt idx="364">
                  <c:v>-2.7199999999998999E-2</c:v>
                </c:pt>
                <c:pt idx="365">
                  <c:v>-2.6999999999999E-2</c:v>
                </c:pt>
                <c:pt idx="366">
                  <c:v>-2.6799999999999002E-2</c:v>
                </c:pt>
                <c:pt idx="367">
                  <c:v>-2.6599999999998999E-2</c:v>
                </c:pt>
                <c:pt idx="368">
                  <c:v>-2.6399999999999001E-2</c:v>
                </c:pt>
                <c:pt idx="369">
                  <c:v>-2.6199999999998998E-2</c:v>
                </c:pt>
                <c:pt idx="370">
                  <c:v>-2.5999999999999E-2</c:v>
                </c:pt>
                <c:pt idx="371">
                  <c:v>-2.5799999999999001E-2</c:v>
                </c:pt>
                <c:pt idx="372">
                  <c:v>-2.5599999999998999E-2</c:v>
                </c:pt>
                <c:pt idx="373">
                  <c:v>-2.5399999999999E-2</c:v>
                </c:pt>
                <c:pt idx="374">
                  <c:v>-2.5199999999999001E-2</c:v>
                </c:pt>
                <c:pt idx="375">
                  <c:v>-2.4999999999998999E-2</c:v>
                </c:pt>
                <c:pt idx="376">
                  <c:v>-2.4799999999999E-2</c:v>
                </c:pt>
                <c:pt idx="377">
                  <c:v>-2.4599999999999001E-2</c:v>
                </c:pt>
                <c:pt idx="378">
                  <c:v>-2.4399999999998999E-2</c:v>
                </c:pt>
                <c:pt idx="379">
                  <c:v>-2.4199999999999E-2</c:v>
                </c:pt>
                <c:pt idx="380">
                  <c:v>-2.3999999999999001E-2</c:v>
                </c:pt>
                <c:pt idx="381">
                  <c:v>-2.3799999999998999E-2</c:v>
                </c:pt>
                <c:pt idx="382">
                  <c:v>-2.3599999999999E-2</c:v>
                </c:pt>
                <c:pt idx="383">
                  <c:v>-2.3399999999999001E-2</c:v>
                </c:pt>
                <c:pt idx="384">
                  <c:v>-2.3199999999998999E-2</c:v>
                </c:pt>
                <c:pt idx="385">
                  <c:v>-2.2999999999999E-2</c:v>
                </c:pt>
                <c:pt idx="386">
                  <c:v>-2.2799999999999002E-2</c:v>
                </c:pt>
                <c:pt idx="387">
                  <c:v>-2.2599999999998999E-2</c:v>
                </c:pt>
                <c:pt idx="388">
                  <c:v>-2.2399999999999001E-2</c:v>
                </c:pt>
                <c:pt idx="389">
                  <c:v>-2.2199999999998998E-2</c:v>
                </c:pt>
                <c:pt idx="390">
                  <c:v>-2.1999999999999E-2</c:v>
                </c:pt>
                <c:pt idx="391">
                  <c:v>-2.1799999999999001E-2</c:v>
                </c:pt>
                <c:pt idx="392">
                  <c:v>-2.1599999999998998E-2</c:v>
                </c:pt>
                <c:pt idx="393">
                  <c:v>-2.1399999999999E-2</c:v>
                </c:pt>
                <c:pt idx="394">
                  <c:v>-2.1199999999999001E-2</c:v>
                </c:pt>
                <c:pt idx="395">
                  <c:v>-2.0999999999998999E-2</c:v>
                </c:pt>
                <c:pt idx="396">
                  <c:v>-2.0799999999999E-2</c:v>
                </c:pt>
                <c:pt idx="397">
                  <c:v>-2.0599999999999001E-2</c:v>
                </c:pt>
                <c:pt idx="398">
                  <c:v>-2.0399999999998999E-2</c:v>
                </c:pt>
                <c:pt idx="399">
                  <c:v>-2.0199999999999201E-2</c:v>
                </c:pt>
                <c:pt idx="400">
                  <c:v>-1.9999999999999182E-2</c:v>
                </c:pt>
                <c:pt idx="401">
                  <c:v>-1.9799999999999179E-2</c:v>
                </c:pt>
                <c:pt idx="402">
                  <c:v>-1.9599999999999181E-2</c:v>
                </c:pt>
                <c:pt idx="403">
                  <c:v>-1.9399999999999178E-2</c:v>
                </c:pt>
                <c:pt idx="404">
                  <c:v>-1.919999999999918E-2</c:v>
                </c:pt>
                <c:pt idx="405">
                  <c:v>-1.8999999999999181E-2</c:v>
                </c:pt>
                <c:pt idx="406">
                  <c:v>-1.8799999999999199E-2</c:v>
                </c:pt>
                <c:pt idx="407">
                  <c:v>-1.8599999999999201E-2</c:v>
                </c:pt>
                <c:pt idx="408">
                  <c:v>-1.8399999999999202E-2</c:v>
                </c:pt>
                <c:pt idx="409">
                  <c:v>-1.8199999999999199E-2</c:v>
                </c:pt>
                <c:pt idx="410">
                  <c:v>-1.7999999999999201E-2</c:v>
                </c:pt>
                <c:pt idx="411">
                  <c:v>-1.7799999999999198E-2</c:v>
                </c:pt>
                <c:pt idx="412">
                  <c:v>-1.75999999999992E-2</c:v>
                </c:pt>
                <c:pt idx="413">
                  <c:v>-1.7399999999999201E-2</c:v>
                </c:pt>
                <c:pt idx="414">
                  <c:v>-1.7199999999999199E-2</c:v>
                </c:pt>
                <c:pt idx="415">
                  <c:v>-1.69999999999992E-2</c:v>
                </c:pt>
                <c:pt idx="416">
                  <c:v>-1.6799999999999201E-2</c:v>
                </c:pt>
                <c:pt idx="417">
                  <c:v>-1.6599999999999199E-2</c:v>
                </c:pt>
                <c:pt idx="418">
                  <c:v>-1.63999999999992E-2</c:v>
                </c:pt>
                <c:pt idx="419">
                  <c:v>-1.6199999999999201E-2</c:v>
                </c:pt>
                <c:pt idx="420">
                  <c:v>-1.5999999999999199E-2</c:v>
                </c:pt>
                <c:pt idx="421">
                  <c:v>-1.57999999999992E-2</c:v>
                </c:pt>
                <c:pt idx="422">
                  <c:v>-1.55999999999992E-2</c:v>
                </c:pt>
                <c:pt idx="423">
                  <c:v>-1.5399999999999201E-2</c:v>
                </c:pt>
                <c:pt idx="424">
                  <c:v>-1.51999999999992E-2</c:v>
                </c:pt>
                <c:pt idx="425">
                  <c:v>-1.49999999999992E-2</c:v>
                </c:pt>
                <c:pt idx="426">
                  <c:v>-1.4799999999999199E-2</c:v>
                </c:pt>
                <c:pt idx="427">
                  <c:v>-1.45999999999992E-2</c:v>
                </c:pt>
                <c:pt idx="428">
                  <c:v>-1.43999999999992E-2</c:v>
                </c:pt>
                <c:pt idx="429">
                  <c:v>-1.4199999999999199E-2</c:v>
                </c:pt>
                <c:pt idx="430">
                  <c:v>-1.3999999999999201E-2</c:v>
                </c:pt>
                <c:pt idx="431">
                  <c:v>-1.37999999999992E-2</c:v>
                </c:pt>
                <c:pt idx="432">
                  <c:v>-1.35999999999992E-2</c:v>
                </c:pt>
                <c:pt idx="433">
                  <c:v>-1.3399999999999201E-2</c:v>
                </c:pt>
                <c:pt idx="434">
                  <c:v>-1.31999999999992E-2</c:v>
                </c:pt>
                <c:pt idx="435">
                  <c:v>-1.29999999999992E-2</c:v>
                </c:pt>
                <c:pt idx="436">
                  <c:v>-1.2799999999999199E-2</c:v>
                </c:pt>
                <c:pt idx="437">
                  <c:v>-1.25999999999992E-2</c:v>
                </c:pt>
                <c:pt idx="438">
                  <c:v>-1.23999999999992E-2</c:v>
                </c:pt>
                <c:pt idx="439">
                  <c:v>-1.2199999999999199E-2</c:v>
                </c:pt>
                <c:pt idx="440">
                  <c:v>-1.1999999999999201E-2</c:v>
                </c:pt>
                <c:pt idx="441">
                  <c:v>-1.17999999999992E-2</c:v>
                </c:pt>
                <c:pt idx="442">
                  <c:v>-1.1599999999999199E-2</c:v>
                </c:pt>
                <c:pt idx="443">
                  <c:v>-1.1399999999999201E-2</c:v>
                </c:pt>
                <c:pt idx="444">
                  <c:v>-1.11999999999992E-2</c:v>
                </c:pt>
                <c:pt idx="445">
                  <c:v>-1.09999999999992E-2</c:v>
                </c:pt>
                <c:pt idx="446">
                  <c:v>-1.0799999999999201E-2</c:v>
                </c:pt>
                <c:pt idx="447">
                  <c:v>-1.05999999999992E-2</c:v>
                </c:pt>
                <c:pt idx="448">
                  <c:v>-1.03999999999992E-2</c:v>
                </c:pt>
                <c:pt idx="449">
                  <c:v>-1.0199999999999199E-2</c:v>
                </c:pt>
                <c:pt idx="450">
                  <c:v>-9.9999999999992005E-3</c:v>
                </c:pt>
                <c:pt idx="451">
                  <c:v>-9.7999999999992E-3</c:v>
                </c:pt>
                <c:pt idx="452">
                  <c:v>-9.5999999999991995E-3</c:v>
                </c:pt>
                <c:pt idx="453">
                  <c:v>-9.3999999999992007E-3</c:v>
                </c:pt>
                <c:pt idx="454">
                  <c:v>-9.1999999999992001E-3</c:v>
                </c:pt>
                <c:pt idx="455">
                  <c:v>-8.9999999999991996E-3</c:v>
                </c:pt>
                <c:pt idx="456">
                  <c:v>-8.7999999999992008E-3</c:v>
                </c:pt>
                <c:pt idx="457">
                  <c:v>-8.5999999999991795E-3</c:v>
                </c:pt>
                <c:pt idx="458">
                  <c:v>-8.3999999999991807E-3</c:v>
                </c:pt>
                <c:pt idx="459">
                  <c:v>-8.1999999999991802E-3</c:v>
                </c:pt>
                <c:pt idx="460">
                  <c:v>-7.9999999999991796E-3</c:v>
                </c:pt>
                <c:pt idx="461">
                  <c:v>-7.79999999999918E-3</c:v>
                </c:pt>
                <c:pt idx="462">
                  <c:v>-7.5999999999991803E-3</c:v>
                </c:pt>
                <c:pt idx="463">
                  <c:v>-7.3999999999991798E-3</c:v>
                </c:pt>
                <c:pt idx="464">
                  <c:v>-7.1999999999991801E-3</c:v>
                </c:pt>
                <c:pt idx="465">
                  <c:v>-6.9999999999991796E-3</c:v>
                </c:pt>
                <c:pt idx="466">
                  <c:v>-6.7999999999991999E-3</c:v>
                </c:pt>
                <c:pt idx="467">
                  <c:v>-6.5999999999992003E-3</c:v>
                </c:pt>
                <c:pt idx="468">
                  <c:v>-6.3999999999991997E-3</c:v>
                </c:pt>
                <c:pt idx="469">
                  <c:v>-6.1999999999992001E-3</c:v>
                </c:pt>
                <c:pt idx="470">
                  <c:v>-5.9999999999992004E-3</c:v>
                </c:pt>
                <c:pt idx="471">
                  <c:v>-5.7999999999991999E-3</c:v>
                </c:pt>
                <c:pt idx="472">
                  <c:v>-5.5999999999992002E-3</c:v>
                </c:pt>
                <c:pt idx="473">
                  <c:v>-5.3999999999991997E-3</c:v>
                </c:pt>
                <c:pt idx="474">
                  <c:v>-5.1999999999992001E-3</c:v>
                </c:pt>
                <c:pt idx="475">
                  <c:v>-4.9999999999992004E-3</c:v>
                </c:pt>
                <c:pt idx="476">
                  <c:v>-4.7999999999991999E-3</c:v>
                </c:pt>
                <c:pt idx="477">
                  <c:v>-4.5999999999992002E-3</c:v>
                </c:pt>
                <c:pt idx="478">
                  <c:v>-4.3999999999991997E-3</c:v>
                </c:pt>
                <c:pt idx="479">
                  <c:v>-4.1999999999992E-3</c:v>
                </c:pt>
                <c:pt idx="480">
                  <c:v>-3.9999999999992004E-3</c:v>
                </c:pt>
                <c:pt idx="481">
                  <c:v>-3.7999999999991999E-3</c:v>
                </c:pt>
                <c:pt idx="482">
                  <c:v>-3.5999999999992002E-3</c:v>
                </c:pt>
                <c:pt idx="483">
                  <c:v>-3.3999999999992001E-3</c:v>
                </c:pt>
                <c:pt idx="484">
                  <c:v>-3.1999999999992E-3</c:v>
                </c:pt>
                <c:pt idx="485">
                  <c:v>-2.9999999999991999E-3</c:v>
                </c:pt>
                <c:pt idx="486">
                  <c:v>-2.7999999999991998E-3</c:v>
                </c:pt>
                <c:pt idx="487">
                  <c:v>-2.5999999999992002E-3</c:v>
                </c:pt>
                <c:pt idx="488">
                  <c:v>-2.3999999999992001E-3</c:v>
                </c:pt>
                <c:pt idx="489">
                  <c:v>-2.1999999999992E-3</c:v>
                </c:pt>
                <c:pt idx="490">
                  <c:v>-1.9999999999992021E-3</c:v>
                </c:pt>
                <c:pt idx="491">
                  <c:v>-1.799999999999202E-3</c:v>
                </c:pt>
                <c:pt idx="492">
                  <c:v>-1.5999999999992021E-3</c:v>
                </c:pt>
                <c:pt idx="493">
                  <c:v>-1.399999999999202E-3</c:v>
                </c:pt>
                <c:pt idx="494">
                  <c:v>-1.1999999999992019E-3</c:v>
                </c:pt>
                <c:pt idx="495">
                  <c:v>-9.9999999999920205E-4</c:v>
                </c:pt>
                <c:pt idx="496">
                  <c:v>-7.9999999999920196E-4</c:v>
                </c:pt>
                <c:pt idx="497">
                  <c:v>-5.9999999999920197E-4</c:v>
                </c:pt>
                <c:pt idx="498">
                  <c:v>-3.9999999999920199E-4</c:v>
                </c:pt>
                <c:pt idx="499">
                  <c:v>-1.9999999999920239E-4</c:v>
                </c:pt>
                <c:pt idx="500">
                  <c:v>0</c:v>
                </c:pt>
                <c:pt idx="501">
                  <c:v>2.0000000000000001E-4</c:v>
                </c:pt>
                <c:pt idx="502">
                  <c:v>4.0000000000000002E-4</c:v>
                </c:pt>
                <c:pt idx="503">
                  <c:v>5.9999999999999995E-4</c:v>
                </c:pt>
                <c:pt idx="504">
                  <c:v>8.0000000000000004E-4</c:v>
                </c:pt>
                <c:pt idx="505">
                  <c:v>1E-3</c:v>
                </c:pt>
                <c:pt idx="506">
                  <c:v>1.1999999999999999E-3</c:v>
                </c:pt>
                <c:pt idx="507">
                  <c:v>1.4E-3</c:v>
                </c:pt>
                <c:pt idx="508">
                  <c:v>1.6000000000000001E-3</c:v>
                </c:pt>
                <c:pt idx="509">
                  <c:v>1.8E-3</c:v>
                </c:pt>
                <c:pt idx="510">
                  <c:v>2E-3</c:v>
                </c:pt>
                <c:pt idx="511">
                  <c:v>2.2000000000000001E-3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2.8E-3</c:v>
                </c:pt>
                <c:pt idx="515">
                  <c:v>3.0000000000000001E-3</c:v>
                </c:pt>
                <c:pt idx="516">
                  <c:v>3.2000000000000002E-3</c:v>
                </c:pt>
                <c:pt idx="517">
                  <c:v>3.3999999999999998E-3</c:v>
                </c:pt>
                <c:pt idx="518">
                  <c:v>3.5999999999999999E-3</c:v>
                </c:pt>
                <c:pt idx="519">
                  <c:v>3.8E-3</c:v>
                </c:pt>
                <c:pt idx="520">
                  <c:v>4.0000000000000001E-3</c:v>
                </c:pt>
                <c:pt idx="521">
                  <c:v>4.1999999999999997E-3</c:v>
                </c:pt>
                <c:pt idx="522">
                  <c:v>4.4000000000000003E-3</c:v>
                </c:pt>
                <c:pt idx="523">
                  <c:v>4.5999999999999999E-3</c:v>
                </c:pt>
                <c:pt idx="524">
                  <c:v>4.7999999999999996E-3</c:v>
                </c:pt>
                <c:pt idx="525">
                  <c:v>5.0000000000000001E-3</c:v>
                </c:pt>
                <c:pt idx="526">
                  <c:v>5.1999999999999798E-3</c:v>
                </c:pt>
                <c:pt idx="527">
                  <c:v>5.3999999999999803E-3</c:v>
                </c:pt>
                <c:pt idx="528">
                  <c:v>5.59999999999998E-3</c:v>
                </c:pt>
                <c:pt idx="529">
                  <c:v>5.7999999999999797E-3</c:v>
                </c:pt>
                <c:pt idx="530">
                  <c:v>5.9999999999999802E-3</c:v>
                </c:pt>
                <c:pt idx="531">
                  <c:v>6.1999999999999798E-3</c:v>
                </c:pt>
                <c:pt idx="532">
                  <c:v>6.3999999999999804E-3</c:v>
                </c:pt>
                <c:pt idx="533">
                  <c:v>6.59999999999998E-3</c:v>
                </c:pt>
                <c:pt idx="534">
                  <c:v>6.7999999999999797E-3</c:v>
                </c:pt>
                <c:pt idx="535">
                  <c:v>6.9999999999999802E-3</c:v>
                </c:pt>
                <c:pt idx="536">
                  <c:v>7.1999999999999799E-3</c:v>
                </c:pt>
                <c:pt idx="537">
                  <c:v>7.3999999999999804E-3</c:v>
                </c:pt>
                <c:pt idx="538">
                  <c:v>7.59999999999998E-3</c:v>
                </c:pt>
                <c:pt idx="539">
                  <c:v>7.7999999999999797E-3</c:v>
                </c:pt>
                <c:pt idx="540">
                  <c:v>7.9999999999999793E-3</c:v>
                </c:pt>
                <c:pt idx="541">
                  <c:v>8.1999999999999799E-3</c:v>
                </c:pt>
                <c:pt idx="542">
                  <c:v>8.3999999999999804E-3</c:v>
                </c:pt>
                <c:pt idx="543">
                  <c:v>8.5999999999999792E-3</c:v>
                </c:pt>
                <c:pt idx="544">
                  <c:v>8.7999999999999797E-3</c:v>
                </c:pt>
                <c:pt idx="545">
                  <c:v>8.9999999999999802E-3</c:v>
                </c:pt>
                <c:pt idx="546">
                  <c:v>9.1999999999999808E-3</c:v>
                </c:pt>
                <c:pt idx="547">
                  <c:v>9.3999999999999796E-3</c:v>
                </c:pt>
                <c:pt idx="548">
                  <c:v>9.5999999999999992E-3</c:v>
                </c:pt>
                <c:pt idx="549">
                  <c:v>9.7999999999999997E-3</c:v>
                </c:pt>
                <c:pt idx="550">
                  <c:v>0.01</c:v>
                </c:pt>
                <c:pt idx="551">
                  <c:v>1.0200000000000001E-2</c:v>
                </c:pt>
                <c:pt idx="552">
                  <c:v>1.04E-2</c:v>
                </c:pt>
                <c:pt idx="553">
                  <c:v>1.06E-2</c:v>
                </c:pt>
                <c:pt idx="554">
                  <c:v>1.0800000000000001E-2</c:v>
                </c:pt>
                <c:pt idx="555">
                  <c:v>1.0999999999999999E-2</c:v>
                </c:pt>
                <c:pt idx="556">
                  <c:v>1.12E-2</c:v>
                </c:pt>
                <c:pt idx="557">
                  <c:v>1.14E-2</c:v>
                </c:pt>
                <c:pt idx="558">
                  <c:v>1.1599999999999999E-2</c:v>
                </c:pt>
                <c:pt idx="559">
                  <c:v>1.18E-2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1.24E-2</c:v>
                </c:pt>
                <c:pt idx="563">
                  <c:v>1.26E-2</c:v>
                </c:pt>
                <c:pt idx="564">
                  <c:v>1.2800000000000001E-2</c:v>
                </c:pt>
                <c:pt idx="565">
                  <c:v>1.2999999999999999E-2</c:v>
                </c:pt>
                <c:pt idx="566">
                  <c:v>1.32E-2</c:v>
                </c:pt>
                <c:pt idx="567">
                  <c:v>1.34E-2</c:v>
                </c:pt>
                <c:pt idx="568">
                  <c:v>1.3599999999999999E-2</c:v>
                </c:pt>
                <c:pt idx="569">
                  <c:v>1.38E-2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1.44E-2</c:v>
                </c:pt>
                <c:pt idx="573">
                  <c:v>1.46E-2</c:v>
                </c:pt>
                <c:pt idx="574">
                  <c:v>1.4800000000000001E-2</c:v>
                </c:pt>
                <c:pt idx="575">
                  <c:v>1.4999999999999999E-2</c:v>
                </c:pt>
                <c:pt idx="576">
                  <c:v>1.52E-2</c:v>
                </c:pt>
                <c:pt idx="577">
                  <c:v>1.54E-2</c:v>
                </c:pt>
                <c:pt idx="578">
                  <c:v>1.5599999999999999E-2</c:v>
                </c:pt>
                <c:pt idx="579">
                  <c:v>1.5800000000000002E-2</c:v>
                </c:pt>
                <c:pt idx="580">
                  <c:v>1.6E-2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1.78E-2</c:v>
                </c:pt>
                <c:pt idx="590">
                  <c:v>1.7999999999999999E-2</c:v>
                </c:pt>
                <c:pt idx="591">
                  <c:v>1.8200000000000001E-2</c:v>
                </c:pt>
                <c:pt idx="592">
                  <c:v>1.84E-2</c:v>
                </c:pt>
                <c:pt idx="593">
                  <c:v>1.8599999999999981E-2</c:v>
                </c:pt>
                <c:pt idx="594">
                  <c:v>1.879999999999998E-2</c:v>
                </c:pt>
                <c:pt idx="595">
                  <c:v>1.8999999999999979E-2</c:v>
                </c:pt>
                <c:pt idx="596">
                  <c:v>1.9199999999999981E-2</c:v>
                </c:pt>
                <c:pt idx="597">
                  <c:v>1.939999999999998E-2</c:v>
                </c:pt>
                <c:pt idx="598">
                  <c:v>1.9599999999999979E-2</c:v>
                </c:pt>
                <c:pt idx="599">
                  <c:v>1.9799999999999981E-2</c:v>
                </c:pt>
                <c:pt idx="600">
                  <c:v>1.999999999999998E-2</c:v>
                </c:pt>
                <c:pt idx="601">
                  <c:v>2.0199999999999801E-2</c:v>
                </c:pt>
                <c:pt idx="602">
                  <c:v>2.03999999999998E-2</c:v>
                </c:pt>
                <c:pt idx="603">
                  <c:v>2.0599999999999799E-2</c:v>
                </c:pt>
                <c:pt idx="604">
                  <c:v>2.0799999999999801E-2</c:v>
                </c:pt>
                <c:pt idx="605">
                  <c:v>2.09999999999998E-2</c:v>
                </c:pt>
                <c:pt idx="606">
                  <c:v>2.1199999999999799E-2</c:v>
                </c:pt>
                <c:pt idx="607">
                  <c:v>2.1399999999999801E-2</c:v>
                </c:pt>
                <c:pt idx="608">
                  <c:v>2.15999999999998E-2</c:v>
                </c:pt>
                <c:pt idx="609">
                  <c:v>2.1799999999999799E-2</c:v>
                </c:pt>
                <c:pt idx="610">
                  <c:v>2.1999999999999801E-2</c:v>
                </c:pt>
                <c:pt idx="611">
                  <c:v>2.21999999999998E-2</c:v>
                </c:pt>
                <c:pt idx="612">
                  <c:v>2.2399999999999799E-2</c:v>
                </c:pt>
                <c:pt idx="613">
                  <c:v>2.2599999999999801E-2</c:v>
                </c:pt>
                <c:pt idx="614">
                  <c:v>2.27999999999998E-2</c:v>
                </c:pt>
                <c:pt idx="615">
                  <c:v>2.2999999999999798E-2</c:v>
                </c:pt>
                <c:pt idx="616">
                  <c:v>2.3199999999999801E-2</c:v>
                </c:pt>
                <c:pt idx="617">
                  <c:v>2.3399999999999799E-2</c:v>
                </c:pt>
                <c:pt idx="618">
                  <c:v>2.3599999999999802E-2</c:v>
                </c:pt>
                <c:pt idx="619">
                  <c:v>2.37999999999998E-2</c:v>
                </c:pt>
                <c:pt idx="620">
                  <c:v>2.3999999999999799E-2</c:v>
                </c:pt>
                <c:pt idx="621">
                  <c:v>2.4199999999999802E-2</c:v>
                </c:pt>
                <c:pt idx="622">
                  <c:v>2.43999999999998E-2</c:v>
                </c:pt>
                <c:pt idx="623">
                  <c:v>2.4599999999999799E-2</c:v>
                </c:pt>
                <c:pt idx="624">
                  <c:v>2.4799999999999801E-2</c:v>
                </c:pt>
                <c:pt idx="625">
                  <c:v>2.49999999999998E-2</c:v>
                </c:pt>
                <c:pt idx="626">
                  <c:v>2.5199999999999799E-2</c:v>
                </c:pt>
                <c:pt idx="627">
                  <c:v>2.5399999999999801E-2</c:v>
                </c:pt>
                <c:pt idx="628">
                  <c:v>2.55999999999998E-2</c:v>
                </c:pt>
                <c:pt idx="629">
                  <c:v>2.5799999999999799E-2</c:v>
                </c:pt>
                <c:pt idx="630">
                  <c:v>2.5999999999999801E-2</c:v>
                </c:pt>
                <c:pt idx="631">
                  <c:v>2.61999999999998E-2</c:v>
                </c:pt>
                <c:pt idx="632">
                  <c:v>2.6399999999999799E-2</c:v>
                </c:pt>
                <c:pt idx="633">
                  <c:v>2.6599999999999801E-2</c:v>
                </c:pt>
                <c:pt idx="634">
                  <c:v>2.67999999999998E-2</c:v>
                </c:pt>
                <c:pt idx="635">
                  <c:v>2.6999999999999798E-2</c:v>
                </c:pt>
                <c:pt idx="636">
                  <c:v>2.7199999999999801E-2</c:v>
                </c:pt>
                <c:pt idx="637">
                  <c:v>2.73999999999998E-2</c:v>
                </c:pt>
                <c:pt idx="638">
                  <c:v>2.7599999999999798E-2</c:v>
                </c:pt>
                <c:pt idx="639">
                  <c:v>2.7799999999999801E-2</c:v>
                </c:pt>
                <c:pt idx="640">
                  <c:v>2.7999999999999799E-2</c:v>
                </c:pt>
                <c:pt idx="641">
                  <c:v>2.8199999999999802E-2</c:v>
                </c:pt>
                <c:pt idx="642">
                  <c:v>2.83999999999998E-2</c:v>
                </c:pt>
                <c:pt idx="643">
                  <c:v>2.8599999999999799E-2</c:v>
                </c:pt>
                <c:pt idx="644">
                  <c:v>2.8799999999999801E-2</c:v>
                </c:pt>
                <c:pt idx="645">
                  <c:v>2.89999999999998E-2</c:v>
                </c:pt>
                <c:pt idx="646">
                  <c:v>2.9199999999999799E-2</c:v>
                </c:pt>
                <c:pt idx="647">
                  <c:v>2.9399999999999801E-2</c:v>
                </c:pt>
                <c:pt idx="648">
                  <c:v>2.95999999999998E-2</c:v>
                </c:pt>
                <c:pt idx="649">
                  <c:v>2.9799999999999799E-2</c:v>
                </c:pt>
                <c:pt idx="650">
                  <c:v>2.9999999999999801E-2</c:v>
                </c:pt>
                <c:pt idx="651">
                  <c:v>3.01999999999998E-2</c:v>
                </c:pt>
                <c:pt idx="652">
                  <c:v>3.0399999999999799E-2</c:v>
                </c:pt>
                <c:pt idx="653">
                  <c:v>3.0599999999999801E-2</c:v>
                </c:pt>
                <c:pt idx="654">
                  <c:v>3.07999999999998E-2</c:v>
                </c:pt>
                <c:pt idx="655">
                  <c:v>3.0999999999999799E-2</c:v>
                </c:pt>
                <c:pt idx="656">
                  <c:v>3.1199999999999801E-2</c:v>
                </c:pt>
                <c:pt idx="657">
                  <c:v>3.1399999999999803E-2</c:v>
                </c:pt>
                <c:pt idx="658">
                  <c:v>3.1599999999999802E-2</c:v>
                </c:pt>
                <c:pt idx="659">
                  <c:v>3.1799999999999801E-2</c:v>
                </c:pt>
                <c:pt idx="660">
                  <c:v>3.1999999999999799E-2</c:v>
                </c:pt>
                <c:pt idx="661">
                  <c:v>3.2199999999999798E-2</c:v>
                </c:pt>
                <c:pt idx="662">
                  <c:v>3.2399999999999797E-2</c:v>
                </c:pt>
                <c:pt idx="663">
                  <c:v>3.2599999999999803E-2</c:v>
                </c:pt>
                <c:pt idx="664">
                  <c:v>3.2799999999999802E-2</c:v>
                </c:pt>
                <c:pt idx="665">
                  <c:v>3.29999999999998E-2</c:v>
                </c:pt>
                <c:pt idx="666">
                  <c:v>3.3199999999999799E-2</c:v>
                </c:pt>
                <c:pt idx="667">
                  <c:v>3.3399999999999798E-2</c:v>
                </c:pt>
                <c:pt idx="668">
                  <c:v>3.3599999999999797E-2</c:v>
                </c:pt>
                <c:pt idx="669">
                  <c:v>3.3799999999999802E-2</c:v>
                </c:pt>
                <c:pt idx="670">
                  <c:v>3.3999999999999801E-2</c:v>
                </c:pt>
                <c:pt idx="671">
                  <c:v>3.41999999999998E-2</c:v>
                </c:pt>
                <c:pt idx="672">
                  <c:v>3.4399999999999799E-2</c:v>
                </c:pt>
                <c:pt idx="673">
                  <c:v>3.4599999999999798E-2</c:v>
                </c:pt>
                <c:pt idx="674">
                  <c:v>3.4799999999999803E-2</c:v>
                </c:pt>
                <c:pt idx="675">
                  <c:v>3.4999999999999802E-2</c:v>
                </c:pt>
                <c:pt idx="676">
                  <c:v>3.5199999999999801E-2</c:v>
                </c:pt>
                <c:pt idx="677">
                  <c:v>3.53999999999998E-2</c:v>
                </c:pt>
                <c:pt idx="678">
                  <c:v>3.5599999999999798E-2</c:v>
                </c:pt>
                <c:pt idx="679">
                  <c:v>3.5799999999999797E-2</c:v>
                </c:pt>
                <c:pt idx="680">
                  <c:v>3.5999999999999803E-2</c:v>
                </c:pt>
                <c:pt idx="681">
                  <c:v>3.6199999999999802E-2</c:v>
                </c:pt>
                <c:pt idx="682">
                  <c:v>3.6399999999999801E-2</c:v>
                </c:pt>
                <c:pt idx="683">
                  <c:v>3.6599999999999799E-2</c:v>
                </c:pt>
                <c:pt idx="684">
                  <c:v>3.6799999999999798E-2</c:v>
                </c:pt>
                <c:pt idx="685">
                  <c:v>3.6999999999999797E-2</c:v>
                </c:pt>
                <c:pt idx="686">
                  <c:v>3.7199999999999803E-2</c:v>
                </c:pt>
                <c:pt idx="687">
                  <c:v>3.7399999999999801E-2</c:v>
                </c:pt>
                <c:pt idx="688">
                  <c:v>3.75999999999998E-2</c:v>
                </c:pt>
                <c:pt idx="689">
                  <c:v>3.7799999999999799E-2</c:v>
                </c:pt>
                <c:pt idx="690">
                  <c:v>3.7999999999999798E-2</c:v>
                </c:pt>
                <c:pt idx="691">
                  <c:v>3.8199999999999797E-2</c:v>
                </c:pt>
                <c:pt idx="692">
                  <c:v>3.8399999999999802E-2</c:v>
                </c:pt>
                <c:pt idx="693">
                  <c:v>3.8599999999999801E-2</c:v>
                </c:pt>
                <c:pt idx="694">
                  <c:v>3.87999999999998E-2</c:v>
                </c:pt>
                <c:pt idx="695">
                  <c:v>3.8999999999999799E-2</c:v>
                </c:pt>
                <c:pt idx="696">
                  <c:v>3.9199999999999798E-2</c:v>
                </c:pt>
                <c:pt idx="697">
                  <c:v>3.9399999999999803E-2</c:v>
                </c:pt>
                <c:pt idx="698">
                  <c:v>3.9599999999999802E-2</c:v>
                </c:pt>
                <c:pt idx="699">
                  <c:v>3.9799999999999801E-2</c:v>
                </c:pt>
                <c:pt idx="700">
                  <c:v>3.99999999999998E-2</c:v>
                </c:pt>
                <c:pt idx="701">
                  <c:v>4.0199999999999798E-2</c:v>
                </c:pt>
                <c:pt idx="702">
                  <c:v>4.0399999999999797E-2</c:v>
                </c:pt>
                <c:pt idx="703">
                  <c:v>4.0599999999999803E-2</c:v>
                </c:pt>
                <c:pt idx="704">
                  <c:v>4.0799999999999802E-2</c:v>
                </c:pt>
                <c:pt idx="705">
                  <c:v>4.09999999999998E-2</c:v>
                </c:pt>
                <c:pt idx="706">
                  <c:v>4.1199999999999799E-2</c:v>
                </c:pt>
                <c:pt idx="707">
                  <c:v>4.1399999999999798E-2</c:v>
                </c:pt>
                <c:pt idx="708">
                  <c:v>4.1599999999999797E-2</c:v>
                </c:pt>
                <c:pt idx="709">
                  <c:v>4.1799999999999803E-2</c:v>
                </c:pt>
                <c:pt idx="710">
                  <c:v>4.1999999999999801E-2</c:v>
                </c:pt>
                <c:pt idx="711">
                  <c:v>4.21999999999998E-2</c:v>
                </c:pt>
                <c:pt idx="712">
                  <c:v>4.2399999999999799E-2</c:v>
                </c:pt>
                <c:pt idx="713">
                  <c:v>4.2599999999999798E-2</c:v>
                </c:pt>
                <c:pt idx="714">
                  <c:v>4.2799999999999797E-2</c:v>
                </c:pt>
                <c:pt idx="715">
                  <c:v>4.2999999999999802E-2</c:v>
                </c:pt>
                <c:pt idx="716">
                  <c:v>4.3199999999999801E-2</c:v>
                </c:pt>
                <c:pt idx="717">
                  <c:v>4.33999999999998E-2</c:v>
                </c:pt>
                <c:pt idx="718">
                  <c:v>4.3599999999999799E-2</c:v>
                </c:pt>
                <c:pt idx="719">
                  <c:v>4.3799999999999797E-2</c:v>
                </c:pt>
                <c:pt idx="720">
                  <c:v>4.3999999999999803E-2</c:v>
                </c:pt>
                <c:pt idx="721">
                  <c:v>4.4199999999999802E-2</c:v>
                </c:pt>
                <c:pt idx="722">
                  <c:v>4.4399999999999801E-2</c:v>
                </c:pt>
                <c:pt idx="723">
                  <c:v>4.45999999999998E-2</c:v>
                </c:pt>
                <c:pt idx="724">
                  <c:v>4.4799999999999798E-2</c:v>
                </c:pt>
                <c:pt idx="725">
                  <c:v>4.4999999999999797E-2</c:v>
                </c:pt>
                <c:pt idx="726">
                  <c:v>4.5199999999999803E-2</c:v>
                </c:pt>
                <c:pt idx="727">
                  <c:v>4.5399999999999802E-2</c:v>
                </c:pt>
                <c:pt idx="728">
                  <c:v>4.55999999999998E-2</c:v>
                </c:pt>
                <c:pt idx="729">
                  <c:v>4.5799999999999799E-2</c:v>
                </c:pt>
                <c:pt idx="730">
                  <c:v>4.5999999999999798E-2</c:v>
                </c:pt>
                <c:pt idx="731">
                  <c:v>4.6199999999999797E-2</c:v>
                </c:pt>
                <c:pt idx="732">
                  <c:v>4.6399999999999803E-2</c:v>
                </c:pt>
                <c:pt idx="733">
                  <c:v>4.6599999999999801E-2</c:v>
                </c:pt>
                <c:pt idx="734">
                  <c:v>4.67999999999998E-2</c:v>
                </c:pt>
                <c:pt idx="735">
                  <c:v>4.6999999999999799E-2</c:v>
                </c:pt>
                <c:pt idx="736">
                  <c:v>4.7199999999999798E-2</c:v>
                </c:pt>
                <c:pt idx="737">
                  <c:v>4.7399999999999803E-2</c:v>
                </c:pt>
                <c:pt idx="738">
                  <c:v>4.7599999999999802E-2</c:v>
                </c:pt>
                <c:pt idx="739">
                  <c:v>4.7799999999999801E-2</c:v>
                </c:pt>
                <c:pt idx="740">
                  <c:v>4.79999999999998E-2</c:v>
                </c:pt>
                <c:pt idx="741">
                  <c:v>4.8199999999999799E-2</c:v>
                </c:pt>
                <c:pt idx="742">
                  <c:v>4.8399999999999797E-2</c:v>
                </c:pt>
                <c:pt idx="743">
                  <c:v>4.8599999999999803E-2</c:v>
                </c:pt>
                <c:pt idx="744">
                  <c:v>4.8799999999999802E-2</c:v>
                </c:pt>
                <c:pt idx="745">
                  <c:v>4.8999999999999801E-2</c:v>
                </c:pt>
                <c:pt idx="746">
                  <c:v>4.9199999999999799E-2</c:v>
                </c:pt>
                <c:pt idx="747">
                  <c:v>4.9399999999999798E-2</c:v>
                </c:pt>
                <c:pt idx="748">
                  <c:v>4.9599999999999797E-2</c:v>
                </c:pt>
                <c:pt idx="749">
                  <c:v>4.9799999999999803E-2</c:v>
                </c:pt>
                <c:pt idx="750">
                  <c:v>4.9999999999999802E-2</c:v>
                </c:pt>
                <c:pt idx="751">
                  <c:v>5.01999999999998E-2</c:v>
                </c:pt>
                <c:pt idx="752">
                  <c:v>5.0399999999999799E-2</c:v>
                </c:pt>
                <c:pt idx="753">
                  <c:v>5.0599999999999798E-2</c:v>
                </c:pt>
                <c:pt idx="754">
                  <c:v>5.0799999999999797E-2</c:v>
                </c:pt>
                <c:pt idx="755">
                  <c:v>5.0999999999999802E-2</c:v>
                </c:pt>
                <c:pt idx="756">
                  <c:v>5.1199999999999801E-2</c:v>
                </c:pt>
                <c:pt idx="757">
                  <c:v>5.13999999999998E-2</c:v>
                </c:pt>
                <c:pt idx="758">
                  <c:v>5.1599999999999799E-2</c:v>
                </c:pt>
                <c:pt idx="759">
                  <c:v>5.1799999999999798E-2</c:v>
                </c:pt>
                <c:pt idx="760">
                  <c:v>5.1999999999999803E-2</c:v>
                </c:pt>
                <c:pt idx="761">
                  <c:v>5.2199999999999802E-2</c:v>
                </c:pt>
                <c:pt idx="762">
                  <c:v>5.2399999999999801E-2</c:v>
                </c:pt>
                <c:pt idx="763">
                  <c:v>5.25999999999998E-2</c:v>
                </c:pt>
                <c:pt idx="764">
                  <c:v>5.2799999999999798E-2</c:v>
                </c:pt>
                <c:pt idx="765">
                  <c:v>5.2999999999999797E-2</c:v>
                </c:pt>
                <c:pt idx="766">
                  <c:v>5.3199999999999602E-2</c:v>
                </c:pt>
                <c:pt idx="767">
                  <c:v>5.3399999999999601E-2</c:v>
                </c:pt>
                <c:pt idx="768">
                  <c:v>5.3599999999999599E-2</c:v>
                </c:pt>
                <c:pt idx="769">
                  <c:v>5.3799999999999598E-2</c:v>
                </c:pt>
                <c:pt idx="770">
                  <c:v>5.3999999999999597E-2</c:v>
                </c:pt>
                <c:pt idx="771">
                  <c:v>5.4199999999999603E-2</c:v>
                </c:pt>
                <c:pt idx="772">
                  <c:v>5.4399999999999601E-2</c:v>
                </c:pt>
                <c:pt idx="773">
                  <c:v>5.45999999999996E-2</c:v>
                </c:pt>
                <c:pt idx="774">
                  <c:v>5.4799999999999599E-2</c:v>
                </c:pt>
                <c:pt idx="775">
                  <c:v>5.4999999999999598E-2</c:v>
                </c:pt>
                <c:pt idx="776">
                  <c:v>5.5199999999999597E-2</c:v>
                </c:pt>
                <c:pt idx="777">
                  <c:v>5.5399999999999602E-2</c:v>
                </c:pt>
                <c:pt idx="778">
                  <c:v>5.5599999999999601E-2</c:v>
                </c:pt>
                <c:pt idx="779">
                  <c:v>5.57999999999996E-2</c:v>
                </c:pt>
                <c:pt idx="780">
                  <c:v>5.5999999999999599E-2</c:v>
                </c:pt>
                <c:pt idx="781">
                  <c:v>5.6199999999999597E-2</c:v>
                </c:pt>
                <c:pt idx="782">
                  <c:v>5.6399999999999603E-2</c:v>
                </c:pt>
                <c:pt idx="783">
                  <c:v>5.6599999999999602E-2</c:v>
                </c:pt>
                <c:pt idx="784">
                  <c:v>5.6799999999999601E-2</c:v>
                </c:pt>
                <c:pt idx="785">
                  <c:v>5.69999999999996E-2</c:v>
                </c:pt>
                <c:pt idx="786">
                  <c:v>5.7199999999999598E-2</c:v>
                </c:pt>
                <c:pt idx="787">
                  <c:v>5.7399999999999597E-2</c:v>
                </c:pt>
                <c:pt idx="788">
                  <c:v>5.7599999999999603E-2</c:v>
                </c:pt>
                <c:pt idx="789">
                  <c:v>5.7799999999999602E-2</c:v>
                </c:pt>
                <c:pt idx="790">
                  <c:v>5.79999999999996E-2</c:v>
                </c:pt>
                <c:pt idx="791">
                  <c:v>5.8199999999999599E-2</c:v>
                </c:pt>
                <c:pt idx="792">
                  <c:v>5.8399999999999598E-2</c:v>
                </c:pt>
                <c:pt idx="793">
                  <c:v>5.8599999999999597E-2</c:v>
                </c:pt>
                <c:pt idx="794">
                  <c:v>5.8799999999999603E-2</c:v>
                </c:pt>
                <c:pt idx="795">
                  <c:v>5.8999999999999601E-2</c:v>
                </c:pt>
                <c:pt idx="796">
                  <c:v>5.91999999999996E-2</c:v>
                </c:pt>
                <c:pt idx="797">
                  <c:v>5.9399999999999599E-2</c:v>
                </c:pt>
                <c:pt idx="798">
                  <c:v>5.9599999999999598E-2</c:v>
                </c:pt>
                <c:pt idx="799">
                  <c:v>5.9799999999999597E-2</c:v>
                </c:pt>
                <c:pt idx="800">
                  <c:v>5.9999999999999602E-2</c:v>
                </c:pt>
                <c:pt idx="801">
                  <c:v>6.0199999999999601E-2</c:v>
                </c:pt>
                <c:pt idx="802">
                  <c:v>6.03999999999996E-2</c:v>
                </c:pt>
                <c:pt idx="803">
                  <c:v>6.0599999999999599E-2</c:v>
                </c:pt>
                <c:pt idx="804">
                  <c:v>6.0799999999999597E-2</c:v>
                </c:pt>
                <c:pt idx="805">
                  <c:v>6.0999999999999603E-2</c:v>
                </c:pt>
                <c:pt idx="806">
                  <c:v>6.1199999999999602E-2</c:v>
                </c:pt>
                <c:pt idx="807">
                  <c:v>6.1399999999999601E-2</c:v>
                </c:pt>
                <c:pt idx="808">
                  <c:v>6.15999999999996E-2</c:v>
                </c:pt>
                <c:pt idx="809">
                  <c:v>6.1799999999999598E-2</c:v>
                </c:pt>
                <c:pt idx="810">
                  <c:v>6.1999999999999597E-2</c:v>
                </c:pt>
                <c:pt idx="811">
                  <c:v>6.2199999999999603E-2</c:v>
                </c:pt>
                <c:pt idx="812">
                  <c:v>6.2399999999999602E-2</c:v>
                </c:pt>
                <c:pt idx="813">
                  <c:v>6.25999999999996E-2</c:v>
                </c:pt>
                <c:pt idx="814">
                  <c:v>6.2799999999999606E-2</c:v>
                </c:pt>
                <c:pt idx="815">
                  <c:v>6.2999999999999598E-2</c:v>
                </c:pt>
                <c:pt idx="816">
                  <c:v>6.3199999999999604E-2</c:v>
                </c:pt>
                <c:pt idx="817">
                  <c:v>6.3399999999999596E-2</c:v>
                </c:pt>
                <c:pt idx="818">
                  <c:v>6.3599999999999601E-2</c:v>
                </c:pt>
                <c:pt idx="819">
                  <c:v>6.3799999999999593E-2</c:v>
                </c:pt>
                <c:pt idx="820">
                  <c:v>6.3999999999999599E-2</c:v>
                </c:pt>
                <c:pt idx="821">
                  <c:v>6.4199999999999605E-2</c:v>
                </c:pt>
                <c:pt idx="822">
                  <c:v>6.4399999999999805E-2</c:v>
                </c:pt>
                <c:pt idx="823">
                  <c:v>6.4599999999999796E-2</c:v>
                </c:pt>
                <c:pt idx="824">
                  <c:v>6.4799999999999802E-2</c:v>
                </c:pt>
                <c:pt idx="825">
                  <c:v>6.4999999999999794E-2</c:v>
                </c:pt>
                <c:pt idx="826">
                  <c:v>6.51999999999998E-2</c:v>
                </c:pt>
                <c:pt idx="827">
                  <c:v>6.5399999999999806E-2</c:v>
                </c:pt>
                <c:pt idx="828">
                  <c:v>6.5599999999999797E-2</c:v>
                </c:pt>
                <c:pt idx="829">
                  <c:v>6.5799999999999803E-2</c:v>
                </c:pt>
                <c:pt idx="830">
                  <c:v>6.5999999999999795E-2</c:v>
                </c:pt>
                <c:pt idx="831">
                  <c:v>6.6199999999999801E-2</c:v>
                </c:pt>
                <c:pt idx="832">
                  <c:v>6.6399999999999806E-2</c:v>
                </c:pt>
                <c:pt idx="833">
                  <c:v>6.6599999999999798E-2</c:v>
                </c:pt>
                <c:pt idx="834">
                  <c:v>6.6799999999999804E-2</c:v>
                </c:pt>
                <c:pt idx="835">
                  <c:v>6.6999999999999796E-2</c:v>
                </c:pt>
                <c:pt idx="836">
                  <c:v>6.7199999999999802E-2</c:v>
                </c:pt>
                <c:pt idx="837">
                  <c:v>6.7399999999999793E-2</c:v>
                </c:pt>
                <c:pt idx="838">
                  <c:v>6.7599999999999799E-2</c:v>
                </c:pt>
                <c:pt idx="839">
                  <c:v>6.7799999999999805E-2</c:v>
                </c:pt>
                <c:pt idx="840">
                  <c:v>6.7999999999999797E-2</c:v>
                </c:pt>
                <c:pt idx="841">
                  <c:v>6.8199999999999802E-2</c:v>
                </c:pt>
                <c:pt idx="842">
                  <c:v>6.8399999999999794E-2</c:v>
                </c:pt>
                <c:pt idx="843">
                  <c:v>6.85999999999998E-2</c:v>
                </c:pt>
                <c:pt idx="844">
                  <c:v>6.8799999999999806E-2</c:v>
                </c:pt>
                <c:pt idx="845">
                  <c:v>6.8999999999999798E-2</c:v>
                </c:pt>
                <c:pt idx="846">
                  <c:v>6.9199999999999803E-2</c:v>
                </c:pt>
                <c:pt idx="847">
                  <c:v>6.9399999999999795E-2</c:v>
                </c:pt>
                <c:pt idx="848">
                  <c:v>6.9599999999999801E-2</c:v>
                </c:pt>
                <c:pt idx="849">
                  <c:v>6.9799999999999807E-2</c:v>
                </c:pt>
                <c:pt idx="850">
                  <c:v>6.9999999999999798E-2</c:v>
                </c:pt>
                <c:pt idx="851">
                  <c:v>7.0199999999999804E-2</c:v>
                </c:pt>
                <c:pt idx="852">
                  <c:v>7.0399999999999796E-2</c:v>
                </c:pt>
                <c:pt idx="853">
                  <c:v>7.0599999999999802E-2</c:v>
                </c:pt>
                <c:pt idx="854">
                  <c:v>7.0799999999999794E-2</c:v>
                </c:pt>
                <c:pt idx="855">
                  <c:v>7.0999999999999799E-2</c:v>
                </c:pt>
                <c:pt idx="856">
                  <c:v>7.1199999999999805E-2</c:v>
                </c:pt>
                <c:pt idx="857">
                  <c:v>7.1400000000000005E-2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7.2400000000000006E-2</c:v>
                </c:pt>
                <c:pt idx="863">
                  <c:v>7.2599999999999998E-2</c:v>
                </c:pt>
                <c:pt idx="864">
                  <c:v>7.2800000000000004E-2</c:v>
                </c:pt>
                <c:pt idx="865">
                  <c:v>7.2999999999999995E-2</c:v>
                </c:pt>
                <c:pt idx="866">
                  <c:v>7.3200000000000001E-2</c:v>
                </c:pt>
                <c:pt idx="867">
                  <c:v>7.3400000000000007E-2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7.4399999999999994E-2</c:v>
                </c:pt>
                <c:pt idx="873">
                  <c:v>7.46E-2</c:v>
                </c:pt>
                <c:pt idx="874">
                  <c:v>7.4800000000000005E-2</c:v>
                </c:pt>
                <c:pt idx="875">
                  <c:v>7.4999999999999997E-2</c:v>
                </c:pt>
                <c:pt idx="876">
                  <c:v>7.5200000000000003E-2</c:v>
                </c:pt>
                <c:pt idx="877">
                  <c:v>7.5399999999999995E-2</c:v>
                </c:pt>
                <c:pt idx="878">
                  <c:v>7.5600000000000001E-2</c:v>
                </c:pt>
                <c:pt idx="879">
                  <c:v>7.5800000000000006E-2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7.6399999999999996E-2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7.7200000000000005E-2</c:v>
                </c:pt>
                <c:pt idx="887">
                  <c:v>7.7399999999999997E-2</c:v>
                </c:pt>
                <c:pt idx="888">
                  <c:v>7.7600000000000002E-2</c:v>
                </c:pt>
                <c:pt idx="889">
                  <c:v>7.7799999999999994E-2</c:v>
                </c:pt>
                <c:pt idx="890">
                  <c:v>7.8E-2</c:v>
                </c:pt>
                <c:pt idx="891">
                  <c:v>7.8200000000000006E-2</c:v>
                </c:pt>
                <c:pt idx="892">
                  <c:v>7.8400000000000206E-2</c:v>
                </c:pt>
                <c:pt idx="893">
                  <c:v>7.8600000000000197E-2</c:v>
                </c:pt>
                <c:pt idx="894">
                  <c:v>7.8800000000000203E-2</c:v>
                </c:pt>
                <c:pt idx="895">
                  <c:v>7.9000000000000195E-2</c:v>
                </c:pt>
                <c:pt idx="896">
                  <c:v>7.9200000000000201E-2</c:v>
                </c:pt>
                <c:pt idx="897">
                  <c:v>7.9400000000000207E-2</c:v>
                </c:pt>
                <c:pt idx="898">
                  <c:v>7.9600000000000198E-2</c:v>
                </c:pt>
                <c:pt idx="899">
                  <c:v>7.9800000000000204E-2</c:v>
                </c:pt>
                <c:pt idx="900">
                  <c:v>8.0000000000000196E-2</c:v>
                </c:pt>
                <c:pt idx="901">
                  <c:v>8.0200000000000202E-2</c:v>
                </c:pt>
                <c:pt idx="902">
                  <c:v>8.0400000000000194E-2</c:v>
                </c:pt>
                <c:pt idx="903">
                  <c:v>8.0600000000000199E-2</c:v>
                </c:pt>
                <c:pt idx="904">
                  <c:v>8.0800000000000205E-2</c:v>
                </c:pt>
                <c:pt idx="905">
                  <c:v>8.1000000000000197E-2</c:v>
                </c:pt>
                <c:pt idx="906">
                  <c:v>8.1200000000000203E-2</c:v>
                </c:pt>
                <c:pt idx="907">
                  <c:v>8.1400000000000194E-2</c:v>
                </c:pt>
                <c:pt idx="908">
                  <c:v>8.16000000000002E-2</c:v>
                </c:pt>
                <c:pt idx="909">
                  <c:v>8.1800000000000206E-2</c:v>
                </c:pt>
                <c:pt idx="910">
                  <c:v>8.2000000000000198E-2</c:v>
                </c:pt>
                <c:pt idx="911">
                  <c:v>8.2200000000000203E-2</c:v>
                </c:pt>
                <c:pt idx="912">
                  <c:v>8.2400000000000195E-2</c:v>
                </c:pt>
                <c:pt idx="913">
                  <c:v>8.2600000000000201E-2</c:v>
                </c:pt>
                <c:pt idx="914">
                  <c:v>8.2800000000000207E-2</c:v>
                </c:pt>
                <c:pt idx="915">
                  <c:v>8.3000000000000199E-2</c:v>
                </c:pt>
                <c:pt idx="916">
                  <c:v>8.3200000000000204E-2</c:v>
                </c:pt>
                <c:pt idx="917">
                  <c:v>8.3400000000000196E-2</c:v>
                </c:pt>
                <c:pt idx="918">
                  <c:v>8.3600000000000202E-2</c:v>
                </c:pt>
                <c:pt idx="919">
                  <c:v>8.3800000000000194E-2</c:v>
                </c:pt>
                <c:pt idx="920">
                  <c:v>8.40000000000002E-2</c:v>
                </c:pt>
                <c:pt idx="921">
                  <c:v>8.4200000000000205E-2</c:v>
                </c:pt>
                <c:pt idx="922">
                  <c:v>8.4400000000000197E-2</c:v>
                </c:pt>
                <c:pt idx="923">
                  <c:v>8.4600000000000203E-2</c:v>
                </c:pt>
                <c:pt idx="924">
                  <c:v>8.4800000000000195E-2</c:v>
                </c:pt>
                <c:pt idx="925">
                  <c:v>8.50000000000002E-2</c:v>
                </c:pt>
                <c:pt idx="926">
                  <c:v>8.5200000000000206E-2</c:v>
                </c:pt>
                <c:pt idx="927">
                  <c:v>8.5400000000000406E-2</c:v>
                </c:pt>
                <c:pt idx="928">
                  <c:v>8.5600000000000398E-2</c:v>
                </c:pt>
                <c:pt idx="929">
                  <c:v>8.5800000000000404E-2</c:v>
                </c:pt>
                <c:pt idx="930">
                  <c:v>8.6000000000000396E-2</c:v>
                </c:pt>
                <c:pt idx="931">
                  <c:v>8.6200000000000401E-2</c:v>
                </c:pt>
                <c:pt idx="932">
                  <c:v>8.6400000000000393E-2</c:v>
                </c:pt>
                <c:pt idx="933">
                  <c:v>8.6600000000000399E-2</c:v>
                </c:pt>
                <c:pt idx="934">
                  <c:v>8.6800000000000405E-2</c:v>
                </c:pt>
                <c:pt idx="935">
                  <c:v>8.7000000000000396E-2</c:v>
                </c:pt>
                <c:pt idx="936">
                  <c:v>8.7200000000000402E-2</c:v>
                </c:pt>
                <c:pt idx="937">
                  <c:v>8.7400000000000394E-2</c:v>
                </c:pt>
                <c:pt idx="938">
                  <c:v>8.76000000000004E-2</c:v>
                </c:pt>
                <c:pt idx="939">
                  <c:v>8.7800000000000405E-2</c:v>
                </c:pt>
                <c:pt idx="940">
                  <c:v>8.8000000000000397E-2</c:v>
                </c:pt>
                <c:pt idx="941">
                  <c:v>8.8200000000000403E-2</c:v>
                </c:pt>
                <c:pt idx="942">
                  <c:v>8.8400000000000395E-2</c:v>
                </c:pt>
                <c:pt idx="943">
                  <c:v>8.8600000000000401E-2</c:v>
                </c:pt>
                <c:pt idx="944">
                  <c:v>8.8800000000000406E-2</c:v>
                </c:pt>
                <c:pt idx="945">
                  <c:v>8.9000000000000398E-2</c:v>
                </c:pt>
                <c:pt idx="946">
                  <c:v>8.9200000000000404E-2</c:v>
                </c:pt>
                <c:pt idx="947">
                  <c:v>8.9400000000000396E-2</c:v>
                </c:pt>
                <c:pt idx="948">
                  <c:v>8.9600000000000402E-2</c:v>
                </c:pt>
                <c:pt idx="949">
                  <c:v>8.9800000000000393E-2</c:v>
                </c:pt>
                <c:pt idx="950">
                  <c:v>9.0000000000000399E-2</c:v>
                </c:pt>
                <c:pt idx="951">
                  <c:v>9.0200000000000405E-2</c:v>
                </c:pt>
                <c:pt idx="952">
                  <c:v>9.0400000000000397E-2</c:v>
                </c:pt>
                <c:pt idx="953">
                  <c:v>9.0600000000000402E-2</c:v>
                </c:pt>
                <c:pt idx="954">
                  <c:v>9.0800000000000394E-2</c:v>
                </c:pt>
                <c:pt idx="955">
                  <c:v>9.10000000000004E-2</c:v>
                </c:pt>
                <c:pt idx="956">
                  <c:v>9.1200000000000406E-2</c:v>
                </c:pt>
                <c:pt idx="957">
                  <c:v>9.1400000000000398E-2</c:v>
                </c:pt>
                <c:pt idx="958">
                  <c:v>9.1600000000000403E-2</c:v>
                </c:pt>
                <c:pt idx="959">
                  <c:v>9.1800000000000395E-2</c:v>
                </c:pt>
                <c:pt idx="960">
                  <c:v>9.2000000000000401E-2</c:v>
                </c:pt>
                <c:pt idx="961">
                  <c:v>9.2200000000000407E-2</c:v>
                </c:pt>
                <c:pt idx="962">
                  <c:v>9.2400000000000607E-2</c:v>
                </c:pt>
                <c:pt idx="963">
                  <c:v>9.2600000000000598E-2</c:v>
                </c:pt>
                <c:pt idx="964">
                  <c:v>9.2800000000000604E-2</c:v>
                </c:pt>
                <c:pt idx="965">
                  <c:v>9.3000000000000596E-2</c:v>
                </c:pt>
                <c:pt idx="966">
                  <c:v>9.3200000000000602E-2</c:v>
                </c:pt>
                <c:pt idx="967">
                  <c:v>9.3400000000000594E-2</c:v>
                </c:pt>
                <c:pt idx="968">
                  <c:v>9.3600000000000599E-2</c:v>
                </c:pt>
                <c:pt idx="969">
                  <c:v>9.3800000000000605E-2</c:v>
                </c:pt>
                <c:pt idx="970">
                  <c:v>9.4000000000000597E-2</c:v>
                </c:pt>
                <c:pt idx="971">
                  <c:v>9.4200000000000603E-2</c:v>
                </c:pt>
                <c:pt idx="972">
                  <c:v>9.4400000000000595E-2</c:v>
                </c:pt>
                <c:pt idx="973">
                  <c:v>9.46000000000006E-2</c:v>
                </c:pt>
                <c:pt idx="974">
                  <c:v>9.4800000000000606E-2</c:v>
                </c:pt>
                <c:pt idx="975">
                  <c:v>9.5000000000000598E-2</c:v>
                </c:pt>
                <c:pt idx="976">
                  <c:v>9.5200000000000604E-2</c:v>
                </c:pt>
                <c:pt idx="977">
                  <c:v>9.5400000000000595E-2</c:v>
                </c:pt>
                <c:pt idx="978">
                  <c:v>9.5600000000000601E-2</c:v>
                </c:pt>
                <c:pt idx="979">
                  <c:v>9.5800000000000607E-2</c:v>
                </c:pt>
                <c:pt idx="980">
                  <c:v>9.6000000000000599E-2</c:v>
                </c:pt>
                <c:pt idx="981">
                  <c:v>9.6200000000000604E-2</c:v>
                </c:pt>
                <c:pt idx="982">
                  <c:v>9.6400000000000596E-2</c:v>
                </c:pt>
                <c:pt idx="983">
                  <c:v>9.6600000000000602E-2</c:v>
                </c:pt>
                <c:pt idx="984">
                  <c:v>9.6800000000000594E-2</c:v>
                </c:pt>
                <c:pt idx="985">
                  <c:v>9.70000000000006E-2</c:v>
                </c:pt>
                <c:pt idx="986">
                  <c:v>9.7200000000000605E-2</c:v>
                </c:pt>
                <c:pt idx="987">
                  <c:v>9.7400000000000597E-2</c:v>
                </c:pt>
                <c:pt idx="988">
                  <c:v>9.7600000000000603E-2</c:v>
                </c:pt>
                <c:pt idx="989">
                  <c:v>9.7800000000000595E-2</c:v>
                </c:pt>
                <c:pt idx="990">
                  <c:v>9.8000000000000601E-2</c:v>
                </c:pt>
                <c:pt idx="991">
                  <c:v>9.8200000000000606E-2</c:v>
                </c:pt>
                <c:pt idx="992">
                  <c:v>9.8400000000000598E-2</c:v>
                </c:pt>
                <c:pt idx="993">
                  <c:v>9.8600000000000604E-2</c:v>
                </c:pt>
                <c:pt idx="994">
                  <c:v>9.8800000000000596E-2</c:v>
                </c:pt>
                <c:pt idx="995">
                  <c:v>9.9000000000000601E-2</c:v>
                </c:pt>
                <c:pt idx="996">
                  <c:v>9.9200000000000593E-2</c:v>
                </c:pt>
                <c:pt idx="997">
                  <c:v>9.9400000000000793E-2</c:v>
                </c:pt>
                <c:pt idx="998">
                  <c:v>9.9600000000000799E-2</c:v>
                </c:pt>
                <c:pt idx="999">
                  <c:v>9.9800000000000805E-2</c:v>
                </c:pt>
                <c:pt idx="1000">
                  <c:v>0.1</c:v>
                </c:pt>
              </c:numCache>
            </c:numRef>
          </c:xVal>
          <c:yVal>
            <c:numRef>
              <c:f>GIL_dc!$R$2:$R$1002</c:f>
              <c:numCache>
                <c:formatCode>General</c:formatCode>
                <c:ptCount val="1001"/>
                <c:pt idx="0">
                  <c:v>0.108661283948823</c:v>
                </c:pt>
                <c:pt idx="1">
                  <c:v>0.108546023761144</c:v>
                </c:pt>
                <c:pt idx="2">
                  <c:v>0.108430303610555</c:v>
                </c:pt>
                <c:pt idx="3">
                  <c:v>0.108314122740197</c:v>
                </c:pt>
                <c:pt idx="4">
                  <c:v>0.10819748040023699</c:v>
                </c:pt>
                <c:pt idx="5">
                  <c:v>0.108080375848008</c:v>
                </c:pt>
                <c:pt idx="6">
                  <c:v>0.107962808348078</c:v>
                </c:pt>
                <c:pt idx="7">
                  <c:v>0.107844777172311</c:v>
                </c:pt>
                <c:pt idx="8">
                  <c:v>0.107726281599915</c:v>
                </c:pt>
                <c:pt idx="9">
                  <c:v>0.10760732091750499</c:v>
                </c:pt>
                <c:pt idx="10">
                  <c:v>0.107487894419159</c:v>
                </c:pt>
                <c:pt idx="11">
                  <c:v>0.107368001406476</c:v>
                </c:pt>
                <c:pt idx="12">
                  <c:v>0.10724764118862599</c:v>
                </c:pt>
                <c:pt idx="13">
                  <c:v>0.107126813082412</c:v>
                </c:pt>
                <c:pt idx="14">
                  <c:v>0.10700551641232001</c:v>
                </c:pt>
                <c:pt idx="15">
                  <c:v>0.10688375051058401</c:v>
                </c:pt>
                <c:pt idx="16">
                  <c:v>0.106761514717225</c:v>
                </c:pt>
                <c:pt idx="17">
                  <c:v>0.106638808380128</c:v>
                </c:pt>
                <c:pt idx="18">
                  <c:v>0.106515630855069</c:v>
                </c:pt>
                <c:pt idx="19">
                  <c:v>0.106391981505796</c:v>
                </c:pt>
                <c:pt idx="20">
                  <c:v>0.106267859704057</c:v>
                </c:pt>
                <c:pt idx="21">
                  <c:v>0.106143264829682</c:v>
                </c:pt>
                <c:pt idx="22">
                  <c:v>0.106018196270611</c:v>
                </c:pt>
                <c:pt idx="23">
                  <c:v>0.105892653422951</c:v>
                </c:pt>
                <c:pt idx="24">
                  <c:v>0.105766635691044</c:v>
                </c:pt>
                <c:pt idx="25">
                  <c:v>0.10564014248749901</c:v>
                </c:pt>
                <c:pt idx="26">
                  <c:v>0.105513173233258</c:v>
                </c:pt>
                <c:pt idx="27">
                  <c:v>0.105385727357639</c:v>
                </c:pt>
                <c:pt idx="28">
                  <c:v>0.10525780429838601</c:v>
                </c:pt>
                <c:pt idx="29">
                  <c:v>0.10512940350173</c:v>
                </c:pt>
                <c:pt idx="30">
                  <c:v>0.105000524422424</c:v>
                </c:pt>
                <c:pt idx="31">
                  <c:v>0.10487116652380001</c:v>
                </c:pt>
                <c:pt idx="32">
                  <c:v>0.104741329277821</c:v>
                </c:pt>
                <c:pt idx="33">
                  <c:v>0.104611012165123</c:v>
                </c:pt>
                <c:pt idx="34">
                  <c:v>0.10448021467507</c:v>
                </c:pt>
                <c:pt idx="35">
                  <c:v>0.104348936305788</c:v>
                </c:pt>
                <c:pt idx="36">
                  <c:v>0.104217176564233</c:v>
                </c:pt>
                <c:pt idx="37">
                  <c:v>0.10408493496622</c:v>
                </c:pt>
                <c:pt idx="38">
                  <c:v>0.103952211036485</c:v>
                </c:pt>
                <c:pt idx="39">
                  <c:v>0.103819004308707</c:v>
                </c:pt>
                <c:pt idx="40">
                  <c:v>0.103685314325577</c:v>
                </c:pt>
                <c:pt idx="41">
                  <c:v>0.103551140638834</c:v>
                </c:pt>
                <c:pt idx="42">
                  <c:v>0.103416482809309</c:v>
                </c:pt>
                <c:pt idx="43">
                  <c:v>0.103281340406963</c:v>
                </c:pt>
                <c:pt idx="44">
                  <c:v>0.10314571301094499</c:v>
                </c:pt>
                <c:pt idx="45">
                  <c:v>0.10300960020962099</c:v>
                </c:pt>
                <c:pt idx="46">
                  <c:v>0.10287300160061701</c:v>
                </c:pt>
                <c:pt idx="47">
                  <c:v>0.102735916790877</c:v>
                </c:pt>
                <c:pt idx="48">
                  <c:v>0.102598345396678</c:v>
                </c:pt>
                <c:pt idx="49">
                  <c:v>0.102460287043694</c:v>
                </c:pt>
                <c:pt idx="50">
                  <c:v>0.102321741367025</c:v>
                </c:pt>
                <c:pt idx="51">
                  <c:v>0.102182708011236</c:v>
                </c:pt>
                <c:pt idx="52">
                  <c:v>0.10204318663039499</c:v>
                </c:pt>
                <c:pt idx="53">
                  <c:v>0.101903176888126</c:v>
                </c:pt>
                <c:pt idx="54">
                  <c:v>0.10176267845762201</c:v>
                </c:pt>
                <c:pt idx="55">
                  <c:v>0.101621691021702</c:v>
                </c:pt>
                <c:pt idx="56">
                  <c:v>0.101480214272842</c:v>
                </c:pt>
                <c:pt idx="57">
                  <c:v>0.101338247913206</c:v>
                </c:pt>
                <c:pt idx="58">
                  <c:v>0.101195791654689</c:v>
                </c:pt>
                <c:pt idx="59">
                  <c:v>0.10105284521893999</c:v>
                </c:pt>
                <c:pt idx="60">
                  <c:v>0.10090940833742</c:v>
                </c:pt>
                <c:pt idx="61">
                  <c:v>0.100765480751406</c:v>
                </c:pt>
                <c:pt idx="62">
                  <c:v>0.10062106221203899</c:v>
                </c:pt>
                <c:pt idx="63">
                  <c:v>0.100476152480362</c:v>
                </c:pt>
                <c:pt idx="64">
                  <c:v>0.100330751327333</c:v>
                </c:pt>
                <c:pt idx="65">
                  <c:v>0.10018485853388</c:v>
                </c:pt>
                <c:pt idx="66">
                  <c:v>0.10003847389091</c:v>
                </c:pt>
                <c:pt idx="67">
                  <c:v>9.9891597199355003E-2</c:v>
                </c:pt>
                <c:pt idx="68">
                  <c:v>9.9744228270182797E-2</c:v>
                </c:pt>
                <c:pt idx="69">
                  <c:v>9.9596366924441695E-2</c:v>
                </c:pt>
                <c:pt idx="70">
                  <c:v>9.9448012993282806E-2</c:v>
                </c:pt>
                <c:pt idx="71">
                  <c:v>9.9299166317983606E-2</c:v>
                </c:pt>
                <c:pt idx="72">
                  <c:v>9.9149826749978104E-2</c:v>
                </c:pt>
                <c:pt idx="73">
                  <c:v>9.8999994150884105E-2</c:v>
                </c:pt>
                <c:pt idx="74">
                  <c:v>9.88496683925153E-2</c:v>
                </c:pt>
                <c:pt idx="75">
                  <c:v>9.8698849356925994E-2</c:v>
                </c:pt>
                <c:pt idx="76">
                  <c:v>9.8547536936417907E-2</c:v>
                </c:pt>
                <c:pt idx="77">
                  <c:v>9.8395731033570993E-2</c:v>
                </c:pt>
                <c:pt idx="78">
                  <c:v>9.8243431561259698E-2</c:v>
                </c:pt>
                <c:pt idx="79">
                  <c:v>9.8090638442679998E-2</c:v>
                </c:pt>
                <c:pt idx="80">
                  <c:v>9.7937351611366796E-2</c:v>
                </c:pt>
                <c:pt idx="81">
                  <c:v>9.7783571011216E-2</c:v>
                </c:pt>
                <c:pt idx="82">
                  <c:v>9.7629296596497897E-2</c:v>
                </c:pt>
                <c:pt idx="83">
                  <c:v>9.7474528331882901E-2</c:v>
                </c:pt>
                <c:pt idx="84">
                  <c:v>9.7319266192454901E-2</c:v>
                </c:pt>
                <c:pt idx="85">
                  <c:v>9.7163510163725098E-2</c:v>
                </c:pt>
                <c:pt idx="86">
                  <c:v>9.7007260241658497E-2</c:v>
                </c:pt>
                <c:pt idx="87">
                  <c:v>9.6850516432681305E-2</c:v>
                </c:pt>
                <c:pt idx="88">
                  <c:v>9.6693278753689799E-2</c:v>
                </c:pt>
                <c:pt idx="89">
                  <c:v>9.6535547232078495E-2</c:v>
                </c:pt>
                <c:pt idx="90">
                  <c:v>9.6377321905740804E-2</c:v>
                </c:pt>
                <c:pt idx="91">
                  <c:v>9.6218602823089097E-2</c:v>
                </c:pt>
                <c:pt idx="92">
                  <c:v>9.6059390043062395E-2</c:v>
                </c:pt>
                <c:pt idx="93">
                  <c:v>9.5899683635137706E-2</c:v>
                </c:pt>
                <c:pt idx="94">
                  <c:v>9.5739483679337198E-2</c:v>
                </c:pt>
                <c:pt idx="95">
                  <c:v>9.5578790266246605E-2</c:v>
                </c:pt>
                <c:pt idx="96">
                  <c:v>9.5417603497004899E-2</c:v>
                </c:pt>
                <c:pt idx="97">
                  <c:v>9.5255923483344093E-2</c:v>
                </c:pt>
                <c:pt idx="98">
                  <c:v>9.5093750347554795E-2</c:v>
                </c:pt>
                <c:pt idx="99">
                  <c:v>9.4931084222524303E-2</c:v>
                </c:pt>
                <c:pt idx="100">
                  <c:v>9.4767925251727197E-2</c:v>
                </c:pt>
                <c:pt idx="101">
                  <c:v>9.46042735892349E-2</c:v>
                </c:pt>
                <c:pt idx="102">
                  <c:v>9.44401293997192E-2</c:v>
                </c:pt>
                <c:pt idx="103">
                  <c:v>9.4275492858446094E-2</c:v>
                </c:pt>
                <c:pt idx="104">
                  <c:v>9.4110364151293702E-2</c:v>
                </c:pt>
                <c:pt idx="105">
                  <c:v>9.3944743474735498E-2</c:v>
                </c:pt>
                <c:pt idx="106">
                  <c:v>9.3778631035858304E-2</c:v>
                </c:pt>
                <c:pt idx="107">
                  <c:v>9.3612027052348806E-2</c:v>
                </c:pt>
                <c:pt idx="108">
                  <c:v>9.3444931752497407E-2</c:v>
                </c:pt>
                <c:pt idx="109">
                  <c:v>9.3277345375188198E-2</c:v>
                </c:pt>
                <c:pt idx="110">
                  <c:v>9.3109268169917395E-2</c:v>
                </c:pt>
                <c:pt idx="111">
                  <c:v>9.2940700396764803E-2</c:v>
                </c:pt>
                <c:pt idx="112">
                  <c:v>9.2771642326404002E-2</c:v>
                </c:pt>
                <c:pt idx="113">
                  <c:v>9.2602094240086905E-2</c:v>
                </c:pt>
                <c:pt idx="114">
                  <c:v>9.2432056429651896E-2</c:v>
                </c:pt>
                <c:pt idx="115">
                  <c:v>9.2261529197505895E-2</c:v>
                </c:pt>
                <c:pt idx="116">
                  <c:v>9.2090512856610296E-2</c:v>
                </c:pt>
                <c:pt idx="117">
                  <c:v>9.1919007730496494E-2</c:v>
                </c:pt>
                <c:pt idx="118">
                  <c:v>9.17470141532266E-2</c:v>
                </c:pt>
                <c:pt idx="119">
                  <c:v>9.1574532469409706E-2</c:v>
                </c:pt>
                <c:pt idx="120">
                  <c:v>9.1401563034167493E-2</c:v>
                </c:pt>
                <c:pt idx="121">
                  <c:v>9.1228106213140994E-2</c:v>
                </c:pt>
                <c:pt idx="122">
                  <c:v>9.1054162382472895E-2</c:v>
                </c:pt>
                <c:pt idx="123">
                  <c:v>9.0879731928781002E-2</c:v>
                </c:pt>
                <c:pt idx="124">
                  <c:v>9.0704815249166904E-2</c:v>
                </c:pt>
                <c:pt idx="125">
                  <c:v>9.0529412751179497E-2</c:v>
                </c:pt>
                <c:pt idx="126">
                  <c:v>9.0353524852809994E-2</c:v>
                </c:pt>
                <c:pt idx="127">
                  <c:v>9.0177151982478998E-2</c:v>
                </c:pt>
                <c:pt idx="128">
                  <c:v>9.0000294579007004E-2</c:v>
                </c:pt>
                <c:pt idx="129">
                  <c:v>8.9822953091606803E-2</c:v>
                </c:pt>
                <c:pt idx="130">
                  <c:v>8.9645127979860406E-2</c:v>
                </c:pt>
                <c:pt idx="131">
                  <c:v>8.9466819713693399E-2</c:v>
                </c:pt>
                <c:pt idx="132">
                  <c:v>8.9288028773363698E-2</c:v>
                </c:pt>
                <c:pt idx="133">
                  <c:v>8.91087556494356E-2</c:v>
                </c:pt>
                <c:pt idx="134">
                  <c:v>8.8929000842759204E-2</c:v>
                </c:pt>
                <c:pt idx="135">
                  <c:v>8.8748764864440194E-2</c:v>
                </c:pt>
                <c:pt idx="136">
                  <c:v>8.8568048235831906E-2</c:v>
                </c:pt>
                <c:pt idx="137">
                  <c:v>8.8386851488490598E-2</c:v>
                </c:pt>
                <c:pt idx="138">
                  <c:v>8.8205175164172797E-2</c:v>
                </c:pt>
                <c:pt idx="139">
                  <c:v>8.8023019814779502E-2</c:v>
                </c:pt>
                <c:pt idx="140">
                  <c:v>8.7840386002361298E-2</c:v>
                </c:pt>
                <c:pt idx="141">
                  <c:v>8.7657274299067098E-2</c:v>
                </c:pt>
                <c:pt idx="142">
                  <c:v>8.7473685287129802E-2</c:v>
                </c:pt>
                <c:pt idx="143">
                  <c:v>8.7289619558823695E-2</c:v>
                </c:pt>
                <c:pt idx="144">
                  <c:v>8.7105077716452303E-2</c:v>
                </c:pt>
                <c:pt idx="145">
                  <c:v>8.69200603723006E-2</c:v>
                </c:pt>
                <c:pt idx="146">
                  <c:v>8.6734568148614202E-2</c:v>
                </c:pt>
                <c:pt idx="147">
                  <c:v>8.6548601677564493E-2</c:v>
                </c:pt>
                <c:pt idx="148">
                  <c:v>8.6362161601208895E-2</c:v>
                </c:pt>
                <c:pt idx="149">
                  <c:v>8.6175248571467897E-2</c:v>
                </c:pt>
                <c:pt idx="150">
                  <c:v>8.5987863250090502E-2</c:v>
                </c:pt>
                <c:pt idx="151">
                  <c:v>8.5800006308604404E-2</c:v>
                </c:pt>
                <c:pt idx="152">
                  <c:v>8.5611678428299198E-2</c:v>
                </c:pt>
                <c:pt idx="153">
                  <c:v>8.5422880300174794E-2</c:v>
                </c:pt>
                <c:pt idx="154">
                  <c:v>8.5233612624918201E-2</c:v>
                </c:pt>
                <c:pt idx="155">
                  <c:v>8.5043876112847999E-2</c:v>
                </c:pt>
                <c:pt idx="156">
                  <c:v>8.4853671483898704E-2</c:v>
                </c:pt>
                <c:pt idx="157">
                  <c:v>8.4662999467555594E-2</c:v>
                </c:pt>
                <c:pt idx="158">
                  <c:v>8.4471860802837195E-2</c:v>
                </c:pt>
                <c:pt idx="159">
                  <c:v>8.4280256238237206E-2</c:v>
                </c:pt>
                <c:pt idx="160">
                  <c:v>8.4088186531704204E-2</c:v>
                </c:pt>
                <c:pt idx="161">
                  <c:v>8.3895652450570707E-2</c:v>
                </c:pt>
                <c:pt idx="162">
                  <c:v>8.3702654771538695E-2</c:v>
                </c:pt>
                <c:pt idx="163">
                  <c:v>8.3509194280619398E-2</c:v>
                </c:pt>
                <c:pt idx="164">
                  <c:v>8.3315271773095306E-2</c:v>
                </c:pt>
                <c:pt idx="165">
                  <c:v>8.31208880534752E-2</c:v>
                </c:pt>
                <c:pt idx="166">
                  <c:v>8.29260439354466E-2</c:v>
                </c:pt>
                <c:pt idx="167">
                  <c:v>8.27307402418411E-2</c:v>
                </c:pt>
                <c:pt idx="168">
                  <c:v>8.25349778045638E-2</c:v>
                </c:pt>
                <c:pt idx="169">
                  <c:v>8.2338757464577306E-2</c:v>
                </c:pt>
                <c:pt idx="170">
                  <c:v>8.2142080071823498E-2</c:v>
                </c:pt>
                <c:pt idx="171">
                  <c:v>8.1944946485204201E-2</c:v>
                </c:pt>
                <c:pt idx="172">
                  <c:v>8.1747357572512003E-2</c:v>
                </c:pt>
                <c:pt idx="173">
                  <c:v>8.1549314210388399E-2</c:v>
                </c:pt>
                <c:pt idx="174">
                  <c:v>8.1350817284275595E-2</c:v>
                </c:pt>
                <c:pt idx="175">
                  <c:v>8.1151867688357998E-2</c:v>
                </c:pt>
                <c:pt idx="176">
                  <c:v>8.0952466325522096E-2</c:v>
                </c:pt>
                <c:pt idx="177">
                  <c:v>8.0752614107305803E-2</c:v>
                </c:pt>
                <c:pt idx="178">
                  <c:v>8.0552311953823799E-2</c:v>
                </c:pt>
                <c:pt idx="179">
                  <c:v>8.0351560793756105E-2</c:v>
                </c:pt>
                <c:pt idx="180">
                  <c:v>8.0150361564251302E-2</c:v>
                </c:pt>
                <c:pt idx="181">
                  <c:v>7.9948715210895693E-2</c:v>
                </c:pt>
                <c:pt idx="182">
                  <c:v>7.9746622687666593E-2</c:v>
                </c:pt>
                <c:pt idx="183">
                  <c:v>7.9544084956860397E-2</c:v>
                </c:pt>
                <c:pt idx="184">
                  <c:v>7.9341102989047105E-2</c:v>
                </c:pt>
                <c:pt idx="185">
                  <c:v>7.9137677763009701E-2</c:v>
                </c:pt>
                <c:pt idx="186">
                  <c:v>7.8933810265694002E-2</c:v>
                </c:pt>
                <c:pt idx="187">
                  <c:v>7.87295014921503E-2</c:v>
                </c:pt>
                <c:pt idx="188">
                  <c:v>7.8524752445471899E-2</c:v>
                </c:pt>
                <c:pt idx="189">
                  <c:v>7.8319564136752395E-2</c:v>
                </c:pt>
                <c:pt idx="190">
                  <c:v>7.8113937585003901E-2</c:v>
                </c:pt>
                <c:pt idx="191">
                  <c:v>7.7907873817121498E-2</c:v>
                </c:pt>
                <c:pt idx="192">
                  <c:v>7.7701373867814005E-2</c:v>
                </c:pt>
                <c:pt idx="193">
                  <c:v>7.74944387795444E-2</c:v>
                </c:pt>
                <c:pt idx="194">
                  <c:v>7.7287069602486297E-2</c:v>
                </c:pt>
                <c:pt idx="195">
                  <c:v>7.7079267394431994E-2</c:v>
                </c:pt>
                <c:pt idx="196">
                  <c:v>7.68710332207687E-2</c:v>
                </c:pt>
                <c:pt idx="197">
                  <c:v>7.6662368154391203E-2</c:v>
                </c:pt>
                <c:pt idx="198">
                  <c:v>7.6453273275662398E-2</c:v>
                </c:pt>
                <c:pt idx="199">
                  <c:v>7.6243749672329802E-2</c:v>
                </c:pt>
                <c:pt idx="200">
                  <c:v>7.6033798439485198E-2</c:v>
                </c:pt>
                <c:pt idx="201">
                  <c:v>7.5823420679490897E-2</c:v>
                </c:pt>
                <c:pt idx="202">
                  <c:v>7.5612617501920706E-2</c:v>
                </c:pt>
                <c:pt idx="203">
                  <c:v>7.5401390023498202E-2</c:v>
                </c:pt>
                <c:pt idx="204">
                  <c:v>7.5189739368034705E-2</c:v>
                </c:pt>
                <c:pt idx="205">
                  <c:v>7.49776666663724E-2</c:v>
                </c:pt>
                <c:pt idx="206">
                  <c:v>7.4765173056300802E-2</c:v>
                </c:pt>
                <c:pt idx="207">
                  <c:v>7.4552259682522701E-2</c:v>
                </c:pt>
                <c:pt idx="208">
                  <c:v>7.4338927696562196E-2</c:v>
                </c:pt>
                <c:pt idx="209">
                  <c:v>7.4125178256599006E-2</c:v>
                </c:pt>
                <c:pt idx="210">
                  <c:v>7.3911012526884701E-2</c:v>
                </c:pt>
                <c:pt idx="211">
                  <c:v>7.3696431678104302E-2</c:v>
                </c:pt>
                <c:pt idx="212">
                  <c:v>7.3481436887506704E-2</c:v>
                </c:pt>
                <c:pt idx="213">
                  <c:v>7.3266029338846198E-2</c:v>
                </c:pt>
                <c:pt idx="214">
                  <c:v>7.3050210222294701E-2</c:v>
                </c:pt>
                <c:pt idx="215">
                  <c:v>7.2833980734404502E-2</c:v>
                </c:pt>
                <c:pt idx="216">
                  <c:v>7.2617342078025296E-2</c:v>
                </c:pt>
                <c:pt idx="217">
                  <c:v>7.2400295462242595E-2</c:v>
                </c:pt>
                <c:pt idx="218">
                  <c:v>7.2182842102314695E-2</c:v>
                </c:pt>
                <c:pt idx="219">
                  <c:v>7.1964983219606898E-2</c:v>
                </c:pt>
                <c:pt idx="220">
                  <c:v>7.1746720041515999E-2</c:v>
                </c:pt>
                <c:pt idx="221">
                  <c:v>7.1528053801424907E-2</c:v>
                </c:pt>
                <c:pt idx="222">
                  <c:v>7.1308985738620198E-2</c:v>
                </c:pt>
                <c:pt idx="223">
                  <c:v>7.1089517098224198E-2</c:v>
                </c:pt>
                <c:pt idx="224">
                  <c:v>7.0869649131135998E-2</c:v>
                </c:pt>
                <c:pt idx="225">
                  <c:v>7.0649383093979307E-2</c:v>
                </c:pt>
                <c:pt idx="226">
                  <c:v>7.0428720248993396E-2</c:v>
                </c:pt>
                <c:pt idx="227">
                  <c:v>7.0207661864022095E-2</c:v>
                </c:pt>
                <c:pt idx="228">
                  <c:v>6.9986209212398995E-2</c:v>
                </c:pt>
                <c:pt idx="229">
                  <c:v>6.9764363572913698E-2</c:v>
                </c:pt>
                <c:pt idx="230">
                  <c:v>6.9542126229719697E-2</c:v>
                </c:pt>
                <c:pt idx="231">
                  <c:v>6.9319498472301094E-2</c:v>
                </c:pt>
                <c:pt idx="232">
                  <c:v>6.9096481595362497E-2</c:v>
                </c:pt>
                <c:pt idx="233">
                  <c:v>6.8873076898805702E-2</c:v>
                </c:pt>
                <c:pt idx="234">
                  <c:v>6.8649285687632094E-2</c:v>
                </c:pt>
                <c:pt idx="235">
                  <c:v>6.8425109271892104E-2</c:v>
                </c:pt>
                <c:pt idx="236">
                  <c:v>6.8200548966615301E-2</c:v>
                </c:pt>
                <c:pt idx="237">
                  <c:v>6.7975606091734003E-2</c:v>
                </c:pt>
                <c:pt idx="238">
                  <c:v>6.7750281972036794E-2</c:v>
                </c:pt>
                <c:pt idx="239">
                  <c:v>6.7524577937089394E-2</c:v>
                </c:pt>
                <c:pt idx="240">
                  <c:v>6.7298495321164997E-2</c:v>
                </c:pt>
                <c:pt idx="241">
                  <c:v>6.7072035463184396E-2</c:v>
                </c:pt>
                <c:pt idx="242">
                  <c:v>6.6845199706651204E-2</c:v>
                </c:pt>
                <c:pt idx="243">
                  <c:v>6.6617989399586602E-2</c:v>
                </c:pt>
                <c:pt idx="244">
                  <c:v>6.6390405894448001E-2</c:v>
                </c:pt>
                <c:pt idx="245">
                  <c:v>6.6162450548093305E-2</c:v>
                </c:pt>
                <c:pt idx="246">
                  <c:v>6.5934124721680698E-2</c:v>
                </c:pt>
                <c:pt idx="247">
                  <c:v>6.5705429780633998E-2</c:v>
                </c:pt>
                <c:pt idx="248">
                  <c:v>6.5476367094549695E-2</c:v>
                </c:pt>
                <c:pt idx="249">
                  <c:v>6.5246938037154895E-2</c:v>
                </c:pt>
                <c:pt idx="250">
                  <c:v>6.5017143986234496E-2</c:v>
                </c:pt>
                <c:pt idx="251">
                  <c:v>6.4786986323556298E-2</c:v>
                </c:pt>
                <c:pt idx="252">
                  <c:v>6.4556466434818799E-2</c:v>
                </c:pt>
                <c:pt idx="253">
                  <c:v>6.4325585709578498E-2</c:v>
                </c:pt>
                <c:pt idx="254">
                  <c:v>6.4094345541196196E-2</c:v>
                </c:pt>
                <c:pt idx="255">
                  <c:v>6.3862747326761796E-2</c:v>
                </c:pt>
                <c:pt idx="256">
                  <c:v>6.3630792467032904E-2</c:v>
                </c:pt>
                <c:pt idx="257">
                  <c:v>6.3398482366374007E-2</c:v>
                </c:pt>
                <c:pt idx="258">
                  <c:v>6.3165818432693699E-2</c:v>
                </c:pt>
                <c:pt idx="259">
                  <c:v>6.2932802077376698E-2</c:v>
                </c:pt>
                <c:pt idx="260">
                  <c:v>6.2699434715222505E-2</c:v>
                </c:pt>
                <c:pt idx="261">
                  <c:v>6.2465717764384102E-2</c:v>
                </c:pt>
                <c:pt idx="262">
                  <c:v>6.2231652646310399E-2</c:v>
                </c:pt>
                <c:pt idx="263">
                  <c:v>6.1997240785666097E-2</c:v>
                </c:pt>
                <c:pt idx="264">
                  <c:v>6.1762483610296501E-2</c:v>
                </c:pt>
                <c:pt idx="265">
                  <c:v>6.1527382551137898E-2</c:v>
                </c:pt>
                <c:pt idx="266">
                  <c:v>6.1291939042174802E-2</c:v>
                </c:pt>
                <c:pt idx="267">
                  <c:v>6.1056154520376001E-2</c:v>
                </c:pt>
                <c:pt idx="268">
                  <c:v>6.0820030425623603E-2</c:v>
                </c:pt>
                <c:pt idx="269">
                  <c:v>6.0583568200665398E-2</c:v>
                </c:pt>
                <c:pt idx="270">
                  <c:v>6.0346769291043503E-2</c:v>
                </c:pt>
                <c:pt idx="271">
                  <c:v>6.0109635145051098E-2</c:v>
                </c:pt>
                <c:pt idx="272">
                  <c:v>5.9872167213642802E-2</c:v>
                </c:pt>
                <c:pt idx="273">
                  <c:v>5.9634366950413797E-2</c:v>
                </c:pt>
                <c:pt idx="274">
                  <c:v>5.93962358115021E-2</c:v>
                </c:pt>
                <c:pt idx="275">
                  <c:v>5.9157775255561401E-2</c:v>
                </c:pt>
                <c:pt idx="276">
                  <c:v>5.8918986743687403E-2</c:v>
                </c:pt>
                <c:pt idx="277">
                  <c:v>5.8679871739357202E-2</c:v>
                </c:pt>
                <c:pt idx="278">
                  <c:v>5.8440431708382999E-2</c:v>
                </c:pt>
                <c:pt idx="279">
                  <c:v>5.8200668118846201E-2</c:v>
                </c:pt>
                <c:pt idx="280">
                  <c:v>5.7960582441039098E-2</c:v>
                </c:pt>
                <c:pt idx="281">
                  <c:v>5.7720176147422197E-2</c:v>
                </c:pt>
                <c:pt idx="282">
                  <c:v>5.7479450712543997E-2</c:v>
                </c:pt>
                <c:pt idx="283">
                  <c:v>5.7238407613016101E-2</c:v>
                </c:pt>
                <c:pt idx="284">
                  <c:v>5.69970483274242E-2</c:v>
                </c:pt>
                <c:pt idx="285">
                  <c:v>5.6755374336306501E-2</c:v>
                </c:pt>
                <c:pt idx="286">
                  <c:v>5.6513387122067903E-2</c:v>
                </c:pt>
                <c:pt idx="287">
                  <c:v>5.6271088168948699E-2</c:v>
                </c:pt>
                <c:pt idx="288">
                  <c:v>5.6028478962959698E-2</c:v>
                </c:pt>
                <c:pt idx="289">
                  <c:v>5.5785560991835098E-2</c:v>
                </c:pt>
                <c:pt idx="290">
                  <c:v>5.5542335744973297E-2</c:v>
                </c:pt>
                <c:pt idx="291">
                  <c:v>5.5298804713389098E-2</c:v>
                </c:pt>
                <c:pt idx="292">
                  <c:v>5.50549693896627E-2</c:v>
                </c:pt>
                <c:pt idx="293">
                  <c:v>5.4810831267874997E-2</c:v>
                </c:pt>
                <c:pt idx="294">
                  <c:v>5.4566391843581002E-2</c:v>
                </c:pt>
                <c:pt idx="295">
                  <c:v>5.4321652613731099E-2</c:v>
                </c:pt>
                <c:pt idx="296">
                  <c:v>5.4076615076646198E-2</c:v>
                </c:pt>
                <c:pt idx="297">
                  <c:v>5.3831280731948303E-2</c:v>
                </c:pt>
                <c:pt idx="298">
                  <c:v>5.35856510805192E-2</c:v>
                </c:pt>
                <c:pt idx="299">
                  <c:v>5.3339727624455997E-2</c:v>
                </c:pt>
                <c:pt idx="300">
                  <c:v>5.3093511867015497E-2</c:v>
                </c:pt>
                <c:pt idx="301">
                  <c:v>5.2847005312562902E-2</c:v>
                </c:pt>
                <c:pt idx="302">
                  <c:v>5.2600209466538303E-2</c:v>
                </c:pt>
                <c:pt idx="303">
                  <c:v>5.23531258353922E-2</c:v>
                </c:pt>
                <c:pt idx="304">
                  <c:v>5.2105755926560499E-2</c:v>
                </c:pt>
                <c:pt idx="305">
                  <c:v>5.1858101248386898E-2</c:v>
                </c:pt>
                <c:pt idx="306">
                  <c:v>5.1610163310112901E-2</c:v>
                </c:pt>
                <c:pt idx="307">
                  <c:v>5.1361943621801499E-2</c:v>
                </c:pt>
                <c:pt idx="308">
                  <c:v>5.11134436943185E-2</c:v>
                </c:pt>
                <c:pt idx="309">
                  <c:v>5.0864665039264997E-2</c:v>
                </c:pt>
                <c:pt idx="310">
                  <c:v>5.0615609168951498E-2</c:v>
                </c:pt>
                <c:pt idx="311">
                  <c:v>5.0366277596346397E-2</c:v>
                </c:pt>
                <c:pt idx="312">
                  <c:v>5.01166718350287E-2</c:v>
                </c:pt>
                <c:pt idx="313">
                  <c:v>4.9866793399161002E-2</c:v>
                </c:pt>
                <c:pt idx="314">
                  <c:v>4.9616643803430803E-2</c:v>
                </c:pt>
                <c:pt idx="315">
                  <c:v>4.9366224563019701E-2</c:v>
                </c:pt>
                <c:pt idx="316">
                  <c:v>4.9115537193554298E-2</c:v>
                </c:pt>
                <c:pt idx="317">
                  <c:v>4.8864583211076999E-2</c:v>
                </c:pt>
                <c:pt idx="318">
                  <c:v>4.8613364131996697E-2</c:v>
                </c:pt>
                <c:pt idx="319">
                  <c:v>4.8361881473054397E-2</c:v>
                </c:pt>
                <c:pt idx="320">
                  <c:v>4.8110136751280397E-2</c:v>
                </c:pt>
                <c:pt idx="321">
                  <c:v>4.7858131483959399E-2</c:v>
                </c:pt>
                <c:pt idx="322">
                  <c:v>4.7605867188589703E-2</c:v>
                </c:pt>
                <c:pt idx="323">
                  <c:v>4.73533453828529E-2</c:v>
                </c:pt>
                <c:pt idx="324">
                  <c:v>4.7100567584563199E-2</c:v>
                </c:pt>
                <c:pt idx="325">
                  <c:v>4.6847535311644803E-2</c:v>
                </c:pt>
                <c:pt idx="326">
                  <c:v>4.6594250082095903E-2</c:v>
                </c:pt>
                <c:pt idx="327">
                  <c:v>4.6340713413937903E-2</c:v>
                </c:pt>
                <c:pt idx="328">
                  <c:v>4.6086926825198202E-2</c:v>
                </c:pt>
                <c:pt idx="329">
                  <c:v>4.58328918338686E-2</c:v>
                </c:pt>
                <c:pt idx="330">
                  <c:v>4.5578609957868998E-2</c:v>
                </c:pt>
                <c:pt idx="331">
                  <c:v>4.5324082715018497E-2</c:v>
                </c:pt>
                <c:pt idx="332">
                  <c:v>4.5069311623001602E-2</c:v>
                </c:pt>
                <c:pt idx="333">
                  <c:v>4.48142981993329E-2</c:v>
                </c:pt>
                <c:pt idx="334">
                  <c:v>4.4559043961333901E-2</c:v>
                </c:pt>
                <c:pt idx="335">
                  <c:v>4.4303550426091499E-2</c:v>
                </c:pt>
                <c:pt idx="336">
                  <c:v>4.4047819110428502E-2</c:v>
                </c:pt>
                <c:pt idx="337">
                  <c:v>4.3791851530882997E-2</c:v>
                </c:pt>
                <c:pt idx="338">
                  <c:v>4.3535649203673803E-2</c:v>
                </c:pt>
                <c:pt idx="339">
                  <c:v>4.32792136446613E-2</c:v>
                </c:pt>
                <c:pt idx="340">
                  <c:v>4.3022546369331401E-2</c:v>
                </c:pt>
                <c:pt idx="341">
                  <c:v>4.2765648892767599E-2</c:v>
                </c:pt>
                <c:pt idx="342">
                  <c:v>4.2508522729615097E-2</c:v>
                </c:pt>
                <c:pt idx="343">
                  <c:v>4.2251169394053198E-2</c:v>
                </c:pt>
                <c:pt idx="344">
                  <c:v>4.1993590399782302E-2</c:v>
                </c:pt>
                <c:pt idx="345">
                  <c:v>4.1735787259981498E-2</c:v>
                </c:pt>
                <c:pt idx="346">
                  <c:v>4.14777614872947E-2</c:v>
                </c:pt>
                <c:pt idx="347">
                  <c:v>4.1219514593798801E-2</c:v>
                </c:pt>
                <c:pt idx="348">
                  <c:v>4.0961048090983602E-2</c:v>
                </c:pt>
                <c:pt idx="349">
                  <c:v>4.0702363489718098E-2</c:v>
                </c:pt>
                <c:pt idx="350">
                  <c:v>4.0443462300244697E-2</c:v>
                </c:pt>
                <c:pt idx="351">
                  <c:v>4.0184346032138003E-2</c:v>
                </c:pt>
                <c:pt idx="352">
                  <c:v>3.9925016194292298E-2</c:v>
                </c:pt>
                <c:pt idx="353">
                  <c:v>3.9665474294897203E-2</c:v>
                </c:pt>
                <c:pt idx="354">
                  <c:v>3.9405721841414297E-2</c:v>
                </c:pt>
                <c:pt idx="355">
                  <c:v>3.9145760340561303E-2</c:v>
                </c:pt>
                <c:pt idx="356">
                  <c:v>3.8885591298280599E-2</c:v>
                </c:pt>
                <c:pt idx="357">
                  <c:v>3.8625216219740001E-2</c:v>
                </c:pt>
                <c:pt idx="358">
                  <c:v>3.8364636609280203E-2</c:v>
                </c:pt>
                <c:pt idx="359">
                  <c:v>3.8103853970429397E-2</c:v>
                </c:pt>
                <c:pt idx="360">
                  <c:v>3.7842869805869199E-2</c:v>
                </c:pt>
                <c:pt idx="361">
                  <c:v>3.7581685617411098E-2</c:v>
                </c:pt>
                <c:pt idx="362">
                  <c:v>3.7320302905986903E-2</c:v>
                </c:pt>
                <c:pt idx="363">
                  <c:v>3.7058723171630101E-2</c:v>
                </c:pt>
                <c:pt idx="364">
                  <c:v>3.67969479134648E-2</c:v>
                </c:pt>
                <c:pt idx="365">
                  <c:v>3.6534978629671797E-2</c:v>
                </c:pt>
                <c:pt idx="366">
                  <c:v>3.6272816817497902E-2</c:v>
                </c:pt>
                <c:pt idx="367">
                  <c:v>3.6010463973215903E-2</c:v>
                </c:pt>
                <c:pt idx="368">
                  <c:v>3.5747921592130298E-2</c:v>
                </c:pt>
                <c:pt idx="369">
                  <c:v>3.5485191168540098E-2</c:v>
                </c:pt>
                <c:pt idx="370">
                  <c:v>3.5222274195754799E-2</c:v>
                </c:pt>
                <c:pt idx="371">
                  <c:v>3.4959172166055097E-2</c:v>
                </c:pt>
                <c:pt idx="372">
                  <c:v>3.4695886570693002E-2</c:v>
                </c:pt>
                <c:pt idx="373">
                  <c:v>3.4432418899875403E-2</c:v>
                </c:pt>
                <c:pt idx="374">
                  <c:v>3.4168770642750701E-2</c:v>
                </c:pt>
                <c:pt idx="375">
                  <c:v>3.3904943287401901E-2</c:v>
                </c:pt>
                <c:pt idx="376">
                  <c:v>3.3640938320829303E-2</c:v>
                </c:pt>
                <c:pt idx="377">
                  <c:v>3.3376757228949797E-2</c:v>
                </c:pt>
                <c:pt idx="378">
                  <c:v>3.3112401496570201E-2</c:v>
                </c:pt>
                <c:pt idx="379">
                  <c:v>3.2847872607393899E-2</c:v>
                </c:pt>
                <c:pt idx="380">
                  <c:v>3.2583172044007201E-2</c:v>
                </c:pt>
                <c:pt idx="381">
                  <c:v>3.2318301287858897E-2</c:v>
                </c:pt>
                <c:pt idx="382">
                  <c:v>3.20532618192697E-2</c:v>
                </c:pt>
                <c:pt idx="383">
                  <c:v>3.1788055117412103E-2</c:v>
                </c:pt>
                <c:pt idx="384">
                  <c:v>3.1522682660305598E-2</c:v>
                </c:pt>
                <c:pt idx="385">
                  <c:v>3.1257145924811797E-2</c:v>
                </c:pt>
                <c:pt idx="386">
                  <c:v>3.0991446386622101E-2</c:v>
                </c:pt>
                <c:pt idx="387">
                  <c:v>3.0725585520262801E-2</c:v>
                </c:pt>
                <c:pt idx="388">
                  <c:v>3.0459564799070599E-2</c:v>
                </c:pt>
                <c:pt idx="389">
                  <c:v>3.0193385695207402E-2</c:v>
                </c:pt>
                <c:pt idx="390">
                  <c:v>2.99270496796426E-2</c:v>
                </c:pt>
                <c:pt idx="391">
                  <c:v>2.9660558222150302E-2</c:v>
                </c:pt>
                <c:pt idx="392">
                  <c:v>2.93939127913069E-2</c:v>
                </c:pt>
                <c:pt idx="393">
                  <c:v>2.91271148544862E-2</c:v>
                </c:pt>
                <c:pt idx="394">
                  <c:v>2.88601658778611E-2</c:v>
                </c:pt>
                <c:pt idx="395">
                  <c:v>2.8593067326386098E-2</c:v>
                </c:pt>
                <c:pt idx="396">
                  <c:v>2.8325820663814099E-2</c:v>
                </c:pt>
                <c:pt idx="397">
                  <c:v>2.8058427352679601E-2</c:v>
                </c:pt>
                <c:pt idx="398">
                  <c:v>2.77908888542997E-2</c:v>
                </c:pt>
                <c:pt idx="399">
                  <c:v>2.7523206628779599E-2</c:v>
                </c:pt>
                <c:pt idx="400">
                  <c:v>2.7255382135000301E-2</c:v>
                </c:pt>
                <c:pt idx="401">
                  <c:v>2.69874168306256E-2</c:v>
                </c:pt>
                <c:pt idx="402">
                  <c:v>2.6719312172103198E-2</c:v>
                </c:pt>
                <c:pt idx="403">
                  <c:v>2.6451069614656899E-2</c:v>
                </c:pt>
                <c:pt idx="404">
                  <c:v>2.6182690612290799E-2</c:v>
                </c:pt>
                <c:pt idx="405">
                  <c:v>2.5914176617798101E-2</c:v>
                </c:pt>
                <c:pt idx="406">
                  <c:v>2.5645529082740599E-2</c:v>
                </c:pt>
                <c:pt idx="407">
                  <c:v>2.5376749457477699E-2</c:v>
                </c:pt>
                <c:pt idx="408">
                  <c:v>2.5107839191144701E-2</c:v>
                </c:pt>
                <c:pt idx="409">
                  <c:v>2.4838799731671399E-2</c:v>
                </c:pt>
                <c:pt idx="410">
                  <c:v>2.45696325257749E-2</c:v>
                </c:pt>
                <c:pt idx="411">
                  <c:v>2.43003390189604E-2</c:v>
                </c:pt>
                <c:pt idx="412">
                  <c:v>2.4030920655541799E-2</c:v>
                </c:pt>
                <c:pt idx="413">
                  <c:v>2.3761378878616599E-2</c:v>
                </c:pt>
                <c:pt idx="414">
                  <c:v>2.3491715130096999E-2</c:v>
                </c:pt>
                <c:pt idx="415">
                  <c:v>2.3221930850700599E-2</c:v>
                </c:pt>
                <c:pt idx="416">
                  <c:v>2.2952027479953001E-2</c:v>
                </c:pt>
                <c:pt idx="417">
                  <c:v>2.2682006456200301E-2</c:v>
                </c:pt>
                <c:pt idx="418">
                  <c:v>2.2411869216612399E-2</c:v>
                </c:pt>
                <c:pt idx="419">
                  <c:v>2.2141617197175702E-2</c:v>
                </c:pt>
                <c:pt idx="420">
                  <c:v>2.1871251832720599E-2</c:v>
                </c:pt>
                <c:pt idx="421">
                  <c:v>2.1600774556912599E-2</c:v>
                </c:pt>
                <c:pt idx="422">
                  <c:v>2.13301868022624E-2</c:v>
                </c:pt>
                <c:pt idx="423">
                  <c:v>2.1059490000131902E-2</c:v>
                </c:pt>
                <c:pt idx="424">
                  <c:v>2.07886855807424E-2</c:v>
                </c:pt>
                <c:pt idx="425">
                  <c:v>2.0517774973179501E-2</c:v>
                </c:pt>
                <c:pt idx="426">
                  <c:v>2.02467596054027E-2</c:v>
                </c:pt>
                <c:pt idx="427">
                  <c:v>1.99756409042584E-2</c:v>
                </c:pt>
                <c:pt idx="428">
                  <c:v>1.97044202954712E-2</c:v>
                </c:pt>
                <c:pt idx="429">
                  <c:v>1.9433099203674399E-2</c:v>
                </c:pt>
                <c:pt idx="430">
                  <c:v>1.9161679052398E-2</c:v>
                </c:pt>
                <c:pt idx="431">
                  <c:v>1.8890161264093201E-2</c:v>
                </c:pt>
                <c:pt idx="432">
                  <c:v>1.8618547260132699E-2</c:v>
                </c:pt>
                <c:pt idx="433">
                  <c:v>1.8346838460826499E-2</c:v>
                </c:pt>
                <c:pt idx="434">
                  <c:v>1.8075036285421099E-2</c:v>
                </c:pt>
                <c:pt idx="435">
                  <c:v>1.7803142152122298E-2</c:v>
                </c:pt>
                <c:pt idx="436">
                  <c:v>1.7531157478093799E-2</c:v>
                </c:pt>
                <c:pt idx="437">
                  <c:v>1.7259083679476799E-2</c:v>
                </c:pt>
                <c:pt idx="438">
                  <c:v>1.6986922171399101E-2</c:v>
                </c:pt>
                <c:pt idx="439">
                  <c:v>1.6714674367975298E-2</c:v>
                </c:pt>
                <c:pt idx="440">
                  <c:v>1.6442341682338699E-2</c:v>
                </c:pt>
                <c:pt idx="441">
                  <c:v>1.6169925526624499E-2</c:v>
                </c:pt>
                <c:pt idx="442">
                  <c:v>1.5897427312011301E-2</c:v>
                </c:pt>
                <c:pt idx="443">
                  <c:v>1.5624848448712E-2</c:v>
                </c:pt>
                <c:pt idx="444">
                  <c:v>1.5352190345992301E-2</c:v>
                </c:pt>
                <c:pt idx="445">
                  <c:v>1.50794544121903E-2</c:v>
                </c:pt>
                <c:pt idx="446">
                  <c:v>1.48066420547121E-2</c:v>
                </c:pt>
                <c:pt idx="447">
                  <c:v>1.45337546800581E-2</c:v>
                </c:pt>
                <c:pt idx="448">
                  <c:v>1.42607936938343E-2</c:v>
                </c:pt>
                <c:pt idx="449">
                  <c:v>1.3987760500763601E-2</c:v>
                </c:pt>
                <c:pt idx="450">
                  <c:v>1.37146565046919E-2</c:v>
                </c:pt>
                <c:pt idx="451">
                  <c:v>1.34414831086162E-2</c:v>
                </c:pt>
                <c:pt idx="452">
                  <c:v>1.3168241714687201E-2</c:v>
                </c:pt>
                <c:pt idx="453">
                  <c:v>1.2894933724225901E-2</c:v>
                </c:pt>
                <c:pt idx="454">
                  <c:v>1.26215605377411E-2</c:v>
                </c:pt>
                <c:pt idx="455">
                  <c:v>1.23481235549327E-2</c:v>
                </c:pt>
                <c:pt idx="456">
                  <c:v>1.2074624174722199E-2</c:v>
                </c:pt>
                <c:pt idx="457">
                  <c:v>1.1801063795257E-2</c:v>
                </c:pt>
                <c:pt idx="458">
                  <c:v>1.1527443813923E-2</c:v>
                </c:pt>
                <c:pt idx="459">
                  <c:v>1.1253765627371201E-2</c:v>
                </c:pt>
                <c:pt idx="460">
                  <c:v>1.0980030631517699E-2</c:v>
                </c:pt>
                <c:pt idx="461">
                  <c:v>1.0706240221568899E-2</c:v>
                </c:pt>
                <c:pt idx="462">
                  <c:v>1.0432395792036199E-2</c:v>
                </c:pt>
                <c:pt idx="463">
                  <c:v>1.0158498736747699E-2</c:v>
                </c:pt>
                <c:pt idx="464">
                  <c:v>9.8845504488655998E-3</c:v>
                </c:pt>
                <c:pt idx="465">
                  <c:v>9.6105523209075693E-3</c:v>
                </c:pt>
                <c:pt idx="466">
                  <c:v>9.33650574474542E-3</c:v>
                </c:pt>
                <c:pt idx="467">
                  <c:v>9.0624121116455996E-3</c:v>
                </c:pt>
                <c:pt idx="468">
                  <c:v>8.7882728122661204E-3</c:v>
                </c:pt>
                <c:pt idx="469">
                  <c:v>8.5140892366801692E-3</c:v>
                </c:pt>
                <c:pt idx="470">
                  <c:v>8.2398627743924795E-3</c:v>
                </c:pt>
                <c:pt idx="471">
                  <c:v>7.9655948143582105E-3</c:v>
                </c:pt>
                <c:pt idx="472">
                  <c:v>7.6912867449931898E-3</c:v>
                </c:pt>
                <c:pt idx="473">
                  <c:v>7.4169399541956704E-3</c:v>
                </c:pt>
                <c:pt idx="474">
                  <c:v>7.1425558293620704E-3</c:v>
                </c:pt>
                <c:pt idx="475">
                  <c:v>6.8681357574025201E-3</c:v>
                </c:pt>
                <c:pt idx="476">
                  <c:v>6.5936811247642099E-3</c:v>
                </c:pt>
                <c:pt idx="477">
                  <c:v>6.3191933174340199E-3</c:v>
                </c:pt>
                <c:pt idx="478">
                  <c:v>6.0446737209731696E-3</c:v>
                </c:pt>
                <c:pt idx="479">
                  <c:v>5.7701237205245396E-3</c:v>
                </c:pt>
                <c:pt idx="480">
                  <c:v>5.4955447008386803E-3</c:v>
                </c:pt>
                <c:pt idx="481">
                  <c:v>5.2209380462731004E-3</c:v>
                </c:pt>
                <c:pt idx="482">
                  <c:v>4.9463051408315997E-3</c:v>
                </c:pt>
                <c:pt idx="483">
                  <c:v>4.6716473681671601E-3</c:v>
                </c:pt>
                <c:pt idx="484">
                  <c:v>4.3969661116103299E-3</c:v>
                </c:pt>
                <c:pt idx="485">
                  <c:v>4.1222627541708202E-3</c:v>
                </c:pt>
                <c:pt idx="486">
                  <c:v>3.8475386785821099E-3</c:v>
                </c:pt>
                <c:pt idx="487">
                  <c:v>3.5727952672919201E-3</c:v>
                </c:pt>
                <c:pt idx="488">
                  <c:v>3.2980339024928302E-3</c:v>
                </c:pt>
                <c:pt idx="489">
                  <c:v>3.0232559661429398E-3</c:v>
                </c:pt>
                <c:pt idx="490">
                  <c:v>2.7484628399789802E-3</c:v>
                </c:pt>
                <c:pt idx="491">
                  <c:v>2.4736559055382702E-3</c:v>
                </c:pt>
                <c:pt idx="492">
                  <c:v>2.1988365441734099E-3</c:v>
                </c:pt>
                <c:pt idx="493">
                  <c:v>1.9240061370651099E-3</c:v>
                </c:pt>
                <c:pt idx="494">
                  <c:v>1.6491660652564401E-3</c:v>
                </c:pt>
                <c:pt idx="495">
                  <c:v>1.3743177096603399E-3</c:v>
                </c:pt>
                <c:pt idx="496">
                  <c:v>1.0994624510729501E-3</c:v>
                </c:pt>
                <c:pt idx="497">
                  <c:v>8.2460167020248498E-4</c:v>
                </c:pt>
                <c:pt idx="498">
                  <c:v>5.4973674768699001E-4</c:v>
                </c:pt>
                <c:pt idx="499">
                  <c:v>2.7486906410634199E-4</c:v>
                </c:pt>
                <c:pt idx="500" formatCode="0.00E+00">
                  <c:v>4.4408920985006202E-16</c:v>
                </c:pt>
                <c:pt idx="501">
                  <c:v>-2.7486906410767399E-4</c:v>
                </c:pt>
                <c:pt idx="502">
                  <c:v>-5.4973674768832304E-4</c:v>
                </c:pt>
                <c:pt idx="503">
                  <c:v>-8.2460167020403897E-4</c:v>
                </c:pt>
                <c:pt idx="504">
                  <c:v>-1.09946245107162E-3</c:v>
                </c:pt>
                <c:pt idx="505">
                  <c:v>-1.37431770966056E-3</c:v>
                </c:pt>
                <c:pt idx="506">
                  <c:v>-1.6491660652586601E-3</c:v>
                </c:pt>
                <c:pt idx="507">
                  <c:v>-1.9240061370648901E-3</c:v>
                </c:pt>
                <c:pt idx="508">
                  <c:v>-2.19883654417474E-3</c:v>
                </c:pt>
                <c:pt idx="509">
                  <c:v>-2.4736559055398202E-3</c:v>
                </c:pt>
                <c:pt idx="510">
                  <c:v>-2.7484628399814201E-3</c:v>
                </c:pt>
                <c:pt idx="511">
                  <c:v>-3.0232559661409401E-3</c:v>
                </c:pt>
                <c:pt idx="512">
                  <c:v>-3.29803390249239E-3</c:v>
                </c:pt>
                <c:pt idx="513">
                  <c:v>-3.57279526729059E-3</c:v>
                </c:pt>
                <c:pt idx="514">
                  <c:v>-3.84753867858123E-3</c:v>
                </c:pt>
                <c:pt idx="515">
                  <c:v>-4.12226275417126E-3</c:v>
                </c:pt>
                <c:pt idx="516">
                  <c:v>-4.39696611160944E-3</c:v>
                </c:pt>
                <c:pt idx="517">
                  <c:v>-4.6716473681675998E-3</c:v>
                </c:pt>
                <c:pt idx="518">
                  <c:v>-4.94630514083316E-3</c:v>
                </c:pt>
                <c:pt idx="519">
                  <c:v>-5.2209380462757598E-3</c:v>
                </c:pt>
                <c:pt idx="520">
                  <c:v>-5.49554470083912E-3</c:v>
                </c:pt>
                <c:pt idx="521">
                  <c:v>-5.7701237205269804E-3</c:v>
                </c:pt>
                <c:pt idx="522">
                  <c:v>-6.0446737209718304E-3</c:v>
                </c:pt>
                <c:pt idx="523">
                  <c:v>-6.3191933174309104E-3</c:v>
                </c:pt>
                <c:pt idx="524">
                  <c:v>-6.5936811247615497E-3</c:v>
                </c:pt>
                <c:pt idx="525">
                  <c:v>-6.8681357574036303E-3</c:v>
                </c:pt>
                <c:pt idx="526">
                  <c:v>-7.14255582936274E-3</c:v>
                </c:pt>
                <c:pt idx="527">
                  <c:v>-7.41693995419634E-3</c:v>
                </c:pt>
                <c:pt idx="528">
                  <c:v>-7.6912867449943001E-3</c:v>
                </c:pt>
                <c:pt idx="529">
                  <c:v>-7.9655948143586494E-3</c:v>
                </c:pt>
                <c:pt idx="530">
                  <c:v>-8.2398627743929202E-3</c:v>
                </c:pt>
                <c:pt idx="531">
                  <c:v>-8.5140892366801692E-3</c:v>
                </c:pt>
                <c:pt idx="532">
                  <c:v>-8.7882728122672307E-3</c:v>
                </c:pt>
                <c:pt idx="533">
                  <c:v>-9.0624121116471505E-3</c:v>
                </c:pt>
                <c:pt idx="534">
                  <c:v>-9.3365057447458693E-3</c:v>
                </c:pt>
                <c:pt idx="535">
                  <c:v>-9.6105523209086795E-3</c:v>
                </c:pt>
                <c:pt idx="536">
                  <c:v>-9.8845504488680406E-3</c:v>
                </c:pt>
                <c:pt idx="537">
                  <c:v>-1.0158498736748E-2</c:v>
                </c:pt>
                <c:pt idx="538">
                  <c:v>-1.0432395792034701E-2</c:v>
                </c:pt>
                <c:pt idx="539">
                  <c:v>-1.07062402215698E-2</c:v>
                </c:pt>
                <c:pt idx="540">
                  <c:v>-1.0980030631517E-2</c:v>
                </c:pt>
                <c:pt idx="541">
                  <c:v>-1.12537656273694E-2</c:v>
                </c:pt>
                <c:pt idx="542">
                  <c:v>-1.1527443813923399E-2</c:v>
                </c:pt>
                <c:pt idx="543">
                  <c:v>-1.18010637952565E-2</c:v>
                </c:pt>
                <c:pt idx="544">
                  <c:v>-1.2074624174724199E-2</c:v>
                </c:pt>
                <c:pt idx="545">
                  <c:v>-1.23481235549314E-2</c:v>
                </c:pt>
                <c:pt idx="546">
                  <c:v>-1.2621560537740001E-2</c:v>
                </c:pt>
                <c:pt idx="547">
                  <c:v>-1.2894933724227901E-2</c:v>
                </c:pt>
                <c:pt idx="548">
                  <c:v>-1.3168241714687201E-2</c:v>
                </c:pt>
                <c:pt idx="549">
                  <c:v>-1.3441483108615799E-2</c:v>
                </c:pt>
                <c:pt idx="550">
                  <c:v>-1.37146565046903E-2</c:v>
                </c:pt>
                <c:pt idx="551">
                  <c:v>-1.3987760500763601E-2</c:v>
                </c:pt>
                <c:pt idx="552">
                  <c:v>-1.4260793693834799E-2</c:v>
                </c:pt>
                <c:pt idx="553">
                  <c:v>-1.4533754680058301E-2</c:v>
                </c:pt>
                <c:pt idx="554">
                  <c:v>-1.48066420547114E-2</c:v>
                </c:pt>
                <c:pt idx="555">
                  <c:v>-1.50794544121915E-2</c:v>
                </c:pt>
                <c:pt idx="556">
                  <c:v>-1.5352190345994301E-2</c:v>
                </c:pt>
                <c:pt idx="557">
                  <c:v>-1.5624848448710701E-2</c:v>
                </c:pt>
                <c:pt idx="558">
                  <c:v>-1.5897427312011998E-2</c:v>
                </c:pt>
                <c:pt idx="559">
                  <c:v>-1.6169925526624499E-2</c:v>
                </c:pt>
                <c:pt idx="560">
                  <c:v>-1.6442341682338001E-2</c:v>
                </c:pt>
                <c:pt idx="561">
                  <c:v>-1.6714674367976599E-2</c:v>
                </c:pt>
                <c:pt idx="562">
                  <c:v>-1.6986922171400499E-2</c:v>
                </c:pt>
                <c:pt idx="563">
                  <c:v>-1.7259083679478499E-2</c:v>
                </c:pt>
                <c:pt idx="564">
                  <c:v>-1.7531157478093799E-2</c:v>
                </c:pt>
                <c:pt idx="565">
                  <c:v>-1.7803142152120002E-2</c:v>
                </c:pt>
                <c:pt idx="566">
                  <c:v>-1.8075036285421099E-2</c:v>
                </c:pt>
                <c:pt idx="567">
                  <c:v>-1.8346838460824501E-2</c:v>
                </c:pt>
                <c:pt idx="568">
                  <c:v>-1.8618547260136498E-2</c:v>
                </c:pt>
                <c:pt idx="569">
                  <c:v>-1.8890161264093399E-2</c:v>
                </c:pt>
                <c:pt idx="570">
                  <c:v>-1.91616790523985E-2</c:v>
                </c:pt>
                <c:pt idx="571">
                  <c:v>-1.94330992036735E-2</c:v>
                </c:pt>
                <c:pt idx="572">
                  <c:v>-1.9704420295472098E-2</c:v>
                </c:pt>
                <c:pt idx="573">
                  <c:v>-1.9975640904259701E-2</c:v>
                </c:pt>
                <c:pt idx="574">
                  <c:v>-2.0246759605403199E-2</c:v>
                </c:pt>
                <c:pt idx="575">
                  <c:v>-2.0517774973179501E-2</c:v>
                </c:pt>
                <c:pt idx="576">
                  <c:v>-2.07886855807419E-2</c:v>
                </c:pt>
                <c:pt idx="577">
                  <c:v>-2.1059490000131E-2</c:v>
                </c:pt>
                <c:pt idx="578">
                  <c:v>-2.1330186802263E-2</c:v>
                </c:pt>
                <c:pt idx="579">
                  <c:v>-2.1600774556914001E-2</c:v>
                </c:pt>
                <c:pt idx="580">
                  <c:v>-2.1871251832720599E-2</c:v>
                </c:pt>
                <c:pt idx="581">
                  <c:v>-2.2141617197176E-2</c:v>
                </c:pt>
                <c:pt idx="582">
                  <c:v>-2.2411869216611299E-2</c:v>
                </c:pt>
                <c:pt idx="583">
                  <c:v>-2.2682006456202101E-2</c:v>
                </c:pt>
                <c:pt idx="584">
                  <c:v>-2.2952027479954101E-2</c:v>
                </c:pt>
                <c:pt idx="585">
                  <c:v>-2.32219308507009E-2</c:v>
                </c:pt>
                <c:pt idx="586">
                  <c:v>-2.3491715130098099E-2</c:v>
                </c:pt>
                <c:pt idx="587">
                  <c:v>-2.3761378878615201E-2</c:v>
                </c:pt>
                <c:pt idx="588">
                  <c:v>-2.4030920655541101E-2</c:v>
                </c:pt>
                <c:pt idx="589">
                  <c:v>-2.4300339018962201E-2</c:v>
                </c:pt>
                <c:pt idx="590">
                  <c:v>-2.45696325257731E-2</c:v>
                </c:pt>
                <c:pt idx="591">
                  <c:v>-2.48387997316716E-2</c:v>
                </c:pt>
                <c:pt idx="592">
                  <c:v>-2.5107839191145401E-2</c:v>
                </c:pt>
                <c:pt idx="593">
                  <c:v>-2.5376749457478798E-2</c:v>
                </c:pt>
                <c:pt idx="594">
                  <c:v>-2.5645529082739701E-2</c:v>
                </c:pt>
                <c:pt idx="595">
                  <c:v>-2.5914176617796599E-2</c:v>
                </c:pt>
                <c:pt idx="596">
                  <c:v>-2.61826906122932E-2</c:v>
                </c:pt>
                <c:pt idx="597">
                  <c:v>-2.6451069614657999E-2</c:v>
                </c:pt>
                <c:pt idx="598">
                  <c:v>-2.6719312172105599E-2</c:v>
                </c:pt>
                <c:pt idx="599">
                  <c:v>-2.69874168306267E-2</c:v>
                </c:pt>
                <c:pt idx="600">
                  <c:v>-2.7255382135000301E-2</c:v>
                </c:pt>
                <c:pt idx="601">
                  <c:v>-2.75232066287809E-2</c:v>
                </c:pt>
                <c:pt idx="602">
                  <c:v>-2.7790888854301199E-2</c:v>
                </c:pt>
                <c:pt idx="603">
                  <c:v>-2.8058427352678401E-2</c:v>
                </c:pt>
                <c:pt idx="604">
                  <c:v>-2.8325820663814099E-2</c:v>
                </c:pt>
                <c:pt idx="605">
                  <c:v>-2.85930673263874E-2</c:v>
                </c:pt>
                <c:pt idx="606">
                  <c:v>-2.8860165877860399E-2</c:v>
                </c:pt>
                <c:pt idx="607">
                  <c:v>-2.9127114854488899E-2</c:v>
                </c:pt>
                <c:pt idx="608">
                  <c:v>-2.93939127913058E-2</c:v>
                </c:pt>
                <c:pt idx="609">
                  <c:v>-2.96605582221511E-2</c:v>
                </c:pt>
                <c:pt idx="610">
                  <c:v>-2.9927049679642399E-2</c:v>
                </c:pt>
                <c:pt idx="611">
                  <c:v>-3.0193385695207599E-2</c:v>
                </c:pt>
                <c:pt idx="612">
                  <c:v>-3.04595647990719E-2</c:v>
                </c:pt>
                <c:pt idx="613">
                  <c:v>-3.07255855202621E-2</c:v>
                </c:pt>
                <c:pt idx="614">
                  <c:v>-3.0991446386624901E-2</c:v>
                </c:pt>
                <c:pt idx="615">
                  <c:v>-3.1257145924810298E-2</c:v>
                </c:pt>
                <c:pt idx="616">
                  <c:v>-3.1522682660304502E-2</c:v>
                </c:pt>
                <c:pt idx="617">
                  <c:v>-3.1788055117413803E-2</c:v>
                </c:pt>
                <c:pt idx="618">
                  <c:v>-3.2053261819270602E-2</c:v>
                </c:pt>
                <c:pt idx="619">
                  <c:v>-3.2318301287858897E-2</c:v>
                </c:pt>
                <c:pt idx="620">
                  <c:v>-3.2583172044007701E-2</c:v>
                </c:pt>
                <c:pt idx="621">
                  <c:v>-3.2847872607393899E-2</c:v>
                </c:pt>
                <c:pt idx="622">
                  <c:v>-3.3112401496571298E-2</c:v>
                </c:pt>
                <c:pt idx="623">
                  <c:v>-3.33767572289487E-2</c:v>
                </c:pt>
                <c:pt idx="624">
                  <c:v>-3.3640938320829497E-2</c:v>
                </c:pt>
                <c:pt idx="625">
                  <c:v>-3.3904943287401401E-2</c:v>
                </c:pt>
                <c:pt idx="626">
                  <c:v>-3.4168770642750701E-2</c:v>
                </c:pt>
                <c:pt idx="627">
                  <c:v>-3.4432418899876797E-2</c:v>
                </c:pt>
                <c:pt idx="628">
                  <c:v>-3.4695886570693599E-2</c:v>
                </c:pt>
                <c:pt idx="629">
                  <c:v>-3.4959172166054403E-2</c:v>
                </c:pt>
                <c:pt idx="630">
                  <c:v>-3.52222741957533E-2</c:v>
                </c:pt>
                <c:pt idx="631">
                  <c:v>-3.5485191168539598E-2</c:v>
                </c:pt>
                <c:pt idx="632">
                  <c:v>-3.5747921592129001E-2</c:v>
                </c:pt>
                <c:pt idx="633">
                  <c:v>-3.6010463973217E-2</c:v>
                </c:pt>
                <c:pt idx="634">
                  <c:v>-3.6272816817500102E-2</c:v>
                </c:pt>
                <c:pt idx="635">
                  <c:v>-3.6534978629674898E-2</c:v>
                </c:pt>
                <c:pt idx="636">
                  <c:v>-3.6796947913464197E-2</c:v>
                </c:pt>
                <c:pt idx="637">
                  <c:v>-3.70587231716306E-2</c:v>
                </c:pt>
                <c:pt idx="638">
                  <c:v>-3.7320302905986001E-2</c:v>
                </c:pt>
                <c:pt idx="639">
                  <c:v>-3.7581685617410002E-2</c:v>
                </c:pt>
                <c:pt idx="640">
                  <c:v>-3.7842869805870302E-2</c:v>
                </c:pt>
                <c:pt idx="641">
                  <c:v>-3.8103853970430299E-2</c:v>
                </c:pt>
                <c:pt idx="642">
                  <c:v>-3.8364636609281098E-2</c:v>
                </c:pt>
                <c:pt idx="643">
                  <c:v>-3.8625216219738898E-2</c:v>
                </c:pt>
                <c:pt idx="644">
                  <c:v>-3.8885591298282098E-2</c:v>
                </c:pt>
                <c:pt idx="645">
                  <c:v>-3.9145760340559298E-2</c:v>
                </c:pt>
                <c:pt idx="646">
                  <c:v>-3.9405721841413603E-2</c:v>
                </c:pt>
                <c:pt idx="647">
                  <c:v>-3.9665474294895801E-2</c:v>
                </c:pt>
                <c:pt idx="648">
                  <c:v>-3.9925016194291202E-2</c:v>
                </c:pt>
                <c:pt idx="649">
                  <c:v>-4.0184346032138198E-2</c:v>
                </c:pt>
                <c:pt idx="650">
                  <c:v>-4.0443462300245599E-2</c:v>
                </c:pt>
                <c:pt idx="651">
                  <c:v>-4.0702363489720499E-2</c:v>
                </c:pt>
                <c:pt idx="652">
                  <c:v>-4.09610480909827E-2</c:v>
                </c:pt>
                <c:pt idx="653">
                  <c:v>-4.1219514593799599E-2</c:v>
                </c:pt>
                <c:pt idx="654">
                  <c:v>-4.1477761487297198E-2</c:v>
                </c:pt>
                <c:pt idx="655">
                  <c:v>-4.1735787259982303E-2</c:v>
                </c:pt>
                <c:pt idx="656">
                  <c:v>-4.1993590399781899E-2</c:v>
                </c:pt>
                <c:pt idx="657">
                  <c:v>-4.2251169394051699E-2</c:v>
                </c:pt>
                <c:pt idx="658">
                  <c:v>-4.2508522729614702E-2</c:v>
                </c:pt>
                <c:pt idx="659">
                  <c:v>-4.2765648892769403E-2</c:v>
                </c:pt>
                <c:pt idx="660">
                  <c:v>-4.3022546369333399E-2</c:v>
                </c:pt>
                <c:pt idx="661">
                  <c:v>-4.3279213644662702E-2</c:v>
                </c:pt>
                <c:pt idx="662">
                  <c:v>-4.35356492036751E-2</c:v>
                </c:pt>
                <c:pt idx="663">
                  <c:v>-4.37918515308841E-2</c:v>
                </c:pt>
                <c:pt idx="664">
                  <c:v>-4.4047819110427398E-2</c:v>
                </c:pt>
                <c:pt idx="665">
                  <c:v>-4.4303550426090403E-2</c:v>
                </c:pt>
                <c:pt idx="666">
                  <c:v>-4.4559043961332999E-2</c:v>
                </c:pt>
                <c:pt idx="667">
                  <c:v>-4.48142981993324E-2</c:v>
                </c:pt>
                <c:pt idx="668">
                  <c:v>-4.50693116230012E-2</c:v>
                </c:pt>
                <c:pt idx="669">
                  <c:v>-4.5324082715018699E-2</c:v>
                </c:pt>
                <c:pt idx="670">
                  <c:v>-4.5578609957870102E-2</c:v>
                </c:pt>
                <c:pt idx="671">
                  <c:v>-4.5832891833869703E-2</c:v>
                </c:pt>
                <c:pt idx="672">
                  <c:v>-4.6086926825197903E-2</c:v>
                </c:pt>
                <c:pt idx="673">
                  <c:v>-4.6340713413937702E-2</c:v>
                </c:pt>
                <c:pt idx="674">
                  <c:v>-4.65942500820977E-2</c:v>
                </c:pt>
                <c:pt idx="675">
                  <c:v>-4.6847535311646801E-2</c:v>
                </c:pt>
                <c:pt idx="676">
                  <c:v>-4.7100567584561902E-2</c:v>
                </c:pt>
                <c:pt idx="677">
                  <c:v>-4.7353345382853101E-2</c:v>
                </c:pt>
                <c:pt idx="678">
                  <c:v>-4.7605867188590598E-2</c:v>
                </c:pt>
                <c:pt idx="679">
                  <c:v>-4.7858131483961203E-2</c:v>
                </c:pt>
                <c:pt idx="680">
                  <c:v>-4.81101367512815E-2</c:v>
                </c:pt>
                <c:pt idx="681">
                  <c:v>-4.8361881473056201E-2</c:v>
                </c:pt>
                <c:pt idx="682">
                  <c:v>-4.8613364131999001E-2</c:v>
                </c:pt>
                <c:pt idx="683">
                  <c:v>-4.8864583211077402E-2</c:v>
                </c:pt>
                <c:pt idx="684">
                  <c:v>-4.9115537193552897E-2</c:v>
                </c:pt>
                <c:pt idx="685">
                  <c:v>-4.9366224563018798E-2</c:v>
                </c:pt>
                <c:pt idx="686">
                  <c:v>-4.9616643803432003E-2</c:v>
                </c:pt>
                <c:pt idx="687">
                  <c:v>-4.9866793399161398E-2</c:v>
                </c:pt>
                <c:pt idx="688">
                  <c:v>-5.0116671835030498E-2</c:v>
                </c:pt>
                <c:pt idx="689">
                  <c:v>-5.0366277596348902E-2</c:v>
                </c:pt>
                <c:pt idx="690">
                  <c:v>-5.0615609168951498E-2</c:v>
                </c:pt>
                <c:pt idx="691">
                  <c:v>-5.0864665039264498E-2</c:v>
                </c:pt>
                <c:pt idx="692">
                  <c:v>-5.1113443694320498E-2</c:v>
                </c:pt>
                <c:pt idx="693">
                  <c:v>-5.1361943621803297E-2</c:v>
                </c:pt>
                <c:pt idx="694">
                  <c:v>-5.16101633101127E-2</c:v>
                </c:pt>
                <c:pt idx="695">
                  <c:v>-5.1858101248387099E-2</c:v>
                </c:pt>
                <c:pt idx="696">
                  <c:v>-5.2105755926559798E-2</c:v>
                </c:pt>
                <c:pt idx="697">
                  <c:v>-5.2353125835392401E-2</c:v>
                </c:pt>
                <c:pt idx="698">
                  <c:v>-5.2600209466539802E-2</c:v>
                </c:pt>
                <c:pt idx="699">
                  <c:v>-5.2847005312563998E-2</c:v>
                </c:pt>
                <c:pt idx="700">
                  <c:v>-5.3093511867012798E-2</c:v>
                </c:pt>
                <c:pt idx="701">
                  <c:v>-5.3339727624456899E-2</c:v>
                </c:pt>
                <c:pt idx="702">
                  <c:v>-5.3585651080520803E-2</c:v>
                </c:pt>
                <c:pt idx="703">
                  <c:v>-5.3831280731949399E-2</c:v>
                </c:pt>
                <c:pt idx="704">
                  <c:v>-5.40766150766471E-2</c:v>
                </c:pt>
                <c:pt idx="705">
                  <c:v>-5.4321652613732403E-2</c:v>
                </c:pt>
                <c:pt idx="706">
                  <c:v>-5.4566391843581197E-2</c:v>
                </c:pt>
                <c:pt idx="707">
                  <c:v>-5.4810831267876302E-2</c:v>
                </c:pt>
                <c:pt idx="708">
                  <c:v>-5.50549693896627E-2</c:v>
                </c:pt>
                <c:pt idx="709">
                  <c:v>-5.5298804713391499E-2</c:v>
                </c:pt>
                <c:pt idx="710">
                  <c:v>-5.5542335744973102E-2</c:v>
                </c:pt>
                <c:pt idx="711">
                  <c:v>-5.57855609918365E-2</c:v>
                </c:pt>
                <c:pt idx="712">
                  <c:v>-5.6028478962960801E-2</c:v>
                </c:pt>
                <c:pt idx="713">
                  <c:v>-5.6271088168946298E-2</c:v>
                </c:pt>
                <c:pt idx="714">
                  <c:v>-5.6513387122066203E-2</c:v>
                </c:pt>
                <c:pt idx="715">
                  <c:v>-5.6755374336305398E-2</c:v>
                </c:pt>
                <c:pt idx="716">
                  <c:v>-5.69970483274264E-2</c:v>
                </c:pt>
                <c:pt idx="717">
                  <c:v>-5.72384076130159E-2</c:v>
                </c:pt>
                <c:pt idx="718">
                  <c:v>-5.7479450712543498E-2</c:v>
                </c:pt>
                <c:pt idx="719">
                  <c:v>-5.77201761474204E-2</c:v>
                </c:pt>
                <c:pt idx="720">
                  <c:v>-5.7960582441040499E-2</c:v>
                </c:pt>
                <c:pt idx="721">
                  <c:v>-5.8200668118844702E-2</c:v>
                </c:pt>
                <c:pt idx="722">
                  <c:v>-5.8440431708382201E-2</c:v>
                </c:pt>
                <c:pt idx="723">
                  <c:v>-5.8679871739357903E-2</c:v>
                </c:pt>
                <c:pt idx="724">
                  <c:v>-5.8918986743685398E-2</c:v>
                </c:pt>
                <c:pt idx="725">
                  <c:v>-5.91577752555629E-2</c:v>
                </c:pt>
                <c:pt idx="726">
                  <c:v>-5.93962358115038E-2</c:v>
                </c:pt>
                <c:pt idx="727">
                  <c:v>-5.9634366950413298E-2</c:v>
                </c:pt>
                <c:pt idx="728">
                  <c:v>-5.9872167213642601E-2</c:v>
                </c:pt>
                <c:pt idx="729">
                  <c:v>-6.0109635145050903E-2</c:v>
                </c:pt>
                <c:pt idx="730">
                  <c:v>-6.0346769291043503E-2</c:v>
                </c:pt>
                <c:pt idx="731">
                  <c:v>-6.0583568200662498E-2</c:v>
                </c:pt>
                <c:pt idx="732">
                  <c:v>-6.0820030425622097E-2</c:v>
                </c:pt>
                <c:pt idx="733">
                  <c:v>-6.1056154520374398E-2</c:v>
                </c:pt>
                <c:pt idx="734">
                  <c:v>-6.1291939042175697E-2</c:v>
                </c:pt>
                <c:pt idx="735">
                  <c:v>-6.15273825511388E-2</c:v>
                </c:pt>
                <c:pt idx="736">
                  <c:v>-6.1762483610296501E-2</c:v>
                </c:pt>
                <c:pt idx="737">
                  <c:v>-6.1997240785668803E-2</c:v>
                </c:pt>
                <c:pt idx="738">
                  <c:v>-6.2231652646310198E-2</c:v>
                </c:pt>
                <c:pt idx="739">
                  <c:v>-6.24657177643861E-2</c:v>
                </c:pt>
                <c:pt idx="740">
                  <c:v>-6.2699434715222893E-2</c:v>
                </c:pt>
                <c:pt idx="741">
                  <c:v>-6.2932802077376199E-2</c:v>
                </c:pt>
                <c:pt idx="742">
                  <c:v>-6.3165818432692797E-2</c:v>
                </c:pt>
                <c:pt idx="743">
                  <c:v>-6.3398482366374895E-2</c:v>
                </c:pt>
                <c:pt idx="744">
                  <c:v>-6.3630792467032904E-2</c:v>
                </c:pt>
                <c:pt idx="745">
                  <c:v>-6.3862747326760505E-2</c:v>
                </c:pt>
                <c:pt idx="746">
                  <c:v>-6.4094345541198403E-2</c:v>
                </c:pt>
                <c:pt idx="747">
                  <c:v>-6.4325585709579206E-2</c:v>
                </c:pt>
                <c:pt idx="748">
                  <c:v>-6.4556466434818299E-2</c:v>
                </c:pt>
                <c:pt idx="749">
                  <c:v>-6.4786986323555701E-2</c:v>
                </c:pt>
                <c:pt idx="750">
                  <c:v>-6.5017143986235204E-2</c:v>
                </c:pt>
                <c:pt idx="751">
                  <c:v>-6.5246938037157406E-2</c:v>
                </c:pt>
                <c:pt idx="752">
                  <c:v>-6.5476367094549195E-2</c:v>
                </c:pt>
                <c:pt idx="753">
                  <c:v>-6.5705429780633998E-2</c:v>
                </c:pt>
                <c:pt idx="754">
                  <c:v>-6.5934124721682003E-2</c:v>
                </c:pt>
                <c:pt idx="755">
                  <c:v>-6.6162450548092194E-2</c:v>
                </c:pt>
                <c:pt idx="756">
                  <c:v>-6.6390405894449306E-2</c:v>
                </c:pt>
                <c:pt idx="757">
                  <c:v>-6.6617989399584604E-2</c:v>
                </c:pt>
                <c:pt idx="758">
                  <c:v>-6.6845199706651898E-2</c:v>
                </c:pt>
                <c:pt idx="759">
                  <c:v>-6.7072035463185894E-2</c:v>
                </c:pt>
                <c:pt idx="760">
                  <c:v>-6.7298495321164803E-2</c:v>
                </c:pt>
                <c:pt idx="761">
                  <c:v>-6.7524577937090297E-2</c:v>
                </c:pt>
                <c:pt idx="762">
                  <c:v>-6.7750281972039195E-2</c:v>
                </c:pt>
                <c:pt idx="763">
                  <c:v>-6.7975606091734003E-2</c:v>
                </c:pt>
                <c:pt idx="764">
                  <c:v>-6.8200548966613497E-2</c:v>
                </c:pt>
                <c:pt idx="765">
                  <c:v>-6.8425109271895199E-2</c:v>
                </c:pt>
                <c:pt idx="766">
                  <c:v>-6.8649285687632094E-2</c:v>
                </c:pt>
                <c:pt idx="767">
                  <c:v>-6.8873076898806798E-2</c:v>
                </c:pt>
                <c:pt idx="768">
                  <c:v>-6.9096481595363607E-2</c:v>
                </c:pt>
                <c:pt idx="769">
                  <c:v>-6.93194984723004E-2</c:v>
                </c:pt>
                <c:pt idx="770">
                  <c:v>-6.9542126229721293E-2</c:v>
                </c:pt>
                <c:pt idx="771">
                  <c:v>-6.9764363572912602E-2</c:v>
                </c:pt>
                <c:pt idx="772">
                  <c:v>-6.9986209212399703E-2</c:v>
                </c:pt>
                <c:pt idx="773">
                  <c:v>-7.0207661864024606E-2</c:v>
                </c:pt>
                <c:pt idx="774">
                  <c:v>-7.0428720248995699E-2</c:v>
                </c:pt>
                <c:pt idx="775">
                  <c:v>-7.06493830939771E-2</c:v>
                </c:pt>
                <c:pt idx="776">
                  <c:v>-7.0869649131136206E-2</c:v>
                </c:pt>
                <c:pt idx="777">
                  <c:v>-7.1089517098223504E-2</c:v>
                </c:pt>
                <c:pt idx="778">
                  <c:v>-7.1308985738619102E-2</c:v>
                </c:pt>
                <c:pt idx="779">
                  <c:v>-7.1528053801425295E-2</c:v>
                </c:pt>
                <c:pt idx="780">
                  <c:v>-7.1746720041516193E-2</c:v>
                </c:pt>
                <c:pt idx="781">
                  <c:v>-7.1964983219607606E-2</c:v>
                </c:pt>
                <c:pt idx="782">
                  <c:v>-7.2182842102316694E-2</c:v>
                </c:pt>
                <c:pt idx="783">
                  <c:v>-7.2400295462245301E-2</c:v>
                </c:pt>
                <c:pt idx="784">
                  <c:v>-7.2617342078027294E-2</c:v>
                </c:pt>
                <c:pt idx="785">
                  <c:v>-7.2833980734407597E-2</c:v>
                </c:pt>
                <c:pt idx="786">
                  <c:v>-7.3050210222294701E-2</c:v>
                </c:pt>
                <c:pt idx="787">
                  <c:v>-7.3266029338846198E-2</c:v>
                </c:pt>
                <c:pt idx="788">
                  <c:v>-7.3481436887508703E-2</c:v>
                </c:pt>
                <c:pt idx="789">
                  <c:v>-7.3696431678104496E-2</c:v>
                </c:pt>
                <c:pt idx="790">
                  <c:v>-7.3911012526884007E-2</c:v>
                </c:pt>
                <c:pt idx="791">
                  <c:v>-7.4125178256601199E-2</c:v>
                </c:pt>
                <c:pt idx="792">
                  <c:v>-7.4338927696562696E-2</c:v>
                </c:pt>
                <c:pt idx="793">
                  <c:v>-7.4552259682520897E-2</c:v>
                </c:pt>
                <c:pt idx="794">
                  <c:v>-7.4765173056302994E-2</c:v>
                </c:pt>
                <c:pt idx="795">
                  <c:v>-7.4977666666370998E-2</c:v>
                </c:pt>
                <c:pt idx="796">
                  <c:v>-7.51897393680378E-2</c:v>
                </c:pt>
                <c:pt idx="797">
                  <c:v>-7.5401390023498799E-2</c:v>
                </c:pt>
                <c:pt idx="798">
                  <c:v>-7.5612617501920706E-2</c:v>
                </c:pt>
                <c:pt idx="799">
                  <c:v>-7.5823420679489203E-2</c:v>
                </c:pt>
                <c:pt idx="800">
                  <c:v>-7.60337984394856E-2</c:v>
                </c:pt>
                <c:pt idx="801">
                  <c:v>-7.6243749672330496E-2</c:v>
                </c:pt>
                <c:pt idx="802">
                  <c:v>-7.6453273275662606E-2</c:v>
                </c:pt>
                <c:pt idx="803">
                  <c:v>-7.6662368154393604E-2</c:v>
                </c:pt>
                <c:pt idx="804">
                  <c:v>-7.6871033220768201E-2</c:v>
                </c:pt>
                <c:pt idx="805">
                  <c:v>-7.70792673944342E-2</c:v>
                </c:pt>
                <c:pt idx="806">
                  <c:v>-7.7287069602486297E-2</c:v>
                </c:pt>
                <c:pt idx="807">
                  <c:v>-7.7494438779547495E-2</c:v>
                </c:pt>
                <c:pt idx="808">
                  <c:v>-7.77013738678142E-2</c:v>
                </c:pt>
                <c:pt idx="809">
                  <c:v>-7.7907873817120096E-2</c:v>
                </c:pt>
                <c:pt idx="810">
                  <c:v>-7.8113937585004595E-2</c:v>
                </c:pt>
                <c:pt idx="811">
                  <c:v>-7.83195641367537E-2</c:v>
                </c:pt>
                <c:pt idx="812">
                  <c:v>-7.8524752445475896E-2</c:v>
                </c:pt>
                <c:pt idx="813">
                  <c:v>-7.8729501492151396E-2</c:v>
                </c:pt>
                <c:pt idx="814">
                  <c:v>-7.8933810265696902E-2</c:v>
                </c:pt>
                <c:pt idx="815">
                  <c:v>-7.9137677763010297E-2</c:v>
                </c:pt>
                <c:pt idx="816">
                  <c:v>-7.9341102989048701E-2</c:v>
                </c:pt>
                <c:pt idx="817">
                  <c:v>-7.9544084956862895E-2</c:v>
                </c:pt>
                <c:pt idx="818">
                  <c:v>-7.9746622687668398E-2</c:v>
                </c:pt>
                <c:pt idx="819">
                  <c:v>-7.9948715210897303E-2</c:v>
                </c:pt>
                <c:pt idx="820">
                  <c:v>-8.0150361564249498E-2</c:v>
                </c:pt>
                <c:pt idx="821">
                  <c:v>-8.0351560793758603E-2</c:v>
                </c:pt>
                <c:pt idx="822">
                  <c:v>-8.0552311953827296E-2</c:v>
                </c:pt>
                <c:pt idx="823">
                  <c:v>-8.0752614107304499E-2</c:v>
                </c:pt>
                <c:pt idx="824">
                  <c:v>-8.0952466325523595E-2</c:v>
                </c:pt>
                <c:pt idx="825">
                  <c:v>-8.1151867688356902E-2</c:v>
                </c:pt>
                <c:pt idx="826">
                  <c:v>-8.1350817284273999E-2</c:v>
                </c:pt>
                <c:pt idx="827">
                  <c:v>-8.1549314210390203E-2</c:v>
                </c:pt>
                <c:pt idx="828">
                  <c:v>-8.1747357572512197E-2</c:v>
                </c:pt>
                <c:pt idx="829">
                  <c:v>-8.1944946485205103E-2</c:v>
                </c:pt>
                <c:pt idx="830">
                  <c:v>-8.2142080071825302E-2</c:v>
                </c:pt>
                <c:pt idx="831">
                  <c:v>-8.2338757464575002E-2</c:v>
                </c:pt>
                <c:pt idx="832">
                  <c:v>-8.2534977804564702E-2</c:v>
                </c:pt>
                <c:pt idx="833">
                  <c:v>-8.2730740241843306E-2</c:v>
                </c:pt>
                <c:pt idx="834">
                  <c:v>-8.2926043935448404E-2</c:v>
                </c:pt>
                <c:pt idx="835">
                  <c:v>-8.3120888053475506E-2</c:v>
                </c:pt>
                <c:pt idx="836">
                  <c:v>-8.3315271773094196E-2</c:v>
                </c:pt>
                <c:pt idx="837">
                  <c:v>-8.35091942806203E-2</c:v>
                </c:pt>
                <c:pt idx="838">
                  <c:v>-8.3702654771539306E-2</c:v>
                </c:pt>
                <c:pt idx="839">
                  <c:v>-8.3895652450571803E-2</c:v>
                </c:pt>
                <c:pt idx="840">
                  <c:v>-8.4088186531704398E-2</c:v>
                </c:pt>
                <c:pt idx="841">
                  <c:v>-8.4280256238240897E-2</c:v>
                </c:pt>
                <c:pt idx="842">
                  <c:v>-8.4471860802836501E-2</c:v>
                </c:pt>
                <c:pt idx="843">
                  <c:v>-8.4662999467555594E-2</c:v>
                </c:pt>
                <c:pt idx="844">
                  <c:v>-8.4853671483899398E-2</c:v>
                </c:pt>
                <c:pt idx="845">
                  <c:v>-8.5043876112849803E-2</c:v>
                </c:pt>
                <c:pt idx="846">
                  <c:v>-8.5233612624919797E-2</c:v>
                </c:pt>
                <c:pt idx="847">
                  <c:v>-8.5422880300176196E-2</c:v>
                </c:pt>
                <c:pt idx="848">
                  <c:v>-8.5611678428299198E-2</c:v>
                </c:pt>
                <c:pt idx="849">
                  <c:v>-8.5800006308604099E-2</c:v>
                </c:pt>
                <c:pt idx="850">
                  <c:v>-8.5987863250090099E-2</c:v>
                </c:pt>
                <c:pt idx="851">
                  <c:v>-8.6175248571471894E-2</c:v>
                </c:pt>
                <c:pt idx="852">
                  <c:v>-8.6362161601208395E-2</c:v>
                </c:pt>
                <c:pt idx="853">
                  <c:v>-8.6548601677564896E-2</c:v>
                </c:pt>
                <c:pt idx="854">
                  <c:v>-8.6734568148615104E-2</c:v>
                </c:pt>
                <c:pt idx="855">
                  <c:v>-8.6920060372302099E-2</c:v>
                </c:pt>
                <c:pt idx="856">
                  <c:v>-8.7105077716452803E-2</c:v>
                </c:pt>
                <c:pt idx="857">
                  <c:v>-8.7289619558825901E-2</c:v>
                </c:pt>
                <c:pt idx="858">
                  <c:v>-8.7473685287129094E-2</c:v>
                </c:pt>
                <c:pt idx="859">
                  <c:v>-8.7657274299068805E-2</c:v>
                </c:pt>
                <c:pt idx="860">
                  <c:v>-8.78403860023622E-2</c:v>
                </c:pt>
                <c:pt idx="861">
                  <c:v>-8.8023019814779696E-2</c:v>
                </c:pt>
                <c:pt idx="862">
                  <c:v>-8.8205175164172797E-2</c:v>
                </c:pt>
                <c:pt idx="863">
                  <c:v>-8.8386851488492194E-2</c:v>
                </c:pt>
                <c:pt idx="864">
                  <c:v>-8.8568048235833904E-2</c:v>
                </c:pt>
                <c:pt idx="865">
                  <c:v>-8.8748764864439597E-2</c:v>
                </c:pt>
                <c:pt idx="866">
                  <c:v>-8.8929000842757899E-2</c:v>
                </c:pt>
                <c:pt idx="867">
                  <c:v>-8.9108755649434906E-2</c:v>
                </c:pt>
                <c:pt idx="868">
                  <c:v>-8.9288028773362602E-2</c:v>
                </c:pt>
                <c:pt idx="869">
                  <c:v>-8.94668197136958E-2</c:v>
                </c:pt>
                <c:pt idx="870">
                  <c:v>-8.9645127979862599E-2</c:v>
                </c:pt>
                <c:pt idx="871">
                  <c:v>-8.9822953091609703E-2</c:v>
                </c:pt>
                <c:pt idx="872">
                  <c:v>-9.0000294579007906E-2</c:v>
                </c:pt>
                <c:pt idx="873">
                  <c:v>-9.01771519824794E-2</c:v>
                </c:pt>
                <c:pt idx="874">
                  <c:v>-9.0353524852811104E-2</c:v>
                </c:pt>
                <c:pt idx="875">
                  <c:v>-9.0529412751177901E-2</c:v>
                </c:pt>
                <c:pt idx="876">
                  <c:v>-9.0704815249165599E-2</c:v>
                </c:pt>
                <c:pt idx="877">
                  <c:v>-9.0879731928783E-2</c:v>
                </c:pt>
                <c:pt idx="878">
                  <c:v>-9.1054162382474296E-2</c:v>
                </c:pt>
                <c:pt idx="879">
                  <c:v>-9.1228106213144103E-2</c:v>
                </c:pt>
                <c:pt idx="880">
                  <c:v>-9.1401563034168007E-2</c:v>
                </c:pt>
                <c:pt idx="881">
                  <c:v>-9.15745324694099E-2</c:v>
                </c:pt>
                <c:pt idx="882">
                  <c:v>-9.1747014153228598E-2</c:v>
                </c:pt>
                <c:pt idx="883">
                  <c:v>-9.1919007730493593E-2</c:v>
                </c:pt>
                <c:pt idx="884">
                  <c:v>-9.2090512856611101E-2</c:v>
                </c:pt>
                <c:pt idx="885">
                  <c:v>-9.2261529197504105E-2</c:v>
                </c:pt>
                <c:pt idx="886">
                  <c:v>-9.2432056429654103E-2</c:v>
                </c:pt>
                <c:pt idx="887">
                  <c:v>-9.2602094240086696E-2</c:v>
                </c:pt>
                <c:pt idx="888">
                  <c:v>-9.27716423264031E-2</c:v>
                </c:pt>
                <c:pt idx="889">
                  <c:v>-9.2940700396767703E-2</c:v>
                </c:pt>
                <c:pt idx="890">
                  <c:v>-9.3109268169920295E-2</c:v>
                </c:pt>
                <c:pt idx="891">
                  <c:v>-9.3277345375189599E-2</c:v>
                </c:pt>
                <c:pt idx="892">
                  <c:v>-9.3444931752497004E-2</c:v>
                </c:pt>
                <c:pt idx="893">
                  <c:v>-9.3612027052350999E-2</c:v>
                </c:pt>
                <c:pt idx="894">
                  <c:v>-9.3778631035860094E-2</c:v>
                </c:pt>
                <c:pt idx="895">
                  <c:v>-9.3944743474737302E-2</c:v>
                </c:pt>
                <c:pt idx="896">
                  <c:v>-9.4110364151295395E-2</c:v>
                </c:pt>
                <c:pt idx="897">
                  <c:v>-9.4275492858446594E-2</c:v>
                </c:pt>
                <c:pt idx="898">
                  <c:v>-9.4440129399719602E-2</c:v>
                </c:pt>
                <c:pt idx="899">
                  <c:v>-9.4604273589237606E-2</c:v>
                </c:pt>
                <c:pt idx="900">
                  <c:v>-9.4767925251726795E-2</c:v>
                </c:pt>
                <c:pt idx="901">
                  <c:v>-9.4931084222524997E-2</c:v>
                </c:pt>
                <c:pt idx="902">
                  <c:v>-9.5093750347553893E-2</c:v>
                </c:pt>
                <c:pt idx="903">
                  <c:v>-9.5255923483343594E-2</c:v>
                </c:pt>
                <c:pt idx="904">
                  <c:v>-9.5417603497006606E-2</c:v>
                </c:pt>
                <c:pt idx="905">
                  <c:v>-9.5578790266246105E-2</c:v>
                </c:pt>
                <c:pt idx="906">
                  <c:v>-9.5739483679336795E-2</c:v>
                </c:pt>
                <c:pt idx="907">
                  <c:v>-9.5899683635138594E-2</c:v>
                </c:pt>
                <c:pt idx="908">
                  <c:v>-9.6059390043063506E-2</c:v>
                </c:pt>
                <c:pt idx="909">
                  <c:v>-9.6218602823089805E-2</c:v>
                </c:pt>
                <c:pt idx="910">
                  <c:v>-9.6377321905741303E-2</c:v>
                </c:pt>
                <c:pt idx="911">
                  <c:v>-9.6535547232080299E-2</c:v>
                </c:pt>
                <c:pt idx="912">
                  <c:v>-9.6693278753689604E-2</c:v>
                </c:pt>
                <c:pt idx="913">
                  <c:v>-9.6850516432681596E-2</c:v>
                </c:pt>
                <c:pt idx="914">
                  <c:v>-9.7007260241658705E-2</c:v>
                </c:pt>
                <c:pt idx="915">
                  <c:v>-9.7163510163726402E-2</c:v>
                </c:pt>
                <c:pt idx="916">
                  <c:v>-9.7319266192455706E-2</c:v>
                </c:pt>
                <c:pt idx="917">
                  <c:v>-9.7474528331882707E-2</c:v>
                </c:pt>
                <c:pt idx="918">
                  <c:v>-9.7629296596501103E-2</c:v>
                </c:pt>
                <c:pt idx="919">
                  <c:v>-9.7783571011217305E-2</c:v>
                </c:pt>
                <c:pt idx="920">
                  <c:v>-9.7937351611367504E-2</c:v>
                </c:pt>
                <c:pt idx="921">
                  <c:v>-9.8090638442681594E-2</c:v>
                </c:pt>
                <c:pt idx="922">
                  <c:v>-9.82434315612601E-2</c:v>
                </c:pt>
                <c:pt idx="923">
                  <c:v>-9.8395731033571604E-2</c:v>
                </c:pt>
                <c:pt idx="924">
                  <c:v>-9.8547536936419405E-2</c:v>
                </c:pt>
                <c:pt idx="925">
                  <c:v>-9.8698849356928506E-2</c:v>
                </c:pt>
                <c:pt idx="926">
                  <c:v>-9.8849668392517298E-2</c:v>
                </c:pt>
                <c:pt idx="927">
                  <c:v>-9.8999994150884105E-2</c:v>
                </c:pt>
                <c:pt idx="928">
                  <c:v>-9.9149826749981296E-2</c:v>
                </c:pt>
                <c:pt idx="929">
                  <c:v>-9.9299166317984494E-2</c:v>
                </c:pt>
                <c:pt idx="930">
                  <c:v>-9.9448012993286802E-2</c:v>
                </c:pt>
                <c:pt idx="931">
                  <c:v>-9.95963669244435E-2</c:v>
                </c:pt>
                <c:pt idx="932">
                  <c:v>-9.9744228270185697E-2</c:v>
                </c:pt>
                <c:pt idx="933">
                  <c:v>-9.9891597199357002E-2</c:v>
                </c:pt>
                <c:pt idx="934">
                  <c:v>-0.100038473890913</c:v>
                </c:pt>
                <c:pt idx="935">
                  <c:v>-0.100184858533882</c:v>
                </c:pt>
                <c:pt idx="936">
                  <c:v>-0.100330751327333</c:v>
                </c:pt>
                <c:pt idx="937">
                  <c:v>-0.100476152480363</c:v>
                </c:pt>
                <c:pt idx="938">
                  <c:v>-0.10062106221203999</c:v>
                </c:pt>
                <c:pt idx="939">
                  <c:v>-0.100765480751407</c:v>
                </c:pt>
                <c:pt idx="940">
                  <c:v>-0.100909408337423</c:v>
                </c:pt>
                <c:pt idx="941">
                  <c:v>-0.101052845218943</c:v>
                </c:pt>
                <c:pt idx="942">
                  <c:v>-0.10119579165469</c:v>
                </c:pt>
                <c:pt idx="943">
                  <c:v>-0.101338247913209</c:v>
                </c:pt>
                <c:pt idx="944">
                  <c:v>-0.101480214272843</c:v>
                </c:pt>
                <c:pt idx="945">
                  <c:v>-0.101621691021702</c:v>
                </c:pt>
                <c:pt idx="946">
                  <c:v>-0.101762678457624</c:v>
                </c:pt>
                <c:pt idx="947">
                  <c:v>-0.101903176888127</c:v>
                </c:pt>
                <c:pt idx="948">
                  <c:v>-0.102043186630399</c:v>
                </c:pt>
                <c:pt idx="949">
                  <c:v>-0.10218270801123699</c:v>
                </c:pt>
                <c:pt idx="950">
                  <c:v>-0.102321741367025</c:v>
                </c:pt>
                <c:pt idx="951">
                  <c:v>-0.102460287043695</c:v>
                </c:pt>
                <c:pt idx="952">
                  <c:v>-0.10259834539668</c:v>
                </c:pt>
                <c:pt idx="953">
                  <c:v>-0.102735916790877</c:v>
                </c:pt>
                <c:pt idx="954">
                  <c:v>-0.10287300160062</c:v>
                </c:pt>
                <c:pt idx="955">
                  <c:v>-0.10300960020962099</c:v>
                </c:pt>
                <c:pt idx="956">
                  <c:v>-0.10314571301094599</c:v>
                </c:pt>
                <c:pt idx="957">
                  <c:v>-0.103281340406963</c:v>
                </c:pt>
                <c:pt idx="958">
                  <c:v>-0.103416482809307</c:v>
                </c:pt>
                <c:pt idx="959">
                  <c:v>-0.103551140638834</c:v>
                </c:pt>
                <c:pt idx="960">
                  <c:v>-0.103685314325578</c:v>
                </c:pt>
                <c:pt idx="961">
                  <c:v>-0.103819004308709</c:v>
                </c:pt>
                <c:pt idx="962">
                  <c:v>-0.103952211036488</c:v>
                </c:pt>
                <c:pt idx="963">
                  <c:v>-0.10408493496622501</c:v>
                </c:pt>
                <c:pt idx="964">
                  <c:v>-0.104217176564232</c:v>
                </c:pt>
                <c:pt idx="965">
                  <c:v>-0.104348936305787</c:v>
                </c:pt>
                <c:pt idx="966">
                  <c:v>-0.104480214675069</c:v>
                </c:pt>
                <c:pt idx="967">
                  <c:v>-0.104611012165124</c:v>
                </c:pt>
                <c:pt idx="968">
                  <c:v>-0.104741329277822</c:v>
                </c:pt>
                <c:pt idx="969">
                  <c:v>-0.104871166523801</c:v>
                </c:pt>
                <c:pt idx="970">
                  <c:v>-0.105000524422425</c:v>
                </c:pt>
                <c:pt idx="971">
                  <c:v>-0.105129403501733</c:v>
                </c:pt>
                <c:pt idx="972">
                  <c:v>-0.105257804298391</c:v>
                </c:pt>
                <c:pt idx="973">
                  <c:v>-0.105385727357641</c:v>
                </c:pt>
                <c:pt idx="974">
                  <c:v>-0.10551317323326</c:v>
                </c:pt>
                <c:pt idx="975">
                  <c:v>-0.10564014248750001</c:v>
                </c:pt>
                <c:pt idx="976">
                  <c:v>-0.105766635691042</c:v>
                </c:pt>
                <c:pt idx="977">
                  <c:v>-0.105892653422953</c:v>
                </c:pt>
                <c:pt idx="978">
                  <c:v>-0.106018196270612</c:v>
                </c:pt>
                <c:pt idx="979">
                  <c:v>-0.106143264829686</c:v>
                </c:pt>
                <c:pt idx="980">
                  <c:v>-0.10626785970406</c:v>
                </c:pt>
                <c:pt idx="981">
                  <c:v>-0.106391981505796</c:v>
                </c:pt>
                <c:pt idx="982">
                  <c:v>-0.106515630855073</c:v>
                </c:pt>
                <c:pt idx="983">
                  <c:v>-0.106638808380129</c:v>
                </c:pt>
                <c:pt idx="984">
                  <c:v>-0.106761514717227</c:v>
                </c:pt>
                <c:pt idx="985">
                  <c:v>-0.10688375051058401</c:v>
                </c:pt>
                <c:pt idx="986">
                  <c:v>-0.107005516412322</c:v>
                </c:pt>
                <c:pt idx="987">
                  <c:v>-0.10712681308241399</c:v>
                </c:pt>
                <c:pt idx="988">
                  <c:v>-0.10724764118862801</c:v>
                </c:pt>
                <c:pt idx="989">
                  <c:v>-0.10736800140647799</c:v>
                </c:pt>
                <c:pt idx="990">
                  <c:v>-0.107487894419162</c:v>
                </c:pt>
                <c:pt idx="991">
                  <c:v>-0.10760732091750499</c:v>
                </c:pt>
                <c:pt idx="992">
                  <c:v>-0.107726281599915</c:v>
                </c:pt>
                <c:pt idx="993">
                  <c:v>-0.107844777172312</c:v>
                </c:pt>
                <c:pt idx="994">
                  <c:v>-0.107962808348079</c:v>
                </c:pt>
                <c:pt idx="995">
                  <c:v>-0.108080375848007</c:v>
                </c:pt>
                <c:pt idx="996">
                  <c:v>-0.10819748040023799</c:v>
                </c:pt>
                <c:pt idx="997">
                  <c:v>-0.1083141227402</c:v>
                </c:pt>
                <c:pt idx="998">
                  <c:v>-0.108430303610554</c:v>
                </c:pt>
                <c:pt idx="999">
                  <c:v>-0.108546023761144</c:v>
                </c:pt>
                <c:pt idx="1000">
                  <c:v>-0.108661283948927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F8E-4DA8-B6EF-3297D48BCFDF}"/>
            </c:ext>
          </c:extLst>
        </c:ser>
        <c:ser>
          <c:idx val="4"/>
          <c:order val="4"/>
          <c:tx>
            <c:strRef>
              <c:f>GIL_dc!$S$1</c:f>
              <c:strCache>
                <c:ptCount val="1"/>
                <c:pt idx="0">
                  <c:v>Vcont=-0.06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GIL_dc!$N$2:$N$1002</c:f>
              <c:numCache>
                <c:formatCode>General</c:formatCode>
                <c:ptCount val="1001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-9.9399999999999794E-2</c:v>
                </c:pt>
                <c:pt idx="4">
                  <c:v>-9.9199999999999802E-2</c:v>
                </c:pt>
                <c:pt idx="5">
                  <c:v>-9.8999999999999796E-2</c:v>
                </c:pt>
                <c:pt idx="6">
                  <c:v>-9.8799999999999805E-2</c:v>
                </c:pt>
                <c:pt idx="7">
                  <c:v>-9.8599999999999799E-2</c:v>
                </c:pt>
                <c:pt idx="8">
                  <c:v>-9.8399999999999793E-2</c:v>
                </c:pt>
                <c:pt idx="9">
                  <c:v>-9.8199999999999801E-2</c:v>
                </c:pt>
                <c:pt idx="10">
                  <c:v>-9.7999999999999796E-2</c:v>
                </c:pt>
                <c:pt idx="11">
                  <c:v>-9.7799999999999804E-2</c:v>
                </c:pt>
                <c:pt idx="12">
                  <c:v>-9.7599999999999798E-2</c:v>
                </c:pt>
                <c:pt idx="13">
                  <c:v>-9.7399999999999806E-2</c:v>
                </c:pt>
                <c:pt idx="14">
                  <c:v>-9.71999999999998E-2</c:v>
                </c:pt>
                <c:pt idx="15">
                  <c:v>-9.6999999999999795E-2</c:v>
                </c:pt>
                <c:pt idx="16">
                  <c:v>-9.6799999999999803E-2</c:v>
                </c:pt>
                <c:pt idx="17">
                  <c:v>-9.6599999999999797E-2</c:v>
                </c:pt>
                <c:pt idx="18">
                  <c:v>-9.6399999999999805E-2</c:v>
                </c:pt>
                <c:pt idx="19">
                  <c:v>-9.61999999999998E-2</c:v>
                </c:pt>
                <c:pt idx="20">
                  <c:v>-9.5999999999999794E-2</c:v>
                </c:pt>
                <c:pt idx="21">
                  <c:v>-9.5799999999999802E-2</c:v>
                </c:pt>
                <c:pt idx="22">
                  <c:v>-9.5599999999999796E-2</c:v>
                </c:pt>
                <c:pt idx="23">
                  <c:v>-9.5399999999999804E-2</c:v>
                </c:pt>
                <c:pt idx="24">
                  <c:v>-9.5199999999999799E-2</c:v>
                </c:pt>
                <c:pt idx="25">
                  <c:v>-9.4999999999999807E-2</c:v>
                </c:pt>
                <c:pt idx="26">
                  <c:v>-9.4799999999999801E-2</c:v>
                </c:pt>
                <c:pt idx="27">
                  <c:v>-9.4599999999999795E-2</c:v>
                </c:pt>
                <c:pt idx="28">
                  <c:v>-9.4399999999999804E-2</c:v>
                </c:pt>
                <c:pt idx="29">
                  <c:v>-9.4199999999999798E-2</c:v>
                </c:pt>
                <c:pt idx="30">
                  <c:v>-9.3999999999999806E-2</c:v>
                </c:pt>
                <c:pt idx="31">
                  <c:v>-9.37999999999998E-2</c:v>
                </c:pt>
                <c:pt idx="32">
                  <c:v>-9.3599999999999794E-2</c:v>
                </c:pt>
                <c:pt idx="33">
                  <c:v>-9.3399999999999803E-2</c:v>
                </c:pt>
                <c:pt idx="34">
                  <c:v>-9.3199999999999797E-2</c:v>
                </c:pt>
                <c:pt idx="35">
                  <c:v>-9.2999999999999805E-2</c:v>
                </c:pt>
                <c:pt idx="36">
                  <c:v>-9.2799999999999799E-2</c:v>
                </c:pt>
                <c:pt idx="37">
                  <c:v>-9.2599999999999794E-2</c:v>
                </c:pt>
                <c:pt idx="38">
                  <c:v>-9.2399999999999594E-2</c:v>
                </c:pt>
                <c:pt idx="39">
                  <c:v>-9.2199999999999602E-2</c:v>
                </c:pt>
                <c:pt idx="40">
                  <c:v>-9.1999999999999596E-2</c:v>
                </c:pt>
                <c:pt idx="41">
                  <c:v>-9.1799999999999604E-2</c:v>
                </c:pt>
                <c:pt idx="42">
                  <c:v>-9.1599999999999598E-2</c:v>
                </c:pt>
                <c:pt idx="43">
                  <c:v>-9.1399999999999607E-2</c:v>
                </c:pt>
                <c:pt idx="44">
                  <c:v>-9.1199999999999601E-2</c:v>
                </c:pt>
                <c:pt idx="45">
                  <c:v>-9.0999999999999595E-2</c:v>
                </c:pt>
                <c:pt idx="46">
                  <c:v>-9.0799999999999603E-2</c:v>
                </c:pt>
                <c:pt idx="47">
                  <c:v>-9.0599999999999598E-2</c:v>
                </c:pt>
                <c:pt idx="48">
                  <c:v>-9.0399999999999606E-2</c:v>
                </c:pt>
                <c:pt idx="49">
                  <c:v>-9.01999999999996E-2</c:v>
                </c:pt>
                <c:pt idx="50">
                  <c:v>-8.9999999999999594E-2</c:v>
                </c:pt>
                <c:pt idx="51">
                  <c:v>-8.9799999999999602E-2</c:v>
                </c:pt>
                <c:pt idx="52">
                  <c:v>-8.9599999999999597E-2</c:v>
                </c:pt>
                <c:pt idx="53">
                  <c:v>-8.9399999999999605E-2</c:v>
                </c:pt>
                <c:pt idx="54">
                  <c:v>-8.9199999999999599E-2</c:v>
                </c:pt>
                <c:pt idx="55">
                  <c:v>-8.8999999999999593E-2</c:v>
                </c:pt>
                <c:pt idx="56">
                  <c:v>-8.8799999999999601E-2</c:v>
                </c:pt>
                <c:pt idx="57">
                  <c:v>-8.8599999999999596E-2</c:v>
                </c:pt>
                <c:pt idx="58">
                  <c:v>-8.8399999999999604E-2</c:v>
                </c:pt>
                <c:pt idx="59">
                  <c:v>-8.8199999999999598E-2</c:v>
                </c:pt>
                <c:pt idx="60">
                  <c:v>-8.7999999999999606E-2</c:v>
                </c:pt>
                <c:pt idx="61">
                  <c:v>-8.7799999999999601E-2</c:v>
                </c:pt>
                <c:pt idx="62">
                  <c:v>-8.7599999999999595E-2</c:v>
                </c:pt>
                <c:pt idx="63">
                  <c:v>-8.7399999999999603E-2</c:v>
                </c:pt>
                <c:pt idx="64">
                  <c:v>-8.7199999999999597E-2</c:v>
                </c:pt>
                <c:pt idx="65">
                  <c:v>-8.6999999999999605E-2</c:v>
                </c:pt>
                <c:pt idx="66">
                  <c:v>-8.67999999999996E-2</c:v>
                </c:pt>
                <c:pt idx="67">
                  <c:v>-8.6599999999999594E-2</c:v>
                </c:pt>
                <c:pt idx="68">
                  <c:v>-8.6399999999999602E-2</c:v>
                </c:pt>
                <c:pt idx="69">
                  <c:v>-8.6199999999999596E-2</c:v>
                </c:pt>
                <c:pt idx="70">
                  <c:v>-8.5999999999999605E-2</c:v>
                </c:pt>
                <c:pt idx="71">
                  <c:v>-8.5799999999999599E-2</c:v>
                </c:pt>
                <c:pt idx="72">
                  <c:v>-8.5599999999999593E-2</c:v>
                </c:pt>
                <c:pt idx="73">
                  <c:v>-8.5399999999999393E-2</c:v>
                </c:pt>
                <c:pt idx="74">
                  <c:v>-8.5199999999999401E-2</c:v>
                </c:pt>
                <c:pt idx="75">
                  <c:v>-8.4999999999999395E-2</c:v>
                </c:pt>
                <c:pt idx="76">
                  <c:v>-8.4799999999999404E-2</c:v>
                </c:pt>
                <c:pt idx="77">
                  <c:v>-8.4599999999999398E-2</c:v>
                </c:pt>
                <c:pt idx="78">
                  <c:v>-8.4399999999999406E-2</c:v>
                </c:pt>
                <c:pt idx="79">
                  <c:v>-8.41999999999994E-2</c:v>
                </c:pt>
                <c:pt idx="80">
                  <c:v>-8.3999999999999395E-2</c:v>
                </c:pt>
                <c:pt idx="81">
                  <c:v>-8.3799999999999403E-2</c:v>
                </c:pt>
                <c:pt idx="82">
                  <c:v>-8.3599999999999397E-2</c:v>
                </c:pt>
                <c:pt idx="83">
                  <c:v>-8.3399999999999405E-2</c:v>
                </c:pt>
                <c:pt idx="84">
                  <c:v>-8.3199999999999399E-2</c:v>
                </c:pt>
                <c:pt idx="85">
                  <c:v>-8.2999999999999394E-2</c:v>
                </c:pt>
                <c:pt idx="86">
                  <c:v>-8.2799999999999402E-2</c:v>
                </c:pt>
                <c:pt idx="87">
                  <c:v>-8.2599999999999396E-2</c:v>
                </c:pt>
                <c:pt idx="88">
                  <c:v>-8.2399999999999404E-2</c:v>
                </c:pt>
                <c:pt idx="89">
                  <c:v>-8.2199999999999399E-2</c:v>
                </c:pt>
                <c:pt idx="90">
                  <c:v>-8.1999999999999407E-2</c:v>
                </c:pt>
                <c:pt idx="91">
                  <c:v>-8.1799999999999401E-2</c:v>
                </c:pt>
                <c:pt idx="92">
                  <c:v>-8.1599999999999395E-2</c:v>
                </c:pt>
                <c:pt idx="93">
                  <c:v>-8.1399999999999403E-2</c:v>
                </c:pt>
                <c:pt idx="94">
                  <c:v>-8.1199999999999398E-2</c:v>
                </c:pt>
                <c:pt idx="95">
                  <c:v>-8.0999999999999406E-2</c:v>
                </c:pt>
                <c:pt idx="96">
                  <c:v>-8.07999999999994E-2</c:v>
                </c:pt>
                <c:pt idx="97">
                  <c:v>-8.0599999999999394E-2</c:v>
                </c:pt>
                <c:pt idx="98">
                  <c:v>-8.0399999999999403E-2</c:v>
                </c:pt>
                <c:pt idx="99">
                  <c:v>-8.0199999999999397E-2</c:v>
                </c:pt>
                <c:pt idx="100">
                  <c:v>-7.9999999999999405E-2</c:v>
                </c:pt>
                <c:pt idx="101">
                  <c:v>-7.9799999999999399E-2</c:v>
                </c:pt>
                <c:pt idx="102">
                  <c:v>-7.9599999999999393E-2</c:v>
                </c:pt>
                <c:pt idx="103">
                  <c:v>-7.9399999999999402E-2</c:v>
                </c:pt>
                <c:pt idx="104">
                  <c:v>-7.9199999999999396E-2</c:v>
                </c:pt>
                <c:pt idx="105">
                  <c:v>-7.8999999999999404E-2</c:v>
                </c:pt>
                <c:pt idx="106">
                  <c:v>-7.8799999999999398E-2</c:v>
                </c:pt>
                <c:pt idx="107">
                  <c:v>-7.8599999999999406E-2</c:v>
                </c:pt>
                <c:pt idx="108">
                  <c:v>-7.8399999999999206E-2</c:v>
                </c:pt>
                <c:pt idx="109">
                  <c:v>-7.8199999999999201E-2</c:v>
                </c:pt>
                <c:pt idx="110">
                  <c:v>-7.7999999999999195E-2</c:v>
                </c:pt>
                <c:pt idx="111">
                  <c:v>-7.7799999999999203E-2</c:v>
                </c:pt>
                <c:pt idx="112">
                  <c:v>-7.7599999999999197E-2</c:v>
                </c:pt>
                <c:pt idx="113">
                  <c:v>-7.7399999999999206E-2</c:v>
                </c:pt>
                <c:pt idx="114">
                  <c:v>-7.71999999999992E-2</c:v>
                </c:pt>
                <c:pt idx="115">
                  <c:v>-7.6999999999999194E-2</c:v>
                </c:pt>
                <c:pt idx="116">
                  <c:v>-7.6799999999999202E-2</c:v>
                </c:pt>
                <c:pt idx="117">
                  <c:v>-7.6599999999999197E-2</c:v>
                </c:pt>
                <c:pt idx="118">
                  <c:v>-7.6399999999999205E-2</c:v>
                </c:pt>
                <c:pt idx="119">
                  <c:v>-7.6199999999999199E-2</c:v>
                </c:pt>
                <c:pt idx="120">
                  <c:v>-7.5999999999999193E-2</c:v>
                </c:pt>
                <c:pt idx="121">
                  <c:v>-7.5799999999999201E-2</c:v>
                </c:pt>
                <c:pt idx="122">
                  <c:v>-7.5599999999999196E-2</c:v>
                </c:pt>
                <c:pt idx="123">
                  <c:v>-7.5399999999999204E-2</c:v>
                </c:pt>
                <c:pt idx="124">
                  <c:v>-7.5199999999999198E-2</c:v>
                </c:pt>
                <c:pt idx="125">
                  <c:v>-7.4999999999999206E-2</c:v>
                </c:pt>
                <c:pt idx="126">
                  <c:v>-7.47999999999992E-2</c:v>
                </c:pt>
                <c:pt idx="127">
                  <c:v>-7.4599999999999195E-2</c:v>
                </c:pt>
                <c:pt idx="128">
                  <c:v>-7.4399999999999203E-2</c:v>
                </c:pt>
                <c:pt idx="129">
                  <c:v>-7.4199999999999197E-2</c:v>
                </c:pt>
                <c:pt idx="130">
                  <c:v>-7.3999999999999205E-2</c:v>
                </c:pt>
                <c:pt idx="131">
                  <c:v>-7.37999999999992E-2</c:v>
                </c:pt>
                <c:pt idx="132">
                  <c:v>-7.3599999999999194E-2</c:v>
                </c:pt>
                <c:pt idx="133">
                  <c:v>-7.3399999999999202E-2</c:v>
                </c:pt>
                <c:pt idx="134">
                  <c:v>-7.3199999999999196E-2</c:v>
                </c:pt>
                <c:pt idx="135">
                  <c:v>-7.2999999999999204E-2</c:v>
                </c:pt>
                <c:pt idx="136">
                  <c:v>-7.2799999999999199E-2</c:v>
                </c:pt>
                <c:pt idx="137">
                  <c:v>-7.2599999999999207E-2</c:v>
                </c:pt>
                <c:pt idx="138">
                  <c:v>-7.2399999999999201E-2</c:v>
                </c:pt>
                <c:pt idx="139">
                  <c:v>-7.2199999999999195E-2</c:v>
                </c:pt>
                <c:pt idx="140">
                  <c:v>-7.1999999999999204E-2</c:v>
                </c:pt>
                <c:pt idx="141">
                  <c:v>-7.1799999999999198E-2</c:v>
                </c:pt>
                <c:pt idx="142">
                  <c:v>-7.1599999999999206E-2</c:v>
                </c:pt>
                <c:pt idx="143">
                  <c:v>-7.1399999999999006E-2</c:v>
                </c:pt>
                <c:pt idx="144">
                  <c:v>-7.1199999999999E-2</c:v>
                </c:pt>
                <c:pt idx="145">
                  <c:v>-7.0999999999998994E-2</c:v>
                </c:pt>
                <c:pt idx="146">
                  <c:v>-7.0799999999999003E-2</c:v>
                </c:pt>
                <c:pt idx="147">
                  <c:v>-7.0599999999998997E-2</c:v>
                </c:pt>
                <c:pt idx="148">
                  <c:v>-7.0399999999999005E-2</c:v>
                </c:pt>
                <c:pt idx="149">
                  <c:v>-7.0199999999998999E-2</c:v>
                </c:pt>
                <c:pt idx="150">
                  <c:v>-6.9999999999998994E-2</c:v>
                </c:pt>
                <c:pt idx="151">
                  <c:v>-6.9799999999999002E-2</c:v>
                </c:pt>
                <c:pt idx="152">
                  <c:v>-6.9599999999998996E-2</c:v>
                </c:pt>
                <c:pt idx="153">
                  <c:v>-6.9399999999999004E-2</c:v>
                </c:pt>
                <c:pt idx="154">
                  <c:v>-6.9199999999998998E-2</c:v>
                </c:pt>
                <c:pt idx="155">
                  <c:v>-6.8999999999999007E-2</c:v>
                </c:pt>
                <c:pt idx="156">
                  <c:v>-6.8799999999999001E-2</c:v>
                </c:pt>
                <c:pt idx="157">
                  <c:v>-6.8599999999998995E-2</c:v>
                </c:pt>
                <c:pt idx="158">
                  <c:v>-6.8399999999999003E-2</c:v>
                </c:pt>
                <c:pt idx="159">
                  <c:v>-6.8199999999998998E-2</c:v>
                </c:pt>
                <c:pt idx="160">
                  <c:v>-6.7999999999999006E-2</c:v>
                </c:pt>
                <c:pt idx="161">
                  <c:v>-6.7799999999999E-2</c:v>
                </c:pt>
                <c:pt idx="162">
                  <c:v>-6.7599999999998994E-2</c:v>
                </c:pt>
                <c:pt idx="163">
                  <c:v>-6.7399999999999002E-2</c:v>
                </c:pt>
                <c:pt idx="164">
                  <c:v>-6.7199999999998997E-2</c:v>
                </c:pt>
                <c:pt idx="165">
                  <c:v>-6.6999999999999005E-2</c:v>
                </c:pt>
                <c:pt idx="166">
                  <c:v>-6.6799999999998999E-2</c:v>
                </c:pt>
                <c:pt idx="167">
                  <c:v>-6.6599999999998993E-2</c:v>
                </c:pt>
                <c:pt idx="168">
                  <c:v>-6.6399999999999001E-2</c:v>
                </c:pt>
                <c:pt idx="169">
                  <c:v>-6.6199999999998996E-2</c:v>
                </c:pt>
                <c:pt idx="170">
                  <c:v>-6.5999999999999004E-2</c:v>
                </c:pt>
                <c:pt idx="171">
                  <c:v>-6.5799999999998998E-2</c:v>
                </c:pt>
                <c:pt idx="172">
                  <c:v>-6.5599999999999006E-2</c:v>
                </c:pt>
                <c:pt idx="173">
                  <c:v>-6.5399999999999001E-2</c:v>
                </c:pt>
                <c:pt idx="174">
                  <c:v>-6.5199999999998995E-2</c:v>
                </c:pt>
                <c:pt idx="175">
                  <c:v>-6.4999999999999003E-2</c:v>
                </c:pt>
                <c:pt idx="176">
                  <c:v>-6.4799999999998997E-2</c:v>
                </c:pt>
                <c:pt idx="177">
                  <c:v>-6.4599999999999005E-2</c:v>
                </c:pt>
                <c:pt idx="178">
                  <c:v>-6.4399999999998805E-2</c:v>
                </c:pt>
                <c:pt idx="179">
                  <c:v>-6.41999999999988E-2</c:v>
                </c:pt>
                <c:pt idx="180">
                  <c:v>-6.3999999999998794E-2</c:v>
                </c:pt>
                <c:pt idx="181">
                  <c:v>-6.3799999999998802E-2</c:v>
                </c:pt>
                <c:pt idx="182">
                  <c:v>-6.3599999999998796E-2</c:v>
                </c:pt>
                <c:pt idx="183">
                  <c:v>-6.3399999999998805E-2</c:v>
                </c:pt>
                <c:pt idx="184">
                  <c:v>-6.3199999999998799E-2</c:v>
                </c:pt>
                <c:pt idx="185">
                  <c:v>-6.2999999999998793E-2</c:v>
                </c:pt>
                <c:pt idx="186">
                  <c:v>-6.2799999999998801E-2</c:v>
                </c:pt>
                <c:pt idx="187">
                  <c:v>-6.2599999999998795E-2</c:v>
                </c:pt>
                <c:pt idx="188">
                  <c:v>-6.2399999999998797E-2</c:v>
                </c:pt>
                <c:pt idx="189">
                  <c:v>-6.2199999999998798E-2</c:v>
                </c:pt>
                <c:pt idx="190">
                  <c:v>-6.1999999999998799E-2</c:v>
                </c:pt>
                <c:pt idx="191">
                  <c:v>-6.17999999999988E-2</c:v>
                </c:pt>
                <c:pt idx="192">
                  <c:v>-6.1599999999998802E-2</c:v>
                </c:pt>
                <c:pt idx="193">
                  <c:v>-6.1399999999998803E-2</c:v>
                </c:pt>
                <c:pt idx="194">
                  <c:v>-6.1199999999998797E-2</c:v>
                </c:pt>
                <c:pt idx="195">
                  <c:v>-6.0999999999998798E-2</c:v>
                </c:pt>
                <c:pt idx="196">
                  <c:v>-6.0799999999998799E-2</c:v>
                </c:pt>
                <c:pt idx="197">
                  <c:v>-6.0599999999998801E-2</c:v>
                </c:pt>
                <c:pt idx="198">
                  <c:v>-6.0399999999998802E-2</c:v>
                </c:pt>
                <c:pt idx="199">
                  <c:v>-6.0199999999998803E-2</c:v>
                </c:pt>
                <c:pt idx="200">
                  <c:v>-5.9999999999998797E-2</c:v>
                </c:pt>
                <c:pt idx="201">
                  <c:v>-5.9799999999998799E-2</c:v>
                </c:pt>
                <c:pt idx="202">
                  <c:v>-5.95999999999988E-2</c:v>
                </c:pt>
                <c:pt idx="203">
                  <c:v>-5.9399999999998801E-2</c:v>
                </c:pt>
                <c:pt idx="204">
                  <c:v>-5.9199999999998802E-2</c:v>
                </c:pt>
                <c:pt idx="205">
                  <c:v>-5.8999999999998803E-2</c:v>
                </c:pt>
                <c:pt idx="206">
                  <c:v>-5.8799999999998798E-2</c:v>
                </c:pt>
                <c:pt idx="207">
                  <c:v>-5.8599999999998799E-2</c:v>
                </c:pt>
                <c:pt idx="208">
                  <c:v>-5.83999999999988E-2</c:v>
                </c:pt>
                <c:pt idx="209">
                  <c:v>-5.8199999999998801E-2</c:v>
                </c:pt>
                <c:pt idx="210">
                  <c:v>-5.7999999999998803E-2</c:v>
                </c:pt>
                <c:pt idx="211">
                  <c:v>-5.7799999999998797E-2</c:v>
                </c:pt>
                <c:pt idx="212">
                  <c:v>-5.7599999999998798E-2</c:v>
                </c:pt>
                <c:pt idx="213">
                  <c:v>-5.7399999999998799E-2</c:v>
                </c:pt>
                <c:pt idx="214">
                  <c:v>-5.71999999999988E-2</c:v>
                </c:pt>
                <c:pt idx="215">
                  <c:v>-5.6999999999998802E-2</c:v>
                </c:pt>
                <c:pt idx="216">
                  <c:v>-5.6799999999998803E-2</c:v>
                </c:pt>
                <c:pt idx="217">
                  <c:v>-5.6599999999998797E-2</c:v>
                </c:pt>
                <c:pt idx="218">
                  <c:v>-5.6399999999998798E-2</c:v>
                </c:pt>
                <c:pt idx="219">
                  <c:v>-5.61999999999988E-2</c:v>
                </c:pt>
                <c:pt idx="220">
                  <c:v>-5.5999999999998801E-2</c:v>
                </c:pt>
                <c:pt idx="221">
                  <c:v>-5.5799999999998802E-2</c:v>
                </c:pt>
                <c:pt idx="222">
                  <c:v>-5.5599999999998803E-2</c:v>
                </c:pt>
                <c:pt idx="223">
                  <c:v>-5.5399999999998797E-2</c:v>
                </c:pt>
                <c:pt idx="224">
                  <c:v>-5.5199999999998799E-2</c:v>
                </c:pt>
                <c:pt idx="225">
                  <c:v>-5.49999999999988E-2</c:v>
                </c:pt>
                <c:pt idx="226">
                  <c:v>-5.4799999999998801E-2</c:v>
                </c:pt>
                <c:pt idx="227">
                  <c:v>-5.4599999999998802E-2</c:v>
                </c:pt>
                <c:pt idx="228">
                  <c:v>-5.4399999999998797E-2</c:v>
                </c:pt>
                <c:pt idx="229">
                  <c:v>-5.4199999999998798E-2</c:v>
                </c:pt>
                <c:pt idx="230">
                  <c:v>-5.3999999999998799E-2</c:v>
                </c:pt>
                <c:pt idx="231">
                  <c:v>-5.37999999999988E-2</c:v>
                </c:pt>
                <c:pt idx="232">
                  <c:v>-5.3599999999998801E-2</c:v>
                </c:pt>
                <c:pt idx="233">
                  <c:v>-5.3399999999998803E-2</c:v>
                </c:pt>
                <c:pt idx="234">
                  <c:v>-5.3199999999998998E-2</c:v>
                </c:pt>
                <c:pt idx="235">
                  <c:v>-5.2999999999998999E-2</c:v>
                </c:pt>
                <c:pt idx="236">
                  <c:v>-5.2799999999999001E-2</c:v>
                </c:pt>
                <c:pt idx="237">
                  <c:v>-5.2599999999999002E-2</c:v>
                </c:pt>
                <c:pt idx="238">
                  <c:v>-5.2399999999999003E-2</c:v>
                </c:pt>
                <c:pt idx="239">
                  <c:v>-5.2199999999998997E-2</c:v>
                </c:pt>
                <c:pt idx="240">
                  <c:v>-5.1999999999998998E-2</c:v>
                </c:pt>
                <c:pt idx="241">
                  <c:v>-5.1799999999999E-2</c:v>
                </c:pt>
                <c:pt idx="242">
                  <c:v>-5.1599999999999001E-2</c:v>
                </c:pt>
                <c:pt idx="243">
                  <c:v>-5.1399999999999002E-2</c:v>
                </c:pt>
                <c:pt idx="244">
                  <c:v>-5.1199999999999003E-2</c:v>
                </c:pt>
                <c:pt idx="245">
                  <c:v>-5.0999999999998998E-2</c:v>
                </c:pt>
                <c:pt idx="246">
                  <c:v>-5.0799999999998999E-2</c:v>
                </c:pt>
                <c:pt idx="247">
                  <c:v>-5.0599999999999E-2</c:v>
                </c:pt>
                <c:pt idx="248">
                  <c:v>-5.0399999999999001E-2</c:v>
                </c:pt>
                <c:pt idx="249">
                  <c:v>-5.0199999999999002E-2</c:v>
                </c:pt>
                <c:pt idx="250">
                  <c:v>-4.9999999999998997E-2</c:v>
                </c:pt>
                <c:pt idx="251">
                  <c:v>-4.9799999999998998E-2</c:v>
                </c:pt>
                <c:pt idx="252">
                  <c:v>-4.9599999999998999E-2</c:v>
                </c:pt>
                <c:pt idx="253">
                  <c:v>-4.9399999999999E-2</c:v>
                </c:pt>
                <c:pt idx="254">
                  <c:v>-4.9199999999999001E-2</c:v>
                </c:pt>
                <c:pt idx="255">
                  <c:v>-4.8999999999999003E-2</c:v>
                </c:pt>
                <c:pt idx="256">
                  <c:v>-4.8799999999998997E-2</c:v>
                </c:pt>
                <c:pt idx="257">
                  <c:v>-4.8599999999998998E-2</c:v>
                </c:pt>
                <c:pt idx="258">
                  <c:v>-4.8399999999998999E-2</c:v>
                </c:pt>
                <c:pt idx="259">
                  <c:v>-4.8199999999999001E-2</c:v>
                </c:pt>
                <c:pt idx="260">
                  <c:v>-4.7999999999999002E-2</c:v>
                </c:pt>
                <c:pt idx="261">
                  <c:v>-4.7799999999999003E-2</c:v>
                </c:pt>
                <c:pt idx="262">
                  <c:v>-4.7599999999998997E-2</c:v>
                </c:pt>
                <c:pt idx="263">
                  <c:v>-4.7399999999998998E-2</c:v>
                </c:pt>
                <c:pt idx="264">
                  <c:v>-4.7199999999999E-2</c:v>
                </c:pt>
                <c:pt idx="265">
                  <c:v>-4.6999999999999001E-2</c:v>
                </c:pt>
                <c:pt idx="266">
                  <c:v>-4.6799999999999002E-2</c:v>
                </c:pt>
                <c:pt idx="267">
                  <c:v>-4.6599999999999003E-2</c:v>
                </c:pt>
                <c:pt idx="268">
                  <c:v>-4.6399999999998998E-2</c:v>
                </c:pt>
                <c:pt idx="269">
                  <c:v>-4.6199999999998999E-2</c:v>
                </c:pt>
                <c:pt idx="270">
                  <c:v>-4.5999999999999E-2</c:v>
                </c:pt>
                <c:pt idx="271">
                  <c:v>-4.5799999999999001E-2</c:v>
                </c:pt>
                <c:pt idx="272">
                  <c:v>-4.5599999999999002E-2</c:v>
                </c:pt>
                <c:pt idx="273">
                  <c:v>-4.5399999999998997E-2</c:v>
                </c:pt>
                <c:pt idx="274">
                  <c:v>-4.5199999999998998E-2</c:v>
                </c:pt>
                <c:pt idx="275">
                  <c:v>-4.4999999999998999E-2</c:v>
                </c:pt>
                <c:pt idx="276">
                  <c:v>-4.4799999999999E-2</c:v>
                </c:pt>
                <c:pt idx="277">
                  <c:v>-4.4599999999999002E-2</c:v>
                </c:pt>
                <c:pt idx="278">
                  <c:v>-4.4399999999999003E-2</c:v>
                </c:pt>
                <c:pt idx="279">
                  <c:v>-4.4199999999998997E-2</c:v>
                </c:pt>
                <c:pt idx="280">
                  <c:v>-4.3999999999998998E-2</c:v>
                </c:pt>
                <c:pt idx="281">
                  <c:v>-4.3799999999998999E-2</c:v>
                </c:pt>
                <c:pt idx="282">
                  <c:v>-4.3599999999999001E-2</c:v>
                </c:pt>
                <c:pt idx="283">
                  <c:v>-4.3399999999999002E-2</c:v>
                </c:pt>
                <c:pt idx="284">
                  <c:v>-4.3199999999999003E-2</c:v>
                </c:pt>
                <c:pt idx="285">
                  <c:v>-4.2999999999998997E-2</c:v>
                </c:pt>
                <c:pt idx="286">
                  <c:v>-4.2799999999998999E-2</c:v>
                </c:pt>
                <c:pt idx="287">
                  <c:v>-4.2599999999999E-2</c:v>
                </c:pt>
                <c:pt idx="288">
                  <c:v>-4.2399999999999001E-2</c:v>
                </c:pt>
                <c:pt idx="289">
                  <c:v>-4.2199999999999002E-2</c:v>
                </c:pt>
                <c:pt idx="290">
                  <c:v>-4.1999999999999003E-2</c:v>
                </c:pt>
                <c:pt idx="291">
                  <c:v>-4.1799999999998998E-2</c:v>
                </c:pt>
                <c:pt idx="292">
                  <c:v>-4.1599999999998999E-2</c:v>
                </c:pt>
                <c:pt idx="293">
                  <c:v>-4.1399999999999E-2</c:v>
                </c:pt>
                <c:pt idx="294">
                  <c:v>-4.1199999999999001E-2</c:v>
                </c:pt>
                <c:pt idx="295">
                  <c:v>-4.0999999999999003E-2</c:v>
                </c:pt>
                <c:pt idx="296">
                  <c:v>-4.0799999999998997E-2</c:v>
                </c:pt>
                <c:pt idx="297">
                  <c:v>-4.0599999999998998E-2</c:v>
                </c:pt>
                <c:pt idx="298">
                  <c:v>-4.0399999999998999E-2</c:v>
                </c:pt>
                <c:pt idx="299">
                  <c:v>-4.0199999999999E-2</c:v>
                </c:pt>
                <c:pt idx="300">
                  <c:v>-3.9999999999999002E-2</c:v>
                </c:pt>
                <c:pt idx="301">
                  <c:v>-3.9799999999999003E-2</c:v>
                </c:pt>
                <c:pt idx="302">
                  <c:v>-3.9599999999998997E-2</c:v>
                </c:pt>
                <c:pt idx="303">
                  <c:v>-3.9399999999998998E-2</c:v>
                </c:pt>
                <c:pt idx="304">
                  <c:v>-3.9199999999999E-2</c:v>
                </c:pt>
                <c:pt idx="305">
                  <c:v>-3.8999999999999001E-2</c:v>
                </c:pt>
                <c:pt idx="306">
                  <c:v>-3.8799999999999002E-2</c:v>
                </c:pt>
                <c:pt idx="307">
                  <c:v>-3.8599999999999003E-2</c:v>
                </c:pt>
                <c:pt idx="308">
                  <c:v>-3.8399999999998997E-2</c:v>
                </c:pt>
                <c:pt idx="309">
                  <c:v>-3.8199999999998999E-2</c:v>
                </c:pt>
                <c:pt idx="310">
                  <c:v>-3.7999999999999E-2</c:v>
                </c:pt>
                <c:pt idx="311">
                  <c:v>-3.7799999999999001E-2</c:v>
                </c:pt>
                <c:pt idx="312">
                  <c:v>-3.7599999999999002E-2</c:v>
                </c:pt>
                <c:pt idx="313">
                  <c:v>-3.7399999999998997E-2</c:v>
                </c:pt>
                <c:pt idx="314">
                  <c:v>-3.7199999999998998E-2</c:v>
                </c:pt>
                <c:pt idx="315">
                  <c:v>-3.6999999999998999E-2</c:v>
                </c:pt>
                <c:pt idx="316">
                  <c:v>-3.6799999999999E-2</c:v>
                </c:pt>
                <c:pt idx="317">
                  <c:v>-3.6599999999999001E-2</c:v>
                </c:pt>
                <c:pt idx="318">
                  <c:v>-3.6399999999999003E-2</c:v>
                </c:pt>
                <c:pt idx="319">
                  <c:v>-3.6199999999998997E-2</c:v>
                </c:pt>
                <c:pt idx="320">
                  <c:v>-3.5999999999998998E-2</c:v>
                </c:pt>
                <c:pt idx="321">
                  <c:v>-3.5799999999998999E-2</c:v>
                </c:pt>
                <c:pt idx="322">
                  <c:v>-3.5599999999999E-2</c:v>
                </c:pt>
                <c:pt idx="323">
                  <c:v>-3.5399999999999002E-2</c:v>
                </c:pt>
                <c:pt idx="324">
                  <c:v>-3.5199999999999003E-2</c:v>
                </c:pt>
                <c:pt idx="325">
                  <c:v>-3.4999999999998997E-2</c:v>
                </c:pt>
                <c:pt idx="326">
                  <c:v>-3.4799999999998998E-2</c:v>
                </c:pt>
                <c:pt idx="327">
                  <c:v>-3.4599999999999E-2</c:v>
                </c:pt>
                <c:pt idx="328">
                  <c:v>-3.4399999999999001E-2</c:v>
                </c:pt>
                <c:pt idx="329">
                  <c:v>-3.4199999999999002E-2</c:v>
                </c:pt>
                <c:pt idx="330">
                  <c:v>-3.3999999999999003E-2</c:v>
                </c:pt>
                <c:pt idx="331">
                  <c:v>-3.3799999999998998E-2</c:v>
                </c:pt>
                <c:pt idx="332">
                  <c:v>-3.3599999999998999E-2</c:v>
                </c:pt>
                <c:pt idx="333">
                  <c:v>-3.3399999999999E-2</c:v>
                </c:pt>
                <c:pt idx="334">
                  <c:v>-3.3199999999999001E-2</c:v>
                </c:pt>
                <c:pt idx="335">
                  <c:v>-3.2999999999999002E-2</c:v>
                </c:pt>
                <c:pt idx="336">
                  <c:v>-3.2799999999998997E-2</c:v>
                </c:pt>
                <c:pt idx="337">
                  <c:v>-3.2599999999998998E-2</c:v>
                </c:pt>
                <c:pt idx="338">
                  <c:v>-3.2399999999998999E-2</c:v>
                </c:pt>
                <c:pt idx="339">
                  <c:v>-3.2199999999999E-2</c:v>
                </c:pt>
                <c:pt idx="340">
                  <c:v>-3.1999999999999001E-2</c:v>
                </c:pt>
                <c:pt idx="341">
                  <c:v>-3.1799999999999003E-2</c:v>
                </c:pt>
                <c:pt idx="342">
                  <c:v>-3.1599999999998997E-2</c:v>
                </c:pt>
                <c:pt idx="343">
                  <c:v>-3.1399999999998998E-2</c:v>
                </c:pt>
                <c:pt idx="344">
                  <c:v>-3.1199999999998999E-2</c:v>
                </c:pt>
                <c:pt idx="345">
                  <c:v>-3.0999999999999001E-2</c:v>
                </c:pt>
                <c:pt idx="346">
                  <c:v>-3.0799999999998998E-2</c:v>
                </c:pt>
                <c:pt idx="347">
                  <c:v>-3.0599999999999E-2</c:v>
                </c:pt>
                <c:pt idx="348">
                  <c:v>-3.0399999999999001E-2</c:v>
                </c:pt>
                <c:pt idx="349">
                  <c:v>-3.0199999999998998E-2</c:v>
                </c:pt>
                <c:pt idx="350">
                  <c:v>-2.9999999999999E-2</c:v>
                </c:pt>
                <c:pt idx="351">
                  <c:v>-2.9799999999999001E-2</c:v>
                </c:pt>
                <c:pt idx="352">
                  <c:v>-2.9599999999998999E-2</c:v>
                </c:pt>
                <c:pt idx="353">
                  <c:v>-2.9399999999999E-2</c:v>
                </c:pt>
                <c:pt idx="354">
                  <c:v>-2.9199999999999001E-2</c:v>
                </c:pt>
                <c:pt idx="355">
                  <c:v>-2.8999999999998999E-2</c:v>
                </c:pt>
                <c:pt idx="356">
                  <c:v>-2.8799999999999E-2</c:v>
                </c:pt>
                <c:pt idx="357">
                  <c:v>-2.8599999999999001E-2</c:v>
                </c:pt>
                <c:pt idx="358">
                  <c:v>-2.8399999999998999E-2</c:v>
                </c:pt>
                <c:pt idx="359">
                  <c:v>-2.8199999999999E-2</c:v>
                </c:pt>
                <c:pt idx="360">
                  <c:v>-2.7999999999999001E-2</c:v>
                </c:pt>
                <c:pt idx="361">
                  <c:v>-2.7799999999998999E-2</c:v>
                </c:pt>
                <c:pt idx="362">
                  <c:v>-2.7599999999999E-2</c:v>
                </c:pt>
                <c:pt idx="363">
                  <c:v>-2.7399999999999002E-2</c:v>
                </c:pt>
                <c:pt idx="364">
                  <c:v>-2.7199999999998999E-2</c:v>
                </c:pt>
                <c:pt idx="365">
                  <c:v>-2.6999999999999E-2</c:v>
                </c:pt>
                <c:pt idx="366">
                  <c:v>-2.6799999999999002E-2</c:v>
                </c:pt>
                <c:pt idx="367">
                  <c:v>-2.6599999999998999E-2</c:v>
                </c:pt>
                <c:pt idx="368">
                  <c:v>-2.6399999999999001E-2</c:v>
                </c:pt>
                <c:pt idx="369">
                  <c:v>-2.6199999999998998E-2</c:v>
                </c:pt>
                <c:pt idx="370">
                  <c:v>-2.5999999999999E-2</c:v>
                </c:pt>
                <c:pt idx="371">
                  <c:v>-2.5799999999999001E-2</c:v>
                </c:pt>
                <c:pt idx="372">
                  <c:v>-2.5599999999998999E-2</c:v>
                </c:pt>
                <c:pt idx="373">
                  <c:v>-2.5399999999999E-2</c:v>
                </c:pt>
                <c:pt idx="374">
                  <c:v>-2.5199999999999001E-2</c:v>
                </c:pt>
                <c:pt idx="375">
                  <c:v>-2.4999999999998999E-2</c:v>
                </c:pt>
                <c:pt idx="376">
                  <c:v>-2.4799999999999E-2</c:v>
                </c:pt>
                <c:pt idx="377">
                  <c:v>-2.4599999999999001E-2</c:v>
                </c:pt>
                <c:pt idx="378">
                  <c:v>-2.4399999999998999E-2</c:v>
                </c:pt>
                <c:pt idx="379">
                  <c:v>-2.4199999999999E-2</c:v>
                </c:pt>
                <c:pt idx="380">
                  <c:v>-2.3999999999999001E-2</c:v>
                </c:pt>
                <c:pt idx="381">
                  <c:v>-2.3799999999998999E-2</c:v>
                </c:pt>
                <c:pt idx="382">
                  <c:v>-2.3599999999999E-2</c:v>
                </c:pt>
                <c:pt idx="383">
                  <c:v>-2.3399999999999001E-2</c:v>
                </c:pt>
                <c:pt idx="384">
                  <c:v>-2.3199999999998999E-2</c:v>
                </c:pt>
                <c:pt idx="385">
                  <c:v>-2.2999999999999E-2</c:v>
                </c:pt>
                <c:pt idx="386">
                  <c:v>-2.2799999999999002E-2</c:v>
                </c:pt>
                <c:pt idx="387">
                  <c:v>-2.2599999999998999E-2</c:v>
                </c:pt>
                <c:pt idx="388">
                  <c:v>-2.2399999999999001E-2</c:v>
                </c:pt>
                <c:pt idx="389">
                  <c:v>-2.2199999999998998E-2</c:v>
                </c:pt>
                <c:pt idx="390">
                  <c:v>-2.1999999999999E-2</c:v>
                </c:pt>
                <c:pt idx="391">
                  <c:v>-2.1799999999999001E-2</c:v>
                </c:pt>
                <c:pt idx="392">
                  <c:v>-2.1599999999998998E-2</c:v>
                </c:pt>
                <c:pt idx="393">
                  <c:v>-2.1399999999999E-2</c:v>
                </c:pt>
                <c:pt idx="394">
                  <c:v>-2.1199999999999001E-2</c:v>
                </c:pt>
                <c:pt idx="395">
                  <c:v>-2.0999999999998999E-2</c:v>
                </c:pt>
                <c:pt idx="396">
                  <c:v>-2.0799999999999E-2</c:v>
                </c:pt>
                <c:pt idx="397">
                  <c:v>-2.0599999999999001E-2</c:v>
                </c:pt>
                <c:pt idx="398">
                  <c:v>-2.0399999999998999E-2</c:v>
                </c:pt>
                <c:pt idx="399">
                  <c:v>-2.0199999999999201E-2</c:v>
                </c:pt>
                <c:pt idx="400">
                  <c:v>-1.9999999999999182E-2</c:v>
                </c:pt>
                <c:pt idx="401">
                  <c:v>-1.9799999999999179E-2</c:v>
                </c:pt>
                <c:pt idx="402">
                  <c:v>-1.9599999999999181E-2</c:v>
                </c:pt>
                <c:pt idx="403">
                  <c:v>-1.9399999999999178E-2</c:v>
                </c:pt>
                <c:pt idx="404">
                  <c:v>-1.919999999999918E-2</c:v>
                </c:pt>
                <c:pt idx="405">
                  <c:v>-1.8999999999999181E-2</c:v>
                </c:pt>
                <c:pt idx="406">
                  <c:v>-1.8799999999999199E-2</c:v>
                </c:pt>
                <c:pt idx="407">
                  <c:v>-1.8599999999999201E-2</c:v>
                </c:pt>
                <c:pt idx="408">
                  <c:v>-1.8399999999999202E-2</c:v>
                </c:pt>
                <c:pt idx="409">
                  <c:v>-1.8199999999999199E-2</c:v>
                </c:pt>
                <c:pt idx="410">
                  <c:v>-1.7999999999999201E-2</c:v>
                </c:pt>
                <c:pt idx="411">
                  <c:v>-1.7799999999999198E-2</c:v>
                </c:pt>
                <c:pt idx="412">
                  <c:v>-1.75999999999992E-2</c:v>
                </c:pt>
                <c:pt idx="413">
                  <c:v>-1.7399999999999201E-2</c:v>
                </c:pt>
                <c:pt idx="414">
                  <c:v>-1.7199999999999199E-2</c:v>
                </c:pt>
                <c:pt idx="415">
                  <c:v>-1.69999999999992E-2</c:v>
                </c:pt>
                <c:pt idx="416">
                  <c:v>-1.6799999999999201E-2</c:v>
                </c:pt>
                <c:pt idx="417">
                  <c:v>-1.6599999999999199E-2</c:v>
                </c:pt>
                <c:pt idx="418">
                  <c:v>-1.63999999999992E-2</c:v>
                </c:pt>
                <c:pt idx="419">
                  <c:v>-1.6199999999999201E-2</c:v>
                </c:pt>
                <c:pt idx="420">
                  <c:v>-1.5999999999999199E-2</c:v>
                </c:pt>
                <c:pt idx="421">
                  <c:v>-1.57999999999992E-2</c:v>
                </c:pt>
                <c:pt idx="422">
                  <c:v>-1.55999999999992E-2</c:v>
                </c:pt>
                <c:pt idx="423">
                  <c:v>-1.5399999999999201E-2</c:v>
                </c:pt>
                <c:pt idx="424">
                  <c:v>-1.51999999999992E-2</c:v>
                </c:pt>
                <c:pt idx="425">
                  <c:v>-1.49999999999992E-2</c:v>
                </c:pt>
                <c:pt idx="426">
                  <c:v>-1.4799999999999199E-2</c:v>
                </c:pt>
                <c:pt idx="427">
                  <c:v>-1.45999999999992E-2</c:v>
                </c:pt>
                <c:pt idx="428">
                  <c:v>-1.43999999999992E-2</c:v>
                </c:pt>
                <c:pt idx="429">
                  <c:v>-1.4199999999999199E-2</c:v>
                </c:pt>
                <c:pt idx="430">
                  <c:v>-1.3999999999999201E-2</c:v>
                </c:pt>
                <c:pt idx="431">
                  <c:v>-1.37999999999992E-2</c:v>
                </c:pt>
                <c:pt idx="432">
                  <c:v>-1.35999999999992E-2</c:v>
                </c:pt>
                <c:pt idx="433">
                  <c:v>-1.3399999999999201E-2</c:v>
                </c:pt>
                <c:pt idx="434">
                  <c:v>-1.31999999999992E-2</c:v>
                </c:pt>
                <c:pt idx="435">
                  <c:v>-1.29999999999992E-2</c:v>
                </c:pt>
                <c:pt idx="436">
                  <c:v>-1.2799999999999199E-2</c:v>
                </c:pt>
                <c:pt idx="437">
                  <c:v>-1.25999999999992E-2</c:v>
                </c:pt>
                <c:pt idx="438">
                  <c:v>-1.23999999999992E-2</c:v>
                </c:pt>
                <c:pt idx="439">
                  <c:v>-1.2199999999999199E-2</c:v>
                </c:pt>
                <c:pt idx="440">
                  <c:v>-1.1999999999999201E-2</c:v>
                </c:pt>
                <c:pt idx="441">
                  <c:v>-1.17999999999992E-2</c:v>
                </c:pt>
                <c:pt idx="442">
                  <c:v>-1.1599999999999199E-2</c:v>
                </c:pt>
                <c:pt idx="443">
                  <c:v>-1.1399999999999201E-2</c:v>
                </c:pt>
                <c:pt idx="444">
                  <c:v>-1.11999999999992E-2</c:v>
                </c:pt>
                <c:pt idx="445">
                  <c:v>-1.09999999999992E-2</c:v>
                </c:pt>
                <c:pt idx="446">
                  <c:v>-1.0799999999999201E-2</c:v>
                </c:pt>
                <c:pt idx="447">
                  <c:v>-1.05999999999992E-2</c:v>
                </c:pt>
                <c:pt idx="448">
                  <c:v>-1.03999999999992E-2</c:v>
                </c:pt>
                <c:pt idx="449">
                  <c:v>-1.0199999999999199E-2</c:v>
                </c:pt>
                <c:pt idx="450">
                  <c:v>-9.9999999999992005E-3</c:v>
                </c:pt>
                <c:pt idx="451">
                  <c:v>-9.7999999999992E-3</c:v>
                </c:pt>
                <c:pt idx="452">
                  <c:v>-9.5999999999991995E-3</c:v>
                </c:pt>
                <c:pt idx="453">
                  <c:v>-9.3999999999992007E-3</c:v>
                </c:pt>
                <c:pt idx="454">
                  <c:v>-9.1999999999992001E-3</c:v>
                </c:pt>
                <c:pt idx="455">
                  <c:v>-8.9999999999991996E-3</c:v>
                </c:pt>
                <c:pt idx="456">
                  <c:v>-8.7999999999992008E-3</c:v>
                </c:pt>
                <c:pt idx="457">
                  <c:v>-8.5999999999991795E-3</c:v>
                </c:pt>
                <c:pt idx="458">
                  <c:v>-8.3999999999991807E-3</c:v>
                </c:pt>
                <c:pt idx="459">
                  <c:v>-8.1999999999991802E-3</c:v>
                </c:pt>
                <c:pt idx="460">
                  <c:v>-7.9999999999991796E-3</c:v>
                </c:pt>
                <c:pt idx="461">
                  <c:v>-7.79999999999918E-3</c:v>
                </c:pt>
                <c:pt idx="462">
                  <c:v>-7.5999999999991803E-3</c:v>
                </c:pt>
                <c:pt idx="463">
                  <c:v>-7.3999999999991798E-3</c:v>
                </c:pt>
                <c:pt idx="464">
                  <c:v>-7.1999999999991801E-3</c:v>
                </c:pt>
                <c:pt idx="465">
                  <c:v>-6.9999999999991796E-3</c:v>
                </c:pt>
                <c:pt idx="466">
                  <c:v>-6.7999999999991999E-3</c:v>
                </c:pt>
                <c:pt idx="467">
                  <c:v>-6.5999999999992003E-3</c:v>
                </c:pt>
                <c:pt idx="468">
                  <c:v>-6.3999999999991997E-3</c:v>
                </c:pt>
                <c:pt idx="469">
                  <c:v>-6.1999999999992001E-3</c:v>
                </c:pt>
                <c:pt idx="470">
                  <c:v>-5.9999999999992004E-3</c:v>
                </c:pt>
                <c:pt idx="471">
                  <c:v>-5.7999999999991999E-3</c:v>
                </c:pt>
                <c:pt idx="472">
                  <c:v>-5.5999999999992002E-3</c:v>
                </c:pt>
                <c:pt idx="473">
                  <c:v>-5.3999999999991997E-3</c:v>
                </c:pt>
                <c:pt idx="474">
                  <c:v>-5.1999999999992001E-3</c:v>
                </c:pt>
                <c:pt idx="475">
                  <c:v>-4.9999999999992004E-3</c:v>
                </c:pt>
                <c:pt idx="476">
                  <c:v>-4.7999999999991999E-3</c:v>
                </c:pt>
                <c:pt idx="477">
                  <c:v>-4.5999999999992002E-3</c:v>
                </c:pt>
                <c:pt idx="478">
                  <c:v>-4.3999999999991997E-3</c:v>
                </c:pt>
                <c:pt idx="479">
                  <c:v>-4.1999999999992E-3</c:v>
                </c:pt>
                <c:pt idx="480">
                  <c:v>-3.9999999999992004E-3</c:v>
                </c:pt>
                <c:pt idx="481">
                  <c:v>-3.7999999999991999E-3</c:v>
                </c:pt>
                <c:pt idx="482">
                  <c:v>-3.5999999999992002E-3</c:v>
                </c:pt>
                <c:pt idx="483">
                  <c:v>-3.3999999999992001E-3</c:v>
                </c:pt>
                <c:pt idx="484">
                  <c:v>-3.1999999999992E-3</c:v>
                </c:pt>
                <c:pt idx="485">
                  <c:v>-2.9999999999991999E-3</c:v>
                </c:pt>
                <c:pt idx="486">
                  <c:v>-2.7999999999991998E-3</c:v>
                </c:pt>
                <c:pt idx="487">
                  <c:v>-2.5999999999992002E-3</c:v>
                </c:pt>
                <c:pt idx="488">
                  <c:v>-2.3999999999992001E-3</c:v>
                </c:pt>
                <c:pt idx="489">
                  <c:v>-2.1999999999992E-3</c:v>
                </c:pt>
                <c:pt idx="490">
                  <c:v>-1.9999999999992021E-3</c:v>
                </c:pt>
                <c:pt idx="491">
                  <c:v>-1.799999999999202E-3</c:v>
                </c:pt>
                <c:pt idx="492">
                  <c:v>-1.5999999999992021E-3</c:v>
                </c:pt>
                <c:pt idx="493">
                  <c:v>-1.399999999999202E-3</c:v>
                </c:pt>
                <c:pt idx="494">
                  <c:v>-1.1999999999992019E-3</c:v>
                </c:pt>
                <c:pt idx="495">
                  <c:v>-9.9999999999920205E-4</c:v>
                </c:pt>
                <c:pt idx="496">
                  <c:v>-7.9999999999920196E-4</c:v>
                </c:pt>
                <c:pt idx="497">
                  <c:v>-5.9999999999920197E-4</c:v>
                </c:pt>
                <c:pt idx="498">
                  <c:v>-3.9999999999920199E-4</c:v>
                </c:pt>
                <c:pt idx="499">
                  <c:v>-1.9999999999920239E-4</c:v>
                </c:pt>
                <c:pt idx="500">
                  <c:v>0</c:v>
                </c:pt>
                <c:pt idx="501">
                  <c:v>2.0000000000000001E-4</c:v>
                </c:pt>
                <c:pt idx="502">
                  <c:v>4.0000000000000002E-4</c:v>
                </c:pt>
                <c:pt idx="503">
                  <c:v>5.9999999999999995E-4</c:v>
                </c:pt>
                <c:pt idx="504">
                  <c:v>8.0000000000000004E-4</c:v>
                </c:pt>
                <c:pt idx="505">
                  <c:v>1E-3</c:v>
                </c:pt>
                <c:pt idx="506">
                  <c:v>1.1999999999999999E-3</c:v>
                </c:pt>
                <c:pt idx="507">
                  <c:v>1.4E-3</c:v>
                </c:pt>
                <c:pt idx="508">
                  <c:v>1.6000000000000001E-3</c:v>
                </c:pt>
                <c:pt idx="509">
                  <c:v>1.8E-3</c:v>
                </c:pt>
                <c:pt idx="510">
                  <c:v>2E-3</c:v>
                </c:pt>
                <c:pt idx="511">
                  <c:v>2.2000000000000001E-3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2.8E-3</c:v>
                </c:pt>
                <c:pt idx="515">
                  <c:v>3.0000000000000001E-3</c:v>
                </c:pt>
                <c:pt idx="516">
                  <c:v>3.2000000000000002E-3</c:v>
                </c:pt>
                <c:pt idx="517">
                  <c:v>3.3999999999999998E-3</c:v>
                </c:pt>
                <c:pt idx="518">
                  <c:v>3.5999999999999999E-3</c:v>
                </c:pt>
                <c:pt idx="519">
                  <c:v>3.8E-3</c:v>
                </c:pt>
                <c:pt idx="520">
                  <c:v>4.0000000000000001E-3</c:v>
                </c:pt>
                <c:pt idx="521">
                  <c:v>4.1999999999999997E-3</c:v>
                </c:pt>
                <c:pt idx="522">
                  <c:v>4.4000000000000003E-3</c:v>
                </c:pt>
                <c:pt idx="523">
                  <c:v>4.5999999999999999E-3</c:v>
                </c:pt>
                <c:pt idx="524">
                  <c:v>4.7999999999999996E-3</c:v>
                </c:pt>
                <c:pt idx="525">
                  <c:v>5.0000000000000001E-3</c:v>
                </c:pt>
                <c:pt idx="526">
                  <c:v>5.1999999999999798E-3</c:v>
                </c:pt>
                <c:pt idx="527">
                  <c:v>5.3999999999999803E-3</c:v>
                </c:pt>
                <c:pt idx="528">
                  <c:v>5.59999999999998E-3</c:v>
                </c:pt>
                <c:pt idx="529">
                  <c:v>5.7999999999999797E-3</c:v>
                </c:pt>
                <c:pt idx="530">
                  <c:v>5.9999999999999802E-3</c:v>
                </c:pt>
                <c:pt idx="531">
                  <c:v>6.1999999999999798E-3</c:v>
                </c:pt>
                <c:pt idx="532">
                  <c:v>6.3999999999999804E-3</c:v>
                </c:pt>
                <c:pt idx="533">
                  <c:v>6.59999999999998E-3</c:v>
                </c:pt>
                <c:pt idx="534">
                  <c:v>6.7999999999999797E-3</c:v>
                </c:pt>
                <c:pt idx="535">
                  <c:v>6.9999999999999802E-3</c:v>
                </c:pt>
                <c:pt idx="536">
                  <c:v>7.1999999999999799E-3</c:v>
                </c:pt>
                <c:pt idx="537">
                  <c:v>7.3999999999999804E-3</c:v>
                </c:pt>
                <c:pt idx="538">
                  <c:v>7.59999999999998E-3</c:v>
                </c:pt>
                <c:pt idx="539">
                  <c:v>7.7999999999999797E-3</c:v>
                </c:pt>
                <c:pt idx="540">
                  <c:v>7.9999999999999793E-3</c:v>
                </c:pt>
                <c:pt idx="541">
                  <c:v>8.1999999999999799E-3</c:v>
                </c:pt>
                <c:pt idx="542">
                  <c:v>8.3999999999999804E-3</c:v>
                </c:pt>
                <c:pt idx="543">
                  <c:v>8.5999999999999792E-3</c:v>
                </c:pt>
                <c:pt idx="544">
                  <c:v>8.7999999999999797E-3</c:v>
                </c:pt>
                <c:pt idx="545">
                  <c:v>8.9999999999999802E-3</c:v>
                </c:pt>
                <c:pt idx="546">
                  <c:v>9.1999999999999808E-3</c:v>
                </c:pt>
                <c:pt idx="547">
                  <c:v>9.3999999999999796E-3</c:v>
                </c:pt>
                <c:pt idx="548">
                  <c:v>9.5999999999999992E-3</c:v>
                </c:pt>
                <c:pt idx="549">
                  <c:v>9.7999999999999997E-3</c:v>
                </c:pt>
                <c:pt idx="550">
                  <c:v>0.01</c:v>
                </c:pt>
                <c:pt idx="551">
                  <c:v>1.0200000000000001E-2</c:v>
                </c:pt>
                <c:pt idx="552">
                  <c:v>1.04E-2</c:v>
                </c:pt>
                <c:pt idx="553">
                  <c:v>1.06E-2</c:v>
                </c:pt>
                <c:pt idx="554">
                  <c:v>1.0800000000000001E-2</c:v>
                </c:pt>
                <c:pt idx="555">
                  <c:v>1.0999999999999999E-2</c:v>
                </c:pt>
                <c:pt idx="556">
                  <c:v>1.12E-2</c:v>
                </c:pt>
                <c:pt idx="557">
                  <c:v>1.14E-2</c:v>
                </c:pt>
                <c:pt idx="558">
                  <c:v>1.1599999999999999E-2</c:v>
                </c:pt>
                <c:pt idx="559">
                  <c:v>1.18E-2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1.24E-2</c:v>
                </c:pt>
                <c:pt idx="563">
                  <c:v>1.26E-2</c:v>
                </c:pt>
                <c:pt idx="564">
                  <c:v>1.2800000000000001E-2</c:v>
                </c:pt>
                <c:pt idx="565">
                  <c:v>1.2999999999999999E-2</c:v>
                </c:pt>
                <c:pt idx="566">
                  <c:v>1.32E-2</c:v>
                </c:pt>
                <c:pt idx="567">
                  <c:v>1.34E-2</c:v>
                </c:pt>
                <c:pt idx="568">
                  <c:v>1.3599999999999999E-2</c:v>
                </c:pt>
                <c:pt idx="569">
                  <c:v>1.38E-2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1.44E-2</c:v>
                </c:pt>
                <c:pt idx="573">
                  <c:v>1.46E-2</c:v>
                </c:pt>
                <c:pt idx="574">
                  <c:v>1.4800000000000001E-2</c:v>
                </c:pt>
                <c:pt idx="575">
                  <c:v>1.4999999999999999E-2</c:v>
                </c:pt>
                <c:pt idx="576">
                  <c:v>1.52E-2</c:v>
                </c:pt>
                <c:pt idx="577">
                  <c:v>1.54E-2</c:v>
                </c:pt>
                <c:pt idx="578">
                  <c:v>1.5599999999999999E-2</c:v>
                </c:pt>
                <c:pt idx="579">
                  <c:v>1.5800000000000002E-2</c:v>
                </c:pt>
                <c:pt idx="580">
                  <c:v>1.6E-2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1.78E-2</c:v>
                </c:pt>
                <c:pt idx="590">
                  <c:v>1.7999999999999999E-2</c:v>
                </c:pt>
                <c:pt idx="591">
                  <c:v>1.8200000000000001E-2</c:v>
                </c:pt>
                <c:pt idx="592">
                  <c:v>1.84E-2</c:v>
                </c:pt>
                <c:pt idx="593">
                  <c:v>1.8599999999999981E-2</c:v>
                </c:pt>
                <c:pt idx="594">
                  <c:v>1.879999999999998E-2</c:v>
                </c:pt>
                <c:pt idx="595">
                  <c:v>1.8999999999999979E-2</c:v>
                </c:pt>
                <c:pt idx="596">
                  <c:v>1.9199999999999981E-2</c:v>
                </c:pt>
                <c:pt idx="597">
                  <c:v>1.939999999999998E-2</c:v>
                </c:pt>
                <c:pt idx="598">
                  <c:v>1.9599999999999979E-2</c:v>
                </c:pt>
                <c:pt idx="599">
                  <c:v>1.9799999999999981E-2</c:v>
                </c:pt>
                <c:pt idx="600">
                  <c:v>1.999999999999998E-2</c:v>
                </c:pt>
                <c:pt idx="601">
                  <c:v>2.0199999999999801E-2</c:v>
                </c:pt>
                <c:pt idx="602">
                  <c:v>2.03999999999998E-2</c:v>
                </c:pt>
                <c:pt idx="603">
                  <c:v>2.0599999999999799E-2</c:v>
                </c:pt>
                <c:pt idx="604">
                  <c:v>2.0799999999999801E-2</c:v>
                </c:pt>
                <c:pt idx="605">
                  <c:v>2.09999999999998E-2</c:v>
                </c:pt>
                <c:pt idx="606">
                  <c:v>2.1199999999999799E-2</c:v>
                </c:pt>
                <c:pt idx="607">
                  <c:v>2.1399999999999801E-2</c:v>
                </c:pt>
                <c:pt idx="608">
                  <c:v>2.15999999999998E-2</c:v>
                </c:pt>
                <c:pt idx="609">
                  <c:v>2.1799999999999799E-2</c:v>
                </c:pt>
                <c:pt idx="610">
                  <c:v>2.1999999999999801E-2</c:v>
                </c:pt>
                <c:pt idx="611">
                  <c:v>2.21999999999998E-2</c:v>
                </c:pt>
                <c:pt idx="612">
                  <c:v>2.2399999999999799E-2</c:v>
                </c:pt>
                <c:pt idx="613">
                  <c:v>2.2599999999999801E-2</c:v>
                </c:pt>
                <c:pt idx="614">
                  <c:v>2.27999999999998E-2</c:v>
                </c:pt>
                <c:pt idx="615">
                  <c:v>2.2999999999999798E-2</c:v>
                </c:pt>
                <c:pt idx="616">
                  <c:v>2.3199999999999801E-2</c:v>
                </c:pt>
                <c:pt idx="617">
                  <c:v>2.3399999999999799E-2</c:v>
                </c:pt>
                <c:pt idx="618">
                  <c:v>2.3599999999999802E-2</c:v>
                </c:pt>
                <c:pt idx="619">
                  <c:v>2.37999999999998E-2</c:v>
                </c:pt>
                <c:pt idx="620">
                  <c:v>2.3999999999999799E-2</c:v>
                </c:pt>
                <c:pt idx="621">
                  <c:v>2.4199999999999802E-2</c:v>
                </c:pt>
                <c:pt idx="622">
                  <c:v>2.43999999999998E-2</c:v>
                </c:pt>
                <c:pt idx="623">
                  <c:v>2.4599999999999799E-2</c:v>
                </c:pt>
                <c:pt idx="624">
                  <c:v>2.4799999999999801E-2</c:v>
                </c:pt>
                <c:pt idx="625">
                  <c:v>2.49999999999998E-2</c:v>
                </c:pt>
                <c:pt idx="626">
                  <c:v>2.5199999999999799E-2</c:v>
                </c:pt>
                <c:pt idx="627">
                  <c:v>2.5399999999999801E-2</c:v>
                </c:pt>
                <c:pt idx="628">
                  <c:v>2.55999999999998E-2</c:v>
                </c:pt>
                <c:pt idx="629">
                  <c:v>2.5799999999999799E-2</c:v>
                </c:pt>
                <c:pt idx="630">
                  <c:v>2.5999999999999801E-2</c:v>
                </c:pt>
                <c:pt idx="631">
                  <c:v>2.61999999999998E-2</c:v>
                </c:pt>
                <c:pt idx="632">
                  <c:v>2.6399999999999799E-2</c:v>
                </c:pt>
                <c:pt idx="633">
                  <c:v>2.6599999999999801E-2</c:v>
                </c:pt>
                <c:pt idx="634">
                  <c:v>2.67999999999998E-2</c:v>
                </c:pt>
                <c:pt idx="635">
                  <c:v>2.6999999999999798E-2</c:v>
                </c:pt>
                <c:pt idx="636">
                  <c:v>2.7199999999999801E-2</c:v>
                </c:pt>
                <c:pt idx="637">
                  <c:v>2.73999999999998E-2</c:v>
                </c:pt>
                <c:pt idx="638">
                  <c:v>2.7599999999999798E-2</c:v>
                </c:pt>
                <c:pt idx="639">
                  <c:v>2.7799999999999801E-2</c:v>
                </c:pt>
                <c:pt idx="640">
                  <c:v>2.7999999999999799E-2</c:v>
                </c:pt>
                <c:pt idx="641">
                  <c:v>2.8199999999999802E-2</c:v>
                </c:pt>
                <c:pt idx="642">
                  <c:v>2.83999999999998E-2</c:v>
                </c:pt>
                <c:pt idx="643">
                  <c:v>2.8599999999999799E-2</c:v>
                </c:pt>
                <c:pt idx="644">
                  <c:v>2.8799999999999801E-2</c:v>
                </c:pt>
                <c:pt idx="645">
                  <c:v>2.89999999999998E-2</c:v>
                </c:pt>
                <c:pt idx="646">
                  <c:v>2.9199999999999799E-2</c:v>
                </c:pt>
                <c:pt idx="647">
                  <c:v>2.9399999999999801E-2</c:v>
                </c:pt>
                <c:pt idx="648">
                  <c:v>2.95999999999998E-2</c:v>
                </c:pt>
                <c:pt idx="649">
                  <c:v>2.9799999999999799E-2</c:v>
                </c:pt>
                <c:pt idx="650">
                  <c:v>2.9999999999999801E-2</c:v>
                </c:pt>
                <c:pt idx="651">
                  <c:v>3.01999999999998E-2</c:v>
                </c:pt>
                <c:pt idx="652">
                  <c:v>3.0399999999999799E-2</c:v>
                </c:pt>
                <c:pt idx="653">
                  <c:v>3.0599999999999801E-2</c:v>
                </c:pt>
                <c:pt idx="654">
                  <c:v>3.07999999999998E-2</c:v>
                </c:pt>
                <c:pt idx="655">
                  <c:v>3.0999999999999799E-2</c:v>
                </c:pt>
                <c:pt idx="656">
                  <c:v>3.1199999999999801E-2</c:v>
                </c:pt>
                <c:pt idx="657">
                  <c:v>3.1399999999999803E-2</c:v>
                </c:pt>
                <c:pt idx="658">
                  <c:v>3.1599999999999802E-2</c:v>
                </c:pt>
                <c:pt idx="659">
                  <c:v>3.1799999999999801E-2</c:v>
                </c:pt>
                <c:pt idx="660">
                  <c:v>3.1999999999999799E-2</c:v>
                </c:pt>
                <c:pt idx="661">
                  <c:v>3.2199999999999798E-2</c:v>
                </c:pt>
                <c:pt idx="662">
                  <c:v>3.2399999999999797E-2</c:v>
                </c:pt>
                <c:pt idx="663">
                  <c:v>3.2599999999999803E-2</c:v>
                </c:pt>
                <c:pt idx="664">
                  <c:v>3.2799999999999802E-2</c:v>
                </c:pt>
                <c:pt idx="665">
                  <c:v>3.29999999999998E-2</c:v>
                </c:pt>
                <c:pt idx="666">
                  <c:v>3.3199999999999799E-2</c:v>
                </c:pt>
                <c:pt idx="667">
                  <c:v>3.3399999999999798E-2</c:v>
                </c:pt>
                <c:pt idx="668">
                  <c:v>3.3599999999999797E-2</c:v>
                </c:pt>
                <c:pt idx="669">
                  <c:v>3.3799999999999802E-2</c:v>
                </c:pt>
                <c:pt idx="670">
                  <c:v>3.3999999999999801E-2</c:v>
                </c:pt>
                <c:pt idx="671">
                  <c:v>3.41999999999998E-2</c:v>
                </c:pt>
                <c:pt idx="672">
                  <c:v>3.4399999999999799E-2</c:v>
                </c:pt>
                <c:pt idx="673">
                  <c:v>3.4599999999999798E-2</c:v>
                </c:pt>
                <c:pt idx="674">
                  <c:v>3.4799999999999803E-2</c:v>
                </c:pt>
                <c:pt idx="675">
                  <c:v>3.4999999999999802E-2</c:v>
                </c:pt>
                <c:pt idx="676">
                  <c:v>3.5199999999999801E-2</c:v>
                </c:pt>
                <c:pt idx="677">
                  <c:v>3.53999999999998E-2</c:v>
                </c:pt>
                <c:pt idx="678">
                  <c:v>3.5599999999999798E-2</c:v>
                </c:pt>
                <c:pt idx="679">
                  <c:v>3.5799999999999797E-2</c:v>
                </c:pt>
                <c:pt idx="680">
                  <c:v>3.5999999999999803E-2</c:v>
                </c:pt>
                <c:pt idx="681">
                  <c:v>3.6199999999999802E-2</c:v>
                </c:pt>
                <c:pt idx="682">
                  <c:v>3.6399999999999801E-2</c:v>
                </c:pt>
                <c:pt idx="683">
                  <c:v>3.6599999999999799E-2</c:v>
                </c:pt>
                <c:pt idx="684">
                  <c:v>3.6799999999999798E-2</c:v>
                </c:pt>
                <c:pt idx="685">
                  <c:v>3.6999999999999797E-2</c:v>
                </c:pt>
                <c:pt idx="686">
                  <c:v>3.7199999999999803E-2</c:v>
                </c:pt>
                <c:pt idx="687">
                  <c:v>3.7399999999999801E-2</c:v>
                </c:pt>
                <c:pt idx="688">
                  <c:v>3.75999999999998E-2</c:v>
                </c:pt>
                <c:pt idx="689">
                  <c:v>3.7799999999999799E-2</c:v>
                </c:pt>
                <c:pt idx="690">
                  <c:v>3.7999999999999798E-2</c:v>
                </c:pt>
                <c:pt idx="691">
                  <c:v>3.8199999999999797E-2</c:v>
                </c:pt>
                <c:pt idx="692">
                  <c:v>3.8399999999999802E-2</c:v>
                </c:pt>
                <c:pt idx="693">
                  <c:v>3.8599999999999801E-2</c:v>
                </c:pt>
                <c:pt idx="694">
                  <c:v>3.87999999999998E-2</c:v>
                </c:pt>
                <c:pt idx="695">
                  <c:v>3.8999999999999799E-2</c:v>
                </c:pt>
                <c:pt idx="696">
                  <c:v>3.9199999999999798E-2</c:v>
                </c:pt>
                <c:pt idx="697">
                  <c:v>3.9399999999999803E-2</c:v>
                </c:pt>
                <c:pt idx="698">
                  <c:v>3.9599999999999802E-2</c:v>
                </c:pt>
                <c:pt idx="699">
                  <c:v>3.9799999999999801E-2</c:v>
                </c:pt>
                <c:pt idx="700">
                  <c:v>3.99999999999998E-2</c:v>
                </c:pt>
                <c:pt idx="701">
                  <c:v>4.0199999999999798E-2</c:v>
                </c:pt>
                <c:pt idx="702">
                  <c:v>4.0399999999999797E-2</c:v>
                </c:pt>
                <c:pt idx="703">
                  <c:v>4.0599999999999803E-2</c:v>
                </c:pt>
                <c:pt idx="704">
                  <c:v>4.0799999999999802E-2</c:v>
                </c:pt>
                <c:pt idx="705">
                  <c:v>4.09999999999998E-2</c:v>
                </c:pt>
                <c:pt idx="706">
                  <c:v>4.1199999999999799E-2</c:v>
                </c:pt>
                <c:pt idx="707">
                  <c:v>4.1399999999999798E-2</c:v>
                </c:pt>
                <c:pt idx="708">
                  <c:v>4.1599999999999797E-2</c:v>
                </c:pt>
                <c:pt idx="709">
                  <c:v>4.1799999999999803E-2</c:v>
                </c:pt>
                <c:pt idx="710">
                  <c:v>4.1999999999999801E-2</c:v>
                </c:pt>
                <c:pt idx="711">
                  <c:v>4.21999999999998E-2</c:v>
                </c:pt>
                <c:pt idx="712">
                  <c:v>4.2399999999999799E-2</c:v>
                </c:pt>
                <c:pt idx="713">
                  <c:v>4.2599999999999798E-2</c:v>
                </c:pt>
                <c:pt idx="714">
                  <c:v>4.2799999999999797E-2</c:v>
                </c:pt>
                <c:pt idx="715">
                  <c:v>4.2999999999999802E-2</c:v>
                </c:pt>
                <c:pt idx="716">
                  <c:v>4.3199999999999801E-2</c:v>
                </c:pt>
                <c:pt idx="717">
                  <c:v>4.33999999999998E-2</c:v>
                </c:pt>
                <c:pt idx="718">
                  <c:v>4.3599999999999799E-2</c:v>
                </c:pt>
                <c:pt idx="719">
                  <c:v>4.3799999999999797E-2</c:v>
                </c:pt>
                <c:pt idx="720">
                  <c:v>4.3999999999999803E-2</c:v>
                </c:pt>
                <c:pt idx="721">
                  <c:v>4.4199999999999802E-2</c:v>
                </c:pt>
                <c:pt idx="722">
                  <c:v>4.4399999999999801E-2</c:v>
                </c:pt>
                <c:pt idx="723">
                  <c:v>4.45999999999998E-2</c:v>
                </c:pt>
                <c:pt idx="724">
                  <c:v>4.4799999999999798E-2</c:v>
                </c:pt>
                <c:pt idx="725">
                  <c:v>4.4999999999999797E-2</c:v>
                </c:pt>
                <c:pt idx="726">
                  <c:v>4.5199999999999803E-2</c:v>
                </c:pt>
                <c:pt idx="727">
                  <c:v>4.5399999999999802E-2</c:v>
                </c:pt>
                <c:pt idx="728">
                  <c:v>4.55999999999998E-2</c:v>
                </c:pt>
                <c:pt idx="729">
                  <c:v>4.5799999999999799E-2</c:v>
                </c:pt>
                <c:pt idx="730">
                  <c:v>4.5999999999999798E-2</c:v>
                </c:pt>
                <c:pt idx="731">
                  <c:v>4.6199999999999797E-2</c:v>
                </c:pt>
                <c:pt idx="732">
                  <c:v>4.6399999999999803E-2</c:v>
                </c:pt>
                <c:pt idx="733">
                  <c:v>4.6599999999999801E-2</c:v>
                </c:pt>
                <c:pt idx="734">
                  <c:v>4.67999999999998E-2</c:v>
                </c:pt>
                <c:pt idx="735">
                  <c:v>4.6999999999999799E-2</c:v>
                </c:pt>
                <c:pt idx="736">
                  <c:v>4.7199999999999798E-2</c:v>
                </c:pt>
                <c:pt idx="737">
                  <c:v>4.7399999999999803E-2</c:v>
                </c:pt>
                <c:pt idx="738">
                  <c:v>4.7599999999999802E-2</c:v>
                </c:pt>
                <c:pt idx="739">
                  <c:v>4.7799999999999801E-2</c:v>
                </c:pt>
                <c:pt idx="740">
                  <c:v>4.79999999999998E-2</c:v>
                </c:pt>
                <c:pt idx="741">
                  <c:v>4.8199999999999799E-2</c:v>
                </c:pt>
                <c:pt idx="742">
                  <c:v>4.8399999999999797E-2</c:v>
                </c:pt>
                <c:pt idx="743">
                  <c:v>4.8599999999999803E-2</c:v>
                </c:pt>
                <c:pt idx="744">
                  <c:v>4.8799999999999802E-2</c:v>
                </c:pt>
                <c:pt idx="745">
                  <c:v>4.8999999999999801E-2</c:v>
                </c:pt>
                <c:pt idx="746">
                  <c:v>4.9199999999999799E-2</c:v>
                </c:pt>
                <c:pt idx="747">
                  <c:v>4.9399999999999798E-2</c:v>
                </c:pt>
                <c:pt idx="748">
                  <c:v>4.9599999999999797E-2</c:v>
                </c:pt>
                <c:pt idx="749">
                  <c:v>4.9799999999999803E-2</c:v>
                </c:pt>
                <c:pt idx="750">
                  <c:v>4.9999999999999802E-2</c:v>
                </c:pt>
                <c:pt idx="751">
                  <c:v>5.01999999999998E-2</c:v>
                </c:pt>
                <c:pt idx="752">
                  <c:v>5.0399999999999799E-2</c:v>
                </c:pt>
                <c:pt idx="753">
                  <c:v>5.0599999999999798E-2</c:v>
                </c:pt>
                <c:pt idx="754">
                  <c:v>5.0799999999999797E-2</c:v>
                </c:pt>
                <c:pt idx="755">
                  <c:v>5.0999999999999802E-2</c:v>
                </c:pt>
                <c:pt idx="756">
                  <c:v>5.1199999999999801E-2</c:v>
                </c:pt>
                <c:pt idx="757">
                  <c:v>5.13999999999998E-2</c:v>
                </c:pt>
                <c:pt idx="758">
                  <c:v>5.1599999999999799E-2</c:v>
                </c:pt>
                <c:pt idx="759">
                  <c:v>5.1799999999999798E-2</c:v>
                </c:pt>
                <c:pt idx="760">
                  <c:v>5.1999999999999803E-2</c:v>
                </c:pt>
                <c:pt idx="761">
                  <c:v>5.2199999999999802E-2</c:v>
                </c:pt>
                <c:pt idx="762">
                  <c:v>5.2399999999999801E-2</c:v>
                </c:pt>
                <c:pt idx="763">
                  <c:v>5.25999999999998E-2</c:v>
                </c:pt>
                <c:pt idx="764">
                  <c:v>5.2799999999999798E-2</c:v>
                </c:pt>
                <c:pt idx="765">
                  <c:v>5.2999999999999797E-2</c:v>
                </c:pt>
                <c:pt idx="766">
                  <c:v>5.3199999999999602E-2</c:v>
                </c:pt>
                <c:pt idx="767">
                  <c:v>5.3399999999999601E-2</c:v>
                </c:pt>
                <c:pt idx="768">
                  <c:v>5.3599999999999599E-2</c:v>
                </c:pt>
                <c:pt idx="769">
                  <c:v>5.3799999999999598E-2</c:v>
                </c:pt>
                <c:pt idx="770">
                  <c:v>5.3999999999999597E-2</c:v>
                </c:pt>
                <c:pt idx="771">
                  <c:v>5.4199999999999603E-2</c:v>
                </c:pt>
                <c:pt idx="772">
                  <c:v>5.4399999999999601E-2</c:v>
                </c:pt>
                <c:pt idx="773">
                  <c:v>5.45999999999996E-2</c:v>
                </c:pt>
                <c:pt idx="774">
                  <c:v>5.4799999999999599E-2</c:v>
                </c:pt>
                <c:pt idx="775">
                  <c:v>5.4999999999999598E-2</c:v>
                </c:pt>
                <c:pt idx="776">
                  <c:v>5.5199999999999597E-2</c:v>
                </c:pt>
                <c:pt idx="777">
                  <c:v>5.5399999999999602E-2</c:v>
                </c:pt>
                <c:pt idx="778">
                  <c:v>5.5599999999999601E-2</c:v>
                </c:pt>
                <c:pt idx="779">
                  <c:v>5.57999999999996E-2</c:v>
                </c:pt>
                <c:pt idx="780">
                  <c:v>5.5999999999999599E-2</c:v>
                </c:pt>
                <c:pt idx="781">
                  <c:v>5.6199999999999597E-2</c:v>
                </c:pt>
                <c:pt idx="782">
                  <c:v>5.6399999999999603E-2</c:v>
                </c:pt>
                <c:pt idx="783">
                  <c:v>5.6599999999999602E-2</c:v>
                </c:pt>
                <c:pt idx="784">
                  <c:v>5.6799999999999601E-2</c:v>
                </c:pt>
                <c:pt idx="785">
                  <c:v>5.69999999999996E-2</c:v>
                </c:pt>
                <c:pt idx="786">
                  <c:v>5.7199999999999598E-2</c:v>
                </c:pt>
                <c:pt idx="787">
                  <c:v>5.7399999999999597E-2</c:v>
                </c:pt>
                <c:pt idx="788">
                  <c:v>5.7599999999999603E-2</c:v>
                </c:pt>
                <c:pt idx="789">
                  <c:v>5.7799999999999602E-2</c:v>
                </c:pt>
                <c:pt idx="790">
                  <c:v>5.79999999999996E-2</c:v>
                </c:pt>
                <c:pt idx="791">
                  <c:v>5.8199999999999599E-2</c:v>
                </c:pt>
                <c:pt idx="792">
                  <c:v>5.8399999999999598E-2</c:v>
                </c:pt>
                <c:pt idx="793">
                  <c:v>5.8599999999999597E-2</c:v>
                </c:pt>
                <c:pt idx="794">
                  <c:v>5.8799999999999603E-2</c:v>
                </c:pt>
                <c:pt idx="795">
                  <c:v>5.8999999999999601E-2</c:v>
                </c:pt>
                <c:pt idx="796">
                  <c:v>5.91999999999996E-2</c:v>
                </c:pt>
                <c:pt idx="797">
                  <c:v>5.9399999999999599E-2</c:v>
                </c:pt>
                <c:pt idx="798">
                  <c:v>5.9599999999999598E-2</c:v>
                </c:pt>
                <c:pt idx="799">
                  <c:v>5.9799999999999597E-2</c:v>
                </c:pt>
                <c:pt idx="800">
                  <c:v>5.9999999999999602E-2</c:v>
                </c:pt>
                <c:pt idx="801">
                  <c:v>6.0199999999999601E-2</c:v>
                </c:pt>
                <c:pt idx="802">
                  <c:v>6.03999999999996E-2</c:v>
                </c:pt>
                <c:pt idx="803">
                  <c:v>6.0599999999999599E-2</c:v>
                </c:pt>
                <c:pt idx="804">
                  <c:v>6.0799999999999597E-2</c:v>
                </c:pt>
                <c:pt idx="805">
                  <c:v>6.0999999999999603E-2</c:v>
                </c:pt>
                <c:pt idx="806">
                  <c:v>6.1199999999999602E-2</c:v>
                </c:pt>
                <c:pt idx="807">
                  <c:v>6.1399999999999601E-2</c:v>
                </c:pt>
                <c:pt idx="808">
                  <c:v>6.15999999999996E-2</c:v>
                </c:pt>
                <c:pt idx="809">
                  <c:v>6.1799999999999598E-2</c:v>
                </c:pt>
                <c:pt idx="810">
                  <c:v>6.1999999999999597E-2</c:v>
                </c:pt>
                <c:pt idx="811">
                  <c:v>6.2199999999999603E-2</c:v>
                </c:pt>
                <c:pt idx="812">
                  <c:v>6.2399999999999602E-2</c:v>
                </c:pt>
                <c:pt idx="813">
                  <c:v>6.25999999999996E-2</c:v>
                </c:pt>
                <c:pt idx="814">
                  <c:v>6.2799999999999606E-2</c:v>
                </c:pt>
                <c:pt idx="815">
                  <c:v>6.2999999999999598E-2</c:v>
                </c:pt>
                <c:pt idx="816">
                  <c:v>6.3199999999999604E-2</c:v>
                </c:pt>
                <c:pt idx="817">
                  <c:v>6.3399999999999596E-2</c:v>
                </c:pt>
                <c:pt idx="818">
                  <c:v>6.3599999999999601E-2</c:v>
                </c:pt>
                <c:pt idx="819">
                  <c:v>6.3799999999999593E-2</c:v>
                </c:pt>
                <c:pt idx="820">
                  <c:v>6.3999999999999599E-2</c:v>
                </c:pt>
                <c:pt idx="821">
                  <c:v>6.4199999999999605E-2</c:v>
                </c:pt>
                <c:pt idx="822">
                  <c:v>6.4399999999999805E-2</c:v>
                </c:pt>
                <c:pt idx="823">
                  <c:v>6.4599999999999796E-2</c:v>
                </c:pt>
                <c:pt idx="824">
                  <c:v>6.4799999999999802E-2</c:v>
                </c:pt>
                <c:pt idx="825">
                  <c:v>6.4999999999999794E-2</c:v>
                </c:pt>
                <c:pt idx="826">
                  <c:v>6.51999999999998E-2</c:v>
                </c:pt>
                <c:pt idx="827">
                  <c:v>6.5399999999999806E-2</c:v>
                </c:pt>
                <c:pt idx="828">
                  <c:v>6.5599999999999797E-2</c:v>
                </c:pt>
                <c:pt idx="829">
                  <c:v>6.5799999999999803E-2</c:v>
                </c:pt>
                <c:pt idx="830">
                  <c:v>6.5999999999999795E-2</c:v>
                </c:pt>
                <c:pt idx="831">
                  <c:v>6.6199999999999801E-2</c:v>
                </c:pt>
                <c:pt idx="832">
                  <c:v>6.6399999999999806E-2</c:v>
                </c:pt>
                <c:pt idx="833">
                  <c:v>6.6599999999999798E-2</c:v>
                </c:pt>
                <c:pt idx="834">
                  <c:v>6.6799999999999804E-2</c:v>
                </c:pt>
                <c:pt idx="835">
                  <c:v>6.6999999999999796E-2</c:v>
                </c:pt>
                <c:pt idx="836">
                  <c:v>6.7199999999999802E-2</c:v>
                </c:pt>
                <c:pt idx="837">
                  <c:v>6.7399999999999793E-2</c:v>
                </c:pt>
                <c:pt idx="838">
                  <c:v>6.7599999999999799E-2</c:v>
                </c:pt>
                <c:pt idx="839">
                  <c:v>6.7799999999999805E-2</c:v>
                </c:pt>
                <c:pt idx="840">
                  <c:v>6.7999999999999797E-2</c:v>
                </c:pt>
                <c:pt idx="841">
                  <c:v>6.8199999999999802E-2</c:v>
                </c:pt>
                <c:pt idx="842">
                  <c:v>6.8399999999999794E-2</c:v>
                </c:pt>
                <c:pt idx="843">
                  <c:v>6.85999999999998E-2</c:v>
                </c:pt>
                <c:pt idx="844">
                  <c:v>6.8799999999999806E-2</c:v>
                </c:pt>
                <c:pt idx="845">
                  <c:v>6.8999999999999798E-2</c:v>
                </c:pt>
                <c:pt idx="846">
                  <c:v>6.9199999999999803E-2</c:v>
                </c:pt>
                <c:pt idx="847">
                  <c:v>6.9399999999999795E-2</c:v>
                </c:pt>
                <c:pt idx="848">
                  <c:v>6.9599999999999801E-2</c:v>
                </c:pt>
                <c:pt idx="849">
                  <c:v>6.9799999999999807E-2</c:v>
                </c:pt>
                <c:pt idx="850">
                  <c:v>6.9999999999999798E-2</c:v>
                </c:pt>
                <c:pt idx="851">
                  <c:v>7.0199999999999804E-2</c:v>
                </c:pt>
                <c:pt idx="852">
                  <c:v>7.0399999999999796E-2</c:v>
                </c:pt>
                <c:pt idx="853">
                  <c:v>7.0599999999999802E-2</c:v>
                </c:pt>
                <c:pt idx="854">
                  <c:v>7.0799999999999794E-2</c:v>
                </c:pt>
                <c:pt idx="855">
                  <c:v>7.0999999999999799E-2</c:v>
                </c:pt>
                <c:pt idx="856">
                  <c:v>7.1199999999999805E-2</c:v>
                </c:pt>
                <c:pt idx="857">
                  <c:v>7.1400000000000005E-2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7.2400000000000006E-2</c:v>
                </c:pt>
                <c:pt idx="863">
                  <c:v>7.2599999999999998E-2</c:v>
                </c:pt>
                <c:pt idx="864">
                  <c:v>7.2800000000000004E-2</c:v>
                </c:pt>
                <c:pt idx="865">
                  <c:v>7.2999999999999995E-2</c:v>
                </c:pt>
                <c:pt idx="866">
                  <c:v>7.3200000000000001E-2</c:v>
                </c:pt>
                <c:pt idx="867">
                  <c:v>7.3400000000000007E-2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7.4399999999999994E-2</c:v>
                </c:pt>
                <c:pt idx="873">
                  <c:v>7.46E-2</c:v>
                </c:pt>
                <c:pt idx="874">
                  <c:v>7.4800000000000005E-2</c:v>
                </c:pt>
                <c:pt idx="875">
                  <c:v>7.4999999999999997E-2</c:v>
                </c:pt>
                <c:pt idx="876">
                  <c:v>7.5200000000000003E-2</c:v>
                </c:pt>
                <c:pt idx="877">
                  <c:v>7.5399999999999995E-2</c:v>
                </c:pt>
                <c:pt idx="878">
                  <c:v>7.5600000000000001E-2</c:v>
                </c:pt>
                <c:pt idx="879">
                  <c:v>7.5800000000000006E-2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7.6399999999999996E-2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7.7200000000000005E-2</c:v>
                </c:pt>
                <c:pt idx="887">
                  <c:v>7.7399999999999997E-2</c:v>
                </c:pt>
                <c:pt idx="888">
                  <c:v>7.7600000000000002E-2</c:v>
                </c:pt>
                <c:pt idx="889">
                  <c:v>7.7799999999999994E-2</c:v>
                </c:pt>
                <c:pt idx="890">
                  <c:v>7.8E-2</c:v>
                </c:pt>
                <c:pt idx="891">
                  <c:v>7.8200000000000006E-2</c:v>
                </c:pt>
                <c:pt idx="892">
                  <c:v>7.8400000000000206E-2</c:v>
                </c:pt>
                <c:pt idx="893">
                  <c:v>7.8600000000000197E-2</c:v>
                </c:pt>
                <c:pt idx="894">
                  <c:v>7.8800000000000203E-2</c:v>
                </c:pt>
                <c:pt idx="895">
                  <c:v>7.9000000000000195E-2</c:v>
                </c:pt>
                <c:pt idx="896">
                  <c:v>7.9200000000000201E-2</c:v>
                </c:pt>
                <c:pt idx="897">
                  <c:v>7.9400000000000207E-2</c:v>
                </c:pt>
                <c:pt idx="898">
                  <c:v>7.9600000000000198E-2</c:v>
                </c:pt>
                <c:pt idx="899">
                  <c:v>7.9800000000000204E-2</c:v>
                </c:pt>
                <c:pt idx="900">
                  <c:v>8.0000000000000196E-2</c:v>
                </c:pt>
                <c:pt idx="901">
                  <c:v>8.0200000000000202E-2</c:v>
                </c:pt>
                <c:pt idx="902">
                  <c:v>8.0400000000000194E-2</c:v>
                </c:pt>
                <c:pt idx="903">
                  <c:v>8.0600000000000199E-2</c:v>
                </c:pt>
                <c:pt idx="904">
                  <c:v>8.0800000000000205E-2</c:v>
                </c:pt>
                <c:pt idx="905">
                  <c:v>8.1000000000000197E-2</c:v>
                </c:pt>
                <c:pt idx="906">
                  <c:v>8.1200000000000203E-2</c:v>
                </c:pt>
                <c:pt idx="907">
                  <c:v>8.1400000000000194E-2</c:v>
                </c:pt>
                <c:pt idx="908">
                  <c:v>8.16000000000002E-2</c:v>
                </c:pt>
                <c:pt idx="909">
                  <c:v>8.1800000000000206E-2</c:v>
                </c:pt>
                <c:pt idx="910">
                  <c:v>8.2000000000000198E-2</c:v>
                </c:pt>
                <c:pt idx="911">
                  <c:v>8.2200000000000203E-2</c:v>
                </c:pt>
                <c:pt idx="912">
                  <c:v>8.2400000000000195E-2</c:v>
                </c:pt>
                <c:pt idx="913">
                  <c:v>8.2600000000000201E-2</c:v>
                </c:pt>
                <c:pt idx="914">
                  <c:v>8.2800000000000207E-2</c:v>
                </c:pt>
                <c:pt idx="915">
                  <c:v>8.3000000000000199E-2</c:v>
                </c:pt>
                <c:pt idx="916">
                  <c:v>8.3200000000000204E-2</c:v>
                </c:pt>
                <c:pt idx="917">
                  <c:v>8.3400000000000196E-2</c:v>
                </c:pt>
                <c:pt idx="918">
                  <c:v>8.3600000000000202E-2</c:v>
                </c:pt>
                <c:pt idx="919">
                  <c:v>8.3800000000000194E-2</c:v>
                </c:pt>
                <c:pt idx="920">
                  <c:v>8.40000000000002E-2</c:v>
                </c:pt>
                <c:pt idx="921">
                  <c:v>8.4200000000000205E-2</c:v>
                </c:pt>
                <c:pt idx="922">
                  <c:v>8.4400000000000197E-2</c:v>
                </c:pt>
                <c:pt idx="923">
                  <c:v>8.4600000000000203E-2</c:v>
                </c:pt>
                <c:pt idx="924">
                  <c:v>8.4800000000000195E-2</c:v>
                </c:pt>
                <c:pt idx="925">
                  <c:v>8.50000000000002E-2</c:v>
                </c:pt>
                <c:pt idx="926">
                  <c:v>8.5200000000000206E-2</c:v>
                </c:pt>
                <c:pt idx="927">
                  <c:v>8.5400000000000406E-2</c:v>
                </c:pt>
                <c:pt idx="928">
                  <c:v>8.5600000000000398E-2</c:v>
                </c:pt>
                <c:pt idx="929">
                  <c:v>8.5800000000000404E-2</c:v>
                </c:pt>
                <c:pt idx="930">
                  <c:v>8.6000000000000396E-2</c:v>
                </c:pt>
                <c:pt idx="931">
                  <c:v>8.6200000000000401E-2</c:v>
                </c:pt>
                <c:pt idx="932">
                  <c:v>8.6400000000000393E-2</c:v>
                </c:pt>
                <c:pt idx="933">
                  <c:v>8.6600000000000399E-2</c:v>
                </c:pt>
                <c:pt idx="934">
                  <c:v>8.6800000000000405E-2</c:v>
                </c:pt>
                <c:pt idx="935">
                  <c:v>8.7000000000000396E-2</c:v>
                </c:pt>
                <c:pt idx="936">
                  <c:v>8.7200000000000402E-2</c:v>
                </c:pt>
                <c:pt idx="937">
                  <c:v>8.7400000000000394E-2</c:v>
                </c:pt>
                <c:pt idx="938">
                  <c:v>8.76000000000004E-2</c:v>
                </c:pt>
                <c:pt idx="939">
                  <c:v>8.7800000000000405E-2</c:v>
                </c:pt>
                <c:pt idx="940">
                  <c:v>8.8000000000000397E-2</c:v>
                </c:pt>
                <c:pt idx="941">
                  <c:v>8.8200000000000403E-2</c:v>
                </c:pt>
                <c:pt idx="942">
                  <c:v>8.8400000000000395E-2</c:v>
                </c:pt>
                <c:pt idx="943">
                  <c:v>8.8600000000000401E-2</c:v>
                </c:pt>
                <c:pt idx="944">
                  <c:v>8.8800000000000406E-2</c:v>
                </c:pt>
                <c:pt idx="945">
                  <c:v>8.9000000000000398E-2</c:v>
                </c:pt>
                <c:pt idx="946">
                  <c:v>8.9200000000000404E-2</c:v>
                </c:pt>
                <c:pt idx="947">
                  <c:v>8.9400000000000396E-2</c:v>
                </c:pt>
                <c:pt idx="948">
                  <c:v>8.9600000000000402E-2</c:v>
                </c:pt>
                <c:pt idx="949">
                  <c:v>8.9800000000000393E-2</c:v>
                </c:pt>
                <c:pt idx="950">
                  <c:v>9.0000000000000399E-2</c:v>
                </c:pt>
                <c:pt idx="951">
                  <c:v>9.0200000000000405E-2</c:v>
                </c:pt>
                <c:pt idx="952">
                  <c:v>9.0400000000000397E-2</c:v>
                </c:pt>
                <c:pt idx="953">
                  <c:v>9.0600000000000402E-2</c:v>
                </c:pt>
                <c:pt idx="954">
                  <c:v>9.0800000000000394E-2</c:v>
                </c:pt>
                <c:pt idx="955">
                  <c:v>9.10000000000004E-2</c:v>
                </c:pt>
                <c:pt idx="956">
                  <c:v>9.1200000000000406E-2</c:v>
                </c:pt>
                <c:pt idx="957">
                  <c:v>9.1400000000000398E-2</c:v>
                </c:pt>
                <c:pt idx="958">
                  <c:v>9.1600000000000403E-2</c:v>
                </c:pt>
                <c:pt idx="959">
                  <c:v>9.1800000000000395E-2</c:v>
                </c:pt>
                <c:pt idx="960">
                  <c:v>9.2000000000000401E-2</c:v>
                </c:pt>
                <c:pt idx="961">
                  <c:v>9.2200000000000407E-2</c:v>
                </c:pt>
                <c:pt idx="962">
                  <c:v>9.2400000000000607E-2</c:v>
                </c:pt>
                <c:pt idx="963">
                  <c:v>9.2600000000000598E-2</c:v>
                </c:pt>
                <c:pt idx="964">
                  <c:v>9.2800000000000604E-2</c:v>
                </c:pt>
                <c:pt idx="965">
                  <c:v>9.3000000000000596E-2</c:v>
                </c:pt>
                <c:pt idx="966">
                  <c:v>9.3200000000000602E-2</c:v>
                </c:pt>
                <c:pt idx="967">
                  <c:v>9.3400000000000594E-2</c:v>
                </c:pt>
                <c:pt idx="968">
                  <c:v>9.3600000000000599E-2</c:v>
                </c:pt>
                <c:pt idx="969">
                  <c:v>9.3800000000000605E-2</c:v>
                </c:pt>
                <c:pt idx="970">
                  <c:v>9.4000000000000597E-2</c:v>
                </c:pt>
                <c:pt idx="971">
                  <c:v>9.4200000000000603E-2</c:v>
                </c:pt>
                <c:pt idx="972">
                  <c:v>9.4400000000000595E-2</c:v>
                </c:pt>
                <c:pt idx="973">
                  <c:v>9.46000000000006E-2</c:v>
                </c:pt>
                <c:pt idx="974">
                  <c:v>9.4800000000000606E-2</c:v>
                </c:pt>
                <c:pt idx="975">
                  <c:v>9.5000000000000598E-2</c:v>
                </c:pt>
                <c:pt idx="976">
                  <c:v>9.5200000000000604E-2</c:v>
                </c:pt>
                <c:pt idx="977">
                  <c:v>9.5400000000000595E-2</c:v>
                </c:pt>
                <c:pt idx="978">
                  <c:v>9.5600000000000601E-2</c:v>
                </c:pt>
                <c:pt idx="979">
                  <c:v>9.5800000000000607E-2</c:v>
                </c:pt>
                <c:pt idx="980">
                  <c:v>9.6000000000000599E-2</c:v>
                </c:pt>
                <c:pt idx="981">
                  <c:v>9.6200000000000604E-2</c:v>
                </c:pt>
                <c:pt idx="982">
                  <c:v>9.6400000000000596E-2</c:v>
                </c:pt>
                <c:pt idx="983">
                  <c:v>9.6600000000000602E-2</c:v>
                </c:pt>
                <c:pt idx="984">
                  <c:v>9.6800000000000594E-2</c:v>
                </c:pt>
                <c:pt idx="985">
                  <c:v>9.70000000000006E-2</c:v>
                </c:pt>
                <c:pt idx="986">
                  <c:v>9.7200000000000605E-2</c:v>
                </c:pt>
                <c:pt idx="987">
                  <c:v>9.7400000000000597E-2</c:v>
                </c:pt>
                <c:pt idx="988">
                  <c:v>9.7600000000000603E-2</c:v>
                </c:pt>
                <c:pt idx="989">
                  <c:v>9.7800000000000595E-2</c:v>
                </c:pt>
                <c:pt idx="990">
                  <c:v>9.8000000000000601E-2</c:v>
                </c:pt>
                <c:pt idx="991">
                  <c:v>9.8200000000000606E-2</c:v>
                </c:pt>
                <c:pt idx="992">
                  <c:v>9.8400000000000598E-2</c:v>
                </c:pt>
                <c:pt idx="993">
                  <c:v>9.8600000000000604E-2</c:v>
                </c:pt>
                <c:pt idx="994">
                  <c:v>9.8800000000000596E-2</c:v>
                </c:pt>
                <c:pt idx="995">
                  <c:v>9.9000000000000601E-2</c:v>
                </c:pt>
                <c:pt idx="996">
                  <c:v>9.9200000000000593E-2</c:v>
                </c:pt>
                <c:pt idx="997">
                  <c:v>9.9400000000000793E-2</c:v>
                </c:pt>
                <c:pt idx="998">
                  <c:v>9.9600000000000799E-2</c:v>
                </c:pt>
                <c:pt idx="999">
                  <c:v>9.9800000000000805E-2</c:v>
                </c:pt>
                <c:pt idx="1000">
                  <c:v>0.1</c:v>
                </c:pt>
              </c:numCache>
            </c:numRef>
          </c:xVal>
          <c:yVal>
            <c:numRef>
              <c:f>GIL_dc!$S$2:$S$1002</c:f>
              <c:numCache>
                <c:formatCode>General</c:formatCode>
                <c:ptCount val="1001"/>
                <c:pt idx="0">
                  <c:v>0.30511073300948599</c:v>
                </c:pt>
                <c:pt idx="1">
                  <c:v>0.30480747250128498</c:v>
                </c:pt>
                <c:pt idx="2">
                  <c:v>0.30450292128501399</c:v>
                </c:pt>
                <c:pt idx="3">
                  <c:v>0.30419707669877799</c:v>
                </c:pt>
                <c:pt idx="4">
                  <c:v>0.303889936097548</c:v>
                </c:pt>
                <c:pt idx="5">
                  <c:v>0.30358149685360702</c:v>
                </c:pt>
                <c:pt idx="6">
                  <c:v>0.30327175635672099</c:v>
                </c:pt>
                <c:pt idx="7">
                  <c:v>0.30296071201431701</c:v>
                </c:pt>
                <c:pt idx="8">
                  <c:v>0.302648361251663</c:v>
                </c:pt>
                <c:pt idx="9">
                  <c:v>0.302334701512042</c:v>
                </c:pt>
                <c:pt idx="10">
                  <c:v>0.30201973025692702</c:v>
                </c:pt>
                <c:pt idx="11">
                  <c:v>0.30170344496616303</c:v>
                </c:pt>
                <c:pt idx="12">
                  <c:v>0.30138584313812899</c:v>
                </c:pt>
                <c:pt idx="13">
                  <c:v>0.30106692228992599</c:v>
                </c:pt>
                <c:pt idx="14">
                  <c:v>0.30074667995753701</c:v>
                </c:pt>
                <c:pt idx="15">
                  <c:v>0.30042511369602098</c:v>
                </c:pt>
                <c:pt idx="16">
                  <c:v>0.30010222107965701</c:v>
                </c:pt>
                <c:pt idx="17">
                  <c:v>0.29977799970214503</c:v>
                </c:pt>
                <c:pt idx="18">
                  <c:v>0.29945244717675701</c:v>
                </c:pt>
                <c:pt idx="19">
                  <c:v>0.299125561136517</c:v>
                </c:pt>
                <c:pt idx="20">
                  <c:v>0.29879733923437402</c:v>
                </c:pt>
                <c:pt idx="21">
                  <c:v>0.29846777914336098</c:v>
                </c:pt>
                <c:pt idx="22">
                  <c:v>0.29813687855677201</c:v>
                </c:pt>
                <c:pt idx="23">
                  <c:v>0.297804635188329</c:v>
                </c:pt>
                <c:pt idx="24">
                  <c:v>0.29747104677235098</c:v>
                </c:pt>
                <c:pt idx="25">
                  <c:v>0.29713611106391302</c:v>
                </c:pt>
                <c:pt idx="26">
                  <c:v>0.29679982583902298</c:v>
                </c:pt>
                <c:pt idx="27">
                  <c:v>0.29646218889477999</c:v>
                </c:pt>
                <c:pt idx="28">
                  <c:v>0.29612319804954101</c:v>
                </c:pt>
                <c:pt idx="29">
                  <c:v>0.295782851143081</c:v>
                </c:pt>
                <c:pt idx="30">
                  <c:v>0.29544114603676302</c:v>
                </c:pt>
                <c:pt idx="31">
                  <c:v>0.29509808061368797</c:v>
                </c:pt>
                <c:pt idx="32">
                  <c:v>0.29475365277887</c:v>
                </c:pt>
                <c:pt idx="33">
                  <c:v>0.29440786045938899</c:v>
                </c:pt>
                <c:pt idx="34">
                  <c:v>0.29406070160454501</c:v>
                </c:pt>
                <c:pt idx="35">
                  <c:v>0.29371217418602502</c:v>
                </c:pt>
                <c:pt idx="36">
                  <c:v>0.29336227619805599</c:v>
                </c:pt>
                <c:pt idx="37">
                  <c:v>0.29301100565756499</c:v>
                </c:pt>
                <c:pt idx="38">
                  <c:v>0.29265836060432199</c:v>
                </c:pt>
                <c:pt idx="39">
                  <c:v>0.29230433910111397</c:v>
                </c:pt>
                <c:pt idx="40">
                  <c:v>0.29194893923387899</c:v>
                </c:pt>
                <c:pt idx="41">
                  <c:v>0.29159215911187097</c:v>
                </c:pt>
                <c:pt idx="42">
                  <c:v>0.29123399686780299</c:v>
                </c:pt>
                <c:pt idx="43">
                  <c:v>0.29087445065799999</c:v>
                </c:pt>
                <c:pt idx="44">
                  <c:v>0.29051351866254799</c:v>
                </c:pt>
                <c:pt idx="45">
                  <c:v>0.29015119908544301</c:v>
                </c:pt>
                <c:pt idx="46">
                  <c:v>0.28978749015473199</c:v>
                </c:pt>
                <c:pt idx="47">
                  <c:v>0.28942239012266202</c:v>
                </c:pt>
                <c:pt idx="48">
                  <c:v>0.28905589726582198</c:v>
                </c:pt>
                <c:pt idx="49">
                  <c:v>0.28868800988529397</c:v>
                </c:pt>
                <c:pt idx="50">
                  <c:v>0.28831872630677402</c:v>
                </c:pt>
                <c:pt idx="51">
                  <c:v>0.287948044880738</c:v>
                </c:pt>
                <c:pt idx="52">
                  <c:v>0.28757596398256102</c:v>
                </c:pt>
                <c:pt idx="53">
                  <c:v>0.28720248201266302</c:v>
                </c:pt>
                <c:pt idx="54">
                  <c:v>0.28682759739664498</c:v>
                </c:pt>
                <c:pt idx="55">
                  <c:v>0.286451308585424</c:v>
                </c:pt>
                <c:pt idx="56">
                  <c:v>0.28607361405536103</c:v>
                </c:pt>
                <c:pt idx="57">
                  <c:v>0.28569451230839699</c:v>
                </c:pt>
                <c:pt idx="58">
                  <c:v>0.28531400187218903</c:v>
                </c:pt>
                <c:pt idx="59">
                  <c:v>0.28493208130023101</c:v>
                </c:pt>
                <c:pt idx="60">
                  <c:v>0.28454874917198197</c:v>
                </c:pt>
                <c:pt idx="61">
                  <c:v>0.28416400409299702</c:v>
                </c:pt>
                <c:pt idx="62">
                  <c:v>0.28377784469505701</c:v>
                </c:pt>
                <c:pt idx="63">
                  <c:v>0.28339026963627001</c:v>
                </c:pt>
                <c:pt idx="64">
                  <c:v>0.28300127760122101</c:v>
                </c:pt>
                <c:pt idx="65">
                  <c:v>0.28261086730107399</c:v>
                </c:pt>
                <c:pt idx="66">
                  <c:v>0.28221903747369498</c:v>
                </c:pt>
                <c:pt idx="67">
                  <c:v>0.28182578688377302</c:v>
                </c:pt>
                <c:pt idx="68">
                  <c:v>0.281431114322927</c:v>
                </c:pt>
                <c:pt idx="69">
                  <c:v>0.28103501860983598</c:v>
                </c:pt>
                <c:pt idx="70">
                  <c:v>0.28063749859032699</c:v>
                </c:pt>
                <c:pt idx="71">
                  <c:v>0.28023855313751</c:v>
                </c:pt>
                <c:pt idx="72">
                  <c:v>0.27983818115187298</c:v>
                </c:pt>
                <c:pt idx="73">
                  <c:v>0.279436381561387</c:v>
                </c:pt>
                <c:pt idx="74">
                  <c:v>0.27903315332162898</c:v>
                </c:pt>
                <c:pt idx="75">
                  <c:v>0.27862849541586299</c:v>
                </c:pt>
                <c:pt idx="76">
                  <c:v>0.27822240685515698</c:v>
                </c:pt>
                <c:pt idx="77">
                  <c:v>0.27781488667848597</c:v>
                </c:pt>
                <c:pt idx="78">
                  <c:v>0.27740593395281299</c:v>
                </c:pt>
                <c:pt idx="79">
                  <c:v>0.27699554777320701</c:v>
                </c:pt>
                <c:pt idx="80">
                  <c:v>0.27658372726292302</c:v>
                </c:pt>
                <c:pt idx="81">
                  <c:v>0.27617047157350599</c:v>
                </c:pt>
                <c:pt idx="82">
                  <c:v>0.27575577988487199</c:v>
                </c:pt>
                <c:pt idx="83">
                  <c:v>0.27533965140540601</c:v>
                </c:pt>
                <c:pt idx="84">
                  <c:v>0.27492208537204599</c:v>
                </c:pt>
                <c:pt idx="85">
                  <c:v>0.27450308105037402</c:v>
                </c:pt>
                <c:pt idx="86">
                  <c:v>0.274082637734687</c:v>
                </c:pt>
                <c:pt idx="87">
                  <c:v>0.27366075474810198</c:v>
                </c:pt>
                <c:pt idx="88">
                  <c:v>0.27323743144260898</c:v>
                </c:pt>
                <c:pt idx="89">
                  <c:v>0.27281266719917202</c:v>
                </c:pt>
                <c:pt idx="90">
                  <c:v>0.27238646142779399</c:v>
                </c:pt>
                <c:pt idx="91">
                  <c:v>0.27195881356759799</c:v>
                </c:pt>
                <c:pt idx="92">
                  <c:v>0.271529723086888</c:v>
                </c:pt>
                <c:pt idx="93">
                  <c:v>0.27109918948323902</c:v>
                </c:pt>
                <c:pt idx="94">
                  <c:v>0.27066721228354501</c:v>
                </c:pt>
                <c:pt idx="95">
                  <c:v>0.2702337910441</c:v>
                </c:pt>
                <c:pt idx="96">
                  <c:v>0.26979892535066002</c:v>
                </c:pt>
                <c:pt idx="97">
                  <c:v>0.26936261481850099</c:v>
                </c:pt>
                <c:pt idx="98">
                  <c:v>0.26892485909248398</c:v>
                </c:pt>
                <c:pt idx="99">
                  <c:v>0.26848565784711398</c:v>
                </c:pt>
                <c:pt idx="100">
                  <c:v>0.26804501078659498</c:v>
                </c:pt>
                <c:pt idx="101">
                  <c:v>0.26760291764488198</c:v>
                </c:pt>
                <c:pt idx="102">
                  <c:v>0.26715937818574298</c:v>
                </c:pt>
                <c:pt idx="103">
                  <c:v>0.26671439220280502</c:v>
                </c:pt>
                <c:pt idx="104">
                  <c:v>0.26626795951958998</c:v>
                </c:pt>
                <c:pt idx="105">
                  <c:v>0.26582007998958501</c:v>
                </c:pt>
                <c:pt idx="106">
                  <c:v>0.26537075349626799</c:v>
                </c:pt>
                <c:pt idx="107">
                  <c:v>0.26491997995316202</c:v>
                </c:pt>
                <c:pt idx="108">
                  <c:v>0.26446775930386301</c:v>
                </c:pt>
                <c:pt idx="109">
                  <c:v>0.26401409152209598</c:v>
                </c:pt>
                <c:pt idx="110">
                  <c:v>0.263558976611729</c:v>
                </c:pt>
                <c:pt idx="111">
                  <c:v>0.26310241460682798</c:v>
                </c:pt>
                <c:pt idx="112">
                  <c:v>0.26264440557167301</c:v>
                </c:pt>
                <c:pt idx="113">
                  <c:v>0.26218494960080202</c:v>
                </c:pt>
                <c:pt idx="114">
                  <c:v>0.26172404681902101</c:v>
                </c:pt>
                <c:pt idx="115">
                  <c:v>0.261261697381453</c:v>
                </c:pt>
                <c:pt idx="116">
                  <c:v>0.26079790147353499</c:v>
                </c:pt>
                <c:pt idx="117">
                  <c:v>0.26033265931106497</c:v>
                </c:pt>
                <c:pt idx="118">
                  <c:v>0.25986597114019999</c:v>
                </c:pt>
                <c:pt idx="119">
                  <c:v>0.259397837237482</c:v>
                </c:pt>
                <c:pt idx="120">
                  <c:v>0.25892825790986601</c:v>
                </c:pt>
                <c:pt idx="121">
                  <c:v>0.25845723349470401</c:v>
                </c:pt>
                <c:pt idx="122">
                  <c:v>0.25798476435978102</c:v>
                </c:pt>
                <c:pt idx="123">
                  <c:v>0.25751085090331099</c:v>
                </c:pt>
                <c:pt idx="124">
                  <c:v>0.257035493553949</c:v>
                </c:pt>
                <c:pt idx="125">
                  <c:v>0.25655869277079402</c:v>
                </c:pt>
                <c:pt idx="126">
                  <c:v>0.25608044904339</c:v>
                </c:pt>
                <c:pt idx="127">
                  <c:v>0.25560076289172001</c:v>
                </c:pt>
                <c:pt idx="128">
                  <c:v>0.25511963486622502</c:v>
                </c:pt>
                <c:pt idx="129">
                  <c:v>0.25463706554776699</c:v>
                </c:pt>
                <c:pt idx="130">
                  <c:v>0.25415305554765599</c:v>
                </c:pt>
                <c:pt idx="131">
                  <c:v>0.25366760550762502</c:v>
                </c:pt>
                <c:pt idx="132">
                  <c:v>0.25318071609991599</c:v>
                </c:pt>
                <c:pt idx="133">
                  <c:v>0.25269238802725502</c:v>
                </c:pt>
                <c:pt idx="134">
                  <c:v>0.25220262202275801</c:v>
                </c:pt>
                <c:pt idx="135">
                  <c:v>0.25171141884991899</c:v>
                </c:pt>
                <c:pt idx="136">
                  <c:v>0.25121877930258002</c:v>
                </c:pt>
                <c:pt idx="137">
                  <c:v>0.25072470420492299</c:v>
                </c:pt>
                <c:pt idx="138">
                  <c:v>0.25022919441143199</c:v>
                </c:pt>
                <c:pt idx="139">
                  <c:v>0.249732250806876</c:v>
                </c:pt>
                <c:pt idx="140">
                  <c:v>0.24923387430628799</c:v>
                </c:pt>
                <c:pt idx="141">
                  <c:v>0.248734065854918</c:v>
                </c:pt>
                <c:pt idx="142">
                  <c:v>0.24823282642822</c:v>
                </c:pt>
                <c:pt idx="143">
                  <c:v>0.24773015703180401</c:v>
                </c:pt>
                <c:pt idx="144">
                  <c:v>0.24722605870141501</c:v>
                </c:pt>
                <c:pt idx="145">
                  <c:v>0.24672053250287301</c:v>
                </c:pt>
                <c:pt idx="146">
                  <c:v>0.246213579532059</c:v>
                </c:pt>
                <c:pt idx="147">
                  <c:v>0.24570520091485701</c:v>
                </c:pt>
                <c:pt idx="148">
                  <c:v>0.24519539780711599</c:v>
                </c:pt>
                <c:pt idx="149">
                  <c:v>0.244684171394598</c:v>
                </c:pt>
                <c:pt idx="150">
                  <c:v>0.244171522892938</c:v>
                </c:pt>
                <c:pt idx="151">
                  <c:v>0.243657453547589</c:v>
                </c:pt>
                <c:pt idx="152">
                  <c:v>0.24314196463377599</c:v>
                </c:pt>
                <c:pt idx="153">
                  <c:v>0.24262505745643101</c:v>
                </c:pt>
                <c:pt idx="154">
                  <c:v>0.24210673335015201</c:v>
                </c:pt>
                <c:pt idx="155">
                  <c:v>0.241586993679128</c:v>
                </c:pt>
                <c:pt idx="156">
                  <c:v>0.24106583983709801</c:v>
                </c:pt>
                <c:pt idx="157">
                  <c:v>0.24054327324727501</c:v>
                </c:pt>
                <c:pt idx="158">
                  <c:v>0.240019295362287</c:v>
                </c:pt>
                <c:pt idx="159">
                  <c:v>0.23949390766411499</c:v>
                </c:pt>
                <c:pt idx="160">
                  <c:v>0.23896711166401899</c:v>
                </c:pt>
                <c:pt idx="161">
                  <c:v>0.23843890890247799</c:v>
                </c:pt>
                <c:pt idx="162">
                  <c:v>0.23790930094910501</c:v>
                </c:pt>
                <c:pt idx="163">
                  <c:v>0.23737828940258901</c:v>
                </c:pt>
                <c:pt idx="164">
                  <c:v>0.23684587589060799</c:v>
                </c:pt>
                <c:pt idx="165">
                  <c:v>0.23631206206976299</c:v>
                </c:pt>
                <c:pt idx="166">
                  <c:v>0.235776849625491</c:v>
                </c:pt>
                <c:pt idx="167">
                  <c:v>0.235240240271989</c:v>
                </c:pt>
                <c:pt idx="168">
                  <c:v>0.23470223575212701</c:v>
                </c:pt>
                <c:pt idx="169">
                  <c:v>0.23416283783737599</c:v>
                </c:pt>
                <c:pt idx="170">
                  <c:v>0.233622048327706</c:v>
                </c:pt>
                <c:pt idx="171">
                  <c:v>0.23307986905151201</c:v>
                </c:pt>
                <c:pt idx="172">
                  <c:v>0.23253630186551799</c:v>
                </c:pt>
                <c:pt idx="173">
                  <c:v>0.23199134865469001</c:v>
                </c:pt>
                <c:pt idx="174">
                  <c:v>0.23144501133213799</c:v>
                </c:pt>
                <c:pt idx="175">
                  <c:v>0.23089729183903401</c:v>
                </c:pt>
                <c:pt idx="176">
                  <c:v>0.230348192144497</c:v>
                </c:pt>
                <c:pt idx="177">
                  <c:v>0.22979771424551601</c:v>
                </c:pt>
                <c:pt idx="178">
                  <c:v>0.22924586016683801</c:v>
                </c:pt>
                <c:pt idx="179">
                  <c:v>0.228692631960867</c:v>
                </c:pt>
                <c:pt idx="180">
                  <c:v>0.22813803170757299</c:v>
                </c:pt>
                <c:pt idx="181">
                  <c:v>0.22758206151437799</c:v>
                </c:pt>
                <c:pt idx="182">
                  <c:v>0.22702472351605801</c:v>
                </c:pt>
                <c:pt idx="183">
                  <c:v>0.22646601987462001</c:v>
                </c:pt>
                <c:pt idx="184">
                  <c:v>0.22590595277921899</c:v>
                </c:pt>
                <c:pt idx="185">
                  <c:v>0.22534452444603301</c:v>
                </c:pt>
                <c:pt idx="186">
                  <c:v>0.224781737118148</c:v>
                </c:pt>
                <c:pt idx="187">
                  <c:v>0.22421759306545599</c:v>
                </c:pt>
                <c:pt idx="188">
                  <c:v>0.223652094584536</c:v>
                </c:pt>
                <c:pt idx="189">
                  <c:v>0.22308524399853399</c:v>
                </c:pt>
                <c:pt idx="190">
                  <c:v>0.22251704365705799</c:v>
                </c:pt>
                <c:pt idx="191">
                  <c:v>0.22194749593605101</c:v>
                </c:pt>
                <c:pt idx="192">
                  <c:v>0.221376603237668</c:v>
                </c:pt>
                <c:pt idx="193">
                  <c:v>0.22080436799016501</c:v>
                </c:pt>
                <c:pt idx="194">
                  <c:v>0.22023079264777601</c:v>
                </c:pt>
                <c:pt idx="195">
                  <c:v>0.21965587969057199</c:v>
                </c:pt>
                <c:pt idx="196">
                  <c:v>0.219079631624367</c:v>
                </c:pt>
                <c:pt idx="197">
                  <c:v>0.21850205098056599</c:v>
                </c:pt>
                <c:pt idx="198">
                  <c:v>0.21792314031604601</c:v>
                </c:pt>
                <c:pt idx="199">
                  <c:v>0.21734290221303099</c:v>
                </c:pt>
                <c:pt idx="200">
                  <c:v>0.21676133927896599</c:v>
                </c:pt>
                <c:pt idx="201">
                  <c:v>0.21617845414637099</c:v>
                </c:pt>
                <c:pt idx="202">
                  <c:v>0.21559424947272701</c:v>
                </c:pt>
                <c:pt idx="203">
                  <c:v>0.21500872794032999</c:v>
                </c:pt>
                <c:pt idx="204">
                  <c:v>0.21442189225616401</c:v>
                </c:pt>
                <c:pt idx="205">
                  <c:v>0.21383374515177</c:v>
                </c:pt>
                <c:pt idx="206">
                  <c:v>0.213244289383097</c:v>
                </c:pt>
                <c:pt idx="207">
                  <c:v>0.21265352773037599</c:v>
                </c:pt>
                <c:pt idx="208">
                  <c:v>0.21206146299798001</c:v>
                </c:pt>
                <c:pt idx="209">
                  <c:v>0.21146809801428401</c:v>
                </c:pt>
                <c:pt idx="210">
                  <c:v>0.210873435631522</c:v>
                </c:pt>
                <c:pt idx="211">
                  <c:v>0.210277478725652</c:v>
                </c:pt>
                <c:pt idx="212">
                  <c:v>0.20968023019621601</c:v>
                </c:pt>
                <c:pt idx="213">
                  <c:v>0.20908169296618501</c:v>
                </c:pt>
                <c:pt idx="214">
                  <c:v>0.20848186998182899</c:v>
                </c:pt>
                <c:pt idx="215">
                  <c:v>0.20788076421257101</c:v>
                </c:pt>
                <c:pt idx="216">
                  <c:v>0.20727837865083301</c:v>
                </c:pt>
                <c:pt idx="217">
                  <c:v>0.20667471631189899</c:v>
                </c:pt>
                <c:pt idx="218">
                  <c:v>0.20606978023377001</c:v>
                </c:pt>
                <c:pt idx="219">
                  <c:v>0.205463573477012</c:v>
                </c:pt>
                <c:pt idx="220">
                  <c:v>0.20485609912460501</c:v>
                </c:pt>
                <c:pt idx="221">
                  <c:v>0.20424736028180099</c:v>
                </c:pt>
                <c:pt idx="222">
                  <c:v>0.20363736007597699</c:v>
                </c:pt>
                <c:pt idx="223">
                  <c:v>0.203026101656474</c:v>
                </c:pt>
                <c:pt idx="224">
                  <c:v>0.20241358819446201</c:v>
                </c:pt>
                <c:pt idx="225">
                  <c:v>0.20179982288277101</c:v>
                </c:pt>
                <c:pt idx="226">
                  <c:v>0.20118480893575899</c:v>
                </c:pt>
                <c:pt idx="227">
                  <c:v>0.200568549589143</c:v>
                </c:pt>
                <c:pt idx="228">
                  <c:v>0.199951048099859</c:v>
                </c:pt>
                <c:pt idx="229">
                  <c:v>0.199332307745899</c:v>
                </c:pt>
                <c:pt idx="230">
                  <c:v>0.19871233182616599</c:v>
                </c:pt>
                <c:pt idx="231">
                  <c:v>0.198091123660317</c:v>
                </c:pt>
                <c:pt idx="232">
                  <c:v>0.197468686588607</c:v>
                </c:pt>
                <c:pt idx="233">
                  <c:v>0.19684502397173201</c:v>
                </c:pt>
                <c:pt idx="234">
                  <c:v>0.19622013919068501</c:v>
                </c:pt>
                <c:pt idx="235">
                  <c:v>0.19559403564658701</c:v>
                </c:pt>
                <c:pt idx="236">
                  <c:v>0.19496671676053601</c:v>
                </c:pt>
                <c:pt idx="237">
                  <c:v>0.19433818597346</c:v>
                </c:pt>
                <c:pt idx="238">
                  <c:v>0.193708446745948</c:v>
                </c:pt>
                <c:pt idx="239">
                  <c:v>0.193077502558099</c:v>
                </c:pt>
                <c:pt idx="240">
                  <c:v>0.19244535690936401</c:v>
                </c:pt>
                <c:pt idx="241">
                  <c:v>0.19181201331839301</c:v>
                </c:pt>
                <c:pt idx="242">
                  <c:v>0.19117747532283999</c:v>
                </c:pt>
                <c:pt idx="243">
                  <c:v>0.19054174647799499</c:v>
                </c:pt>
                <c:pt idx="244">
                  <c:v>0.18990483035619901</c:v>
                </c:pt>
                <c:pt idx="245">
                  <c:v>0.18926673054819099</c:v>
                </c:pt>
                <c:pt idx="246">
                  <c:v>0.188627450663063</c:v>
                </c:pt>
                <c:pt idx="247">
                  <c:v>0.187986994328111</c:v>
                </c:pt>
                <c:pt idx="248">
                  <c:v>0.18734536518866399</c:v>
                </c:pt>
                <c:pt idx="249">
                  <c:v>0.18670256690793999</c:v>
                </c:pt>
                <c:pt idx="250">
                  <c:v>0.18605860316687001</c:v>
                </c:pt>
                <c:pt idx="251">
                  <c:v>0.18541347766395599</c:v>
                </c:pt>
                <c:pt idx="252">
                  <c:v>0.18476719411510201</c:v>
                </c:pt>
                <c:pt idx="253">
                  <c:v>0.184119756253464</c:v>
                </c:pt>
                <c:pt idx="254">
                  <c:v>0.18347116782928399</c:v>
                </c:pt>
                <c:pt idx="255">
                  <c:v>0.18282143260973599</c:v>
                </c:pt>
                <c:pt idx="256">
                  <c:v>0.182170554378765</c:v>
                </c:pt>
                <c:pt idx="257">
                  <c:v>0.18151853693693301</c:v>
                </c:pt>
                <c:pt idx="258">
                  <c:v>0.18086538410125999</c:v>
                </c:pt>
                <c:pt idx="259">
                  <c:v>0.180211099705061</c:v>
                </c:pt>
                <c:pt idx="260">
                  <c:v>0.17955568759780099</c:v>
                </c:pt>
                <c:pt idx="261">
                  <c:v>0.17889915164492301</c:v>
                </c:pt>
                <c:pt idx="262">
                  <c:v>0.17824149572769901</c:v>
                </c:pt>
                <c:pt idx="263">
                  <c:v>0.17758272374307499</c:v>
                </c:pt>
                <c:pt idx="264">
                  <c:v>0.17692283960350999</c:v>
                </c:pt>
                <c:pt idx="265">
                  <c:v>0.17626184723681801</c:v>
                </c:pt>
                <c:pt idx="266">
                  <c:v>0.17559975058601701</c:v>
                </c:pt>
                <c:pt idx="267">
                  <c:v>0.17493655360917701</c:v>
                </c:pt>
                <c:pt idx="268">
                  <c:v>0.17427226027925199</c:v>
                </c:pt>
                <c:pt idx="269">
                  <c:v>0.17360687458393301</c:v>
                </c:pt>
                <c:pt idx="270">
                  <c:v>0.172940400525494</c:v>
                </c:pt>
                <c:pt idx="271">
                  <c:v>0.17227284212064001</c:v>
                </c:pt>
                <c:pt idx="272">
                  <c:v>0.17160420340034499</c:v>
                </c:pt>
                <c:pt idx="273">
                  <c:v>0.17093448840970701</c:v>
                </c:pt>
                <c:pt idx="274">
                  <c:v>0.170263701207786</c:v>
                </c:pt>
                <c:pt idx="275">
                  <c:v>0.16959184586746001</c:v>
                </c:pt>
                <c:pt idx="276">
                  <c:v>0.16891892647526999</c:v>
                </c:pt>
                <c:pt idx="277">
                  <c:v>0.168244947131265</c:v>
                </c:pt>
                <c:pt idx="278">
                  <c:v>0.16756991194885801</c:v>
                </c:pt>
                <c:pt idx="279">
                  <c:v>0.16689382505467201</c:v>
                </c:pt>
                <c:pt idx="280">
                  <c:v>0.16621669058838401</c:v>
                </c:pt>
                <c:pt idx="281">
                  <c:v>0.16553851270258299</c:v>
                </c:pt>
                <c:pt idx="282">
                  <c:v>0.16485929556262599</c:v>
                </c:pt>
                <c:pt idx="283">
                  <c:v>0.16417904334646999</c:v>
                </c:pt>
                <c:pt idx="284">
                  <c:v>0.16349776024454901</c:v>
                </c:pt>
                <c:pt idx="285">
                  <c:v>0.16281545045960499</c:v>
                </c:pt>
                <c:pt idx="286">
                  <c:v>0.16213211820655801</c:v>
                </c:pt>
                <c:pt idx="287">
                  <c:v>0.161447767712351</c:v>
                </c:pt>
                <c:pt idx="288">
                  <c:v>0.16076240321580701</c:v>
                </c:pt>
                <c:pt idx="289">
                  <c:v>0.16007602896748299</c:v>
                </c:pt>
                <c:pt idx="290">
                  <c:v>0.15938864922953</c:v>
                </c:pt>
                <c:pt idx="291">
                  <c:v>0.15870026827554701</c:v>
                </c:pt>
                <c:pt idx="292">
                  <c:v>0.15801089039043301</c:v>
                </c:pt>
                <c:pt idx="293">
                  <c:v>0.157320519870259</c:v>
                </c:pt>
                <c:pt idx="294">
                  <c:v>0.15662916102211399</c:v>
                </c:pt>
                <c:pt idx="295">
                  <c:v>0.15593681816396801</c:v>
                </c:pt>
                <c:pt idx="296">
                  <c:v>0.15524349562453599</c:v>
                </c:pt>
                <c:pt idx="297">
                  <c:v>0.154549197743135</c:v>
                </c:pt>
                <c:pt idx="298">
                  <c:v>0.15385392886954799</c:v>
                </c:pt>
                <c:pt idx="299">
                  <c:v>0.15315769336389001</c:v>
                </c:pt>
                <c:pt idx="300">
                  <c:v>0.152460495596455</c:v>
                </c:pt>
                <c:pt idx="301">
                  <c:v>0.15176233994760799</c:v>
                </c:pt>
                <c:pt idx="302">
                  <c:v>0.15106323080762199</c:v>
                </c:pt>
                <c:pt idx="303">
                  <c:v>0.15036317257656201</c:v>
                </c:pt>
                <c:pt idx="304">
                  <c:v>0.149662169664147</c:v>
                </c:pt>
                <c:pt idx="305">
                  <c:v>0.148960226490014</c:v>
                </c:pt>
                <c:pt idx="306">
                  <c:v>0.14825734748158201</c:v>
                </c:pt>
                <c:pt idx="307">
                  <c:v>0.147553537077943</c:v>
                </c:pt>
                <c:pt idx="308">
                  <c:v>0.146848799725703</c:v>
                </c:pt>
                <c:pt idx="309">
                  <c:v>0.14614313988087399</c:v>
                </c:pt>
                <c:pt idx="310">
                  <c:v>0.14543656200833399</c:v>
                </c:pt>
                <c:pt idx="311">
                  <c:v>0.144729070581709</c:v>
                </c:pt>
                <c:pt idx="312">
                  <c:v>0.14402067008323399</c:v>
                </c:pt>
                <c:pt idx="313">
                  <c:v>0.14331136500364</c:v>
                </c:pt>
                <c:pt idx="314">
                  <c:v>0.14260115984202201</c:v>
                </c:pt>
                <c:pt idx="315">
                  <c:v>0.141890059105721</c:v>
                </c:pt>
                <c:pt idx="316">
                  <c:v>0.141178067310191</c:v>
                </c:pt>
                <c:pt idx="317">
                  <c:v>0.14046518897888799</c:v>
                </c:pt>
                <c:pt idx="318">
                  <c:v>0.13975142864314399</c:v>
                </c:pt>
                <c:pt idx="319">
                  <c:v>0.13903679084204601</c:v>
                </c:pt>
                <c:pt idx="320">
                  <c:v>0.13832128012232001</c:v>
                </c:pt>
                <c:pt idx="321">
                  <c:v>0.13760490103820899</c:v>
                </c:pt>
                <c:pt idx="322">
                  <c:v>0.13688765815136</c:v>
                </c:pt>
                <c:pt idx="323">
                  <c:v>0.13616955603070299</c:v>
                </c:pt>
                <c:pt idx="324">
                  <c:v>0.13545059925233999</c:v>
                </c:pt>
                <c:pt idx="325">
                  <c:v>0.13473079239942701</c:v>
                </c:pt>
                <c:pt idx="326">
                  <c:v>0.13401014006206399</c:v>
                </c:pt>
                <c:pt idx="327">
                  <c:v>0.133288646837183</c:v>
                </c:pt>
                <c:pt idx="328">
                  <c:v>0.132566317328429</c:v>
                </c:pt>
                <c:pt idx="329">
                  <c:v>0.13184315614605799</c:v>
                </c:pt>
                <c:pt idx="330">
                  <c:v>0.13111916790683201</c:v>
                </c:pt>
                <c:pt idx="331">
                  <c:v>0.13039435723389101</c:v>
                </c:pt>
                <c:pt idx="332">
                  <c:v>0.12966872875666399</c:v>
                </c:pt>
                <c:pt idx="333">
                  <c:v>0.128942287110757</c:v>
                </c:pt>
                <c:pt idx="334">
                  <c:v>0.128215036937842</c:v>
                </c:pt>
                <c:pt idx="335">
                  <c:v>0.12748698288556101</c:v>
                </c:pt>
                <c:pt idx="336">
                  <c:v>0.126758129607422</c:v>
                </c:pt>
                <c:pt idx="337">
                  <c:v>0.12602848176268999</c:v>
                </c:pt>
                <c:pt idx="338">
                  <c:v>0.125298044016283</c:v>
                </c:pt>
                <c:pt idx="339">
                  <c:v>0.12456682103869</c:v>
                </c:pt>
                <c:pt idx="340">
                  <c:v>0.123834817505847</c:v>
                </c:pt>
                <c:pt idx="341">
                  <c:v>0.12310203809905999</c:v>
                </c:pt>
                <c:pt idx="342">
                  <c:v>0.12236848750489</c:v>
                </c:pt>
                <c:pt idx="343">
                  <c:v>0.121634170415073</c:v>
                </c:pt>
                <c:pt idx="344">
                  <c:v>0.120899091526411</c:v>
                </c:pt>
                <c:pt idx="345">
                  <c:v>0.120163255540682</c:v>
                </c:pt>
                <c:pt idx="346">
                  <c:v>0.119426667164554</c:v>
                </c:pt>
                <c:pt idx="347">
                  <c:v>0.11868933110947499</c:v>
                </c:pt>
                <c:pt idx="348">
                  <c:v>0.11795125209160701</c:v>
                </c:pt>
                <c:pt idx="349">
                  <c:v>0.11721243483171399</c:v>
                </c:pt>
                <c:pt idx="350">
                  <c:v>0.116472884055077</c:v>
                </c:pt>
                <c:pt idx="351">
                  <c:v>0.11573260449141699</c:v>
                </c:pt>
                <c:pt idx="352">
                  <c:v>0.114991600874798</c:v>
                </c:pt>
                <c:pt idx="353">
                  <c:v>0.114249877943535</c:v>
                </c:pt>
                <c:pt idx="354">
                  <c:v>0.113507440440122</c:v>
                </c:pt>
                <c:pt idx="355">
                  <c:v>0.11276429311115101</c:v>
                </c:pt>
                <c:pt idx="356">
                  <c:v>0.112020440707201</c:v>
                </c:pt>
                <c:pt idx="357">
                  <c:v>0.111275887982795</c:v>
                </c:pt>
                <c:pt idx="358">
                  <c:v>0.11053063969627799</c:v>
                </c:pt>
                <c:pt idx="359">
                  <c:v>0.10978470060977399</c:v>
                </c:pt>
                <c:pt idx="360">
                  <c:v>0.10903807548908399</c:v>
                </c:pt>
                <c:pt idx="361">
                  <c:v>0.108290769103613</c:v>
                </c:pt>
                <c:pt idx="362">
                  <c:v>0.107542786226293</c:v>
                </c:pt>
                <c:pt idx="363">
                  <c:v>0.10679413163351199</c:v>
                </c:pt>
                <c:pt idx="364">
                  <c:v>0.10604481010503</c:v>
                </c:pt>
                <c:pt idx="365">
                  <c:v>0.105294826423909</c:v>
                </c:pt>
                <c:pt idx="366">
                  <c:v>0.104544185376448</c:v>
                </c:pt>
                <c:pt idx="367">
                  <c:v>0.10379289175209</c:v>
                </c:pt>
                <c:pt idx="368">
                  <c:v>0.103040950343374</c:v>
                </c:pt>
                <c:pt idx="369">
                  <c:v>0.102288365945852</c:v>
                </c:pt>
                <c:pt idx="370">
                  <c:v>0.101535143358018</c:v>
                </c:pt>
                <c:pt idx="371">
                  <c:v>0.10078128738124301</c:v>
                </c:pt>
                <c:pt idx="372">
                  <c:v>0.10002680281972</c:v>
                </c:pt>
                <c:pt idx="373">
                  <c:v>9.9271694480369696E-2</c:v>
                </c:pt>
                <c:pt idx="374">
                  <c:v>9.85159671728046E-2</c:v>
                </c:pt>
                <c:pt idx="375">
                  <c:v>9.7759625709241404E-2</c:v>
                </c:pt>
                <c:pt idx="376">
                  <c:v>9.7002674904457201E-2</c:v>
                </c:pt>
                <c:pt idx="377">
                  <c:v>9.62451195757065E-2</c:v>
                </c:pt>
                <c:pt idx="378">
                  <c:v>9.5486964542680505E-2</c:v>
                </c:pt>
                <c:pt idx="379">
                  <c:v>9.4728214627429003E-2</c:v>
                </c:pt>
                <c:pt idx="380">
                  <c:v>9.3968874654310294E-2</c:v>
                </c:pt>
                <c:pt idx="381">
                  <c:v>9.3208949449932105E-2</c:v>
                </c:pt>
                <c:pt idx="382">
                  <c:v>9.2448443843090297E-2</c:v>
                </c:pt>
                <c:pt idx="383">
                  <c:v>9.1687362664709005E-2</c:v>
                </c:pt>
                <c:pt idx="384">
                  <c:v>9.0925710747795402E-2</c:v>
                </c:pt>
                <c:pt idx="385">
                  <c:v>9.0163492927373995E-2</c:v>
                </c:pt>
                <c:pt idx="386">
                  <c:v>8.9400714040439297E-2</c:v>
                </c:pt>
                <c:pt idx="387">
                  <c:v>8.8637378925898694E-2</c:v>
                </c:pt>
                <c:pt idx="388">
                  <c:v>8.7873492424517197E-2</c:v>
                </c:pt>
                <c:pt idx="389">
                  <c:v>8.7109059378878501E-2</c:v>
                </c:pt>
                <c:pt idx="390">
                  <c:v>8.6344084633316998E-2</c:v>
                </c:pt>
                <c:pt idx="391">
                  <c:v>8.5578573033885094E-2</c:v>
                </c:pt>
                <c:pt idx="392">
                  <c:v>8.4812529428285904E-2</c:v>
                </c:pt>
                <c:pt idx="393">
                  <c:v>8.4045958665846396E-2</c:v>
                </c:pt>
                <c:pt idx="394">
                  <c:v>8.3278865597448098E-2</c:v>
                </c:pt>
                <c:pt idx="395">
                  <c:v>8.2511255075501597E-2</c:v>
                </c:pt>
                <c:pt idx="396">
                  <c:v>8.1743131953891199E-2</c:v>
                </c:pt>
                <c:pt idx="397">
                  <c:v>8.0974501087922798E-2</c:v>
                </c:pt>
                <c:pt idx="398">
                  <c:v>8.0205367334294106E-2</c:v>
                </c:pt>
                <c:pt idx="399">
                  <c:v>7.9435735551046396E-2</c:v>
                </c:pt>
                <c:pt idx="400">
                  <c:v>7.8665610597518004E-2</c:v>
                </c:pt>
                <c:pt idx="401">
                  <c:v>7.7894997334311197E-2</c:v>
                </c:pt>
                <c:pt idx="402">
                  <c:v>7.7123900623245298E-2</c:v>
                </c:pt>
                <c:pt idx="403">
                  <c:v>7.6352325327317699E-2</c:v>
                </c:pt>
                <c:pt idx="404">
                  <c:v>7.5580276310669797E-2</c:v>
                </c:pt>
                <c:pt idx="405">
                  <c:v>7.48077584385438E-2</c:v>
                </c:pt>
                <c:pt idx="406">
                  <c:v>7.4034776577249703E-2</c:v>
                </c:pt>
                <c:pt idx="407">
                  <c:v>7.3261335594121596E-2</c:v>
                </c:pt>
                <c:pt idx="408">
                  <c:v>7.2487440357494201E-2</c:v>
                </c:pt>
                <c:pt idx="409">
                  <c:v>7.1713095736654298E-2</c:v>
                </c:pt>
                <c:pt idx="410">
                  <c:v>7.0938306601818907E-2</c:v>
                </c:pt>
                <c:pt idx="411">
                  <c:v>7.0163077824092895E-2</c:v>
                </c:pt>
                <c:pt idx="412">
                  <c:v>6.9387414275440207E-2</c:v>
                </c:pt>
                <c:pt idx="413">
                  <c:v>6.8611320828649097E-2</c:v>
                </c:pt>
                <c:pt idx="414">
                  <c:v>6.7834802357308696E-2</c:v>
                </c:pt>
                <c:pt idx="415">
                  <c:v>6.7057863735766596E-2</c:v>
                </c:pt>
                <c:pt idx="416">
                  <c:v>6.62805098391126E-2</c:v>
                </c:pt>
                <c:pt idx="417">
                  <c:v>6.5502745543134497E-2</c:v>
                </c:pt>
                <c:pt idx="418">
                  <c:v>6.4724575724306593E-2</c:v>
                </c:pt>
                <c:pt idx="419">
                  <c:v>6.3946005259748001E-2</c:v>
                </c:pt>
                <c:pt idx="420">
                  <c:v>6.3167039027204303E-2</c:v>
                </c:pt>
                <c:pt idx="421">
                  <c:v>6.2387681905015001E-2</c:v>
                </c:pt>
                <c:pt idx="422">
                  <c:v>6.1607938772097998E-2</c:v>
                </c:pt>
                <c:pt idx="423">
                  <c:v>6.0827814507907897E-2</c:v>
                </c:pt>
                <c:pt idx="424">
                  <c:v>6.0047313992429303E-2</c:v>
                </c:pt>
                <c:pt idx="425">
                  <c:v>5.9266442106147697E-2</c:v>
                </c:pt>
                <c:pt idx="426">
                  <c:v>5.8485203730013202E-2</c:v>
                </c:pt>
                <c:pt idx="427">
                  <c:v>5.7703603745444997E-2</c:v>
                </c:pt>
                <c:pt idx="428">
                  <c:v>5.6921647034282798E-2</c:v>
                </c:pt>
                <c:pt idx="429">
                  <c:v>5.6139338478784002E-2</c:v>
                </c:pt>
                <c:pt idx="430">
                  <c:v>5.5356682961592303E-2</c:v>
                </c:pt>
                <c:pt idx="431">
                  <c:v>5.45736853657246E-2</c:v>
                </c:pt>
                <c:pt idx="432">
                  <c:v>5.3790350574549603E-2</c:v>
                </c:pt>
                <c:pt idx="433">
                  <c:v>5.3006683471768998E-2</c:v>
                </c:pt>
                <c:pt idx="434">
                  <c:v>5.2222688941396797E-2</c:v>
                </c:pt>
                <c:pt idx="435">
                  <c:v>5.14383718677471E-2</c:v>
                </c:pt>
                <c:pt idx="436">
                  <c:v>5.0653737135414503E-2</c:v>
                </c:pt>
                <c:pt idx="437">
                  <c:v>4.9868789629259301E-2</c:v>
                </c:pt>
                <c:pt idx="438">
                  <c:v>4.9083534234383802E-2</c:v>
                </c:pt>
                <c:pt idx="439">
                  <c:v>4.8297975836131699E-2</c:v>
                </c:pt>
                <c:pt idx="440">
                  <c:v>4.7512119320056903E-2</c:v>
                </c:pt>
                <c:pt idx="441">
                  <c:v>4.67259695719284E-2</c:v>
                </c:pt>
                <c:pt idx="442">
                  <c:v>4.59395314776933E-2</c:v>
                </c:pt>
                <c:pt idx="443">
                  <c:v>4.5152809923483903E-2</c:v>
                </c:pt>
                <c:pt idx="444">
                  <c:v>4.4365809795592501E-2</c:v>
                </c:pt>
                <c:pt idx="445">
                  <c:v>4.3578535980471199E-2</c:v>
                </c:pt>
                <c:pt idx="446">
                  <c:v>4.2790993364705203E-2</c:v>
                </c:pt>
                <c:pt idx="447">
                  <c:v>4.2003186835011898E-2</c:v>
                </c:pt>
                <c:pt idx="448">
                  <c:v>4.1215121278226803E-2</c:v>
                </c:pt>
                <c:pt idx="449">
                  <c:v>4.0426801581299597E-2</c:v>
                </c:pt>
                <c:pt idx="450">
                  <c:v>3.9638232631265598E-2</c:v>
                </c:pt>
                <c:pt idx="451">
                  <c:v>3.8849419315264803E-2</c:v>
                </c:pt>
                <c:pt idx="452">
                  <c:v>3.8060366520506303E-2</c:v>
                </c:pt>
                <c:pt idx="453">
                  <c:v>3.72710791342774E-2</c:v>
                </c:pt>
                <c:pt idx="454">
                  <c:v>3.6481562043923298E-2</c:v>
                </c:pt>
                <c:pt idx="455">
                  <c:v>3.5691820136853403E-2</c:v>
                </c:pt>
                <c:pt idx="456">
                  <c:v>3.4901858300516002E-2</c:v>
                </c:pt>
                <c:pt idx="457">
                  <c:v>3.4111681422408897E-2</c:v>
                </c:pt>
                <c:pt idx="458">
                  <c:v>3.3321294390061602E-2</c:v>
                </c:pt>
                <c:pt idx="459">
                  <c:v>3.2530702091029901E-2</c:v>
                </c:pt>
                <c:pt idx="460">
                  <c:v>3.1739909412900197E-2</c:v>
                </c:pt>
                <c:pt idx="461">
                  <c:v>3.0948921243268899E-2</c:v>
                </c:pt>
                <c:pt idx="462">
                  <c:v>3.0157742469749001E-2</c:v>
                </c:pt>
                <c:pt idx="463">
                  <c:v>2.93663779799644E-2</c:v>
                </c:pt>
                <c:pt idx="464">
                  <c:v>2.8574832661537299E-2</c:v>
                </c:pt>
                <c:pt idx="465">
                  <c:v>2.7783111402090301E-2</c:v>
                </c:pt>
                <c:pt idx="466">
                  <c:v>2.6991219089244501E-2</c:v>
                </c:pt>
                <c:pt idx="467">
                  <c:v>2.6199160610612199E-2</c:v>
                </c:pt>
                <c:pt idx="468">
                  <c:v>2.5406940853795301E-2</c:v>
                </c:pt>
                <c:pt idx="469">
                  <c:v>2.4614564706380002E-2</c:v>
                </c:pt>
                <c:pt idx="470">
                  <c:v>2.3822037055939198E-2</c:v>
                </c:pt>
                <c:pt idx="471">
                  <c:v>2.3029362790022399E-2</c:v>
                </c:pt>
                <c:pt idx="472">
                  <c:v>2.2236546796165099E-2</c:v>
                </c:pt>
                <c:pt idx="473">
                  <c:v>2.1443593961876201E-2</c:v>
                </c:pt>
                <c:pt idx="474">
                  <c:v>2.0650509174641601E-2</c:v>
                </c:pt>
                <c:pt idx="475">
                  <c:v>1.9857297321922401E-2</c:v>
                </c:pt>
                <c:pt idx="476">
                  <c:v>1.90639632911557E-2</c:v>
                </c:pt>
                <c:pt idx="477">
                  <c:v>1.8270511969747199E-2</c:v>
                </c:pt>
                <c:pt idx="478">
                  <c:v>1.7476948245079799E-2</c:v>
                </c:pt>
                <c:pt idx="479">
                  <c:v>1.66832770045015E-2</c:v>
                </c:pt>
                <c:pt idx="480">
                  <c:v>1.58895031353401E-2</c:v>
                </c:pt>
                <c:pt idx="481">
                  <c:v>1.5095631524892201E-2</c:v>
                </c:pt>
                <c:pt idx="482">
                  <c:v>1.4301667060421601E-2</c:v>
                </c:pt>
                <c:pt idx="483">
                  <c:v>1.35076146291728E-2</c:v>
                </c:pt>
                <c:pt idx="484">
                  <c:v>1.27134791183576E-2</c:v>
                </c:pt>
                <c:pt idx="485">
                  <c:v>1.19192654151645E-2</c:v>
                </c:pt>
                <c:pt idx="486">
                  <c:v>1.11249784067502E-2</c:v>
                </c:pt>
                <c:pt idx="487">
                  <c:v>1.0330622980254001E-2</c:v>
                </c:pt>
                <c:pt idx="488">
                  <c:v>9.5362040227868709E-3</c:v>
                </c:pt>
                <c:pt idx="489">
                  <c:v>8.7417264214384397E-3</c:v>
                </c:pt>
                <c:pt idx="490">
                  <c:v>7.9471950632805603E-3</c:v>
                </c:pt>
                <c:pt idx="491">
                  <c:v>7.1526148353564497E-3</c:v>
                </c:pt>
                <c:pt idx="492">
                  <c:v>6.35799062470021E-3</c:v>
                </c:pt>
                <c:pt idx="493">
                  <c:v>5.5633273183248698E-3</c:v>
                </c:pt>
                <c:pt idx="494">
                  <c:v>4.7686298032289997E-3</c:v>
                </c:pt>
                <c:pt idx="495">
                  <c:v>3.9739029663985398E-3</c:v>
                </c:pt>
                <c:pt idx="496">
                  <c:v>3.1791516948067502E-3</c:v>
                </c:pt>
                <c:pt idx="497">
                  <c:v>2.3843808754153701E-3</c:v>
                </c:pt>
                <c:pt idx="498">
                  <c:v>1.5895953951849901E-3</c:v>
                </c:pt>
                <c:pt idx="499">
                  <c:v>7.9480014106425502E-4</c:v>
                </c:pt>
                <c:pt idx="500" formatCode="0.00E+00">
                  <c:v>6.6613381477509304E-16</c:v>
                </c:pt>
                <c:pt idx="501">
                  <c:v>-7.9480014106647601E-4</c:v>
                </c:pt>
                <c:pt idx="502">
                  <c:v>-1.5895953951867701E-3</c:v>
                </c:pt>
                <c:pt idx="503">
                  <c:v>-2.38438087541781E-3</c:v>
                </c:pt>
                <c:pt idx="504">
                  <c:v>-3.1791516948087499E-3</c:v>
                </c:pt>
                <c:pt idx="505">
                  <c:v>-3.9739029664001002E-3</c:v>
                </c:pt>
                <c:pt idx="506">
                  <c:v>-4.7686298032298896E-3</c:v>
                </c:pt>
                <c:pt idx="507">
                  <c:v>-5.5633273183257597E-3</c:v>
                </c:pt>
                <c:pt idx="508">
                  <c:v>-6.3579906247006601E-3</c:v>
                </c:pt>
                <c:pt idx="509">
                  <c:v>-7.1526148353555597E-3</c:v>
                </c:pt>
                <c:pt idx="510">
                  <c:v>-7.9471950632801196E-3</c:v>
                </c:pt>
                <c:pt idx="511">
                  <c:v>-8.7417264214399906E-3</c:v>
                </c:pt>
                <c:pt idx="512">
                  <c:v>-9.5362040227899795E-3</c:v>
                </c:pt>
                <c:pt idx="513">
                  <c:v>-1.0330622980254601E-2</c:v>
                </c:pt>
                <c:pt idx="514">
                  <c:v>-1.1124978406750601E-2</c:v>
                </c:pt>
                <c:pt idx="515">
                  <c:v>-1.1919265415165799E-2</c:v>
                </c:pt>
                <c:pt idx="516">
                  <c:v>-1.27134791183594E-2</c:v>
                </c:pt>
                <c:pt idx="517">
                  <c:v>-1.35076146291739E-2</c:v>
                </c:pt>
                <c:pt idx="518">
                  <c:v>-1.4301667060423601E-2</c:v>
                </c:pt>
                <c:pt idx="519">
                  <c:v>-1.5095631524891301E-2</c:v>
                </c:pt>
                <c:pt idx="520">
                  <c:v>-1.5889503135340301E-2</c:v>
                </c:pt>
                <c:pt idx="521">
                  <c:v>-1.6683277004501999E-2</c:v>
                </c:pt>
                <c:pt idx="522">
                  <c:v>-1.7476948245080701E-2</c:v>
                </c:pt>
                <c:pt idx="523">
                  <c:v>-1.8270511969748299E-2</c:v>
                </c:pt>
                <c:pt idx="524">
                  <c:v>-1.9063963291157102E-2</c:v>
                </c:pt>
                <c:pt idx="525">
                  <c:v>-1.98572973219244E-2</c:v>
                </c:pt>
                <c:pt idx="526">
                  <c:v>-2.0650509174642E-2</c:v>
                </c:pt>
                <c:pt idx="527">
                  <c:v>-2.14435939618766E-2</c:v>
                </c:pt>
                <c:pt idx="528">
                  <c:v>-2.22365467961676E-2</c:v>
                </c:pt>
                <c:pt idx="529">
                  <c:v>-2.3029362790023902E-2</c:v>
                </c:pt>
                <c:pt idx="530">
                  <c:v>-2.3822037055938099E-2</c:v>
                </c:pt>
                <c:pt idx="531">
                  <c:v>-2.4614564706382E-2</c:v>
                </c:pt>
                <c:pt idx="532">
                  <c:v>-2.5406940853798899E-2</c:v>
                </c:pt>
                <c:pt idx="533">
                  <c:v>-2.6199160610614398E-2</c:v>
                </c:pt>
                <c:pt idx="534">
                  <c:v>-2.69912190892471E-2</c:v>
                </c:pt>
                <c:pt idx="535">
                  <c:v>-2.77831114020918E-2</c:v>
                </c:pt>
                <c:pt idx="536">
                  <c:v>-2.85748326615369E-2</c:v>
                </c:pt>
                <c:pt idx="537">
                  <c:v>-2.9366377979966801E-2</c:v>
                </c:pt>
                <c:pt idx="538">
                  <c:v>-3.0157742469751201E-2</c:v>
                </c:pt>
                <c:pt idx="539">
                  <c:v>-3.0948921243268701E-2</c:v>
                </c:pt>
                <c:pt idx="540">
                  <c:v>-3.17399094129013E-2</c:v>
                </c:pt>
                <c:pt idx="541">
                  <c:v>-3.2530702091030997E-2</c:v>
                </c:pt>
                <c:pt idx="542">
                  <c:v>-3.3321294390061797E-2</c:v>
                </c:pt>
                <c:pt idx="543">
                  <c:v>-3.4111681422411097E-2</c:v>
                </c:pt>
                <c:pt idx="544">
                  <c:v>-3.4901858300519603E-2</c:v>
                </c:pt>
                <c:pt idx="545">
                  <c:v>-3.5691820136854999E-2</c:v>
                </c:pt>
                <c:pt idx="546">
                  <c:v>-3.64815620439276E-2</c:v>
                </c:pt>
                <c:pt idx="547">
                  <c:v>-3.72710791342796E-2</c:v>
                </c:pt>
                <c:pt idx="548">
                  <c:v>-3.8060366520506497E-2</c:v>
                </c:pt>
                <c:pt idx="549">
                  <c:v>-3.8849419315265303E-2</c:v>
                </c:pt>
                <c:pt idx="550">
                  <c:v>-3.96382326312665E-2</c:v>
                </c:pt>
                <c:pt idx="551">
                  <c:v>-4.0426801581298702E-2</c:v>
                </c:pt>
                <c:pt idx="552">
                  <c:v>-4.1215121278229599E-2</c:v>
                </c:pt>
                <c:pt idx="553">
                  <c:v>-4.2003186835013001E-2</c:v>
                </c:pt>
                <c:pt idx="554">
                  <c:v>-4.2790993364707201E-2</c:v>
                </c:pt>
                <c:pt idx="555">
                  <c:v>-4.35785359804719E-2</c:v>
                </c:pt>
                <c:pt idx="556">
                  <c:v>-4.4365809795594999E-2</c:v>
                </c:pt>
                <c:pt idx="557">
                  <c:v>-4.5152809923484999E-2</c:v>
                </c:pt>
                <c:pt idx="558">
                  <c:v>-4.5939531477694702E-2</c:v>
                </c:pt>
                <c:pt idx="559">
                  <c:v>-4.6725969571930599E-2</c:v>
                </c:pt>
                <c:pt idx="560">
                  <c:v>-4.7512119320062197E-2</c:v>
                </c:pt>
                <c:pt idx="561">
                  <c:v>-4.8297975836132101E-2</c:v>
                </c:pt>
                <c:pt idx="562">
                  <c:v>-4.90835342343851E-2</c:v>
                </c:pt>
                <c:pt idx="563">
                  <c:v>-4.98687896292591E-2</c:v>
                </c:pt>
                <c:pt idx="564">
                  <c:v>-5.0653737135417799E-2</c:v>
                </c:pt>
                <c:pt idx="565">
                  <c:v>-5.14383718677471E-2</c:v>
                </c:pt>
                <c:pt idx="566">
                  <c:v>-5.2222688941396797E-2</c:v>
                </c:pt>
                <c:pt idx="567">
                  <c:v>-5.3006683471769199E-2</c:v>
                </c:pt>
                <c:pt idx="568">
                  <c:v>-5.3790350574551997E-2</c:v>
                </c:pt>
                <c:pt idx="569">
                  <c:v>-5.4573685365727202E-2</c:v>
                </c:pt>
                <c:pt idx="570">
                  <c:v>-5.5356682961593198E-2</c:v>
                </c:pt>
                <c:pt idx="571">
                  <c:v>-5.61393384787853E-2</c:v>
                </c:pt>
                <c:pt idx="572">
                  <c:v>-5.6921647034284102E-2</c:v>
                </c:pt>
                <c:pt idx="573">
                  <c:v>-5.7703603745445697E-2</c:v>
                </c:pt>
                <c:pt idx="574">
                  <c:v>-5.8485203730014902E-2</c:v>
                </c:pt>
                <c:pt idx="575">
                  <c:v>-5.9266442106147003E-2</c:v>
                </c:pt>
                <c:pt idx="576">
                  <c:v>-6.0047313992430199E-2</c:v>
                </c:pt>
                <c:pt idx="577">
                  <c:v>-6.0827814507909299E-2</c:v>
                </c:pt>
                <c:pt idx="578">
                  <c:v>-6.1607938772099101E-2</c:v>
                </c:pt>
                <c:pt idx="579">
                  <c:v>-6.2387681905016201E-2</c:v>
                </c:pt>
                <c:pt idx="580">
                  <c:v>-6.3167039027207397E-2</c:v>
                </c:pt>
                <c:pt idx="581">
                  <c:v>-6.3946005259750596E-2</c:v>
                </c:pt>
                <c:pt idx="582">
                  <c:v>-6.4724575724306899E-2</c:v>
                </c:pt>
                <c:pt idx="583">
                  <c:v>-6.5502745543135094E-2</c:v>
                </c:pt>
                <c:pt idx="584">
                  <c:v>-6.6280509839112295E-2</c:v>
                </c:pt>
                <c:pt idx="585">
                  <c:v>-6.7057863735768095E-2</c:v>
                </c:pt>
                <c:pt idx="586">
                  <c:v>-6.7834802357310306E-2</c:v>
                </c:pt>
                <c:pt idx="587">
                  <c:v>-6.8611320828650693E-2</c:v>
                </c:pt>
                <c:pt idx="588">
                  <c:v>-6.9387414275440401E-2</c:v>
                </c:pt>
                <c:pt idx="589">
                  <c:v>-7.0163077824096198E-2</c:v>
                </c:pt>
                <c:pt idx="590">
                  <c:v>-7.09383066018201E-2</c:v>
                </c:pt>
                <c:pt idx="591">
                  <c:v>-7.1713095736654298E-2</c:v>
                </c:pt>
                <c:pt idx="592">
                  <c:v>-7.2487440357495297E-2</c:v>
                </c:pt>
                <c:pt idx="593">
                  <c:v>-7.32613355941234E-2</c:v>
                </c:pt>
                <c:pt idx="594">
                  <c:v>-7.4034776577248607E-2</c:v>
                </c:pt>
                <c:pt idx="595">
                  <c:v>-7.4807758438545494E-2</c:v>
                </c:pt>
                <c:pt idx="596">
                  <c:v>-7.55802763106692E-2</c:v>
                </c:pt>
                <c:pt idx="597">
                  <c:v>-7.6352325327317505E-2</c:v>
                </c:pt>
                <c:pt idx="598">
                  <c:v>-7.7123900623247504E-2</c:v>
                </c:pt>
                <c:pt idx="599">
                  <c:v>-7.7894997334313196E-2</c:v>
                </c:pt>
                <c:pt idx="600">
                  <c:v>-7.8665610597518698E-2</c:v>
                </c:pt>
                <c:pt idx="601">
                  <c:v>-7.9435735551047895E-2</c:v>
                </c:pt>
                <c:pt idx="602">
                  <c:v>-8.0205367334296396E-2</c:v>
                </c:pt>
                <c:pt idx="603">
                  <c:v>-8.09745010879237E-2</c:v>
                </c:pt>
                <c:pt idx="604">
                  <c:v>-8.1743131953890796E-2</c:v>
                </c:pt>
                <c:pt idx="605">
                  <c:v>-8.2511255075503095E-2</c:v>
                </c:pt>
                <c:pt idx="606">
                  <c:v>-8.3278865597449903E-2</c:v>
                </c:pt>
                <c:pt idx="607">
                  <c:v>-8.4045958665846396E-2</c:v>
                </c:pt>
                <c:pt idx="608">
                  <c:v>-8.4812529428286806E-2</c:v>
                </c:pt>
                <c:pt idx="609">
                  <c:v>-8.5578573033886204E-2</c:v>
                </c:pt>
                <c:pt idx="610">
                  <c:v>-8.6344084633319398E-2</c:v>
                </c:pt>
                <c:pt idx="611">
                  <c:v>-8.7109059378880305E-2</c:v>
                </c:pt>
                <c:pt idx="612">
                  <c:v>-8.7873492424520805E-2</c:v>
                </c:pt>
                <c:pt idx="613">
                  <c:v>-8.8637378925898694E-2</c:v>
                </c:pt>
                <c:pt idx="614">
                  <c:v>-8.9400714040440005E-2</c:v>
                </c:pt>
                <c:pt idx="615">
                  <c:v>-9.0163492927376201E-2</c:v>
                </c:pt>
                <c:pt idx="616">
                  <c:v>-9.0925710747794902E-2</c:v>
                </c:pt>
                <c:pt idx="617">
                  <c:v>-9.1687362664710101E-2</c:v>
                </c:pt>
                <c:pt idx="618">
                  <c:v>-9.2448443843089895E-2</c:v>
                </c:pt>
                <c:pt idx="619">
                  <c:v>-9.3208949449933701E-2</c:v>
                </c:pt>
                <c:pt idx="620">
                  <c:v>-9.3968874654312501E-2</c:v>
                </c:pt>
                <c:pt idx="621">
                  <c:v>-9.4728214627429502E-2</c:v>
                </c:pt>
                <c:pt idx="622">
                  <c:v>-9.5486964542680505E-2</c:v>
                </c:pt>
                <c:pt idx="623">
                  <c:v>-9.6245119575707194E-2</c:v>
                </c:pt>
                <c:pt idx="624">
                  <c:v>-9.7002674904456798E-2</c:v>
                </c:pt>
                <c:pt idx="625">
                  <c:v>-9.7759625709242501E-2</c:v>
                </c:pt>
                <c:pt idx="626">
                  <c:v>-9.8515967172805002E-2</c:v>
                </c:pt>
                <c:pt idx="627">
                  <c:v>-9.9271694480370806E-2</c:v>
                </c:pt>
                <c:pt idx="628">
                  <c:v>-0.10002680281972</c:v>
                </c:pt>
                <c:pt idx="629">
                  <c:v>-0.100781287381245</c:v>
                </c:pt>
                <c:pt idx="630">
                  <c:v>-0.101535143358017</c:v>
                </c:pt>
                <c:pt idx="631">
                  <c:v>-0.102288365945852</c:v>
                </c:pt>
                <c:pt idx="632">
                  <c:v>-0.103040950343376</c:v>
                </c:pt>
                <c:pt idx="633">
                  <c:v>-0.103792891752091</c:v>
                </c:pt>
                <c:pt idx="634">
                  <c:v>-0.104544185376448</c:v>
                </c:pt>
                <c:pt idx="635">
                  <c:v>-0.105294826423911</c:v>
                </c:pt>
                <c:pt idx="636">
                  <c:v>-0.10604481010503</c:v>
                </c:pt>
                <c:pt idx="637">
                  <c:v>-0.10679413163351301</c:v>
                </c:pt>
                <c:pt idx="638">
                  <c:v>-0.107542786226295</c:v>
                </c:pt>
                <c:pt idx="639">
                  <c:v>-0.108290769103615</c:v>
                </c:pt>
                <c:pt idx="640">
                  <c:v>-0.10903807548908701</c:v>
                </c:pt>
                <c:pt idx="641">
                  <c:v>-0.10978470060977601</c:v>
                </c:pt>
                <c:pt idx="642">
                  <c:v>-0.11053063969628001</c:v>
                </c:pt>
                <c:pt idx="643">
                  <c:v>-0.111275887982796</c:v>
                </c:pt>
                <c:pt idx="644">
                  <c:v>-0.112020440707204</c:v>
                </c:pt>
                <c:pt idx="645">
                  <c:v>-0.11276429311115201</c:v>
                </c:pt>
                <c:pt idx="646">
                  <c:v>-0.11350744044012601</c:v>
                </c:pt>
                <c:pt idx="647">
                  <c:v>-0.114249877943534</c:v>
                </c:pt>
                <c:pt idx="648">
                  <c:v>-0.114991600874796</c:v>
                </c:pt>
                <c:pt idx="649">
                  <c:v>-0.11573260449141699</c:v>
                </c:pt>
                <c:pt idx="650">
                  <c:v>-0.11647288405507999</c:v>
                </c:pt>
                <c:pt idx="651">
                  <c:v>-0.11721243483171399</c:v>
                </c:pt>
                <c:pt idx="652">
                  <c:v>-0.11795125209160801</c:v>
                </c:pt>
                <c:pt idx="653">
                  <c:v>-0.11868933110947601</c:v>
                </c:pt>
                <c:pt idx="654">
                  <c:v>-0.119426667164553</c:v>
                </c:pt>
                <c:pt idx="655">
                  <c:v>-0.12016325554068399</c:v>
                </c:pt>
                <c:pt idx="656">
                  <c:v>-0.120899091526413</c:v>
                </c:pt>
                <c:pt idx="657">
                  <c:v>-0.121634170415074</c:v>
                </c:pt>
                <c:pt idx="658">
                  <c:v>-0.122368487504891</c:v>
                </c:pt>
                <c:pt idx="659">
                  <c:v>-0.12310203809906201</c:v>
                </c:pt>
                <c:pt idx="660">
                  <c:v>-0.123834817505848</c:v>
                </c:pt>
                <c:pt idx="661">
                  <c:v>-0.124566821038689</c:v>
                </c:pt>
                <c:pt idx="662">
                  <c:v>-0.125298044016284</c:v>
                </c:pt>
                <c:pt idx="663">
                  <c:v>-0.12602848176268999</c:v>
                </c:pt>
                <c:pt idx="664">
                  <c:v>-0.126758129607423</c:v>
                </c:pt>
                <c:pt idx="665">
                  <c:v>-0.12748698288556001</c:v>
                </c:pt>
                <c:pt idx="666">
                  <c:v>-0.128215036937843</c:v>
                </c:pt>
                <c:pt idx="667">
                  <c:v>-0.128942287110757</c:v>
                </c:pt>
                <c:pt idx="668">
                  <c:v>-0.12966872875666499</c:v>
                </c:pt>
                <c:pt idx="669">
                  <c:v>-0.130394357233893</c:v>
                </c:pt>
                <c:pt idx="670">
                  <c:v>-0.131119167906835</c:v>
                </c:pt>
                <c:pt idx="671">
                  <c:v>-0.13184315614606401</c:v>
                </c:pt>
                <c:pt idx="672">
                  <c:v>-0.13256631732842999</c:v>
                </c:pt>
                <c:pt idx="673">
                  <c:v>-0.133288646837185</c:v>
                </c:pt>
                <c:pt idx="674">
                  <c:v>-0.13401014006206499</c:v>
                </c:pt>
                <c:pt idx="675">
                  <c:v>-0.13473079239942601</c:v>
                </c:pt>
                <c:pt idx="676">
                  <c:v>-0.13545059925233999</c:v>
                </c:pt>
                <c:pt idx="677">
                  <c:v>-0.13616955603070499</c:v>
                </c:pt>
                <c:pt idx="678">
                  <c:v>-0.136887658151363</c:v>
                </c:pt>
                <c:pt idx="679">
                  <c:v>-0.13760490103821199</c:v>
                </c:pt>
                <c:pt idx="680">
                  <c:v>-0.13832128012232101</c:v>
                </c:pt>
                <c:pt idx="681">
                  <c:v>-0.13903679084204701</c:v>
                </c:pt>
                <c:pt idx="682">
                  <c:v>-0.13975142864314699</c:v>
                </c:pt>
                <c:pt idx="683">
                  <c:v>-0.14046518897888799</c:v>
                </c:pt>
                <c:pt idx="684">
                  <c:v>-0.141178067310194</c:v>
                </c:pt>
                <c:pt idx="685">
                  <c:v>-0.14189005910572</c:v>
                </c:pt>
                <c:pt idx="686">
                  <c:v>-0.14260115984202301</c:v>
                </c:pt>
                <c:pt idx="687">
                  <c:v>-0.143311365003641</c:v>
                </c:pt>
                <c:pt idx="688">
                  <c:v>-0.14402067008323399</c:v>
                </c:pt>
                <c:pt idx="689">
                  <c:v>-0.14472907058171</c:v>
                </c:pt>
                <c:pt idx="690">
                  <c:v>-0.14543656200833599</c:v>
                </c:pt>
                <c:pt idx="691">
                  <c:v>-0.14614313988087499</c:v>
                </c:pt>
                <c:pt idx="692">
                  <c:v>-0.146848799725706</c:v>
                </c:pt>
                <c:pt idx="693">
                  <c:v>-0.147553537077943</c:v>
                </c:pt>
                <c:pt idx="694">
                  <c:v>-0.14825734748158301</c:v>
                </c:pt>
                <c:pt idx="695">
                  <c:v>-0.14896022648961299</c:v>
                </c:pt>
                <c:pt idx="696">
                  <c:v>-0.149662169664147</c:v>
                </c:pt>
                <c:pt idx="697">
                  <c:v>-0.15036317257656301</c:v>
                </c:pt>
                <c:pt idx="698">
                  <c:v>-0.151063230808025</c:v>
                </c:pt>
                <c:pt idx="699">
                  <c:v>-0.15176233994760799</c:v>
                </c:pt>
                <c:pt idx="700">
                  <c:v>-0.152460495596457</c:v>
                </c:pt>
                <c:pt idx="701">
                  <c:v>-0.15315769336389001</c:v>
                </c:pt>
                <c:pt idx="702">
                  <c:v>-0.15385392886955099</c:v>
                </c:pt>
                <c:pt idx="703">
                  <c:v>-0.15454919774313799</c:v>
                </c:pt>
                <c:pt idx="704">
                  <c:v>-0.15524349562453699</c:v>
                </c:pt>
                <c:pt idx="705">
                  <c:v>-0.15593681816396801</c:v>
                </c:pt>
                <c:pt idx="706">
                  <c:v>-0.15662916102211399</c:v>
                </c:pt>
                <c:pt idx="707">
                  <c:v>-0.15732051987026199</c:v>
                </c:pt>
                <c:pt idx="708">
                  <c:v>-0.158010890390436</c:v>
                </c:pt>
                <c:pt idx="709">
                  <c:v>-0.15870026827554801</c:v>
                </c:pt>
                <c:pt idx="710">
                  <c:v>-0.159388649229532</c:v>
                </c:pt>
                <c:pt idx="711">
                  <c:v>-0.16007602896748399</c:v>
                </c:pt>
                <c:pt idx="712">
                  <c:v>-0.16076240321580701</c:v>
                </c:pt>
                <c:pt idx="713">
                  <c:v>-0.161447767712351</c:v>
                </c:pt>
                <c:pt idx="714">
                  <c:v>-0.16213211820655901</c:v>
                </c:pt>
                <c:pt idx="715">
                  <c:v>-0.16281545045960599</c:v>
                </c:pt>
                <c:pt idx="716">
                  <c:v>-0.16349776024454801</c:v>
                </c:pt>
                <c:pt idx="717">
                  <c:v>-0.16417904334647099</c:v>
                </c:pt>
                <c:pt idx="718">
                  <c:v>-0.16485929556262499</c:v>
                </c:pt>
                <c:pt idx="719">
                  <c:v>-0.16553851270258499</c:v>
                </c:pt>
                <c:pt idx="720">
                  <c:v>-0.16621669058838401</c:v>
                </c:pt>
                <c:pt idx="721">
                  <c:v>-0.16689382505467201</c:v>
                </c:pt>
                <c:pt idx="722">
                  <c:v>-0.16756991194885901</c:v>
                </c:pt>
                <c:pt idx="723">
                  <c:v>-0.168244947131267</c:v>
                </c:pt>
                <c:pt idx="724">
                  <c:v>-0.16891892647526999</c:v>
                </c:pt>
                <c:pt idx="725">
                  <c:v>-0.16959184586746101</c:v>
                </c:pt>
                <c:pt idx="726">
                  <c:v>-0.170263701207787</c:v>
                </c:pt>
                <c:pt idx="727">
                  <c:v>-0.17093448840971001</c:v>
                </c:pt>
                <c:pt idx="728">
                  <c:v>-0.17160420340035001</c:v>
                </c:pt>
                <c:pt idx="729">
                  <c:v>-0.17227284212064101</c:v>
                </c:pt>
                <c:pt idx="730">
                  <c:v>-0.172940400525497</c:v>
                </c:pt>
                <c:pt idx="731">
                  <c:v>-0.17360687458393101</c:v>
                </c:pt>
                <c:pt idx="732">
                  <c:v>-0.17427226027925299</c:v>
                </c:pt>
                <c:pt idx="733">
                  <c:v>-0.17493655360917801</c:v>
                </c:pt>
                <c:pt idx="734">
                  <c:v>-0.17559975058601901</c:v>
                </c:pt>
                <c:pt idx="735">
                  <c:v>-0.17626184723681901</c:v>
                </c:pt>
                <c:pt idx="736">
                  <c:v>-0.17692283960351099</c:v>
                </c:pt>
                <c:pt idx="737">
                  <c:v>-0.17758272374307699</c:v>
                </c:pt>
                <c:pt idx="738">
                  <c:v>-0.17824149572770201</c:v>
                </c:pt>
                <c:pt idx="739">
                  <c:v>-0.17889915164492501</c:v>
                </c:pt>
                <c:pt idx="740">
                  <c:v>-0.17955568759780199</c:v>
                </c:pt>
                <c:pt idx="741">
                  <c:v>-0.18021109970506399</c:v>
                </c:pt>
                <c:pt idx="742">
                  <c:v>-0.18086538410126099</c:v>
                </c:pt>
                <c:pt idx="743">
                  <c:v>-0.18151853693693501</c:v>
                </c:pt>
                <c:pt idx="744">
                  <c:v>-0.182170554378764</c:v>
                </c:pt>
                <c:pt idx="745">
                  <c:v>-0.18282143260973699</c:v>
                </c:pt>
                <c:pt idx="746">
                  <c:v>-0.18347116782928599</c:v>
                </c:pt>
                <c:pt idx="747">
                  <c:v>-0.18411975625346599</c:v>
                </c:pt>
                <c:pt idx="748">
                  <c:v>-0.184767194115105</c:v>
                </c:pt>
                <c:pt idx="749">
                  <c:v>-0.18541347766395699</c:v>
                </c:pt>
                <c:pt idx="750">
                  <c:v>-0.18605860316687101</c:v>
                </c:pt>
                <c:pt idx="751">
                  <c:v>-0.18670256690794301</c:v>
                </c:pt>
                <c:pt idx="752">
                  <c:v>-0.18734536518866601</c:v>
                </c:pt>
                <c:pt idx="753">
                  <c:v>-0.187986994328112</c:v>
                </c:pt>
                <c:pt idx="754">
                  <c:v>-0.18862745066306399</c:v>
                </c:pt>
                <c:pt idx="755">
                  <c:v>-0.18926673054819301</c:v>
                </c:pt>
                <c:pt idx="756">
                  <c:v>-0.18990483035620201</c:v>
                </c:pt>
                <c:pt idx="757">
                  <c:v>-0.19054174647799699</c:v>
                </c:pt>
                <c:pt idx="758">
                  <c:v>-0.19117747532283899</c:v>
                </c:pt>
                <c:pt idx="759">
                  <c:v>-0.19181201331839401</c:v>
                </c:pt>
                <c:pt idx="760">
                  <c:v>-0.19244535690936401</c:v>
                </c:pt>
                <c:pt idx="761">
                  <c:v>-0.19307750255809999</c:v>
                </c:pt>
                <c:pt idx="762">
                  <c:v>-0.19370844674595</c:v>
                </c:pt>
                <c:pt idx="763">
                  <c:v>-0.194338185973463</c:v>
                </c:pt>
                <c:pt idx="764">
                  <c:v>-0.19496671676053801</c:v>
                </c:pt>
                <c:pt idx="765">
                  <c:v>-0.19559403564658701</c:v>
                </c:pt>
                <c:pt idx="766">
                  <c:v>-0.19622013919068501</c:v>
                </c:pt>
                <c:pt idx="767">
                  <c:v>-0.19684502397173501</c:v>
                </c:pt>
                <c:pt idx="768">
                  <c:v>-0.197468686588608</c:v>
                </c:pt>
                <c:pt idx="769">
                  <c:v>-0.198091123660319</c:v>
                </c:pt>
                <c:pt idx="770">
                  <c:v>-0.19871233182616699</c:v>
                </c:pt>
                <c:pt idx="771">
                  <c:v>-0.19933230774590099</c:v>
                </c:pt>
                <c:pt idx="772">
                  <c:v>-0.199951048099859</c:v>
                </c:pt>
                <c:pt idx="773">
                  <c:v>-0.200568549589144</c:v>
                </c:pt>
                <c:pt idx="774">
                  <c:v>-0.20118480893576099</c:v>
                </c:pt>
                <c:pt idx="775">
                  <c:v>-0.20179982288277401</c:v>
                </c:pt>
                <c:pt idx="776">
                  <c:v>-0.20241358819446401</c:v>
                </c:pt>
                <c:pt idx="777">
                  <c:v>-0.203026101656476</c:v>
                </c:pt>
                <c:pt idx="778">
                  <c:v>-0.20363736007597799</c:v>
                </c:pt>
                <c:pt idx="779">
                  <c:v>-0.20424736028180299</c:v>
                </c:pt>
                <c:pt idx="780">
                  <c:v>-0.20485609912460601</c:v>
                </c:pt>
                <c:pt idx="781">
                  <c:v>-0.205463573477013</c:v>
                </c:pt>
                <c:pt idx="782">
                  <c:v>-0.20606978023377201</c:v>
                </c:pt>
                <c:pt idx="783">
                  <c:v>-0.20667471631190101</c:v>
                </c:pt>
                <c:pt idx="784">
                  <c:v>-0.20727837865083201</c:v>
                </c:pt>
                <c:pt idx="785">
                  <c:v>-0.20788076421257201</c:v>
                </c:pt>
                <c:pt idx="786">
                  <c:v>-0.20848186998183099</c:v>
                </c:pt>
                <c:pt idx="787">
                  <c:v>-0.209081692966187</c:v>
                </c:pt>
                <c:pt idx="788">
                  <c:v>-0.20968023019621901</c:v>
                </c:pt>
                <c:pt idx="789">
                  <c:v>-0.210277478725655</c:v>
                </c:pt>
                <c:pt idx="790">
                  <c:v>-0.210873435631524</c:v>
                </c:pt>
                <c:pt idx="791">
                  <c:v>-0.21146809801428601</c:v>
                </c:pt>
                <c:pt idx="792">
                  <c:v>-0.21206146299798301</c:v>
                </c:pt>
                <c:pt idx="793">
                  <c:v>-0.21265352773037799</c:v>
                </c:pt>
                <c:pt idx="794">
                  <c:v>-0.213244289383101</c:v>
                </c:pt>
                <c:pt idx="795">
                  <c:v>-0.213833745151771</c:v>
                </c:pt>
                <c:pt idx="796">
                  <c:v>-0.21442189225616701</c:v>
                </c:pt>
                <c:pt idx="797">
                  <c:v>-0.21500872794033199</c:v>
                </c:pt>
                <c:pt idx="798">
                  <c:v>-0.21559424947272901</c:v>
                </c:pt>
                <c:pt idx="799">
                  <c:v>-0.21617845414637399</c:v>
                </c:pt>
                <c:pt idx="800">
                  <c:v>-0.21676133927896701</c:v>
                </c:pt>
                <c:pt idx="801">
                  <c:v>-0.21734290221303501</c:v>
                </c:pt>
                <c:pt idx="802">
                  <c:v>-0.21792314031604601</c:v>
                </c:pt>
                <c:pt idx="803">
                  <c:v>-0.21850205098056699</c:v>
                </c:pt>
                <c:pt idx="804">
                  <c:v>-0.219079631624369</c:v>
                </c:pt>
                <c:pt idx="805">
                  <c:v>-0.21965587969057501</c:v>
                </c:pt>
                <c:pt idx="806">
                  <c:v>-0.22023079264777701</c:v>
                </c:pt>
                <c:pt idx="807">
                  <c:v>-0.220804367990169</c:v>
                </c:pt>
                <c:pt idx="808">
                  <c:v>-0.22137660323767</c:v>
                </c:pt>
                <c:pt idx="809">
                  <c:v>-0.22194749593605201</c:v>
                </c:pt>
                <c:pt idx="810">
                  <c:v>-0.22251704365706201</c:v>
                </c:pt>
                <c:pt idx="811">
                  <c:v>-0.22308524399853599</c:v>
                </c:pt>
                <c:pt idx="812">
                  <c:v>-0.223652094584537</c:v>
                </c:pt>
                <c:pt idx="813">
                  <c:v>-0.22421759306545899</c:v>
                </c:pt>
                <c:pt idx="814">
                  <c:v>-0.224781737118151</c:v>
                </c:pt>
                <c:pt idx="815">
                  <c:v>-0.225344524446036</c:v>
                </c:pt>
                <c:pt idx="816">
                  <c:v>-0.22590595277922201</c:v>
                </c:pt>
                <c:pt idx="817">
                  <c:v>-0.226466019874622</c:v>
                </c:pt>
                <c:pt idx="818">
                  <c:v>-0.22702472351605901</c:v>
                </c:pt>
                <c:pt idx="819">
                  <c:v>-0.22758206151438201</c:v>
                </c:pt>
                <c:pt idx="820">
                  <c:v>-0.22813803170757499</c:v>
                </c:pt>
                <c:pt idx="821">
                  <c:v>-0.228692631960868</c:v>
                </c:pt>
                <c:pt idx="822">
                  <c:v>-0.22924586016684001</c:v>
                </c:pt>
                <c:pt idx="823">
                  <c:v>-0.22979771424551901</c:v>
                </c:pt>
                <c:pt idx="824">
                  <c:v>-0.230348192144499</c:v>
                </c:pt>
                <c:pt idx="825">
                  <c:v>-0.23089729183903601</c:v>
                </c:pt>
                <c:pt idx="826">
                  <c:v>-0.23144501133214301</c:v>
                </c:pt>
                <c:pt idx="827">
                  <c:v>-0.23199134865469301</c:v>
                </c:pt>
                <c:pt idx="828">
                  <c:v>-0.23253630186552199</c:v>
                </c:pt>
                <c:pt idx="829">
                  <c:v>-0.23307986905151301</c:v>
                </c:pt>
                <c:pt idx="830">
                  <c:v>-0.233622048327708</c:v>
                </c:pt>
                <c:pt idx="831">
                  <c:v>-0.23416283783737801</c:v>
                </c:pt>
                <c:pt idx="832">
                  <c:v>-0.23470223575213001</c:v>
                </c:pt>
                <c:pt idx="833">
                  <c:v>-0.23524024027199</c:v>
                </c:pt>
                <c:pt idx="834">
                  <c:v>-0.235776849625493</c:v>
                </c:pt>
                <c:pt idx="835">
                  <c:v>-0.23631206206976499</c:v>
                </c:pt>
                <c:pt idx="836">
                  <c:v>-0.23684587589061101</c:v>
                </c:pt>
                <c:pt idx="837">
                  <c:v>-0.23737828940259101</c:v>
                </c:pt>
                <c:pt idx="838">
                  <c:v>-0.23790930094910601</c:v>
                </c:pt>
                <c:pt idx="839">
                  <c:v>-0.23843890890247901</c:v>
                </c:pt>
                <c:pt idx="840">
                  <c:v>-0.23896711166402201</c:v>
                </c:pt>
                <c:pt idx="841">
                  <c:v>-0.23949390766411799</c:v>
                </c:pt>
                <c:pt idx="842">
                  <c:v>-0.240019295362291</c:v>
                </c:pt>
                <c:pt idx="843">
                  <c:v>-0.24054327324727701</c:v>
                </c:pt>
                <c:pt idx="844">
                  <c:v>-0.241065839837101</c:v>
                </c:pt>
                <c:pt idx="845">
                  <c:v>-0.241586993679131</c:v>
                </c:pt>
                <c:pt idx="846">
                  <c:v>-0.24210673335015401</c:v>
                </c:pt>
                <c:pt idx="847">
                  <c:v>-0.24262505745643601</c:v>
                </c:pt>
                <c:pt idx="848">
                  <c:v>-0.24314196463377799</c:v>
                </c:pt>
                <c:pt idx="849">
                  <c:v>-0.24365745354759299</c:v>
                </c:pt>
                <c:pt idx="850">
                  <c:v>-0.244171522892941</c:v>
                </c:pt>
                <c:pt idx="851">
                  <c:v>-0.2446841713946</c:v>
                </c:pt>
                <c:pt idx="852">
                  <c:v>-0.24519539780711799</c:v>
                </c:pt>
                <c:pt idx="853">
                  <c:v>-0.24570520091486001</c:v>
                </c:pt>
                <c:pt idx="854">
                  <c:v>-0.24621357953206099</c:v>
                </c:pt>
                <c:pt idx="855">
                  <c:v>-0.24672053250287401</c:v>
                </c:pt>
                <c:pt idx="856">
                  <c:v>-0.24722605870141601</c:v>
                </c:pt>
                <c:pt idx="857">
                  <c:v>-0.24773015703180901</c:v>
                </c:pt>
                <c:pt idx="858">
                  <c:v>-0.248232826428222</c:v>
                </c:pt>
                <c:pt idx="859">
                  <c:v>-0.248734065854921</c:v>
                </c:pt>
                <c:pt idx="860">
                  <c:v>-0.24923387430628999</c:v>
                </c:pt>
                <c:pt idx="861">
                  <c:v>-0.249732250806879</c:v>
                </c:pt>
                <c:pt idx="862">
                  <c:v>-0.25022919441143499</c:v>
                </c:pt>
                <c:pt idx="863">
                  <c:v>-0.25072470420492499</c:v>
                </c:pt>
                <c:pt idx="864">
                  <c:v>-0.25121877930258402</c:v>
                </c:pt>
                <c:pt idx="865">
                  <c:v>-0.25171141884992099</c:v>
                </c:pt>
                <c:pt idx="866">
                  <c:v>-0.25220262202276</c:v>
                </c:pt>
                <c:pt idx="867">
                  <c:v>-0.25269238802725602</c:v>
                </c:pt>
                <c:pt idx="868">
                  <c:v>-0.25318071609991899</c:v>
                </c:pt>
                <c:pt idx="869">
                  <c:v>-0.25366760550762801</c:v>
                </c:pt>
                <c:pt idx="870">
                  <c:v>-0.25415305554765999</c:v>
                </c:pt>
                <c:pt idx="871">
                  <c:v>-0.25463706554776899</c:v>
                </c:pt>
                <c:pt idx="872">
                  <c:v>-0.25511963486622702</c:v>
                </c:pt>
                <c:pt idx="873">
                  <c:v>-0.25560076289172401</c:v>
                </c:pt>
                <c:pt idx="874">
                  <c:v>-0.256080449043393</c:v>
                </c:pt>
                <c:pt idx="875">
                  <c:v>-0.25655869277079901</c:v>
                </c:pt>
                <c:pt idx="876">
                  <c:v>-0.257035493553953</c:v>
                </c:pt>
                <c:pt idx="877">
                  <c:v>-0.25751085090331399</c:v>
                </c:pt>
                <c:pt idx="878">
                  <c:v>-0.25798476435978202</c:v>
                </c:pt>
                <c:pt idx="879">
                  <c:v>-0.25845723349470601</c:v>
                </c:pt>
                <c:pt idx="880">
                  <c:v>-0.25892825790986901</c:v>
                </c:pt>
                <c:pt idx="881">
                  <c:v>-0.25939783723748699</c:v>
                </c:pt>
                <c:pt idx="882">
                  <c:v>-0.25986597114019899</c:v>
                </c:pt>
                <c:pt idx="883">
                  <c:v>-0.26033265931106597</c:v>
                </c:pt>
                <c:pt idx="884">
                  <c:v>-0.26079790147353799</c:v>
                </c:pt>
                <c:pt idx="885">
                  <c:v>-0.26126169738145699</c:v>
                </c:pt>
                <c:pt idx="886">
                  <c:v>-0.261724046819023</c:v>
                </c:pt>
                <c:pt idx="887">
                  <c:v>-0.26218494960080502</c:v>
                </c:pt>
                <c:pt idx="888">
                  <c:v>-0.26264440557167501</c:v>
                </c:pt>
                <c:pt idx="889">
                  <c:v>-0.26310241460682998</c:v>
                </c:pt>
                <c:pt idx="890">
                  <c:v>-0.263558976611732</c:v>
                </c:pt>
                <c:pt idx="891">
                  <c:v>-0.26401409152209898</c:v>
                </c:pt>
                <c:pt idx="892">
                  <c:v>-0.26446775930386701</c:v>
                </c:pt>
                <c:pt idx="893">
                  <c:v>-0.26491997995316402</c:v>
                </c:pt>
                <c:pt idx="894">
                  <c:v>-0.26537075349627198</c:v>
                </c:pt>
                <c:pt idx="895">
                  <c:v>-0.26582007998958701</c:v>
                </c:pt>
                <c:pt idx="896">
                  <c:v>-0.26626795951959298</c:v>
                </c:pt>
                <c:pt idx="897">
                  <c:v>-0.26671439220280602</c:v>
                </c:pt>
                <c:pt idx="898">
                  <c:v>-0.26715937818574798</c:v>
                </c:pt>
                <c:pt idx="899">
                  <c:v>-0.26760291764488803</c:v>
                </c:pt>
                <c:pt idx="900">
                  <c:v>-0.26804501078659698</c:v>
                </c:pt>
                <c:pt idx="901">
                  <c:v>-0.26848565784711598</c:v>
                </c:pt>
                <c:pt idx="902">
                  <c:v>-0.26892485909248798</c:v>
                </c:pt>
                <c:pt idx="903">
                  <c:v>-0.26936261481850399</c:v>
                </c:pt>
                <c:pt idx="904">
                  <c:v>-0.26979892535066302</c:v>
                </c:pt>
                <c:pt idx="905">
                  <c:v>-0.270233791044103</c:v>
                </c:pt>
                <c:pt idx="906">
                  <c:v>-0.27066721228354701</c:v>
                </c:pt>
                <c:pt idx="907">
                  <c:v>-0.27109918948324202</c:v>
                </c:pt>
                <c:pt idx="908">
                  <c:v>-0.27152972308689199</c:v>
                </c:pt>
                <c:pt idx="909">
                  <c:v>-0.27195881356759999</c:v>
                </c:pt>
                <c:pt idx="910">
                  <c:v>-0.27238646142779799</c:v>
                </c:pt>
                <c:pt idx="911">
                  <c:v>-0.27281266719917702</c:v>
                </c:pt>
                <c:pt idx="912">
                  <c:v>-0.27323743144261298</c:v>
                </c:pt>
                <c:pt idx="913">
                  <c:v>-0.27366075474810497</c:v>
                </c:pt>
                <c:pt idx="914">
                  <c:v>-0.27408263773468999</c:v>
                </c:pt>
                <c:pt idx="915">
                  <c:v>-0.27450308105037602</c:v>
                </c:pt>
                <c:pt idx="916">
                  <c:v>-0.27492208537204998</c:v>
                </c:pt>
                <c:pt idx="917">
                  <c:v>-0.275339651405409</c:v>
                </c:pt>
                <c:pt idx="918">
                  <c:v>-0.27575577988487499</c:v>
                </c:pt>
                <c:pt idx="919">
                  <c:v>-0.27617047157350999</c:v>
                </c:pt>
                <c:pt idx="920">
                  <c:v>-0.27658372726292701</c:v>
                </c:pt>
                <c:pt idx="921">
                  <c:v>-0.27699554777320801</c:v>
                </c:pt>
                <c:pt idx="922">
                  <c:v>-0.27740593395281699</c:v>
                </c:pt>
                <c:pt idx="923">
                  <c:v>-0.27781488667849003</c:v>
                </c:pt>
                <c:pt idx="924">
                  <c:v>-0.27822240685516197</c:v>
                </c:pt>
                <c:pt idx="925">
                  <c:v>-0.27862849541586598</c:v>
                </c:pt>
                <c:pt idx="926">
                  <c:v>-0.27903315332163198</c:v>
                </c:pt>
                <c:pt idx="927">
                  <c:v>-0.279436381561391</c:v>
                </c:pt>
                <c:pt idx="928">
                  <c:v>-0.27983818115187498</c:v>
                </c:pt>
                <c:pt idx="929">
                  <c:v>-0.280238553137514</c:v>
                </c:pt>
                <c:pt idx="930">
                  <c:v>-0.28063749859032999</c:v>
                </c:pt>
                <c:pt idx="931">
                  <c:v>-0.28103501860983898</c:v>
                </c:pt>
                <c:pt idx="932">
                  <c:v>-0.281431114322931</c:v>
                </c:pt>
                <c:pt idx="933">
                  <c:v>-0.28182578688377402</c:v>
                </c:pt>
                <c:pt idx="934">
                  <c:v>-0.28221903747369798</c:v>
                </c:pt>
                <c:pt idx="935">
                  <c:v>-0.28261086730107499</c:v>
                </c:pt>
                <c:pt idx="936">
                  <c:v>-0.28300127760122301</c:v>
                </c:pt>
                <c:pt idx="937">
                  <c:v>-0.28339026963627201</c:v>
                </c:pt>
                <c:pt idx="938">
                  <c:v>-0.28377784469505901</c:v>
                </c:pt>
                <c:pt idx="939">
                  <c:v>-0.28416400409300102</c:v>
                </c:pt>
                <c:pt idx="940">
                  <c:v>-0.28454874917198503</c:v>
                </c:pt>
                <c:pt idx="941">
                  <c:v>-0.28493208130023501</c:v>
                </c:pt>
                <c:pt idx="942">
                  <c:v>-0.28531400187219202</c:v>
                </c:pt>
                <c:pt idx="943">
                  <c:v>-0.28569451230839998</c:v>
                </c:pt>
                <c:pt idx="944">
                  <c:v>-0.28607361405536502</c:v>
                </c:pt>
                <c:pt idx="945">
                  <c:v>-0.286451308585427</c:v>
                </c:pt>
                <c:pt idx="946">
                  <c:v>-0.28682759739664898</c:v>
                </c:pt>
                <c:pt idx="947">
                  <c:v>-0.28720248201266502</c:v>
                </c:pt>
                <c:pt idx="948">
                  <c:v>-0.28757596398256502</c:v>
                </c:pt>
                <c:pt idx="949">
                  <c:v>-0.28794804488074</c:v>
                </c:pt>
                <c:pt idx="950">
                  <c:v>-0.28831872630677802</c:v>
                </c:pt>
                <c:pt idx="951">
                  <c:v>-0.28868800988529703</c:v>
                </c:pt>
                <c:pt idx="952">
                  <c:v>-0.28905589726582698</c:v>
                </c:pt>
                <c:pt idx="953">
                  <c:v>-0.28942239012266402</c:v>
                </c:pt>
                <c:pt idx="954">
                  <c:v>-0.28978749015473498</c:v>
                </c:pt>
                <c:pt idx="955">
                  <c:v>-0.29015119908544701</c:v>
                </c:pt>
                <c:pt idx="956">
                  <c:v>-0.29051351866255098</c:v>
                </c:pt>
                <c:pt idx="957">
                  <c:v>-0.29087445065800299</c:v>
                </c:pt>
                <c:pt idx="958">
                  <c:v>-0.29123399686780499</c:v>
                </c:pt>
                <c:pt idx="959">
                  <c:v>-0.29159215911187403</c:v>
                </c:pt>
                <c:pt idx="960">
                  <c:v>-0.29194893923388199</c:v>
                </c:pt>
                <c:pt idx="961">
                  <c:v>-0.29230433910111803</c:v>
                </c:pt>
                <c:pt idx="962">
                  <c:v>-0.29265836060432499</c:v>
                </c:pt>
                <c:pt idx="963">
                  <c:v>-0.29301100565756699</c:v>
                </c:pt>
                <c:pt idx="964">
                  <c:v>-0.29336227619805799</c:v>
                </c:pt>
                <c:pt idx="965">
                  <c:v>-0.29371217418602702</c:v>
                </c:pt>
                <c:pt idx="966">
                  <c:v>-0.294060701604547</c:v>
                </c:pt>
                <c:pt idx="967">
                  <c:v>-0.29440786045939199</c:v>
                </c:pt>
                <c:pt idx="968">
                  <c:v>-0.294753652778872</c:v>
                </c:pt>
                <c:pt idx="969">
                  <c:v>-0.29509808061369103</c:v>
                </c:pt>
                <c:pt idx="970">
                  <c:v>-0.29544114603676402</c:v>
                </c:pt>
                <c:pt idx="971">
                  <c:v>-0.295782851143083</c:v>
                </c:pt>
                <c:pt idx="972">
                  <c:v>-0.29612319804954401</c:v>
                </c:pt>
                <c:pt idx="973">
                  <c:v>-0.29646218889478398</c:v>
                </c:pt>
                <c:pt idx="974">
                  <c:v>-0.29679982583902598</c:v>
                </c:pt>
                <c:pt idx="975">
                  <c:v>-0.29713611106391602</c:v>
                </c:pt>
                <c:pt idx="976">
                  <c:v>-0.29747104677235398</c:v>
                </c:pt>
                <c:pt idx="977">
                  <c:v>-0.297804635188332</c:v>
                </c:pt>
                <c:pt idx="978">
                  <c:v>-0.29813687855677601</c:v>
                </c:pt>
                <c:pt idx="979">
                  <c:v>-0.29846777914336697</c:v>
                </c:pt>
                <c:pt idx="980">
                  <c:v>-0.29879733923437901</c:v>
                </c:pt>
                <c:pt idx="981">
                  <c:v>-0.299125561136521</c:v>
                </c:pt>
                <c:pt idx="982">
                  <c:v>-0.29945244717675801</c:v>
                </c:pt>
                <c:pt idx="983">
                  <c:v>-0.29977799970214702</c:v>
                </c:pt>
                <c:pt idx="984">
                  <c:v>-0.30010222107966</c:v>
                </c:pt>
                <c:pt idx="985">
                  <c:v>-0.30042511369602298</c:v>
                </c:pt>
                <c:pt idx="986">
                  <c:v>-0.30074667995753901</c:v>
                </c:pt>
                <c:pt idx="987">
                  <c:v>-0.30106692228992699</c:v>
                </c:pt>
                <c:pt idx="988">
                  <c:v>-0.30138584313813199</c:v>
                </c:pt>
                <c:pt idx="989">
                  <c:v>-0.30170344496616602</c:v>
                </c:pt>
                <c:pt idx="990">
                  <c:v>-0.30201973025693202</c:v>
                </c:pt>
                <c:pt idx="991">
                  <c:v>-0.302334701512044</c:v>
                </c:pt>
                <c:pt idx="992">
                  <c:v>-0.302648361251665</c:v>
                </c:pt>
                <c:pt idx="993">
                  <c:v>-0.30296071201431901</c:v>
                </c:pt>
                <c:pt idx="994">
                  <c:v>-0.30327175635672399</c:v>
                </c:pt>
                <c:pt idx="995">
                  <c:v>-0.30358149685361102</c:v>
                </c:pt>
                <c:pt idx="996">
                  <c:v>-0.30388993609755099</c:v>
                </c:pt>
                <c:pt idx="997">
                  <c:v>-0.30419707669877999</c:v>
                </c:pt>
                <c:pt idx="998">
                  <c:v>-0.30450292128501799</c:v>
                </c:pt>
                <c:pt idx="999">
                  <c:v>-0.30480747250128998</c:v>
                </c:pt>
                <c:pt idx="1000">
                  <c:v>-0.305110733009756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F8E-4DA8-B6EF-3297D48BCFDF}"/>
            </c:ext>
          </c:extLst>
        </c:ser>
        <c:ser>
          <c:idx val="5"/>
          <c:order val="5"/>
          <c:tx>
            <c:strRef>
              <c:f>GIL_dc!$T$1</c:f>
              <c:strCache>
                <c:ptCount val="1"/>
                <c:pt idx="0">
                  <c:v>Vcont=-0.1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GIL_dc!$N$2:$N$1002</c:f>
              <c:numCache>
                <c:formatCode>General</c:formatCode>
                <c:ptCount val="1001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-9.9399999999999794E-2</c:v>
                </c:pt>
                <c:pt idx="4">
                  <c:v>-9.9199999999999802E-2</c:v>
                </c:pt>
                <c:pt idx="5">
                  <c:v>-9.8999999999999796E-2</c:v>
                </c:pt>
                <c:pt idx="6">
                  <c:v>-9.8799999999999805E-2</c:v>
                </c:pt>
                <c:pt idx="7">
                  <c:v>-9.8599999999999799E-2</c:v>
                </c:pt>
                <c:pt idx="8">
                  <c:v>-9.8399999999999793E-2</c:v>
                </c:pt>
                <c:pt idx="9">
                  <c:v>-9.8199999999999801E-2</c:v>
                </c:pt>
                <c:pt idx="10">
                  <c:v>-9.7999999999999796E-2</c:v>
                </c:pt>
                <c:pt idx="11">
                  <c:v>-9.7799999999999804E-2</c:v>
                </c:pt>
                <c:pt idx="12">
                  <c:v>-9.7599999999999798E-2</c:v>
                </c:pt>
                <c:pt idx="13">
                  <c:v>-9.7399999999999806E-2</c:v>
                </c:pt>
                <c:pt idx="14">
                  <c:v>-9.71999999999998E-2</c:v>
                </c:pt>
                <c:pt idx="15">
                  <c:v>-9.6999999999999795E-2</c:v>
                </c:pt>
                <c:pt idx="16">
                  <c:v>-9.6799999999999803E-2</c:v>
                </c:pt>
                <c:pt idx="17">
                  <c:v>-9.6599999999999797E-2</c:v>
                </c:pt>
                <c:pt idx="18">
                  <c:v>-9.6399999999999805E-2</c:v>
                </c:pt>
                <c:pt idx="19">
                  <c:v>-9.61999999999998E-2</c:v>
                </c:pt>
                <c:pt idx="20">
                  <c:v>-9.5999999999999794E-2</c:v>
                </c:pt>
                <c:pt idx="21">
                  <c:v>-9.5799999999999802E-2</c:v>
                </c:pt>
                <c:pt idx="22">
                  <c:v>-9.5599999999999796E-2</c:v>
                </c:pt>
                <c:pt idx="23">
                  <c:v>-9.5399999999999804E-2</c:v>
                </c:pt>
                <c:pt idx="24">
                  <c:v>-9.5199999999999799E-2</c:v>
                </c:pt>
                <c:pt idx="25">
                  <c:v>-9.4999999999999807E-2</c:v>
                </c:pt>
                <c:pt idx="26">
                  <c:v>-9.4799999999999801E-2</c:v>
                </c:pt>
                <c:pt idx="27">
                  <c:v>-9.4599999999999795E-2</c:v>
                </c:pt>
                <c:pt idx="28">
                  <c:v>-9.4399999999999804E-2</c:v>
                </c:pt>
                <c:pt idx="29">
                  <c:v>-9.4199999999999798E-2</c:v>
                </c:pt>
                <c:pt idx="30">
                  <c:v>-9.3999999999999806E-2</c:v>
                </c:pt>
                <c:pt idx="31">
                  <c:v>-9.37999999999998E-2</c:v>
                </c:pt>
                <c:pt idx="32">
                  <c:v>-9.3599999999999794E-2</c:v>
                </c:pt>
                <c:pt idx="33">
                  <c:v>-9.3399999999999803E-2</c:v>
                </c:pt>
                <c:pt idx="34">
                  <c:v>-9.3199999999999797E-2</c:v>
                </c:pt>
                <c:pt idx="35">
                  <c:v>-9.2999999999999805E-2</c:v>
                </c:pt>
                <c:pt idx="36">
                  <c:v>-9.2799999999999799E-2</c:v>
                </c:pt>
                <c:pt idx="37">
                  <c:v>-9.2599999999999794E-2</c:v>
                </c:pt>
                <c:pt idx="38">
                  <c:v>-9.2399999999999594E-2</c:v>
                </c:pt>
                <c:pt idx="39">
                  <c:v>-9.2199999999999602E-2</c:v>
                </c:pt>
                <c:pt idx="40">
                  <c:v>-9.1999999999999596E-2</c:v>
                </c:pt>
                <c:pt idx="41">
                  <c:v>-9.1799999999999604E-2</c:v>
                </c:pt>
                <c:pt idx="42">
                  <c:v>-9.1599999999999598E-2</c:v>
                </c:pt>
                <c:pt idx="43">
                  <c:v>-9.1399999999999607E-2</c:v>
                </c:pt>
                <c:pt idx="44">
                  <c:v>-9.1199999999999601E-2</c:v>
                </c:pt>
                <c:pt idx="45">
                  <c:v>-9.0999999999999595E-2</c:v>
                </c:pt>
                <c:pt idx="46">
                  <c:v>-9.0799999999999603E-2</c:v>
                </c:pt>
                <c:pt idx="47">
                  <c:v>-9.0599999999999598E-2</c:v>
                </c:pt>
                <c:pt idx="48">
                  <c:v>-9.0399999999999606E-2</c:v>
                </c:pt>
                <c:pt idx="49">
                  <c:v>-9.01999999999996E-2</c:v>
                </c:pt>
                <c:pt idx="50">
                  <c:v>-8.9999999999999594E-2</c:v>
                </c:pt>
                <c:pt idx="51">
                  <c:v>-8.9799999999999602E-2</c:v>
                </c:pt>
                <c:pt idx="52">
                  <c:v>-8.9599999999999597E-2</c:v>
                </c:pt>
                <c:pt idx="53">
                  <c:v>-8.9399999999999605E-2</c:v>
                </c:pt>
                <c:pt idx="54">
                  <c:v>-8.9199999999999599E-2</c:v>
                </c:pt>
                <c:pt idx="55">
                  <c:v>-8.8999999999999593E-2</c:v>
                </c:pt>
                <c:pt idx="56">
                  <c:v>-8.8799999999999601E-2</c:v>
                </c:pt>
                <c:pt idx="57">
                  <c:v>-8.8599999999999596E-2</c:v>
                </c:pt>
                <c:pt idx="58">
                  <c:v>-8.8399999999999604E-2</c:v>
                </c:pt>
                <c:pt idx="59">
                  <c:v>-8.8199999999999598E-2</c:v>
                </c:pt>
                <c:pt idx="60">
                  <c:v>-8.7999999999999606E-2</c:v>
                </c:pt>
                <c:pt idx="61">
                  <c:v>-8.7799999999999601E-2</c:v>
                </c:pt>
                <c:pt idx="62">
                  <c:v>-8.7599999999999595E-2</c:v>
                </c:pt>
                <c:pt idx="63">
                  <c:v>-8.7399999999999603E-2</c:v>
                </c:pt>
                <c:pt idx="64">
                  <c:v>-8.7199999999999597E-2</c:v>
                </c:pt>
                <c:pt idx="65">
                  <c:v>-8.6999999999999605E-2</c:v>
                </c:pt>
                <c:pt idx="66">
                  <c:v>-8.67999999999996E-2</c:v>
                </c:pt>
                <c:pt idx="67">
                  <c:v>-8.6599999999999594E-2</c:v>
                </c:pt>
                <c:pt idx="68">
                  <c:v>-8.6399999999999602E-2</c:v>
                </c:pt>
                <c:pt idx="69">
                  <c:v>-8.6199999999999596E-2</c:v>
                </c:pt>
                <c:pt idx="70">
                  <c:v>-8.5999999999999605E-2</c:v>
                </c:pt>
                <c:pt idx="71">
                  <c:v>-8.5799999999999599E-2</c:v>
                </c:pt>
                <c:pt idx="72">
                  <c:v>-8.5599999999999593E-2</c:v>
                </c:pt>
                <c:pt idx="73">
                  <c:v>-8.5399999999999393E-2</c:v>
                </c:pt>
                <c:pt idx="74">
                  <c:v>-8.5199999999999401E-2</c:v>
                </c:pt>
                <c:pt idx="75">
                  <c:v>-8.4999999999999395E-2</c:v>
                </c:pt>
                <c:pt idx="76">
                  <c:v>-8.4799999999999404E-2</c:v>
                </c:pt>
                <c:pt idx="77">
                  <c:v>-8.4599999999999398E-2</c:v>
                </c:pt>
                <c:pt idx="78">
                  <c:v>-8.4399999999999406E-2</c:v>
                </c:pt>
                <c:pt idx="79">
                  <c:v>-8.41999999999994E-2</c:v>
                </c:pt>
                <c:pt idx="80">
                  <c:v>-8.3999999999999395E-2</c:v>
                </c:pt>
                <c:pt idx="81">
                  <c:v>-8.3799999999999403E-2</c:v>
                </c:pt>
                <c:pt idx="82">
                  <c:v>-8.3599999999999397E-2</c:v>
                </c:pt>
                <c:pt idx="83">
                  <c:v>-8.3399999999999405E-2</c:v>
                </c:pt>
                <c:pt idx="84">
                  <c:v>-8.3199999999999399E-2</c:v>
                </c:pt>
                <c:pt idx="85">
                  <c:v>-8.2999999999999394E-2</c:v>
                </c:pt>
                <c:pt idx="86">
                  <c:v>-8.2799999999999402E-2</c:v>
                </c:pt>
                <c:pt idx="87">
                  <c:v>-8.2599999999999396E-2</c:v>
                </c:pt>
                <c:pt idx="88">
                  <c:v>-8.2399999999999404E-2</c:v>
                </c:pt>
                <c:pt idx="89">
                  <c:v>-8.2199999999999399E-2</c:v>
                </c:pt>
                <c:pt idx="90">
                  <c:v>-8.1999999999999407E-2</c:v>
                </c:pt>
                <c:pt idx="91">
                  <c:v>-8.1799999999999401E-2</c:v>
                </c:pt>
                <c:pt idx="92">
                  <c:v>-8.1599999999999395E-2</c:v>
                </c:pt>
                <c:pt idx="93">
                  <c:v>-8.1399999999999403E-2</c:v>
                </c:pt>
                <c:pt idx="94">
                  <c:v>-8.1199999999999398E-2</c:v>
                </c:pt>
                <c:pt idx="95">
                  <c:v>-8.0999999999999406E-2</c:v>
                </c:pt>
                <c:pt idx="96">
                  <c:v>-8.07999999999994E-2</c:v>
                </c:pt>
                <c:pt idx="97">
                  <c:v>-8.0599999999999394E-2</c:v>
                </c:pt>
                <c:pt idx="98">
                  <c:v>-8.0399999999999403E-2</c:v>
                </c:pt>
                <c:pt idx="99">
                  <c:v>-8.0199999999999397E-2</c:v>
                </c:pt>
                <c:pt idx="100">
                  <c:v>-7.9999999999999405E-2</c:v>
                </c:pt>
                <c:pt idx="101">
                  <c:v>-7.9799999999999399E-2</c:v>
                </c:pt>
                <c:pt idx="102">
                  <c:v>-7.9599999999999393E-2</c:v>
                </c:pt>
                <c:pt idx="103">
                  <c:v>-7.9399999999999402E-2</c:v>
                </c:pt>
                <c:pt idx="104">
                  <c:v>-7.9199999999999396E-2</c:v>
                </c:pt>
                <c:pt idx="105">
                  <c:v>-7.8999999999999404E-2</c:v>
                </c:pt>
                <c:pt idx="106">
                  <c:v>-7.8799999999999398E-2</c:v>
                </c:pt>
                <c:pt idx="107">
                  <c:v>-7.8599999999999406E-2</c:v>
                </c:pt>
                <c:pt idx="108">
                  <c:v>-7.8399999999999206E-2</c:v>
                </c:pt>
                <c:pt idx="109">
                  <c:v>-7.8199999999999201E-2</c:v>
                </c:pt>
                <c:pt idx="110">
                  <c:v>-7.7999999999999195E-2</c:v>
                </c:pt>
                <c:pt idx="111">
                  <c:v>-7.7799999999999203E-2</c:v>
                </c:pt>
                <c:pt idx="112">
                  <c:v>-7.7599999999999197E-2</c:v>
                </c:pt>
                <c:pt idx="113">
                  <c:v>-7.7399999999999206E-2</c:v>
                </c:pt>
                <c:pt idx="114">
                  <c:v>-7.71999999999992E-2</c:v>
                </c:pt>
                <c:pt idx="115">
                  <c:v>-7.6999999999999194E-2</c:v>
                </c:pt>
                <c:pt idx="116">
                  <c:v>-7.6799999999999202E-2</c:v>
                </c:pt>
                <c:pt idx="117">
                  <c:v>-7.6599999999999197E-2</c:v>
                </c:pt>
                <c:pt idx="118">
                  <c:v>-7.6399999999999205E-2</c:v>
                </c:pt>
                <c:pt idx="119">
                  <c:v>-7.6199999999999199E-2</c:v>
                </c:pt>
                <c:pt idx="120">
                  <c:v>-7.5999999999999193E-2</c:v>
                </c:pt>
                <c:pt idx="121">
                  <c:v>-7.5799999999999201E-2</c:v>
                </c:pt>
                <c:pt idx="122">
                  <c:v>-7.5599999999999196E-2</c:v>
                </c:pt>
                <c:pt idx="123">
                  <c:v>-7.5399999999999204E-2</c:v>
                </c:pt>
                <c:pt idx="124">
                  <c:v>-7.5199999999999198E-2</c:v>
                </c:pt>
                <c:pt idx="125">
                  <c:v>-7.4999999999999206E-2</c:v>
                </c:pt>
                <c:pt idx="126">
                  <c:v>-7.47999999999992E-2</c:v>
                </c:pt>
                <c:pt idx="127">
                  <c:v>-7.4599999999999195E-2</c:v>
                </c:pt>
                <c:pt idx="128">
                  <c:v>-7.4399999999999203E-2</c:v>
                </c:pt>
                <c:pt idx="129">
                  <c:v>-7.4199999999999197E-2</c:v>
                </c:pt>
                <c:pt idx="130">
                  <c:v>-7.3999999999999205E-2</c:v>
                </c:pt>
                <c:pt idx="131">
                  <c:v>-7.37999999999992E-2</c:v>
                </c:pt>
                <c:pt idx="132">
                  <c:v>-7.3599999999999194E-2</c:v>
                </c:pt>
                <c:pt idx="133">
                  <c:v>-7.3399999999999202E-2</c:v>
                </c:pt>
                <c:pt idx="134">
                  <c:v>-7.3199999999999196E-2</c:v>
                </c:pt>
                <c:pt idx="135">
                  <c:v>-7.2999999999999204E-2</c:v>
                </c:pt>
                <c:pt idx="136">
                  <c:v>-7.2799999999999199E-2</c:v>
                </c:pt>
                <c:pt idx="137">
                  <c:v>-7.2599999999999207E-2</c:v>
                </c:pt>
                <c:pt idx="138">
                  <c:v>-7.2399999999999201E-2</c:v>
                </c:pt>
                <c:pt idx="139">
                  <c:v>-7.2199999999999195E-2</c:v>
                </c:pt>
                <c:pt idx="140">
                  <c:v>-7.1999999999999204E-2</c:v>
                </c:pt>
                <c:pt idx="141">
                  <c:v>-7.1799999999999198E-2</c:v>
                </c:pt>
                <c:pt idx="142">
                  <c:v>-7.1599999999999206E-2</c:v>
                </c:pt>
                <c:pt idx="143">
                  <c:v>-7.1399999999999006E-2</c:v>
                </c:pt>
                <c:pt idx="144">
                  <c:v>-7.1199999999999E-2</c:v>
                </c:pt>
                <c:pt idx="145">
                  <c:v>-7.0999999999998994E-2</c:v>
                </c:pt>
                <c:pt idx="146">
                  <c:v>-7.0799999999999003E-2</c:v>
                </c:pt>
                <c:pt idx="147">
                  <c:v>-7.0599999999998997E-2</c:v>
                </c:pt>
                <c:pt idx="148">
                  <c:v>-7.0399999999999005E-2</c:v>
                </c:pt>
                <c:pt idx="149">
                  <c:v>-7.0199999999998999E-2</c:v>
                </c:pt>
                <c:pt idx="150">
                  <c:v>-6.9999999999998994E-2</c:v>
                </c:pt>
                <c:pt idx="151">
                  <c:v>-6.9799999999999002E-2</c:v>
                </c:pt>
                <c:pt idx="152">
                  <c:v>-6.9599999999998996E-2</c:v>
                </c:pt>
                <c:pt idx="153">
                  <c:v>-6.9399999999999004E-2</c:v>
                </c:pt>
                <c:pt idx="154">
                  <c:v>-6.9199999999998998E-2</c:v>
                </c:pt>
                <c:pt idx="155">
                  <c:v>-6.8999999999999007E-2</c:v>
                </c:pt>
                <c:pt idx="156">
                  <c:v>-6.8799999999999001E-2</c:v>
                </c:pt>
                <c:pt idx="157">
                  <c:v>-6.8599999999998995E-2</c:v>
                </c:pt>
                <c:pt idx="158">
                  <c:v>-6.8399999999999003E-2</c:v>
                </c:pt>
                <c:pt idx="159">
                  <c:v>-6.8199999999998998E-2</c:v>
                </c:pt>
                <c:pt idx="160">
                  <c:v>-6.7999999999999006E-2</c:v>
                </c:pt>
                <c:pt idx="161">
                  <c:v>-6.7799999999999E-2</c:v>
                </c:pt>
                <c:pt idx="162">
                  <c:v>-6.7599999999998994E-2</c:v>
                </c:pt>
                <c:pt idx="163">
                  <c:v>-6.7399999999999002E-2</c:v>
                </c:pt>
                <c:pt idx="164">
                  <c:v>-6.7199999999998997E-2</c:v>
                </c:pt>
                <c:pt idx="165">
                  <c:v>-6.6999999999999005E-2</c:v>
                </c:pt>
                <c:pt idx="166">
                  <c:v>-6.6799999999998999E-2</c:v>
                </c:pt>
                <c:pt idx="167">
                  <c:v>-6.6599999999998993E-2</c:v>
                </c:pt>
                <c:pt idx="168">
                  <c:v>-6.6399999999999001E-2</c:v>
                </c:pt>
                <c:pt idx="169">
                  <c:v>-6.6199999999998996E-2</c:v>
                </c:pt>
                <c:pt idx="170">
                  <c:v>-6.5999999999999004E-2</c:v>
                </c:pt>
                <c:pt idx="171">
                  <c:v>-6.5799999999998998E-2</c:v>
                </c:pt>
                <c:pt idx="172">
                  <c:v>-6.5599999999999006E-2</c:v>
                </c:pt>
                <c:pt idx="173">
                  <c:v>-6.5399999999999001E-2</c:v>
                </c:pt>
                <c:pt idx="174">
                  <c:v>-6.5199999999998995E-2</c:v>
                </c:pt>
                <c:pt idx="175">
                  <c:v>-6.4999999999999003E-2</c:v>
                </c:pt>
                <c:pt idx="176">
                  <c:v>-6.4799999999998997E-2</c:v>
                </c:pt>
                <c:pt idx="177">
                  <c:v>-6.4599999999999005E-2</c:v>
                </c:pt>
                <c:pt idx="178">
                  <c:v>-6.4399999999998805E-2</c:v>
                </c:pt>
                <c:pt idx="179">
                  <c:v>-6.41999999999988E-2</c:v>
                </c:pt>
                <c:pt idx="180">
                  <c:v>-6.3999999999998794E-2</c:v>
                </c:pt>
                <c:pt idx="181">
                  <c:v>-6.3799999999998802E-2</c:v>
                </c:pt>
                <c:pt idx="182">
                  <c:v>-6.3599999999998796E-2</c:v>
                </c:pt>
                <c:pt idx="183">
                  <c:v>-6.3399999999998805E-2</c:v>
                </c:pt>
                <c:pt idx="184">
                  <c:v>-6.3199999999998799E-2</c:v>
                </c:pt>
                <c:pt idx="185">
                  <c:v>-6.2999999999998793E-2</c:v>
                </c:pt>
                <c:pt idx="186">
                  <c:v>-6.2799999999998801E-2</c:v>
                </c:pt>
                <c:pt idx="187">
                  <c:v>-6.2599999999998795E-2</c:v>
                </c:pt>
                <c:pt idx="188">
                  <c:v>-6.2399999999998797E-2</c:v>
                </c:pt>
                <c:pt idx="189">
                  <c:v>-6.2199999999998798E-2</c:v>
                </c:pt>
                <c:pt idx="190">
                  <c:v>-6.1999999999998799E-2</c:v>
                </c:pt>
                <c:pt idx="191">
                  <c:v>-6.17999999999988E-2</c:v>
                </c:pt>
                <c:pt idx="192">
                  <c:v>-6.1599999999998802E-2</c:v>
                </c:pt>
                <c:pt idx="193">
                  <c:v>-6.1399999999998803E-2</c:v>
                </c:pt>
                <c:pt idx="194">
                  <c:v>-6.1199999999998797E-2</c:v>
                </c:pt>
                <c:pt idx="195">
                  <c:v>-6.0999999999998798E-2</c:v>
                </c:pt>
                <c:pt idx="196">
                  <c:v>-6.0799999999998799E-2</c:v>
                </c:pt>
                <c:pt idx="197">
                  <c:v>-6.0599999999998801E-2</c:v>
                </c:pt>
                <c:pt idx="198">
                  <c:v>-6.0399999999998802E-2</c:v>
                </c:pt>
                <c:pt idx="199">
                  <c:v>-6.0199999999998803E-2</c:v>
                </c:pt>
                <c:pt idx="200">
                  <c:v>-5.9999999999998797E-2</c:v>
                </c:pt>
                <c:pt idx="201">
                  <c:v>-5.9799999999998799E-2</c:v>
                </c:pt>
                <c:pt idx="202">
                  <c:v>-5.95999999999988E-2</c:v>
                </c:pt>
                <c:pt idx="203">
                  <c:v>-5.9399999999998801E-2</c:v>
                </c:pt>
                <c:pt idx="204">
                  <c:v>-5.9199999999998802E-2</c:v>
                </c:pt>
                <c:pt idx="205">
                  <c:v>-5.8999999999998803E-2</c:v>
                </c:pt>
                <c:pt idx="206">
                  <c:v>-5.8799999999998798E-2</c:v>
                </c:pt>
                <c:pt idx="207">
                  <c:v>-5.8599999999998799E-2</c:v>
                </c:pt>
                <c:pt idx="208">
                  <c:v>-5.83999999999988E-2</c:v>
                </c:pt>
                <c:pt idx="209">
                  <c:v>-5.8199999999998801E-2</c:v>
                </c:pt>
                <c:pt idx="210">
                  <c:v>-5.7999999999998803E-2</c:v>
                </c:pt>
                <c:pt idx="211">
                  <c:v>-5.7799999999998797E-2</c:v>
                </c:pt>
                <c:pt idx="212">
                  <c:v>-5.7599999999998798E-2</c:v>
                </c:pt>
                <c:pt idx="213">
                  <c:v>-5.7399999999998799E-2</c:v>
                </c:pt>
                <c:pt idx="214">
                  <c:v>-5.71999999999988E-2</c:v>
                </c:pt>
                <c:pt idx="215">
                  <c:v>-5.6999999999998802E-2</c:v>
                </c:pt>
                <c:pt idx="216">
                  <c:v>-5.6799999999998803E-2</c:v>
                </c:pt>
                <c:pt idx="217">
                  <c:v>-5.6599999999998797E-2</c:v>
                </c:pt>
                <c:pt idx="218">
                  <c:v>-5.6399999999998798E-2</c:v>
                </c:pt>
                <c:pt idx="219">
                  <c:v>-5.61999999999988E-2</c:v>
                </c:pt>
                <c:pt idx="220">
                  <c:v>-5.5999999999998801E-2</c:v>
                </c:pt>
                <c:pt idx="221">
                  <c:v>-5.5799999999998802E-2</c:v>
                </c:pt>
                <c:pt idx="222">
                  <c:v>-5.5599999999998803E-2</c:v>
                </c:pt>
                <c:pt idx="223">
                  <c:v>-5.5399999999998797E-2</c:v>
                </c:pt>
                <c:pt idx="224">
                  <c:v>-5.5199999999998799E-2</c:v>
                </c:pt>
                <c:pt idx="225">
                  <c:v>-5.49999999999988E-2</c:v>
                </c:pt>
                <c:pt idx="226">
                  <c:v>-5.4799999999998801E-2</c:v>
                </c:pt>
                <c:pt idx="227">
                  <c:v>-5.4599999999998802E-2</c:v>
                </c:pt>
                <c:pt idx="228">
                  <c:v>-5.4399999999998797E-2</c:v>
                </c:pt>
                <c:pt idx="229">
                  <c:v>-5.4199999999998798E-2</c:v>
                </c:pt>
                <c:pt idx="230">
                  <c:v>-5.3999999999998799E-2</c:v>
                </c:pt>
                <c:pt idx="231">
                  <c:v>-5.37999999999988E-2</c:v>
                </c:pt>
                <c:pt idx="232">
                  <c:v>-5.3599999999998801E-2</c:v>
                </c:pt>
                <c:pt idx="233">
                  <c:v>-5.3399999999998803E-2</c:v>
                </c:pt>
                <c:pt idx="234">
                  <c:v>-5.3199999999998998E-2</c:v>
                </c:pt>
                <c:pt idx="235">
                  <c:v>-5.2999999999998999E-2</c:v>
                </c:pt>
                <c:pt idx="236">
                  <c:v>-5.2799999999999001E-2</c:v>
                </c:pt>
                <c:pt idx="237">
                  <c:v>-5.2599999999999002E-2</c:v>
                </c:pt>
                <c:pt idx="238">
                  <c:v>-5.2399999999999003E-2</c:v>
                </c:pt>
                <c:pt idx="239">
                  <c:v>-5.2199999999998997E-2</c:v>
                </c:pt>
                <c:pt idx="240">
                  <c:v>-5.1999999999998998E-2</c:v>
                </c:pt>
                <c:pt idx="241">
                  <c:v>-5.1799999999999E-2</c:v>
                </c:pt>
                <c:pt idx="242">
                  <c:v>-5.1599999999999001E-2</c:v>
                </c:pt>
                <c:pt idx="243">
                  <c:v>-5.1399999999999002E-2</c:v>
                </c:pt>
                <c:pt idx="244">
                  <c:v>-5.1199999999999003E-2</c:v>
                </c:pt>
                <c:pt idx="245">
                  <c:v>-5.0999999999998998E-2</c:v>
                </c:pt>
                <c:pt idx="246">
                  <c:v>-5.0799999999998999E-2</c:v>
                </c:pt>
                <c:pt idx="247">
                  <c:v>-5.0599999999999E-2</c:v>
                </c:pt>
                <c:pt idx="248">
                  <c:v>-5.0399999999999001E-2</c:v>
                </c:pt>
                <c:pt idx="249">
                  <c:v>-5.0199999999999002E-2</c:v>
                </c:pt>
                <c:pt idx="250">
                  <c:v>-4.9999999999998997E-2</c:v>
                </c:pt>
                <c:pt idx="251">
                  <c:v>-4.9799999999998998E-2</c:v>
                </c:pt>
                <c:pt idx="252">
                  <c:v>-4.9599999999998999E-2</c:v>
                </c:pt>
                <c:pt idx="253">
                  <c:v>-4.9399999999999E-2</c:v>
                </c:pt>
                <c:pt idx="254">
                  <c:v>-4.9199999999999001E-2</c:v>
                </c:pt>
                <c:pt idx="255">
                  <c:v>-4.8999999999999003E-2</c:v>
                </c:pt>
                <c:pt idx="256">
                  <c:v>-4.8799999999998997E-2</c:v>
                </c:pt>
                <c:pt idx="257">
                  <c:v>-4.8599999999998998E-2</c:v>
                </c:pt>
                <c:pt idx="258">
                  <c:v>-4.8399999999998999E-2</c:v>
                </c:pt>
                <c:pt idx="259">
                  <c:v>-4.8199999999999001E-2</c:v>
                </c:pt>
                <c:pt idx="260">
                  <c:v>-4.7999999999999002E-2</c:v>
                </c:pt>
                <c:pt idx="261">
                  <c:v>-4.7799999999999003E-2</c:v>
                </c:pt>
                <c:pt idx="262">
                  <c:v>-4.7599999999998997E-2</c:v>
                </c:pt>
                <c:pt idx="263">
                  <c:v>-4.7399999999998998E-2</c:v>
                </c:pt>
                <c:pt idx="264">
                  <c:v>-4.7199999999999E-2</c:v>
                </c:pt>
                <c:pt idx="265">
                  <c:v>-4.6999999999999001E-2</c:v>
                </c:pt>
                <c:pt idx="266">
                  <c:v>-4.6799999999999002E-2</c:v>
                </c:pt>
                <c:pt idx="267">
                  <c:v>-4.6599999999999003E-2</c:v>
                </c:pt>
                <c:pt idx="268">
                  <c:v>-4.6399999999998998E-2</c:v>
                </c:pt>
                <c:pt idx="269">
                  <c:v>-4.6199999999998999E-2</c:v>
                </c:pt>
                <c:pt idx="270">
                  <c:v>-4.5999999999999E-2</c:v>
                </c:pt>
                <c:pt idx="271">
                  <c:v>-4.5799999999999001E-2</c:v>
                </c:pt>
                <c:pt idx="272">
                  <c:v>-4.5599999999999002E-2</c:v>
                </c:pt>
                <c:pt idx="273">
                  <c:v>-4.5399999999998997E-2</c:v>
                </c:pt>
                <c:pt idx="274">
                  <c:v>-4.5199999999998998E-2</c:v>
                </c:pt>
                <c:pt idx="275">
                  <c:v>-4.4999999999998999E-2</c:v>
                </c:pt>
                <c:pt idx="276">
                  <c:v>-4.4799999999999E-2</c:v>
                </c:pt>
                <c:pt idx="277">
                  <c:v>-4.4599999999999002E-2</c:v>
                </c:pt>
                <c:pt idx="278">
                  <c:v>-4.4399999999999003E-2</c:v>
                </c:pt>
                <c:pt idx="279">
                  <c:v>-4.4199999999998997E-2</c:v>
                </c:pt>
                <c:pt idx="280">
                  <c:v>-4.3999999999998998E-2</c:v>
                </c:pt>
                <c:pt idx="281">
                  <c:v>-4.3799999999998999E-2</c:v>
                </c:pt>
                <c:pt idx="282">
                  <c:v>-4.3599999999999001E-2</c:v>
                </c:pt>
                <c:pt idx="283">
                  <c:v>-4.3399999999999002E-2</c:v>
                </c:pt>
                <c:pt idx="284">
                  <c:v>-4.3199999999999003E-2</c:v>
                </c:pt>
                <c:pt idx="285">
                  <c:v>-4.2999999999998997E-2</c:v>
                </c:pt>
                <c:pt idx="286">
                  <c:v>-4.2799999999998999E-2</c:v>
                </c:pt>
                <c:pt idx="287">
                  <c:v>-4.2599999999999E-2</c:v>
                </c:pt>
                <c:pt idx="288">
                  <c:v>-4.2399999999999001E-2</c:v>
                </c:pt>
                <c:pt idx="289">
                  <c:v>-4.2199999999999002E-2</c:v>
                </c:pt>
                <c:pt idx="290">
                  <c:v>-4.1999999999999003E-2</c:v>
                </c:pt>
                <c:pt idx="291">
                  <c:v>-4.1799999999998998E-2</c:v>
                </c:pt>
                <c:pt idx="292">
                  <c:v>-4.1599999999998999E-2</c:v>
                </c:pt>
                <c:pt idx="293">
                  <c:v>-4.1399999999999E-2</c:v>
                </c:pt>
                <c:pt idx="294">
                  <c:v>-4.1199999999999001E-2</c:v>
                </c:pt>
                <c:pt idx="295">
                  <c:v>-4.0999999999999003E-2</c:v>
                </c:pt>
                <c:pt idx="296">
                  <c:v>-4.0799999999998997E-2</c:v>
                </c:pt>
                <c:pt idx="297">
                  <c:v>-4.0599999999998998E-2</c:v>
                </c:pt>
                <c:pt idx="298">
                  <c:v>-4.0399999999998999E-2</c:v>
                </c:pt>
                <c:pt idx="299">
                  <c:v>-4.0199999999999E-2</c:v>
                </c:pt>
                <c:pt idx="300">
                  <c:v>-3.9999999999999002E-2</c:v>
                </c:pt>
                <c:pt idx="301">
                  <c:v>-3.9799999999999003E-2</c:v>
                </c:pt>
                <c:pt idx="302">
                  <c:v>-3.9599999999998997E-2</c:v>
                </c:pt>
                <c:pt idx="303">
                  <c:v>-3.9399999999998998E-2</c:v>
                </c:pt>
                <c:pt idx="304">
                  <c:v>-3.9199999999999E-2</c:v>
                </c:pt>
                <c:pt idx="305">
                  <c:v>-3.8999999999999001E-2</c:v>
                </c:pt>
                <c:pt idx="306">
                  <c:v>-3.8799999999999002E-2</c:v>
                </c:pt>
                <c:pt idx="307">
                  <c:v>-3.8599999999999003E-2</c:v>
                </c:pt>
                <c:pt idx="308">
                  <c:v>-3.8399999999998997E-2</c:v>
                </c:pt>
                <c:pt idx="309">
                  <c:v>-3.8199999999998999E-2</c:v>
                </c:pt>
                <c:pt idx="310">
                  <c:v>-3.7999999999999E-2</c:v>
                </c:pt>
                <c:pt idx="311">
                  <c:v>-3.7799999999999001E-2</c:v>
                </c:pt>
                <c:pt idx="312">
                  <c:v>-3.7599999999999002E-2</c:v>
                </c:pt>
                <c:pt idx="313">
                  <c:v>-3.7399999999998997E-2</c:v>
                </c:pt>
                <c:pt idx="314">
                  <c:v>-3.7199999999998998E-2</c:v>
                </c:pt>
                <c:pt idx="315">
                  <c:v>-3.6999999999998999E-2</c:v>
                </c:pt>
                <c:pt idx="316">
                  <c:v>-3.6799999999999E-2</c:v>
                </c:pt>
                <c:pt idx="317">
                  <c:v>-3.6599999999999001E-2</c:v>
                </c:pt>
                <c:pt idx="318">
                  <c:v>-3.6399999999999003E-2</c:v>
                </c:pt>
                <c:pt idx="319">
                  <c:v>-3.6199999999998997E-2</c:v>
                </c:pt>
                <c:pt idx="320">
                  <c:v>-3.5999999999998998E-2</c:v>
                </c:pt>
                <c:pt idx="321">
                  <c:v>-3.5799999999998999E-2</c:v>
                </c:pt>
                <c:pt idx="322">
                  <c:v>-3.5599999999999E-2</c:v>
                </c:pt>
                <c:pt idx="323">
                  <c:v>-3.5399999999999002E-2</c:v>
                </c:pt>
                <c:pt idx="324">
                  <c:v>-3.5199999999999003E-2</c:v>
                </c:pt>
                <c:pt idx="325">
                  <c:v>-3.4999999999998997E-2</c:v>
                </c:pt>
                <c:pt idx="326">
                  <c:v>-3.4799999999998998E-2</c:v>
                </c:pt>
                <c:pt idx="327">
                  <c:v>-3.4599999999999E-2</c:v>
                </c:pt>
                <c:pt idx="328">
                  <c:v>-3.4399999999999001E-2</c:v>
                </c:pt>
                <c:pt idx="329">
                  <c:v>-3.4199999999999002E-2</c:v>
                </c:pt>
                <c:pt idx="330">
                  <c:v>-3.3999999999999003E-2</c:v>
                </c:pt>
                <c:pt idx="331">
                  <c:v>-3.3799999999998998E-2</c:v>
                </c:pt>
                <c:pt idx="332">
                  <c:v>-3.3599999999998999E-2</c:v>
                </c:pt>
                <c:pt idx="333">
                  <c:v>-3.3399999999999E-2</c:v>
                </c:pt>
                <c:pt idx="334">
                  <c:v>-3.3199999999999001E-2</c:v>
                </c:pt>
                <c:pt idx="335">
                  <c:v>-3.2999999999999002E-2</c:v>
                </c:pt>
                <c:pt idx="336">
                  <c:v>-3.2799999999998997E-2</c:v>
                </c:pt>
                <c:pt idx="337">
                  <c:v>-3.2599999999998998E-2</c:v>
                </c:pt>
                <c:pt idx="338">
                  <c:v>-3.2399999999998999E-2</c:v>
                </c:pt>
                <c:pt idx="339">
                  <c:v>-3.2199999999999E-2</c:v>
                </c:pt>
                <c:pt idx="340">
                  <c:v>-3.1999999999999001E-2</c:v>
                </c:pt>
                <c:pt idx="341">
                  <c:v>-3.1799999999999003E-2</c:v>
                </c:pt>
                <c:pt idx="342">
                  <c:v>-3.1599999999998997E-2</c:v>
                </c:pt>
                <c:pt idx="343">
                  <c:v>-3.1399999999998998E-2</c:v>
                </c:pt>
                <c:pt idx="344">
                  <c:v>-3.1199999999998999E-2</c:v>
                </c:pt>
                <c:pt idx="345">
                  <c:v>-3.0999999999999001E-2</c:v>
                </c:pt>
                <c:pt idx="346">
                  <c:v>-3.0799999999998998E-2</c:v>
                </c:pt>
                <c:pt idx="347">
                  <c:v>-3.0599999999999E-2</c:v>
                </c:pt>
                <c:pt idx="348">
                  <c:v>-3.0399999999999001E-2</c:v>
                </c:pt>
                <c:pt idx="349">
                  <c:v>-3.0199999999998998E-2</c:v>
                </c:pt>
                <c:pt idx="350">
                  <c:v>-2.9999999999999E-2</c:v>
                </c:pt>
                <c:pt idx="351">
                  <c:v>-2.9799999999999001E-2</c:v>
                </c:pt>
                <c:pt idx="352">
                  <c:v>-2.9599999999998999E-2</c:v>
                </c:pt>
                <c:pt idx="353">
                  <c:v>-2.9399999999999E-2</c:v>
                </c:pt>
                <c:pt idx="354">
                  <c:v>-2.9199999999999001E-2</c:v>
                </c:pt>
                <c:pt idx="355">
                  <c:v>-2.8999999999998999E-2</c:v>
                </c:pt>
                <c:pt idx="356">
                  <c:v>-2.8799999999999E-2</c:v>
                </c:pt>
                <c:pt idx="357">
                  <c:v>-2.8599999999999001E-2</c:v>
                </c:pt>
                <c:pt idx="358">
                  <c:v>-2.8399999999998999E-2</c:v>
                </c:pt>
                <c:pt idx="359">
                  <c:v>-2.8199999999999E-2</c:v>
                </c:pt>
                <c:pt idx="360">
                  <c:v>-2.7999999999999001E-2</c:v>
                </c:pt>
                <c:pt idx="361">
                  <c:v>-2.7799999999998999E-2</c:v>
                </c:pt>
                <c:pt idx="362">
                  <c:v>-2.7599999999999E-2</c:v>
                </c:pt>
                <c:pt idx="363">
                  <c:v>-2.7399999999999002E-2</c:v>
                </c:pt>
                <c:pt idx="364">
                  <c:v>-2.7199999999998999E-2</c:v>
                </c:pt>
                <c:pt idx="365">
                  <c:v>-2.6999999999999E-2</c:v>
                </c:pt>
                <c:pt idx="366">
                  <c:v>-2.6799999999999002E-2</c:v>
                </c:pt>
                <c:pt idx="367">
                  <c:v>-2.6599999999998999E-2</c:v>
                </c:pt>
                <c:pt idx="368">
                  <c:v>-2.6399999999999001E-2</c:v>
                </c:pt>
                <c:pt idx="369">
                  <c:v>-2.6199999999998998E-2</c:v>
                </c:pt>
                <c:pt idx="370">
                  <c:v>-2.5999999999999E-2</c:v>
                </c:pt>
                <c:pt idx="371">
                  <c:v>-2.5799999999999001E-2</c:v>
                </c:pt>
                <c:pt idx="372">
                  <c:v>-2.5599999999998999E-2</c:v>
                </c:pt>
                <c:pt idx="373">
                  <c:v>-2.5399999999999E-2</c:v>
                </c:pt>
                <c:pt idx="374">
                  <c:v>-2.5199999999999001E-2</c:v>
                </c:pt>
                <c:pt idx="375">
                  <c:v>-2.4999999999998999E-2</c:v>
                </c:pt>
                <c:pt idx="376">
                  <c:v>-2.4799999999999E-2</c:v>
                </c:pt>
                <c:pt idx="377">
                  <c:v>-2.4599999999999001E-2</c:v>
                </c:pt>
                <c:pt idx="378">
                  <c:v>-2.4399999999998999E-2</c:v>
                </c:pt>
                <c:pt idx="379">
                  <c:v>-2.4199999999999E-2</c:v>
                </c:pt>
                <c:pt idx="380">
                  <c:v>-2.3999999999999001E-2</c:v>
                </c:pt>
                <c:pt idx="381">
                  <c:v>-2.3799999999998999E-2</c:v>
                </c:pt>
                <c:pt idx="382">
                  <c:v>-2.3599999999999E-2</c:v>
                </c:pt>
                <c:pt idx="383">
                  <c:v>-2.3399999999999001E-2</c:v>
                </c:pt>
                <c:pt idx="384">
                  <c:v>-2.3199999999998999E-2</c:v>
                </c:pt>
                <c:pt idx="385">
                  <c:v>-2.2999999999999E-2</c:v>
                </c:pt>
                <c:pt idx="386">
                  <c:v>-2.2799999999999002E-2</c:v>
                </c:pt>
                <c:pt idx="387">
                  <c:v>-2.2599999999998999E-2</c:v>
                </c:pt>
                <c:pt idx="388">
                  <c:v>-2.2399999999999001E-2</c:v>
                </c:pt>
                <c:pt idx="389">
                  <c:v>-2.2199999999998998E-2</c:v>
                </c:pt>
                <c:pt idx="390">
                  <c:v>-2.1999999999999E-2</c:v>
                </c:pt>
                <c:pt idx="391">
                  <c:v>-2.1799999999999001E-2</c:v>
                </c:pt>
                <c:pt idx="392">
                  <c:v>-2.1599999999998998E-2</c:v>
                </c:pt>
                <c:pt idx="393">
                  <c:v>-2.1399999999999E-2</c:v>
                </c:pt>
                <c:pt idx="394">
                  <c:v>-2.1199999999999001E-2</c:v>
                </c:pt>
                <c:pt idx="395">
                  <c:v>-2.0999999999998999E-2</c:v>
                </c:pt>
                <c:pt idx="396">
                  <c:v>-2.0799999999999E-2</c:v>
                </c:pt>
                <c:pt idx="397">
                  <c:v>-2.0599999999999001E-2</c:v>
                </c:pt>
                <c:pt idx="398">
                  <c:v>-2.0399999999998999E-2</c:v>
                </c:pt>
                <c:pt idx="399">
                  <c:v>-2.0199999999999201E-2</c:v>
                </c:pt>
                <c:pt idx="400">
                  <c:v>-1.9999999999999182E-2</c:v>
                </c:pt>
                <c:pt idx="401">
                  <c:v>-1.9799999999999179E-2</c:v>
                </c:pt>
                <c:pt idx="402">
                  <c:v>-1.9599999999999181E-2</c:v>
                </c:pt>
                <c:pt idx="403">
                  <c:v>-1.9399999999999178E-2</c:v>
                </c:pt>
                <c:pt idx="404">
                  <c:v>-1.919999999999918E-2</c:v>
                </c:pt>
                <c:pt idx="405">
                  <c:v>-1.8999999999999181E-2</c:v>
                </c:pt>
                <c:pt idx="406">
                  <c:v>-1.8799999999999199E-2</c:v>
                </c:pt>
                <c:pt idx="407">
                  <c:v>-1.8599999999999201E-2</c:v>
                </c:pt>
                <c:pt idx="408">
                  <c:v>-1.8399999999999202E-2</c:v>
                </c:pt>
                <c:pt idx="409">
                  <c:v>-1.8199999999999199E-2</c:v>
                </c:pt>
                <c:pt idx="410">
                  <c:v>-1.7999999999999201E-2</c:v>
                </c:pt>
                <c:pt idx="411">
                  <c:v>-1.7799999999999198E-2</c:v>
                </c:pt>
                <c:pt idx="412">
                  <c:v>-1.75999999999992E-2</c:v>
                </c:pt>
                <c:pt idx="413">
                  <c:v>-1.7399999999999201E-2</c:v>
                </c:pt>
                <c:pt idx="414">
                  <c:v>-1.7199999999999199E-2</c:v>
                </c:pt>
                <c:pt idx="415">
                  <c:v>-1.69999999999992E-2</c:v>
                </c:pt>
                <c:pt idx="416">
                  <c:v>-1.6799999999999201E-2</c:v>
                </c:pt>
                <c:pt idx="417">
                  <c:v>-1.6599999999999199E-2</c:v>
                </c:pt>
                <c:pt idx="418">
                  <c:v>-1.63999999999992E-2</c:v>
                </c:pt>
                <c:pt idx="419">
                  <c:v>-1.6199999999999201E-2</c:v>
                </c:pt>
                <c:pt idx="420">
                  <c:v>-1.5999999999999199E-2</c:v>
                </c:pt>
                <c:pt idx="421">
                  <c:v>-1.57999999999992E-2</c:v>
                </c:pt>
                <c:pt idx="422">
                  <c:v>-1.55999999999992E-2</c:v>
                </c:pt>
                <c:pt idx="423">
                  <c:v>-1.5399999999999201E-2</c:v>
                </c:pt>
                <c:pt idx="424">
                  <c:v>-1.51999999999992E-2</c:v>
                </c:pt>
                <c:pt idx="425">
                  <c:v>-1.49999999999992E-2</c:v>
                </c:pt>
                <c:pt idx="426">
                  <c:v>-1.4799999999999199E-2</c:v>
                </c:pt>
                <c:pt idx="427">
                  <c:v>-1.45999999999992E-2</c:v>
                </c:pt>
                <c:pt idx="428">
                  <c:v>-1.43999999999992E-2</c:v>
                </c:pt>
                <c:pt idx="429">
                  <c:v>-1.4199999999999199E-2</c:v>
                </c:pt>
                <c:pt idx="430">
                  <c:v>-1.3999999999999201E-2</c:v>
                </c:pt>
                <c:pt idx="431">
                  <c:v>-1.37999999999992E-2</c:v>
                </c:pt>
                <c:pt idx="432">
                  <c:v>-1.35999999999992E-2</c:v>
                </c:pt>
                <c:pt idx="433">
                  <c:v>-1.3399999999999201E-2</c:v>
                </c:pt>
                <c:pt idx="434">
                  <c:v>-1.31999999999992E-2</c:v>
                </c:pt>
                <c:pt idx="435">
                  <c:v>-1.29999999999992E-2</c:v>
                </c:pt>
                <c:pt idx="436">
                  <c:v>-1.2799999999999199E-2</c:v>
                </c:pt>
                <c:pt idx="437">
                  <c:v>-1.25999999999992E-2</c:v>
                </c:pt>
                <c:pt idx="438">
                  <c:v>-1.23999999999992E-2</c:v>
                </c:pt>
                <c:pt idx="439">
                  <c:v>-1.2199999999999199E-2</c:v>
                </c:pt>
                <c:pt idx="440">
                  <c:v>-1.1999999999999201E-2</c:v>
                </c:pt>
                <c:pt idx="441">
                  <c:v>-1.17999999999992E-2</c:v>
                </c:pt>
                <c:pt idx="442">
                  <c:v>-1.1599999999999199E-2</c:v>
                </c:pt>
                <c:pt idx="443">
                  <c:v>-1.1399999999999201E-2</c:v>
                </c:pt>
                <c:pt idx="444">
                  <c:v>-1.11999999999992E-2</c:v>
                </c:pt>
                <c:pt idx="445">
                  <c:v>-1.09999999999992E-2</c:v>
                </c:pt>
                <c:pt idx="446">
                  <c:v>-1.0799999999999201E-2</c:v>
                </c:pt>
                <c:pt idx="447">
                  <c:v>-1.05999999999992E-2</c:v>
                </c:pt>
                <c:pt idx="448">
                  <c:v>-1.03999999999992E-2</c:v>
                </c:pt>
                <c:pt idx="449">
                  <c:v>-1.0199999999999199E-2</c:v>
                </c:pt>
                <c:pt idx="450">
                  <c:v>-9.9999999999992005E-3</c:v>
                </c:pt>
                <c:pt idx="451">
                  <c:v>-9.7999999999992E-3</c:v>
                </c:pt>
                <c:pt idx="452">
                  <c:v>-9.5999999999991995E-3</c:v>
                </c:pt>
                <c:pt idx="453">
                  <c:v>-9.3999999999992007E-3</c:v>
                </c:pt>
                <c:pt idx="454">
                  <c:v>-9.1999999999992001E-3</c:v>
                </c:pt>
                <c:pt idx="455">
                  <c:v>-8.9999999999991996E-3</c:v>
                </c:pt>
                <c:pt idx="456">
                  <c:v>-8.7999999999992008E-3</c:v>
                </c:pt>
                <c:pt idx="457">
                  <c:v>-8.5999999999991795E-3</c:v>
                </c:pt>
                <c:pt idx="458">
                  <c:v>-8.3999999999991807E-3</c:v>
                </c:pt>
                <c:pt idx="459">
                  <c:v>-8.1999999999991802E-3</c:v>
                </c:pt>
                <c:pt idx="460">
                  <c:v>-7.9999999999991796E-3</c:v>
                </c:pt>
                <c:pt idx="461">
                  <c:v>-7.79999999999918E-3</c:v>
                </c:pt>
                <c:pt idx="462">
                  <c:v>-7.5999999999991803E-3</c:v>
                </c:pt>
                <c:pt idx="463">
                  <c:v>-7.3999999999991798E-3</c:v>
                </c:pt>
                <c:pt idx="464">
                  <c:v>-7.1999999999991801E-3</c:v>
                </c:pt>
                <c:pt idx="465">
                  <c:v>-6.9999999999991796E-3</c:v>
                </c:pt>
                <c:pt idx="466">
                  <c:v>-6.7999999999991999E-3</c:v>
                </c:pt>
                <c:pt idx="467">
                  <c:v>-6.5999999999992003E-3</c:v>
                </c:pt>
                <c:pt idx="468">
                  <c:v>-6.3999999999991997E-3</c:v>
                </c:pt>
                <c:pt idx="469">
                  <c:v>-6.1999999999992001E-3</c:v>
                </c:pt>
                <c:pt idx="470">
                  <c:v>-5.9999999999992004E-3</c:v>
                </c:pt>
                <c:pt idx="471">
                  <c:v>-5.7999999999991999E-3</c:v>
                </c:pt>
                <c:pt idx="472">
                  <c:v>-5.5999999999992002E-3</c:v>
                </c:pt>
                <c:pt idx="473">
                  <c:v>-5.3999999999991997E-3</c:v>
                </c:pt>
                <c:pt idx="474">
                  <c:v>-5.1999999999992001E-3</c:v>
                </c:pt>
                <c:pt idx="475">
                  <c:v>-4.9999999999992004E-3</c:v>
                </c:pt>
                <c:pt idx="476">
                  <c:v>-4.7999999999991999E-3</c:v>
                </c:pt>
                <c:pt idx="477">
                  <c:v>-4.5999999999992002E-3</c:v>
                </c:pt>
                <c:pt idx="478">
                  <c:v>-4.3999999999991997E-3</c:v>
                </c:pt>
                <c:pt idx="479">
                  <c:v>-4.1999999999992E-3</c:v>
                </c:pt>
                <c:pt idx="480">
                  <c:v>-3.9999999999992004E-3</c:v>
                </c:pt>
                <c:pt idx="481">
                  <c:v>-3.7999999999991999E-3</c:v>
                </c:pt>
                <c:pt idx="482">
                  <c:v>-3.5999999999992002E-3</c:v>
                </c:pt>
                <c:pt idx="483">
                  <c:v>-3.3999999999992001E-3</c:v>
                </c:pt>
                <c:pt idx="484">
                  <c:v>-3.1999999999992E-3</c:v>
                </c:pt>
                <c:pt idx="485">
                  <c:v>-2.9999999999991999E-3</c:v>
                </c:pt>
                <c:pt idx="486">
                  <c:v>-2.7999999999991998E-3</c:v>
                </c:pt>
                <c:pt idx="487">
                  <c:v>-2.5999999999992002E-3</c:v>
                </c:pt>
                <c:pt idx="488">
                  <c:v>-2.3999999999992001E-3</c:v>
                </c:pt>
                <c:pt idx="489">
                  <c:v>-2.1999999999992E-3</c:v>
                </c:pt>
                <c:pt idx="490">
                  <c:v>-1.9999999999992021E-3</c:v>
                </c:pt>
                <c:pt idx="491">
                  <c:v>-1.799999999999202E-3</c:v>
                </c:pt>
                <c:pt idx="492">
                  <c:v>-1.5999999999992021E-3</c:v>
                </c:pt>
                <c:pt idx="493">
                  <c:v>-1.399999999999202E-3</c:v>
                </c:pt>
                <c:pt idx="494">
                  <c:v>-1.1999999999992019E-3</c:v>
                </c:pt>
                <c:pt idx="495">
                  <c:v>-9.9999999999920205E-4</c:v>
                </c:pt>
                <c:pt idx="496">
                  <c:v>-7.9999999999920196E-4</c:v>
                </c:pt>
                <c:pt idx="497">
                  <c:v>-5.9999999999920197E-4</c:v>
                </c:pt>
                <c:pt idx="498">
                  <c:v>-3.9999999999920199E-4</c:v>
                </c:pt>
                <c:pt idx="499">
                  <c:v>-1.9999999999920239E-4</c:v>
                </c:pt>
                <c:pt idx="500">
                  <c:v>0</c:v>
                </c:pt>
                <c:pt idx="501">
                  <c:v>2.0000000000000001E-4</c:v>
                </c:pt>
                <c:pt idx="502">
                  <c:v>4.0000000000000002E-4</c:v>
                </c:pt>
                <c:pt idx="503">
                  <c:v>5.9999999999999995E-4</c:v>
                </c:pt>
                <c:pt idx="504">
                  <c:v>8.0000000000000004E-4</c:v>
                </c:pt>
                <c:pt idx="505">
                  <c:v>1E-3</c:v>
                </c:pt>
                <c:pt idx="506">
                  <c:v>1.1999999999999999E-3</c:v>
                </c:pt>
                <c:pt idx="507">
                  <c:v>1.4E-3</c:v>
                </c:pt>
                <c:pt idx="508">
                  <c:v>1.6000000000000001E-3</c:v>
                </c:pt>
                <c:pt idx="509">
                  <c:v>1.8E-3</c:v>
                </c:pt>
                <c:pt idx="510">
                  <c:v>2E-3</c:v>
                </c:pt>
                <c:pt idx="511">
                  <c:v>2.2000000000000001E-3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2.8E-3</c:v>
                </c:pt>
                <c:pt idx="515">
                  <c:v>3.0000000000000001E-3</c:v>
                </c:pt>
                <c:pt idx="516">
                  <c:v>3.2000000000000002E-3</c:v>
                </c:pt>
                <c:pt idx="517">
                  <c:v>3.3999999999999998E-3</c:v>
                </c:pt>
                <c:pt idx="518">
                  <c:v>3.5999999999999999E-3</c:v>
                </c:pt>
                <c:pt idx="519">
                  <c:v>3.8E-3</c:v>
                </c:pt>
                <c:pt idx="520">
                  <c:v>4.0000000000000001E-3</c:v>
                </c:pt>
                <c:pt idx="521">
                  <c:v>4.1999999999999997E-3</c:v>
                </c:pt>
                <c:pt idx="522">
                  <c:v>4.4000000000000003E-3</c:v>
                </c:pt>
                <c:pt idx="523">
                  <c:v>4.5999999999999999E-3</c:v>
                </c:pt>
                <c:pt idx="524">
                  <c:v>4.7999999999999996E-3</c:v>
                </c:pt>
                <c:pt idx="525">
                  <c:v>5.0000000000000001E-3</c:v>
                </c:pt>
                <c:pt idx="526">
                  <c:v>5.1999999999999798E-3</c:v>
                </c:pt>
                <c:pt idx="527">
                  <c:v>5.3999999999999803E-3</c:v>
                </c:pt>
                <c:pt idx="528">
                  <c:v>5.59999999999998E-3</c:v>
                </c:pt>
                <c:pt idx="529">
                  <c:v>5.7999999999999797E-3</c:v>
                </c:pt>
                <c:pt idx="530">
                  <c:v>5.9999999999999802E-3</c:v>
                </c:pt>
                <c:pt idx="531">
                  <c:v>6.1999999999999798E-3</c:v>
                </c:pt>
                <c:pt idx="532">
                  <c:v>6.3999999999999804E-3</c:v>
                </c:pt>
                <c:pt idx="533">
                  <c:v>6.59999999999998E-3</c:v>
                </c:pt>
                <c:pt idx="534">
                  <c:v>6.7999999999999797E-3</c:v>
                </c:pt>
                <c:pt idx="535">
                  <c:v>6.9999999999999802E-3</c:v>
                </c:pt>
                <c:pt idx="536">
                  <c:v>7.1999999999999799E-3</c:v>
                </c:pt>
                <c:pt idx="537">
                  <c:v>7.3999999999999804E-3</c:v>
                </c:pt>
                <c:pt idx="538">
                  <c:v>7.59999999999998E-3</c:v>
                </c:pt>
                <c:pt idx="539">
                  <c:v>7.7999999999999797E-3</c:v>
                </c:pt>
                <c:pt idx="540">
                  <c:v>7.9999999999999793E-3</c:v>
                </c:pt>
                <c:pt idx="541">
                  <c:v>8.1999999999999799E-3</c:v>
                </c:pt>
                <c:pt idx="542">
                  <c:v>8.3999999999999804E-3</c:v>
                </c:pt>
                <c:pt idx="543">
                  <c:v>8.5999999999999792E-3</c:v>
                </c:pt>
                <c:pt idx="544">
                  <c:v>8.7999999999999797E-3</c:v>
                </c:pt>
                <c:pt idx="545">
                  <c:v>8.9999999999999802E-3</c:v>
                </c:pt>
                <c:pt idx="546">
                  <c:v>9.1999999999999808E-3</c:v>
                </c:pt>
                <c:pt idx="547">
                  <c:v>9.3999999999999796E-3</c:v>
                </c:pt>
                <c:pt idx="548">
                  <c:v>9.5999999999999992E-3</c:v>
                </c:pt>
                <c:pt idx="549">
                  <c:v>9.7999999999999997E-3</c:v>
                </c:pt>
                <c:pt idx="550">
                  <c:v>0.01</c:v>
                </c:pt>
                <c:pt idx="551">
                  <c:v>1.0200000000000001E-2</c:v>
                </c:pt>
                <c:pt idx="552">
                  <c:v>1.04E-2</c:v>
                </c:pt>
                <c:pt idx="553">
                  <c:v>1.06E-2</c:v>
                </c:pt>
                <c:pt idx="554">
                  <c:v>1.0800000000000001E-2</c:v>
                </c:pt>
                <c:pt idx="555">
                  <c:v>1.0999999999999999E-2</c:v>
                </c:pt>
                <c:pt idx="556">
                  <c:v>1.12E-2</c:v>
                </c:pt>
                <c:pt idx="557">
                  <c:v>1.14E-2</c:v>
                </c:pt>
                <c:pt idx="558">
                  <c:v>1.1599999999999999E-2</c:v>
                </c:pt>
                <c:pt idx="559">
                  <c:v>1.18E-2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1.24E-2</c:v>
                </c:pt>
                <c:pt idx="563">
                  <c:v>1.26E-2</c:v>
                </c:pt>
                <c:pt idx="564">
                  <c:v>1.2800000000000001E-2</c:v>
                </c:pt>
                <c:pt idx="565">
                  <c:v>1.2999999999999999E-2</c:v>
                </c:pt>
                <c:pt idx="566">
                  <c:v>1.32E-2</c:v>
                </c:pt>
                <c:pt idx="567">
                  <c:v>1.34E-2</c:v>
                </c:pt>
                <c:pt idx="568">
                  <c:v>1.3599999999999999E-2</c:v>
                </c:pt>
                <c:pt idx="569">
                  <c:v>1.38E-2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1.44E-2</c:v>
                </c:pt>
                <c:pt idx="573">
                  <c:v>1.46E-2</c:v>
                </c:pt>
                <c:pt idx="574">
                  <c:v>1.4800000000000001E-2</c:v>
                </c:pt>
                <c:pt idx="575">
                  <c:v>1.4999999999999999E-2</c:v>
                </c:pt>
                <c:pt idx="576">
                  <c:v>1.52E-2</c:v>
                </c:pt>
                <c:pt idx="577">
                  <c:v>1.54E-2</c:v>
                </c:pt>
                <c:pt idx="578">
                  <c:v>1.5599999999999999E-2</c:v>
                </c:pt>
                <c:pt idx="579">
                  <c:v>1.5800000000000002E-2</c:v>
                </c:pt>
                <c:pt idx="580">
                  <c:v>1.6E-2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1.78E-2</c:v>
                </c:pt>
                <c:pt idx="590">
                  <c:v>1.7999999999999999E-2</c:v>
                </c:pt>
                <c:pt idx="591">
                  <c:v>1.8200000000000001E-2</c:v>
                </c:pt>
                <c:pt idx="592">
                  <c:v>1.84E-2</c:v>
                </c:pt>
                <c:pt idx="593">
                  <c:v>1.8599999999999981E-2</c:v>
                </c:pt>
                <c:pt idx="594">
                  <c:v>1.879999999999998E-2</c:v>
                </c:pt>
                <c:pt idx="595">
                  <c:v>1.8999999999999979E-2</c:v>
                </c:pt>
                <c:pt idx="596">
                  <c:v>1.9199999999999981E-2</c:v>
                </c:pt>
                <c:pt idx="597">
                  <c:v>1.939999999999998E-2</c:v>
                </c:pt>
                <c:pt idx="598">
                  <c:v>1.9599999999999979E-2</c:v>
                </c:pt>
                <c:pt idx="599">
                  <c:v>1.9799999999999981E-2</c:v>
                </c:pt>
                <c:pt idx="600">
                  <c:v>1.999999999999998E-2</c:v>
                </c:pt>
                <c:pt idx="601">
                  <c:v>2.0199999999999801E-2</c:v>
                </c:pt>
                <c:pt idx="602">
                  <c:v>2.03999999999998E-2</c:v>
                </c:pt>
                <c:pt idx="603">
                  <c:v>2.0599999999999799E-2</c:v>
                </c:pt>
                <c:pt idx="604">
                  <c:v>2.0799999999999801E-2</c:v>
                </c:pt>
                <c:pt idx="605">
                  <c:v>2.09999999999998E-2</c:v>
                </c:pt>
                <c:pt idx="606">
                  <c:v>2.1199999999999799E-2</c:v>
                </c:pt>
                <c:pt idx="607">
                  <c:v>2.1399999999999801E-2</c:v>
                </c:pt>
                <c:pt idx="608">
                  <c:v>2.15999999999998E-2</c:v>
                </c:pt>
                <c:pt idx="609">
                  <c:v>2.1799999999999799E-2</c:v>
                </c:pt>
                <c:pt idx="610">
                  <c:v>2.1999999999999801E-2</c:v>
                </c:pt>
                <c:pt idx="611">
                  <c:v>2.21999999999998E-2</c:v>
                </c:pt>
                <c:pt idx="612">
                  <c:v>2.2399999999999799E-2</c:v>
                </c:pt>
                <c:pt idx="613">
                  <c:v>2.2599999999999801E-2</c:v>
                </c:pt>
                <c:pt idx="614">
                  <c:v>2.27999999999998E-2</c:v>
                </c:pt>
                <c:pt idx="615">
                  <c:v>2.2999999999999798E-2</c:v>
                </c:pt>
                <c:pt idx="616">
                  <c:v>2.3199999999999801E-2</c:v>
                </c:pt>
                <c:pt idx="617">
                  <c:v>2.3399999999999799E-2</c:v>
                </c:pt>
                <c:pt idx="618">
                  <c:v>2.3599999999999802E-2</c:v>
                </c:pt>
                <c:pt idx="619">
                  <c:v>2.37999999999998E-2</c:v>
                </c:pt>
                <c:pt idx="620">
                  <c:v>2.3999999999999799E-2</c:v>
                </c:pt>
                <c:pt idx="621">
                  <c:v>2.4199999999999802E-2</c:v>
                </c:pt>
                <c:pt idx="622">
                  <c:v>2.43999999999998E-2</c:v>
                </c:pt>
                <c:pt idx="623">
                  <c:v>2.4599999999999799E-2</c:v>
                </c:pt>
                <c:pt idx="624">
                  <c:v>2.4799999999999801E-2</c:v>
                </c:pt>
                <c:pt idx="625">
                  <c:v>2.49999999999998E-2</c:v>
                </c:pt>
                <c:pt idx="626">
                  <c:v>2.5199999999999799E-2</c:v>
                </c:pt>
                <c:pt idx="627">
                  <c:v>2.5399999999999801E-2</c:v>
                </c:pt>
                <c:pt idx="628">
                  <c:v>2.55999999999998E-2</c:v>
                </c:pt>
                <c:pt idx="629">
                  <c:v>2.5799999999999799E-2</c:v>
                </c:pt>
                <c:pt idx="630">
                  <c:v>2.5999999999999801E-2</c:v>
                </c:pt>
                <c:pt idx="631">
                  <c:v>2.61999999999998E-2</c:v>
                </c:pt>
                <c:pt idx="632">
                  <c:v>2.6399999999999799E-2</c:v>
                </c:pt>
                <c:pt idx="633">
                  <c:v>2.6599999999999801E-2</c:v>
                </c:pt>
                <c:pt idx="634">
                  <c:v>2.67999999999998E-2</c:v>
                </c:pt>
                <c:pt idx="635">
                  <c:v>2.6999999999999798E-2</c:v>
                </c:pt>
                <c:pt idx="636">
                  <c:v>2.7199999999999801E-2</c:v>
                </c:pt>
                <c:pt idx="637">
                  <c:v>2.73999999999998E-2</c:v>
                </c:pt>
                <c:pt idx="638">
                  <c:v>2.7599999999999798E-2</c:v>
                </c:pt>
                <c:pt idx="639">
                  <c:v>2.7799999999999801E-2</c:v>
                </c:pt>
                <c:pt idx="640">
                  <c:v>2.7999999999999799E-2</c:v>
                </c:pt>
                <c:pt idx="641">
                  <c:v>2.8199999999999802E-2</c:v>
                </c:pt>
                <c:pt idx="642">
                  <c:v>2.83999999999998E-2</c:v>
                </c:pt>
                <c:pt idx="643">
                  <c:v>2.8599999999999799E-2</c:v>
                </c:pt>
                <c:pt idx="644">
                  <c:v>2.8799999999999801E-2</c:v>
                </c:pt>
                <c:pt idx="645">
                  <c:v>2.89999999999998E-2</c:v>
                </c:pt>
                <c:pt idx="646">
                  <c:v>2.9199999999999799E-2</c:v>
                </c:pt>
                <c:pt idx="647">
                  <c:v>2.9399999999999801E-2</c:v>
                </c:pt>
                <c:pt idx="648">
                  <c:v>2.95999999999998E-2</c:v>
                </c:pt>
                <c:pt idx="649">
                  <c:v>2.9799999999999799E-2</c:v>
                </c:pt>
                <c:pt idx="650">
                  <c:v>2.9999999999999801E-2</c:v>
                </c:pt>
                <c:pt idx="651">
                  <c:v>3.01999999999998E-2</c:v>
                </c:pt>
                <c:pt idx="652">
                  <c:v>3.0399999999999799E-2</c:v>
                </c:pt>
                <c:pt idx="653">
                  <c:v>3.0599999999999801E-2</c:v>
                </c:pt>
                <c:pt idx="654">
                  <c:v>3.07999999999998E-2</c:v>
                </c:pt>
                <c:pt idx="655">
                  <c:v>3.0999999999999799E-2</c:v>
                </c:pt>
                <c:pt idx="656">
                  <c:v>3.1199999999999801E-2</c:v>
                </c:pt>
                <c:pt idx="657">
                  <c:v>3.1399999999999803E-2</c:v>
                </c:pt>
                <c:pt idx="658">
                  <c:v>3.1599999999999802E-2</c:v>
                </c:pt>
                <c:pt idx="659">
                  <c:v>3.1799999999999801E-2</c:v>
                </c:pt>
                <c:pt idx="660">
                  <c:v>3.1999999999999799E-2</c:v>
                </c:pt>
                <c:pt idx="661">
                  <c:v>3.2199999999999798E-2</c:v>
                </c:pt>
                <c:pt idx="662">
                  <c:v>3.2399999999999797E-2</c:v>
                </c:pt>
                <c:pt idx="663">
                  <c:v>3.2599999999999803E-2</c:v>
                </c:pt>
                <c:pt idx="664">
                  <c:v>3.2799999999999802E-2</c:v>
                </c:pt>
                <c:pt idx="665">
                  <c:v>3.29999999999998E-2</c:v>
                </c:pt>
                <c:pt idx="666">
                  <c:v>3.3199999999999799E-2</c:v>
                </c:pt>
                <c:pt idx="667">
                  <c:v>3.3399999999999798E-2</c:v>
                </c:pt>
                <c:pt idx="668">
                  <c:v>3.3599999999999797E-2</c:v>
                </c:pt>
                <c:pt idx="669">
                  <c:v>3.3799999999999802E-2</c:v>
                </c:pt>
                <c:pt idx="670">
                  <c:v>3.3999999999999801E-2</c:v>
                </c:pt>
                <c:pt idx="671">
                  <c:v>3.41999999999998E-2</c:v>
                </c:pt>
                <c:pt idx="672">
                  <c:v>3.4399999999999799E-2</c:v>
                </c:pt>
                <c:pt idx="673">
                  <c:v>3.4599999999999798E-2</c:v>
                </c:pt>
                <c:pt idx="674">
                  <c:v>3.4799999999999803E-2</c:v>
                </c:pt>
                <c:pt idx="675">
                  <c:v>3.4999999999999802E-2</c:v>
                </c:pt>
                <c:pt idx="676">
                  <c:v>3.5199999999999801E-2</c:v>
                </c:pt>
                <c:pt idx="677">
                  <c:v>3.53999999999998E-2</c:v>
                </c:pt>
                <c:pt idx="678">
                  <c:v>3.5599999999999798E-2</c:v>
                </c:pt>
                <c:pt idx="679">
                  <c:v>3.5799999999999797E-2</c:v>
                </c:pt>
                <c:pt idx="680">
                  <c:v>3.5999999999999803E-2</c:v>
                </c:pt>
                <c:pt idx="681">
                  <c:v>3.6199999999999802E-2</c:v>
                </c:pt>
                <c:pt idx="682">
                  <c:v>3.6399999999999801E-2</c:v>
                </c:pt>
                <c:pt idx="683">
                  <c:v>3.6599999999999799E-2</c:v>
                </c:pt>
                <c:pt idx="684">
                  <c:v>3.6799999999999798E-2</c:v>
                </c:pt>
                <c:pt idx="685">
                  <c:v>3.6999999999999797E-2</c:v>
                </c:pt>
                <c:pt idx="686">
                  <c:v>3.7199999999999803E-2</c:v>
                </c:pt>
                <c:pt idx="687">
                  <c:v>3.7399999999999801E-2</c:v>
                </c:pt>
                <c:pt idx="688">
                  <c:v>3.75999999999998E-2</c:v>
                </c:pt>
                <c:pt idx="689">
                  <c:v>3.7799999999999799E-2</c:v>
                </c:pt>
                <c:pt idx="690">
                  <c:v>3.7999999999999798E-2</c:v>
                </c:pt>
                <c:pt idx="691">
                  <c:v>3.8199999999999797E-2</c:v>
                </c:pt>
                <c:pt idx="692">
                  <c:v>3.8399999999999802E-2</c:v>
                </c:pt>
                <c:pt idx="693">
                  <c:v>3.8599999999999801E-2</c:v>
                </c:pt>
                <c:pt idx="694">
                  <c:v>3.87999999999998E-2</c:v>
                </c:pt>
                <c:pt idx="695">
                  <c:v>3.8999999999999799E-2</c:v>
                </c:pt>
                <c:pt idx="696">
                  <c:v>3.9199999999999798E-2</c:v>
                </c:pt>
                <c:pt idx="697">
                  <c:v>3.9399999999999803E-2</c:v>
                </c:pt>
                <c:pt idx="698">
                  <c:v>3.9599999999999802E-2</c:v>
                </c:pt>
                <c:pt idx="699">
                  <c:v>3.9799999999999801E-2</c:v>
                </c:pt>
                <c:pt idx="700">
                  <c:v>3.99999999999998E-2</c:v>
                </c:pt>
                <c:pt idx="701">
                  <c:v>4.0199999999999798E-2</c:v>
                </c:pt>
                <c:pt idx="702">
                  <c:v>4.0399999999999797E-2</c:v>
                </c:pt>
                <c:pt idx="703">
                  <c:v>4.0599999999999803E-2</c:v>
                </c:pt>
                <c:pt idx="704">
                  <c:v>4.0799999999999802E-2</c:v>
                </c:pt>
                <c:pt idx="705">
                  <c:v>4.09999999999998E-2</c:v>
                </c:pt>
                <c:pt idx="706">
                  <c:v>4.1199999999999799E-2</c:v>
                </c:pt>
                <c:pt idx="707">
                  <c:v>4.1399999999999798E-2</c:v>
                </c:pt>
                <c:pt idx="708">
                  <c:v>4.1599999999999797E-2</c:v>
                </c:pt>
                <c:pt idx="709">
                  <c:v>4.1799999999999803E-2</c:v>
                </c:pt>
                <c:pt idx="710">
                  <c:v>4.1999999999999801E-2</c:v>
                </c:pt>
                <c:pt idx="711">
                  <c:v>4.21999999999998E-2</c:v>
                </c:pt>
                <c:pt idx="712">
                  <c:v>4.2399999999999799E-2</c:v>
                </c:pt>
                <c:pt idx="713">
                  <c:v>4.2599999999999798E-2</c:v>
                </c:pt>
                <c:pt idx="714">
                  <c:v>4.2799999999999797E-2</c:v>
                </c:pt>
                <c:pt idx="715">
                  <c:v>4.2999999999999802E-2</c:v>
                </c:pt>
                <c:pt idx="716">
                  <c:v>4.3199999999999801E-2</c:v>
                </c:pt>
                <c:pt idx="717">
                  <c:v>4.33999999999998E-2</c:v>
                </c:pt>
                <c:pt idx="718">
                  <c:v>4.3599999999999799E-2</c:v>
                </c:pt>
                <c:pt idx="719">
                  <c:v>4.3799999999999797E-2</c:v>
                </c:pt>
                <c:pt idx="720">
                  <c:v>4.3999999999999803E-2</c:v>
                </c:pt>
                <c:pt idx="721">
                  <c:v>4.4199999999999802E-2</c:v>
                </c:pt>
                <c:pt idx="722">
                  <c:v>4.4399999999999801E-2</c:v>
                </c:pt>
                <c:pt idx="723">
                  <c:v>4.45999999999998E-2</c:v>
                </c:pt>
                <c:pt idx="724">
                  <c:v>4.4799999999999798E-2</c:v>
                </c:pt>
                <c:pt idx="725">
                  <c:v>4.4999999999999797E-2</c:v>
                </c:pt>
                <c:pt idx="726">
                  <c:v>4.5199999999999803E-2</c:v>
                </c:pt>
                <c:pt idx="727">
                  <c:v>4.5399999999999802E-2</c:v>
                </c:pt>
                <c:pt idx="728">
                  <c:v>4.55999999999998E-2</c:v>
                </c:pt>
                <c:pt idx="729">
                  <c:v>4.5799999999999799E-2</c:v>
                </c:pt>
                <c:pt idx="730">
                  <c:v>4.5999999999999798E-2</c:v>
                </c:pt>
                <c:pt idx="731">
                  <c:v>4.6199999999999797E-2</c:v>
                </c:pt>
                <c:pt idx="732">
                  <c:v>4.6399999999999803E-2</c:v>
                </c:pt>
                <c:pt idx="733">
                  <c:v>4.6599999999999801E-2</c:v>
                </c:pt>
                <c:pt idx="734">
                  <c:v>4.67999999999998E-2</c:v>
                </c:pt>
                <c:pt idx="735">
                  <c:v>4.6999999999999799E-2</c:v>
                </c:pt>
                <c:pt idx="736">
                  <c:v>4.7199999999999798E-2</c:v>
                </c:pt>
                <c:pt idx="737">
                  <c:v>4.7399999999999803E-2</c:v>
                </c:pt>
                <c:pt idx="738">
                  <c:v>4.7599999999999802E-2</c:v>
                </c:pt>
                <c:pt idx="739">
                  <c:v>4.7799999999999801E-2</c:v>
                </c:pt>
                <c:pt idx="740">
                  <c:v>4.79999999999998E-2</c:v>
                </c:pt>
                <c:pt idx="741">
                  <c:v>4.8199999999999799E-2</c:v>
                </c:pt>
                <c:pt idx="742">
                  <c:v>4.8399999999999797E-2</c:v>
                </c:pt>
                <c:pt idx="743">
                  <c:v>4.8599999999999803E-2</c:v>
                </c:pt>
                <c:pt idx="744">
                  <c:v>4.8799999999999802E-2</c:v>
                </c:pt>
                <c:pt idx="745">
                  <c:v>4.8999999999999801E-2</c:v>
                </c:pt>
                <c:pt idx="746">
                  <c:v>4.9199999999999799E-2</c:v>
                </c:pt>
                <c:pt idx="747">
                  <c:v>4.9399999999999798E-2</c:v>
                </c:pt>
                <c:pt idx="748">
                  <c:v>4.9599999999999797E-2</c:v>
                </c:pt>
                <c:pt idx="749">
                  <c:v>4.9799999999999803E-2</c:v>
                </c:pt>
                <c:pt idx="750">
                  <c:v>4.9999999999999802E-2</c:v>
                </c:pt>
                <c:pt idx="751">
                  <c:v>5.01999999999998E-2</c:v>
                </c:pt>
                <c:pt idx="752">
                  <c:v>5.0399999999999799E-2</c:v>
                </c:pt>
                <c:pt idx="753">
                  <c:v>5.0599999999999798E-2</c:v>
                </c:pt>
                <c:pt idx="754">
                  <c:v>5.0799999999999797E-2</c:v>
                </c:pt>
                <c:pt idx="755">
                  <c:v>5.0999999999999802E-2</c:v>
                </c:pt>
                <c:pt idx="756">
                  <c:v>5.1199999999999801E-2</c:v>
                </c:pt>
                <c:pt idx="757">
                  <c:v>5.13999999999998E-2</c:v>
                </c:pt>
                <c:pt idx="758">
                  <c:v>5.1599999999999799E-2</c:v>
                </c:pt>
                <c:pt idx="759">
                  <c:v>5.1799999999999798E-2</c:v>
                </c:pt>
                <c:pt idx="760">
                  <c:v>5.1999999999999803E-2</c:v>
                </c:pt>
                <c:pt idx="761">
                  <c:v>5.2199999999999802E-2</c:v>
                </c:pt>
                <c:pt idx="762">
                  <c:v>5.2399999999999801E-2</c:v>
                </c:pt>
                <c:pt idx="763">
                  <c:v>5.25999999999998E-2</c:v>
                </c:pt>
                <c:pt idx="764">
                  <c:v>5.2799999999999798E-2</c:v>
                </c:pt>
                <c:pt idx="765">
                  <c:v>5.2999999999999797E-2</c:v>
                </c:pt>
                <c:pt idx="766">
                  <c:v>5.3199999999999602E-2</c:v>
                </c:pt>
                <c:pt idx="767">
                  <c:v>5.3399999999999601E-2</c:v>
                </c:pt>
                <c:pt idx="768">
                  <c:v>5.3599999999999599E-2</c:v>
                </c:pt>
                <c:pt idx="769">
                  <c:v>5.3799999999999598E-2</c:v>
                </c:pt>
                <c:pt idx="770">
                  <c:v>5.3999999999999597E-2</c:v>
                </c:pt>
                <c:pt idx="771">
                  <c:v>5.4199999999999603E-2</c:v>
                </c:pt>
                <c:pt idx="772">
                  <c:v>5.4399999999999601E-2</c:v>
                </c:pt>
                <c:pt idx="773">
                  <c:v>5.45999999999996E-2</c:v>
                </c:pt>
                <c:pt idx="774">
                  <c:v>5.4799999999999599E-2</c:v>
                </c:pt>
                <c:pt idx="775">
                  <c:v>5.4999999999999598E-2</c:v>
                </c:pt>
                <c:pt idx="776">
                  <c:v>5.5199999999999597E-2</c:v>
                </c:pt>
                <c:pt idx="777">
                  <c:v>5.5399999999999602E-2</c:v>
                </c:pt>
                <c:pt idx="778">
                  <c:v>5.5599999999999601E-2</c:v>
                </c:pt>
                <c:pt idx="779">
                  <c:v>5.57999999999996E-2</c:v>
                </c:pt>
                <c:pt idx="780">
                  <c:v>5.5999999999999599E-2</c:v>
                </c:pt>
                <c:pt idx="781">
                  <c:v>5.6199999999999597E-2</c:v>
                </c:pt>
                <c:pt idx="782">
                  <c:v>5.6399999999999603E-2</c:v>
                </c:pt>
                <c:pt idx="783">
                  <c:v>5.6599999999999602E-2</c:v>
                </c:pt>
                <c:pt idx="784">
                  <c:v>5.6799999999999601E-2</c:v>
                </c:pt>
                <c:pt idx="785">
                  <c:v>5.69999999999996E-2</c:v>
                </c:pt>
                <c:pt idx="786">
                  <c:v>5.7199999999999598E-2</c:v>
                </c:pt>
                <c:pt idx="787">
                  <c:v>5.7399999999999597E-2</c:v>
                </c:pt>
                <c:pt idx="788">
                  <c:v>5.7599999999999603E-2</c:v>
                </c:pt>
                <c:pt idx="789">
                  <c:v>5.7799999999999602E-2</c:v>
                </c:pt>
                <c:pt idx="790">
                  <c:v>5.79999999999996E-2</c:v>
                </c:pt>
                <c:pt idx="791">
                  <c:v>5.8199999999999599E-2</c:v>
                </c:pt>
                <c:pt idx="792">
                  <c:v>5.8399999999999598E-2</c:v>
                </c:pt>
                <c:pt idx="793">
                  <c:v>5.8599999999999597E-2</c:v>
                </c:pt>
                <c:pt idx="794">
                  <c:v>5.8799999999999603E-2</c:v>
                </c:pt>
                <c:pt idx="795">
                  <c:v>5.8999999999999601E-2</c:v>
                </c:pt>
                <c:pt idx="796">
                  <c:v>5.91999999999996E-2</c:v>
                </c:pt>
                <c:pt idx="797">
                  <c:v>5.9399999999999599E-2</c:v>
                </c:pt>
                <c:pt idx="798">
                  <c:v>5.9599999999999598E-2</c:v>
                </c:pt>
                <c:pt idx="799">
                  <c:v>5.9799999999999597E-2</c:v>
                </c:pt>
                <c:pt idx="800">
                  <c:v>5.9999999999999602E-2</c:v>
                </c:pt>
                <c:pt idx="801">
                  <c:v>6.0199999999999601E-2</c:v>
                </c:pt>
                <c:pt idx="802">
                  <c:v>6.03999999999996E-2</c:v>
                </c:pt>
                <c:pt idx="803">
                  <c:v>6.0599999999999599E-2</c:v>
                </c:pt>
                <c:pt idx="804">
                  <c:v>6.0799999999999597E-2</c:v>
                </c:pt>
                <c:pt idx="805">
                  <c:v>6.0999999999999603E-2</c:v>
                </c:pt>
                <c:pt idx="806">
                  <c:v>6.1199999999999602E-2</c:v>
                </c:pt>
                <c:pt idx="807">
                  <c:v>6.1399999999999601E-2</c:v>
                </c:pt>
                <c:pt idx="808">
                  <c:v>6.15999999999996E-2</c:v>
                </c:pt>
                <c:pt idx="809">
                  <c:v>6.1799999999999598E-2</c:v>
                </c:pt>
                <c:pt idx="810">
                  <c:v>6.1999999999999597E-2</c:v>
                </c:pt>
                <c:pt idx="811">
                  <c:v>6.2199999999999603E-2</c:v>
                </c:pt>
                <c:pt idx="812">
                  <c:v>6.2399999999999602E-2</c:v>
                </c:pt>
                <c:pt idx="813">
                  <c:v>6.25999999999996E-2</c:v>
                </c:pt>
                <c:pt idx="814">
                  <c:v>6.2799999999999606E-2</c:v>
                </c:pt>
                <c:pt idx="815">
                  <c:v>6.2999999999999598E-2</c:v>
                </c:pt>
                <c:pt idx="816">
                  <c:v>6.3199999999999604E-2</c:v>
                </c:pt>
                <c:pt idx="817">
                  <c:v>6.3399999999999596E-2</c:v>
                </c:pt>
                <c:pt idx="818">
                  <c:v>6.3599999999999601E-2</c:v>
                </c:pt>
                <c:pt idx="819">
                  <c:v>6.3799999999999593E-2</c:v>
                </c:pt>
                <c:pt idx="820">
                  <c:v>6.3999999999999599E-2</c:v>
                </c:pt>
                <c:pt idx="821">
                  <c:v>6.4199999999999605E-2</c:v>
                </c:pt>
                <c:pt idx="822">
                  <c:v>6.4399999999999805E-2</c:v>
                </c:pt>
                <c:pt idx="823">
                  <c:v>6.4599999999999796E-2</c:v>
                </c:pt>
                <c:pt idx="824">
                  <c:v>6.4799999999999802E-2</c:v>
                </c:pt>
                <c:pt idx="825">
                  <c:v>6.4999999999999794E-2</c:v>
                </c:pt>
                <c:pt idx="826">
                  <c:v>6.51999999999998E-2</c:v>
                </c:pt>
                <c:pt idx="827">
                  <c:v>6.5399999999999806E-2</c:v>
                </c:pt>
                <c:pt idx="828">
                  <c:v>6.5599999999999797E-2</c:v>
                </c:pt>
                <c:pt idx="829">
                  <c:v>6.5799999999999803E-2</c:v>
                </c:pt>
                <c:pt idx="830">
                  <c:v>6.5999999999999795E-2</c:v>
                </c:pt>
                <c:pt idx="831">
                  <c:v>6.6199999999999801E-2</c:v>
                </c:pt>
                <c:pt idx="832">
                  <c:v>6.6399999999999806E-2</c:v>
                </c:pt>
                <c:pt idx="833">
                  <c:v>6.6599999999999798E-2</c:v>
                </c:pt>
                <c:pt idx="834">
                  <c:v>6.6799999999999804E-2</c:v>
                </c:pt>
                <c:pt idx="835">
                  <c:v>6.6999999999999796E-2</c:v>
                </c:pt>
                <c:pt idx="836">
                  <c:v>6.7199999999999802E-2</c:v>
                </c:pt>
                <c:pt idx="837">
                  <c:v>6.7399999999999793E-2</c:v>
                </c:pt>
                <c:pt idx="838">
                  <c:v>6.7599999999999799E-2</c:v>
                </c:pt>
                <c:pt idx="839">
                  <c:v>6.7799999999999805E-2</c:v>
                </c:pt>
                <c:pt idx="840">
                  <c:v>6.7999999999999797E-2</c:v>
                </c:pt>
                <c:pt idx="841">
                  <c:v>6.8199999999999802E-2</c:v>
                </c:pt>
                <c:pt idx="842">
                  <c:v>6.8399999999999794E-2</c:v>
                </c:pt>
                <c:pt idx="843">
                  <c:v>6.85999999999998E-2</c:v>
                </c:pt>
                <c:pt idx="844">
                  <c:v>6.8799999999999806E-2</c:v>
                </c:pt>
                <c:pt idx="845">
                  <c:v>6.8999999999999798E-2</c:v>
                </c:pt>
                <c:pt idx="846">
                  <c:v>6.9199999999999803E-2</c:v>
                </c:pt>
                <c:pt idx="847">
                  <c:v>6.9399999999999795E-2</c:v>
                </c:pt>
                <c:pt idx="848">
                  <c:v>6.9599999999999801E-2</c:v>
                </c:pt>
                <c:pt idx="849">
                  <c:v>6.9799999999999807E-2</c:v>
                </c:pt>
                <c:pt idx="850">
                  <c:v>6.9999999999999798E-2</c:v>
                </c:pt>
                <c:pt idx="851">
                  <c:v>7.0199999999999804E-2</c:v>
                </c:pt>
                <c:pt idx="852">
                  <c:v>7.0399999999999796E-2</c:v>
                </c:pt>
                <c:pt idx="853">
                  <c:v>7.0599999999999802E-2</c:v>
                </c:pt>
                <c:pt idx="854">
                  <c:v>7.0799999999999794E-2</c:v>
                </c:pt>
                <c:pt idx="855">
                  <c:v>7.0999999999999799E-2</c:v>
                </c:pt>
                <c:pt idx="856">
                  <c:v>7.1199999999999805E-2</c:v>
                </c:pt>
                <c:pt idx="857">
                  <c:v>7.1400000000000005E-2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7.2400000000000006E-2</c:v>
                </c:pt>
                <c:pt idx="863">
                  <c:v>7.2599999999999998E-2</c:v>
                </c:pt>
                <c:pt idx="864">
                  <c:v>7.2800000000000004E-2</c:v>
                </c:pt>
                <c:pt idx="865">
                  <c:v>7.2999999999999995E-2</c:v>
                </c:pt>
                <c:pt idx="866">
                  <c:v>7.3200000000000001E-2</c:v>
                </c:pt>
                <c:pt idx="867">
                  <c:v>7.3400000000000007E-2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7.4399999999999994E-2</c:v>
                </c:pt>
                <c:pt idx="873">
                  <c:v>7.46E-2</c:v>
                </c:pt>
                <c:pt idx="874">
                  <c:v>7.4800000000000005E-2</c:v>
                </c:pt>
                <c:pt idx="875">
                  <c:v>7.4999999999999997E-2</c:v>
                </c:pt>
                <c:pt idx="876">
                  <c:v>7.5200000000000003E-2</c:v>
                </c:pt>
                <c:pt idx="877">
                  <c:v>7.5399999999999995E-2</c:v>
                </c:pt>
                <c:pt idx="878">
                  <c:v>7.5600000000000001E-2</c:v>
                </c:pt>
                <c:pt idx="879">
                  <c:v>7.5800000000000006E-2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7.6399999999999996E-2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7.7200000000000005E-2</c:v>
                </c:pt>
                <c:pt idx="887">
                  <c:v>7.7399999999999997E-2</c:v>
                </c:pt>
                <c:pt idx="888">
                  <c:v>7.7600000000000002E-2</c:v>
                </c:pt>
                <c:pt idx="889">
                  <c:v>7.7799999999999994E-2</c:v>
                </c:pt>
                <c:pt idx="890">
                  <c:v>7.8E-2</c:v>
                </c:pt>
                <c:pt idx="891">
                  <c:v>7.8200000000000006E-2</c:v>
                </c:pt>
                <c:pt idx="892">
                  <c:v>7.8400000000000206E-2</c:v>
                </c:pt>
                <c:pt idx="893">
                  <c:v>7.8600000000000197E-2</c:v>
                </c:pt>
                <c:pt idx="894">
                  <c:v>7.8800000000000203E-2</c:v>
                </c:pt>
                <c:pt idx="895">
                  <c:v>7.9000000000000195E-2</c:v>
                </c:pt>
                <c:pt idx="896">
                  <c:v>7.9200000000000201E-2</c:v>
                </c:pt>
                <c:pt idx="897">
                  <c:v>7.9400000000000207E-2</c:v>
                </c:pt>
                <c:pt idx="898">
                  <c:v>7.9600000000000198E-2</c:v>
                </c:pt>
                <c:pt idx="899">
                  <c:v>7.9800000000000204E-2</c:v>
                </c:pt>
                <c:pt idx="900">
                  <c:v>8.0000000000000196E-2</c:v>
                </c:pt>
                <c:pt idx="901">
                  <c:v>8.0200000000000202E-2</c:v>
                </c:pt>
                <c:pt idx="902">
                  <c:v>8.0400000000000194E-2</c:v>
                </c:pt>
                <c:pt idx="903">
                  <c:v>8.0600000000000199E-2</c:v>
                </c:pt>
                <c:pt idx="904">
                  <c:v>8.0800000000000205E-2</c:v>
                </c:pt>
                <c:pt idx="905">
                  <c:v>8.1000000000000197E-2</c:v>
                </c:pt>
                <c:pt idx="906">
                  <c:v>8.1200000000000203E-2</c:v>
                </c:pt>
                <c:pt idx="907">
                  <c:v>8.1400000000000194E-2</c:v>
                </c:pt>
                <c:pt idx="908">
                  <c:v>8.16000000000002E-2</c:v>
                </c:pt>
                <c:pt idx="909">
                  <c:v>8.1800000000000206E-2</c:v>
                </c:pt>
                <c:pt idx="910">
                  <c:v>8.2000000000000198E-2</c:v>
                </c:pt>
                <c:pt idx="911">
                  <c:v>8.2200000000000203E-2</c:v>
                </c:pt>
                <c:pt idx="912">
                  <c:v>8.2400000000000195E-2</c:v>
                </c:pt>
                <c:pt idx="913">
                  <c:v>8.2600000000000201E-2</c:v>
                </c:pt>
                <c:pt idx="914">
                  <c:v>8.2800000000000207E-2</c:v>
                </c:pt>
                <c:pt idx="915">
                  <c:v>8.3000000000000199E-2</c:v>
                </c:pt>
                <c:pt idx="916">
                  <c:v>8.3200000000000204E-2</c:v>
                </c:pt>
                <c:pt idx="917">
                  <c:v>8.3400000000000196E-2</c:v>
                </c:pt>
                <c:pt idx="918">
                  <c:v>8.3600000000000202E-2</c:v>
                </c:pt>
                <c:pt idx="919">
                  <c:v>8.3800000000000194E-2</c:v>
                </c:pt>
                <c:pt idx="920">
                  <c:v>8.40000000000002E-2</c:v>
                </c:pt>
                <c:pt idx="921">
                  <c:v>8.4200000000000205E-2</c:v>
                </c:pt>
                <c:pt idx="922">
                  <c:v>8.4400000000000197E-2</c:v>
                </c:pt>
                <c:pt idx="923">
                  <c:v>8.4600000000000203E-2</c:v>
                </c:pt>
                <c:pt idx="924">
                  <c:v>8.4800000000000195E-2</c:v>
                </c:pt>
                <c:pt idx="925">
                  <c:v>8.50000000000002E-2</c:v>
                </c:pt>
                <c:pt idx="926">
                  <c:v>8.5200000000000206E-2</c:v>
                </c:pt>
                <c:pt idx="927">
                  <c:v>8.5400000000000406E-2</c:v>
                </c:pt>
                <c:pt idx="928">
                  <c:v>8.5600000000000398E-2</c:v>
                </c:pt>
                <c:pt idx="929">
                  <c:v>8.5800000000000404E-2</c:v>
                </c:pt>
                <c:pt idx="930">
                  <c:v>8.6000000000000396E-2</c:v>
                </c:pt>
                <c:pt idx="931">
                  <c:v>8.6200000000000401E-2</c:v>
                </c:pt>
                <c:pt idx="932">
                  <c:v>8.6400000000000393E-2</c:v>
                </c:pt>
                <c:pt idx="933">
                  <c:v>8.6600000000000399E-2</c:v>
                </c:pt>
                <c:pt idx="934">
                  <c:v>8.6800000000000405E-2</c:v>
                </c:pt>
                <c:pt idx="935">
                  <c:v>8.7000000000000396E-2</c:v>
                </c:pt>
                <c:pt idx="936">
                  <c:v>8.7200000000000402E-2</c:v>
                </c:pt>
                <c:pt idx="937">
                  <c:v>8.7400000000000394E-2</c:v>
                </c:pt>
                <c:pt idx="938">
                  <c:v>8.76000000000004E-2</c:v>
                </c:pt>
                <c:pt idx="939">
                  <c:v>8.7800000000000405E-2</c:v>
                </c:pt>
                <c:pt idx="940">
                  <c:v>8.8000000000000397E-2</c:v>
                </c:pt>
                <c:pt idx="941">
                  <c:v>8.8200000000000403E-2</c:v>
                </c:pt>
                <c:pt idx="942">
                  <c:v>8.8400000000000395E-2</c:v>
                </c:pt>
                <c:pt idx="943">
                  <c:v>8.8600000000000401E-2</c:v>
                </c:pt>
                <c:pt idx="944">
                  <c:v>8.8800000000000406E-2</c:v>
                </c:pt>
                <c:pt idx="945">
                  <c:v>8.9000000000000398E-2</c:v>
                </c:pt>
                <c:pt idx="946">
                  <c:v>8.9200000000000404E-2</c:v>
                </c:pt>
                <c:pt idx="947">
                  <c:v>8.9400000000000396E-2</c:v>
                </c:pt>
                <c:pt idx="948">
                  <c:v>8.9600000000000402E-2</c:v>
                </c:pt>
                <c:pt idx="949">
                  <c:v>8.9800000000000393E-2</c:v>
                </c:pt>
                <c:pt idx="950">
                  <c:v>9.0000000000000399E-2</c:v>
                </c:pt>
                <c:pt idx="951">
                  <c:v>9.0200000000000405E-2</c:v>
                </c:pt>
                <c:pt idx="952">
                  <c:v>9.0400000000000397E-2</c:v>
                </c:pt>
                <c:pt idx="953">
                  <c:v>9.0600000000000402E-2</c:v>
                </c:pt>
                <c:pt idx="954">
                  <c:v>9.0800000000000394E-2</c:v>
                </c:pt>
                <c:pt idx="955">
                  <c:v>9.10000000000004E-2</c:v>
                </c:pt>
                <c:pt idx="956">
                  <c:v>9.1200000000000406E-2</c:v>
                </c:pt>
                <c:pt idx="957">
                  <c:v>9.1400000000000398E-2</c:v>
                </c:pt>
                <c:pt idx="958">
                  <c:v>9.1600000000000403E-2</c:v>
                </c:pt>
                <c:pt idx="959">
                  <c:v>9.1800000000000395E-2</c:v>
                </c:pt>
                <c:pt idx="960">
                  <c:v>9.2000000000000401E-2</c:v>
                </c:pt>
                <c:pt idx="961">
                  <c:v>9.2200000000000407E-2</c:v>
                </c:pt>
                <c:pt idx="962">
                  <c:v>9.2400000000000607E-2</c:v>
                </c:pt>
                <c:pt idx="963">
                  <c:v>9.2600000000000598E-2</c:v>
                </c:pt>
                <c:pt idx="964">
                  <c:v>9.2800000000000604E-2</c:v>
                </c:pt>
                <c:pt idx="965">
                  <c:v>9.3000000000000596E-2</c:v>
                </c:pt>
                <c:pt idx="966">
                  <c:v>9.3200000000000602E-2</c:v>
                </c:pt>
                <c:pt idx="967">
                  <c:v>9.3400000000000594E-2</c:v>
                </c:pt>
                <c:pt idx="968">
                  <c:v>9.3600000000000599E-2</c:v>
                </c:pt>
                <c:pt idx="969">
                  <c:v>9.3800000000000605E-2</c:v>
                </c:pt>
                <c:pt idx="970">
                  <c:v>9.4000000000000597E-2</c:v>
                </c:pt>
                <c:pt idx="971">
                  <c:v>9.4200000000000603E-2</c:v>
                </c:pt>
                <c:pt idx="972">
                  <c:v>9.4400000000000595E-2</c:v>
                </c:pt>
                <c:pt idx="973">
                  <c:v>9.46000000000006E-2</c:v>
                </c:pt>
                <c:pt idx="974">
                  <c:v>9.4800000000000606E-2</c:v>
                </c:pt>
                <c:pt idx="975">
                  <c:v>9.5000000000000598E-2</c:v>
                </c:pt>
                <c:pt idx="976">
                  <c:v>9.5200000000000604E-2</c:v>
                </c:pt>
                <c:pt idx="977">
                  <c:v>9.5400000000000595E-2</c:v>
                </c:pt>
                <c:pt idx="978">
                  <c:v>9.5600000000000601E-2</c:v>
                </c:pt>
                <c:pt idx="979">
                  <c:v>9.5800000000000607E-2</c:v>
                </c:pt>
                <c:pt idx="980">
                  <c:v>9.6000000000000599E-2</c:v>
                </c:pt>
                <c:pt idx="981">
                  <c:v>9.6200000000000604E-2</c:v>
                </c:pt>
                <c:pt idx="982">
                  <c:v>9.6400000000000596E-2</c:v>
                </c:pt>
                <c:pt idx="983">
                  <c:v>9.6600000000000602E-2</c:v>
                </c:pt>
                <c:pt idx="984">
                  <c:v>9.6800000000000594E-2</c:v>
                </c:pt>
                <c:pt idx="985">
                  <c:v>9.70000000000006E-2</c:v>
                </c:pt>
                <c:pt idx="986">
                  <c:v>9.7200000000000605E-2</c:v>
                </c:pt>
                <c:pt idx="987">
                  <c:v>9.7400000000000597E-2</c:v>
                </c:pt>
                <c:pt idx="988">
                  <c:v>9.7600000000000603E-2</c:v>
                </c:pt>
                <c:pt idx="989">
                  <c:v>9.7800000000000595E-2</c:v>
                </c:pt>
                <c:pt idx="990">
                  <c:v>9.8000000000000601E-2</c:v>
                </c:pt>
                <c:pt idx="991">
                  <c:v>9.8200000000000606E-2</c:v>
                </c:pt>
                <c:pt idx="992">
                  <c:v>9.8400000000000598E-2</c:v>
                </c:pt>
                <c:pt idx="993">
                  <c:v>9.8600000000000604E-2</c:v>
                </c:pt>
                <c:pt idx="994">
                  <c:v>9.8800000000000596E-2</c:v>
                </c:pt>
                <c:pt idx="995">
                  <c:v>9.9000000000000601E-2</c:v>
                </c:pt>
                <c:pt idx="996">
                  <c:v>9.9200000000000593E-2</c:v>
                </c:pt>
                <c:pt idx="997">
                  <c:v>9.9400000000000793E-2</c:v>
                </c:pt>
                <c:pt idx="998">
                  <c:v>9.9600000000000799E-2</c:v>
                </c:pt>
                <c:pt idx="999">
                  <c:v>9.9800000000000805E-2</c:v>
                </c:pt>
                <c:pt idx="1000">
                  <c:v>0.1</c:v>
                </c:pt>
              </c:numCache>
            </c:numRef>
          </c:xVal>
          <c:yVal>
            <c:numRef>
              <c:f>GIL_dc!$T$2:$T$1002</c:f>
              <c:numCache>
                <c:formatCode>General</c:formatCode>
                <c:ptCount val="1001"/>
                <c:pt idx="0">
                  <c:v>0.43289670838917399</c:v>
                </c:pt>
                <c:pt idx="1">
                  <c:v>0.432475990262986</c:v>
                </c:pt>
                <c:pt idx="2">
                  <c:v>0.432053414577664</c:v>
                </c:pt>
                <c:pt idx="3">
                  <c:v>0.431628977361735</c:v>
                </c:pt>
                <c:pt idx="4">
                  <c:v>0.43120267466931</c:v>
                </c:pt>
                <c:pt idx="5">
                  <c:v>0.43077450258066602</c:v>
                </c:pt>
                <c:pt idx="6">
                  <c:v>0.43034445720250297</c:v>
                </c:pt>
                <c:pt idx="7">
                  <c:v>0.42991253466820001</c:v>
                </c:pt>
                <c:pt idx="8">
                  <c:v>0.42947873113808399</c:v>
                </c:pt>
                <c:pt idx="9">
                  <c:v>0.42904304279967997</c:v>
                </c:pt>
                <c:pt idx="10">
                  <c:v>0.428605465867964</c:v>
                </c:pt>
                <c:pt idx="11">
                  <c:v>0.42816599658562898</c:v>
                </c:pt>
                <c:pt idx="12">
                  <c:v>0.42772463122333398</c:v>
                </c:pt>
                <c:pt idx="13">
                  <c:v>0.42728136607995099</c:v>
                </c:pt>
                <c:pt idx="14">
                  <c:v>0.42683619748283302</c:v>
                </c:pt>
                <c:pt idx="15">
                  <c:v>0.426389121788046</c:v>
                </c:pt>
                <c:pt idx="16">
                  <c:v>0.42594013538063602</c:v>
                </c:pt>
                <c:pt idx="17">
                  <c:v>0.42548923467486399</c:v>
                </c:pt>
                <c:pt idx="18">
                  <c:v>0.42503641611446003</c:v>
                </c:pt>
                <c:pt idx="19">
                  <c:v>0.42458167617287501</c:v>
                </c:pt>
                <c:pt idx="20">
                  <c:v>0.42412501135351</c:v>
                </c:pt>
                <c:pt idx="21">
                  <c:v>0.42366641818997203</c:v>
                </c:pt>
                <c:pt idx="22">
                  <c:v>0.42320589324631203</c:v>
                </c:pt>
                <c:pt idx="23">
                  <c:v>0.42274343311726598</c:v>
                </c:pt>
                <c:pt idx="24">
                  <c:v>0.42227903442849202</c:v>
                </c:pt>
                <c:pt idx="25">
                  <c:v>0.42181269383681202</c:v>
                </c:pt>
                <c:pt idx="26">
                  <c:v>0.42134440803044199</c:v>
                </c:pt>
                <c:pt idx="27">
                  <c:v>0.42087417372923402</c:v>
                </c:pt>
                <c:pt idx="28">
                  <c:v>0.420401987684899</c:v>
                </c:pt>
                <c:pt idx="29">
                  <c:v>0.41992784668125499</c:v>
                </c:pt>
                <c:pt idx="30">
                  <c:v>0.41945174753443198</c:v>
                </c:pt>
                <c:pt idx="31">
                  <c:v>0.41897368709312699</c:v>
                </c:pt>
                <c:pt idx="32">
                  <c:v>0.41849366223881002</c:v>
                </c:pt>
                <c:pt idx="33">
                  <c:v>0.418011669885959</c:v>
                </c:pt>
                <c:pt idx="34">
                  <c:v>0.41752770698228397</c:v>
                </c:pt>
                <c:pt idx="35">
                  <c:v>0.41704177050893798</c:v>
                </c:pt>
                <c:pt idx="36">
                  <c:v>0.41655385748074802</c:v>
                </c:pt>
                <c:pt idx="37">
                  <c:v>0.416063964946427</c:v>
                </c:pt>
                <c:pt idx="38">
                  <c:v>0.41557208998879003</c:v>
                </c:pt>
                <c:pt idx="39">
                  <c:v>0.41507822972496899</c:v>
                </c:pt>
                <c:pt idx="40">
                  <c:v>0.41458238130662201</c:v>
                </c:pt>
                <c:pt idx="41">
                  <c:v>0.41408454192015298</c:v>
                </c:pt>
                <c:pt idx="42">
                  <c:v>0.41358470878690401</c:v>
                </c:pt>
                <c:pt idx="43">
                  <c:v>0.41308287916337699</c:v>
                </c:pt>
                <c:pt idx="44">
                  <c:v>0.412579050341425</c:v>
                </c:pt>
                <c:pt idx="45">
                  <c:v>0.41207321964846599</c:v>
                </c:pt>
                <c:pt idx="46">
                  <c:v>0.41156538444766999</c:v>
                </c:pt>
                <c:pt idx="47">
                  <c:v>0.41105554213816897</c:v>
                </c:pt>
                <c:pt idx="48">
                  <c:v>0.41054369015525299</c:v>
                </c:pt>
                <c:pt idx="49">
                  <c:v>0.41002982597054499</c:v>
                </c:pt>
                <c:pt idx="50">
                  <c:v>0.409513947092218</c:v>
                </c:pt>
                <c:pt idx="51">
                  <c:v>0.40899605106516701</c:v>
                </c:pt>
                <c:pt idx="52">
                  <c:v>0.40847613547120398</c:v>
                </c:pt>
                <c:pt idx="53">
                  <c:v>0.40795419792923698</c:v>
                </c:pt>
                <c:pt idx="54">
                  <c:v>0.40743023609545798</c:v>
                </c:pt>
                <c:pt idx="55">
                  <c:v>0.40690424766352401</c:v>
                </c:pt>
                <c:pt idx="56">
                  <c:v>0.40637623036472997</c:v>
                </c:pt>
                <c:pt idx="57">
                  <c:v>0.405846181968186</c:v>
                </c:pt>
                <c:pt idx="58">
                  <c:v>0.40531410028099102</c:v>
                </c:pt>
                <c:pt idx="59">
                  <c:v>0.40477998314840902</c:v>
                </c:pt>
                <c:pt idx="60">
                  <c:v>0.40424382845402801</c:v>
                </c:pt>
                <c:pt idx="61">
                  <c:v>0.40370563411993499</c:v>
                </c:pt>
                <c:pt idx="62">
                  <c:v>0.40316539810687302</c:v>
                </c:pt>
                <c:pt idx="63">
                  <c:v>0.40262311841441001</c:v>
                </c:pt>
                <c:pt idx="64">
                  <c:v>0.40207879308108502</c:v>
                </c:pt>
                <c:pt idx="65">
                  <c:v>0.40153242018458102</c:v>
                </c:pt>
                <c:pt idx="66">
                  <c:v>0.400983997841863</c:v>
                </c:pt>
                <c:pt idx="67">
                  <c:v>0.40043352420934403</c:v>
                </c:pt>
                <c:pt idx="68">
                  <c:v>0.39988099748301797</c:v>
                </c:pt>
                <c:pt idx="69">
                  <c:v>0.39932641589862</c:v>
                </c:pt>
                <c:pt idx="70">
                  <c:v>0.39876977773175998</c:v>
                </c:pt>
                <c:pt idx="71">
                  <c:v>0.39821108129807098</c:v>
                </c:pt>
                <c:pt idx="72">
                  <c:v>0.39765032495334401</c:v>
                </c:pt>
                <c:pt idx="73">
                  <c:v>0.39708750709365898</c:v>
                </c:pt>
                <c:pt idx="74">
                  <c:v>0.39652262615552902</c:v>
                </c:pt>
                <c:pt idx="75">
                  <c:v>0.39595568061601999</c:v>
                </c:pt>
                <c:pt idx="76">
                  <c:v>0.39538666899288299</c:v>
                </c:pt>
                <c:pt idx="77">
                  <c:v>0.39481558984468001</c:v>
                </c:pt>
                <c:pt idx="78">
                  <c:v>0.39424244177090201</c:v>
                </c:pt>
                <c:pt idx="79">
                  <c:v>0.39366722341209698</c:v>
                </c:pt>
                <c:pt idx="80">
                  <c:v>0.393089933449975</c:v>
                </c:pt>
                <c:pt idx="81">
                  <c:v>0.39251057060752897</c:v>
                </c:pt>
                <c:pt idx="82">
                  <c:v>0.391929133649148</c:v>
                </c:pt>
                <c:pt idx="83">
                  <c:v>0.39134562138072099</c:v>
                </c:pt>
                <c:pt idx="84">
                  <c:v>0.39076003264974501</c:v>
                </c:pt>
                <c:pt idx="85">
                  <c:v>0.39017236634542601</c:v>
                </c:pt>
                <c:pt idx="86">
                  <c:v>0.38958262139877903</c:v>
                </c:pt>
                <c:pt idx="87">
                  <c:v>0.38899079678273002</c:v>
                </c:pt>
                <c:pt idx="88">
                  <c:v>0.38839689151220103</c:v>
                </c:pt>
                <c:pt idx="89">
                  <c:v>0.38780090464421402</c:v>
                </c:pt>
                <c:pt idx="90">
                  <c:v>0.38720283527796701</c:v>
                </c:pt>
                <c:pt idx="91">
                  <c:v>0.38660268255492403</c:v>
                </c:pt>
                <c:pt idx="92">
                  <c:v>0.38600044565890501</c:v>
                </c:pt>
                <c:pt idx="93">
                  <c:v>0.38539612381616001</c:v>
                </c:pt>
                <c:pt idx="94">
                  <c:v>0.38478971629543901</c:v>
                </c:pt>
                <c:pt idx="95">
                  <c:v>0.38418122240808</c:v>
                </c:pt>
                <c:pt idx="96">
                  <c:v>0.38357064150807502</c:v>
                </c:pt>
                <c:pt idx="97">
                  <c:v>0.38295797299213002</c:v>
                </c:pt>
                <c:pt idx="98">
                  <c:v>0.38234321629974199</c:v>
                </c:pt>
                <c:pt idx="99">
                  <c:v>0.38172637091325801</c:v>
                </c:pt>
                <c:pt idx="100">
                  <c:v>0.38110743635793298</c:v>
                </c:pt>
                <c:pt idx="101">
                  <c:v>0.38048641220198698</c:v>
                </c:pt>
                <c:pt idx="102">
                  <c:v>0.37986329805666003</c:v>
                </c:pt>
                <c:pt idx="103">
                  <c:v>0.37923809357625998</c:v>
                </c:pt>
                <c:pt idx="104">
                  <c:v>0.37861079845821699</c:v>
                </c:pt>
                <c:pt idx="105">
                  <c:v>0.37798141244312</c:v>
                </c:pt>
                <c:pt idx="106">
                  <c:v>0.37734993531476602</c:v>
                </c:pt>
                <c:pt idx="107">
                  <c:v>0.376716366900192</c:v>
                </c:pt>
                <c:pt idx="108">
                  <c:v>0.37608070706972102</c:v>
                </c:pt>
                <c:pt idx="109">
                  <c:v>0.375442955736985</c:v>
                </c:pt>
                <c:pt idx="110">
                  <c:v>0.37480311285896201</c:v>
                </c:pt>
                <c:pt idx="111">
                  <c:v>0.374161178435999</c:v>
                </c:pt>
                <c:pt idx="112">
                  <c:v>0.37351715251184298</c:v>
                </c:pt>
                <c:pt idx="113">
                  <c:v>0.37287103517365</c:v>
                </c:pt>
                <c:pt idx="114">
                  <c:v>0.37222282655202099</c:v>
                </c:pt>
                <c:pt idx="115">
                  <c:v>0.37157252682099901</c:v>
                </c:pt>
                <c:pt idx="116">
                  <c:v>0.37092013619809899</c:v>
                </c:pt>
                <c:pt idx="117">
                  <c:v>0.37026565494430302</c:v>
                </c:pt>
                <c:pt idx="118">
                  <c:v>0.369609083364077</c:v>
                </c:pt>
                <c:pt idx="119">
                  <c:v>0.36895042180537002</c:v>
                </c:pt>
                <c:pt idx="120">
                  <c:v>0.36828967065961798</c:v>
                </c:pt>
                <c:pt idx="121">
                  <c:v>0.36762683036173899</c:v>
                </c:pt>
                <c:pt idx="122">
                  <c:v>0.36696190139013102</c:v>
                </c:pt>
                <c:pt idx="123">
                  <c:v>0.36629488426666201</c:v>
                </c:pt>
                <c:pt idx="124">
                  <c:v>0.36562577955665998</c:v>
                </c:pt>
                <c:pt idx="125">
                  <c:v>0.364954587868906</c:v>
                </c:pt>
                <c:pt idx="126">
                  <c:v>0.36428130985560497</c:v>
                </c:pt>
                <c:pt idx="127">
                  <c:v>0.36360594621237502</c:v>
                </c:pt>
                <c:pt idx="128">
                  <c:v>0.36292849767823099</c:v>
                </c:pt>
                <c:pt idx="129">
                  <c:v>0.36224896503554399</c:v>
                </c:pt>
                <c:pt idx="130">
                  <c:v>0.36156734911003302</c:v>
                </c:pt>
                <c:pt idx="131">
                  <c:v>0.36088365077071499</c:v>
                </c:pt>
                <c:pt idx="132">
                  <c:v>0.36019787092988698</c:v>
                </c:pt>
                <c:pt idx="133">
                  <c:v>0.35951001054308301</c:v>
                </c:pt>
                <c:pt idx="134">
                  <c:v>0.35882007060903598</c:v>
                </c:pt>
                <c:pt idx="135">
                  <c:v>0.358128052169641</c:v>
                </c:pt>
                <c:pt idx="136">
                  <c:v>0.35743395630990399</c:v>
                </c:pt>
                <c:pt idx="137">
                  <c:v>0.35673778415789598</c:v>
                </c:pt>
                <c:pt idx="138">
                  <c:v>0.35603953688471102</c:v>
                </c:pt>
                <c:pt idx="139">
                  <c:v>0.35533921570440302</c:v>
                </c:pt>
                <c:pt idx="140">
                  <c:v>0.35463682187394002</c:v>
                </c:pt>
                <c:pt idx="141">
                  <c:v>0.35393235669313899</c:v>
                </c:pt>
                <c:pt idx="142">
                  <c:v>0.35322582150461401</c:v>
                </c:pt>
                <c:pt idx="143">
                  <c:v>0.35251721769370298</c:v>
                </c:pt>
                <c:pt idx="144">
                  <c:v>0.35180654668840899</c:v>
                </c:pt>
                <c:pt idx="145">
                  <c:v>0.35109380995933198</c:v>
                </c:pt>
                <c:pt idx="146">
                  <c:v>0.35037900901959201</c:v>
                </c:pt>
                <c:pt idx="147">
                  <c:v>0.34966214542476898</c:v>
                </c:pt>
                <c:pt idx="148">
                  <c:v>0.34894322077280598</c:v>
                </c:pt>
                <c:pt idx="149">
                  <c:v>0.34822223670395103</c:v>
                </c:pt>
                <c:pt idx="150">
                  <c:v>0.347499194900664</c:v>
                </c:pt>
                <c:pt idx="151">
                  <c:v>0.34677409708753898</c:v>
                </c:pt>
                <c:pt idx="152">
                  <c:v>0.34604694503121303</c:v>
                </c:pt>
                <c:pt idx="153">
                  <c:v>0.34531774054028602</c:v>
                </c:pt>
                <c:pt idx="154">
                  <c:v>0.34458648546522103</c:v>
                </c:pt>
                <c:pt idx="155">
                  <c:v>0.34385318169825502</c:v>
                </c:pt>
                <c:pt idx="156">
                  <c:v>0.34311783117330003</c:v>
                </c:pt>
                <c:pt idx="157">
                  <c:v>0.34238043586585798</c:v>
                </c:pt>
                <c:pt idx="158">
                  <c:v>0.34164099779289803</c:v>
                </c:pt>
                <c:pt idx="159">
                  <c:v>0.34089951901277299</c:v>
                </c:pt>
                <c:pt idx="160">
                  <c:v>0.34015600162511</c:v>
                </c:pt>
                <c:pt idx="161">
                  <c:v>0.33941044777069301</c:v>
                </c:pt>
                <c:pt idx="162">
                  <c:v>0.338662859631369</c:v>
                </c:pt>
                <c:pt idx="163">
                  <c:v>0.33791323942991902</c:v>
                </c:pt>
                <c:pt idx="164">
                  <c:v>0.33716158942996399</c:v>
                </c:pt>
                <c:pt idx="165">
                  <c:v>0.33640791193583103</c:v>
                </c:pt>
                <c:pt idx="166">
                  <c:v>0.33565220929244399</c:v>
                </c:pt>
                <c:pt idx="167">
                  <c:v>0.33489448388520399</c:v>
                </c:pt>
                <c:pt idx="168">
                  <c:v>0.334134738139859</c:v>
                </c:pt>
                <c:pt idx="169">
                  <c:v>0.33337297452238601</c:v>
                </c:pt>
                <c:pt idx="170">
                  <c:v>0.33260919553886298</c:v>
                </c:pt>
                <c:pt idx="171">
                  <c:v>0.33184340373533899</c:v>
                </c:pt>
                <c:pt idx="172">
                  <c:v>0.331075601697711</c:v>
                </c:pt>
                <c:pt idx="173">
                  <c:v>0.33030579205156901</c:v>
                </c:pt>
                <c:pt idx="174">
                  <c:v>0.32953397746209101</c:v>
                </c:pt>
                <c:pt idx="175">
                  <c:v>0.32876016063388402</c:v>
                </c:pt>
                <c:pt idx="176">
                  <c:v>0.32798434431085699</c:v>
                </c:pt>
                <c:pt idx="177">
                  <c:v>0.32720653127607502</c:v>
                </c:pt>
                <c:pt idx="178">
                  <c:v>0.32642672435162101</c:v>
                </c:pt>
                <c:pt idx="179">
                  <c:v>0.325644926398445</c:v>
                </c:pt>
                <c:pt idx="180">
                  <c:v>0.32486114031622898</c:v>
                </c:pt>
                <c:pt idx="181">
                  <c:v>0.32407536904322898</c:v>
                </c:pt>
                <c:pt idx="182">
                  <c:v>0.323287615556129</c:v>
                </c:pt>
                <c:pt idx="183">
                  <c:v>0.32249788286989101</c:v>
                </c:pt>
                <c:pt idx="184">
                  <c:v>0.32170617403760798</c:v>
                </c:pt>
                <c:pt idx="185">
                  <c:v>0.32091249215033502</c:v>
                </c:pt>
                <c:pt idx="186">
                  <c:v>0.32011684033694598</c:v>
                </c:pt>
                <c:pt idx="187">
                  <c:v>0.31931922176397098</c:v>
                </c:pt>
                <c:pt idx="188">
                  <c:v>0.31851963963543301</c:v>
                </c:pt>
                <c:pt idx="189">
                  <c:v>0.3177180971927</c:v>
                </c:pt>
                <c:pt idx="190">
                  <c:v>0.31691459771430802</c:v>
                </c:pt>
                <c:pt idx="191">
                  <c:v>0.31610914451580302</c:v>
                </c:pt>
                <c:pt idx="192">
                  <c:v>0.31530174094958502</c:v>
                </c:pt>
                <c:pt idx="193">
                  <c:v>0.31449239040472099</c:v>
                </c:pt>
                <c:pt idx="194">
                  <c:v>0.31368109630679702</c:v>
                </c:pt>
                <c:pt idx="195">
                  <c:v>0.31286786211773598</c:v>
                </c:pt>
                <c:pt idx="196">
                  <c:v>0.31205269133563102</c:v>
                </c:pt>
                <c:pt idx="197">
                  <c:v>0.31123558749457902</c:v>
                </c:pt>
                <c:pt idx="198">
                  <c:v>0.31041655416449898</c:v>
                </c:pt>
                <c:pt idx="199">
                  <c:v>0.30959559495095401</c:v>
                </c:pt>
                <c:pt idx="200">
                  <c:v>0.30877271349499502</c:v>
                </c:pt>
                <c:pt idx="201">
                  <c:v>0.30794791347295603</c:v>
                </c:pt>
                <c:pt idx="202">
                  <c:v>0.30712119859630499</c:v>
                </c:pt>
                <c:pt idx="203">
                  <c:v>0.306292572611436</c:v>
                </c:pt>
                <c:pt idx="204">
                  <c:v>0.30546203929951099</c:v>
                </c:pt>
                <c:pt idx="205">
                  <c:v>0.30462960247627402</c:v>
                </c:pt>
                <c:pt idx="206">
                  <c:v>0.30379526599185303</c:v>
                </c:pt>
                <c:pt idx="207">
                  <c:v>0.30295903373059901</c:v>
                </c:pt>
                <c:pt idx="208">
                  <c:v>0.302120909610884</c:v>
                </c:pt>
                <c:pt idx="209">
                  <c:v>0.30128089758492399</c:v>
                </c:pt>
                <c:pt idx="210">
                  <c:v>0.30043900163859499</c:v>
                </c:pt>
                <c:pt idx="211">
                  <c:v>0.29959522579123499</c:v>
                </c:pt>
                <c:pt idx="212">
                  <c:v>0.29874957409546199</c:v>
                </c:pt>
                <c:pt idx="213">
                  <c:v>0.29790205063699499</c:v>
                </c:pt>
                <c:pt idx="214">
                  <c:v>0.29705265953444399</c:v>
                </c:pt>
                <c:pt idx="215">
                  <c:v>0.296201404939132</c:v>
                </c:pt>
                <c:pt idx="216">
                  <c:v>0.29534829103490501</c:v>
                </c:pt>
                <c:pt idx="217">
                  <c:v>0.29449332203793199</c:v>
                </c:pt>
                <c:pt idx="218">
                  <c:v>0.29363650219652199</c:v>
                </c:pt>
                <c:pt idx="219">
                  <c:v>0.29277783579091698</c:v>
                </c:pt>
                <c:pt idx="220">
                  <c:v>0.29191732713311502</c:v>
                </c:pt>
                <c:pt idx="221">
                  <c:v>0.29105498056665602</c:v>
                </c:pt>
                <c:pt idx="222">
                  <c:v>0.29019080046644802</c:v>
                </c:pt>
                <c:pt idx="223">
                  <c:v>0.28932479123855098</c:v>
                </c:pt>
                <c:pt idx="224">
                  <c:v>0.28845695731999599</c:v>
                </c:pt>
                <c:pt idx="225">
                  <c:v>0.287587303178578</c:v>
                </c:pt>
                <c:pt idx="226">
                  <c:v>0.28671583331265998</c:v>
                </c:pt>
                <c:pt idx="227">
                  <c:v>0.28584255225098398</c:v>
                </c:pt>
                <c:pt idx="228">
                  <c:v>0.28496746455246502</c:v>
                </c:pt>
                <c:pt idx="229">
                  <c:v>0.28409057480598898</c:v>
                </c:pt>
                <c:pt idx="230">
                  <c:v>0.28321188763022498</c:v>
                </c:pt>
                <c:pt idx="231">
                  <c:v>0.28233140767341203</c:v>
                </c:pt>
                <c:pt idx="232">
                  <c:v>0.28144913961317602</c:v>
                </c:pt>
                <c:pt idx="233">
                  <c:v>0.28056508815631498</c:v>
                </c:pt>
                <c:pt idx="234">
                  <c:v>0.279679258038603</c:v>
                </c:pt>
                <c:pt idx="235">
                  <c:v>0.27879165402459799</c:v>
                </c:pt>
                <c:pt idx="236">
                  <c:v>0.27790228090743202</c:v>
                </c:pt>
                <c:pt idx="237">
                  <c:v>0.277011143508611</c:v>
                </c:pt>
                <c:pt idx="238">
                  <c:v>0.27611824667781498</c:v>
                </c:pt>
                <c:pt idx="239">
                  <c:v>0.27522359529270501</c:v>
                </c:pt>
                <c:pt idx="240">
                  <c:v>0.27432719425870999</c:v>
                </c:pt>
                <c:pt idx="241">
                  <c:v>0.27342904850883198</c:v>
                </c:pt>
                <c:pt idx="242">
                  <c:v>0.27252916300343899</c:v>
                </c:pt>
                <c:pt idx="243">
                  <c:v>0.271627542730078</c:v>
                </c:pt>
                <c:pt idx="244">
                  <c:v>0.27072419270325498</c:v>
                </c:pt>
                <c:pt idx="245">
                  <c:v>0.26981911796424402</c:v>
                </c:pt>
                <c:pt idx="246">
                  <c:v>0.26891232358088701</c:v>
                </c:pt>
                <c:pt idx="247">
                  <c:v>0.26800381464738798</c:v>
                </c:pt>
                <c:pt idx="248">
                  <c:v>0.267093596284115</c:v>
                </c:pt>
                <c:pt idx="249">
                  <c:v>0.26618167363740097</c:v>
                </c:pt>
                <c:pt idx="250">
                  <c:v>0.265268051879332</c:v>
                </c:pt>
                <c:pt idx="251">
                  <c:v>0.264352736207561</c:v>
                </c:pt>
                <c:pt idx="252">
                  <c:v>0.263435731845101</c:v>
                </c:pt>
                <c:pt idx="253">
                  <c:v>0.262517044040119</c:v>
                </c:pt>
                <c:pt idx="254">
                  <c:v>0.26159667806574899</c:v>
                </c:pt>
                <c:pt idx="255">
                  <c:v>0.26067463921987799</c:v>
                </c:pt>
                <c:pt idx="256">
                  <c:v>0.25975093282496298</c:v>
                </c:pt>
                <c:pt idx="257">
                  <c:v>0.25882556422780501</c:v>
                </c:pt>
                <c:pt idx="258">
                  <c:v>0.25789853879938801</c:v>
                </c:pt>
                <c:pt idx="259">
                  <c:v>0.256969861934642</c:v>
                </c:pt>
                <c:pt idx="260">
                  <c:v>0.256039539052271</c:v>
                </c:pt>
                <c:pt idx="261">
                  <c:v>0.255107575594542</c:v>
                </c:pt>
                <c:pt idx="262">
                  <c:v>0.25417397702709499</c:v>
                </c:pt>
                <c:pt idx="263">
                  <c:v>0.25323874883874098</c:v>
                </c:pt>
                <c:pt idx="264">
                  <c:v>0.252301896541266</c:v>
                </c:pt>
                <c:pt idx="265">
                  <c:v>0.25136342566923597</c:v>
                </c:pt>
                <c:pt idx="266">
                  <c:v>0.25042334177980402</c:v>
                </c:pt>
                <c:pt idx="267">
                  <c:v>0.249481650452506</c:v>
                </c:pt>
                <c:pt idx="268">
                  <c:v>0.248538357289079</c:v>
                </c:pt>
                <c:pt idx="269">
                  <c:v>0.24759346791324899</c:v>
                </c:pt>
                <c:pt idx="270">
                  <c:v>0.246646987970561</c:v>
                </c:pt>
                <c:pt idx="271">
                  <c:v>0.245698923128161</c:v>
                </c:pt>
                <c:pt idx="272">
                  <c:v>0.24474927907462499</c:v>
                </c:pt>
                <c:pt idx="273">
                  <c:v>0.24379806151974701</c:v>
                </c:pt>
                <c:pt idx="274">
                  <c:v>0.24284527619436999</c:v>
                </c:pt>
                <c:pt idx="275">
                  <c:v>0.24189092885017299</c:v>
                </c:pt>
                <c:pt idx="276">
                  <c:v>0.24093502525949301</c:v>
                </c:pt>
                <c:pt idx="277">
                  <c:v>0.23997757121513899</c:v>
                </c:pt>
                <c:pt idx="278">
                  <c:v>0.23901857253019301</c:v>
                </c:pt>
                <c:pt idx="279">
                  <c:v>0.23805803503782499</c:v>
                </c:pt>
                <c:pt idx="280">
                  <c:v>0.23709596459111501</c:v>
                </c:pt>
                <c:pt idx="281">
                  <c:v>0.23613236706284901</c:v>
                </c:pt>
                <c:pt idx="282">
                  <c:v>0.23516724834534899</c:v>
                </c:pt>
                <c:pt idx="283">
                  <c:v>0.234200614350281</c:v>
                </c:pt>
                <c:pt idx="284">
                  <c:v>0.23323247100847</c:v>
                </c:pt>
                <c:pt idx="285">
                  <c:v>0.23226282426971601</c:v>
                </c:pt>
                <c:pt idx="286">
                  <c:v>0.231291680102615</c:v>
                </c:pt>
                <c:pt idx="287">
                  <c:v>0.23031904449437399</c:v>
                </c:pt>
                <c:pt idx="288">
                  <c:v>0.22934492345063101</c:v>
                </c:pt>
                <c:pt idx="289">
                  <c:v>0.22836932299526799</c:v>
                </c:pt>
                <c:pt idx="290">
                  <c:v>0.227392249170247</c:v>
                </c:pt>
                <c:pt idx="291">
                  <c:v>0.226413708035413</c:v>
                </c:pt>
                <c:pt idx="292">
                  <c:v>0.22543370566832799</c:v>
                </c:pt>
                <c:pt idx="293">
                  <c:v>0.22445224816408499</c:v>
                </c:pt>
                <c:pt idx="294">
                  <c:v>0.22346934163388699</c:v>
                </c:pt>
                <c:pt idx="295">
                  <c:v>0.222484992202894</c:v>
                </c:pt>
                <c:pt idx="296">
                  <c:v>0.22149920601268999</c:v>
                </c:pt>
                <c:pt idx="297">
                  <c:v>0.22051198922163301</c:v>
                </c:pt>
                <c:pt idx="298">
                  <c:v>0.21952334800465501</c:v>
                </c:pt>
                <c:pt idx="299">
                  <c:v>0.21853328855311199</c:v>
                </c:pt>
                <c:pt idx="300">
                  <c:v>0.21754181707459799</c:v>
                </c:pt>
                <c:pt idx="301">
                  <c:v>0.216548939792786</c:v>
                </c:pt>
                <c:pt idx="302">
                  <c:v>0.21555466294724601</c:v>
                </c:pt>
                <c:pt idx="303">
                  <c:v>0.214558992793285</c:v>
                </c:pt>
                <c:pt idx="304">
                  <c:v>0.21356193560178099</c:v>
                </c:pt>
                <c:pt idx="305">
                  <c:v>0.21256349765900301</c:v>
                </c:pt>
                <c:pt idx="306">
                  <c:v>0.21156368526646399</c:v>
                </c:pt>
                <c:pt idx="307">
                  <c:v>0.21056250474074001</c:v>
                </c:pt>
                <c:pt idx="308">
                  <c:v>0.20955996241331601</c:v>
                </c:pt>
                <c:pt idx="309">
                  <c:v>0.208556064630425</c:v>
                </c:pt>
                <c:pt idx="310">
                  <c:v>0.20755081775287401</c:v>
                </c:pt>
                <c:pt idx="311">
                  <c:v>0.20654422815589499</c:v>
                </c:pt>
                <c:pt idx="312">
                  <c:v>0.205536302228981</c:v>
                </c:pt>
                <c:pt idx="313">
                  <c:v>0.204527046375722</c:v>
                </c:pt>
                <c:pt idx="314">
                  <c:v>0.20351646701366299</c:v>
                </c:pt>
                <c:pt idx="315">
                  <c:v>0.20250457057412799</c:v>
                </c:pt>
                <c:pt idx="316">
                  <c:v>0.20149136350208</c:v>
                </c:pt>
                <c:pt idx="317">
                  <c:v>0.20047685225595199</c:v>
                </c:pt>
                <c:pt idx="318">
                  <c:v>0.19946104330751099</c:v>
                </c:pt>
                <c:pt idx="319">
                  <c:v>0.19844394314168901</c:v>
                </c:pt>
                <c:pt idx="320">
                  <c:v>0.19742555825643901</c:v>
                </c:pt>
                <c:pt idx="321">
                  <c:v>0.196405895162588</c:v>
                </c:pt>
                <c:pt idx="322">
                  <c:v>0.195384960383676</c:v>
                </c:pt>
                <c:pt idx="323">
                  <c:v>0.19436276045582501</c:v>
                </c:pt>
                <c:pt idx="324">
                  <c:v>0.19333930192757301</c:v>
                </c:pt>
                <c:pt idx="325">
                  <c:v>0.19231459135974599</c:v>
                </c:pt>
                <c:pt idx="326">
                  <c:v>0.19128863532529</c:v>
                </c:pt>
                <c:pt idx="327">
                  <c:v>0.19026144040915999</c:v>
                </c:pt>
                <c:pt idx="328">
                  <c:v>0.18923301320814401</c:v>
                </c:pt>
                <c:pt idx="329">
                  <c:v>0.18820336033073701</c:v>
                </c:pt>
                <c:pt idx="330">
                  <c:v>0.18717248839699999</c:v>
                </c:pt>
                <c:pt idx="331">
                  <c:v>0.18614040403842</c:v>
                </c:pt>
                <c:pt idx="332">
                  <c:v>0.18510711389776899</c:v>
                </c:pt>
                <c:pt idx="333">
                  <c:v>0.18407262462896701</c:v>
                </c:pt>
                <c:pt idx="334">
                  <c:v>0.183036942896945</c:v>
                </c:pt>
                <c:pt idx="335">
                  <c:v>0.18200007537751101</c:v>
                </c:pt>
                <c:pt idx="336">
                  <c:v>0.18096202875721801</c:v>
                </c:pt>
                <c:pt idx="337">
                  <c:v>0.179922809733225</c:v>
                </c:pt>
                <c:pt idx="338">
                  <c:v>0.17888242501316701</c:v>
                </c:pt>
                <c:pt idx="339">
                  <c:v>0.17784088131502801</c:v>
                </c:pt>
                <c:pt idx="340">
                  <c:v>0.176798185367009</c:v>
                </c:pt>
                <c:pt idx="341">
                  <c:v>0.175754343907391</c:v>
                </c:pt>
                <c:pt idx="342">
                  <c:v>0.17470936368442699</c:v>
                </c:pt>
                <c:pt idx="343">
                  <c:v>0.173663251456186</c:v>
                </c:pt>
                <c:pt idx="344">
                  <c:v>0.17261601399046</c:v>
                </c:pt>
                <c:pt idx="345">
                  <c:v>0.171567658064609</c:v>
                </c:pt>
                <c:pt idx="346">
                  <c:v>0.17051819046546801</c:v>
                </c:pt>
                <c:pt idx="347">
                  <c:v>0.169467617989189</c:v>
                </c:pt>
                <c:pt idx="348">
                  <c:v>0.16841594744115901</c:v>
                </c:pt>
                <c:pt idx="349">
                  <c:v>0.16736318563585001</c:v>
                </c:pt>
                <c:pt idx="350">
                  <c:v>0.166309339396704</c:v>
                </c:pt>
                <c:pt idx="351">
                  <c:v>0.16525441555603601</c:v>
                </c:pt>
                <c:pt idx="352">
                  <c:v>0.16419842095489101</c:v>
                </c:pt>
                <c:pt idx="353">
                  <c:v>0.163141362442939</c:v>
                </c:pt>
                <c:pt idx="354">
                  <c:v>0.16208324687836401</c:v>
                </c:pt>
                <c:pt idx="355">
                  <c:v>0.161024081127743</c:v>
                </c:pt>
                <c:pt idx="356">
                  <c:v>0.15996387206593801</c:v>
                </c:pt>
                <c:pt idx="357">
                  <c:v>0.158902626575984</c:v>
                </c:pt>
                <c:pt idx="358">
                  <c:v>0.157840351548971</c:v>
                </c:pt>
                <c:pt idx="359">
                  <c:v>0.156777053883947</c:v>
                </c:pt>
                <c:pt idx="360">
                  <c:v>0.15571274048779901</c:v>
                </c:pt>
                <c:pt idx="361">
                  <c:v>0.15464741827514999</c:v>
                </c:pt>
                <c:pt idx="362">
                  <c:v>0.153581094168251</c:v>
                </c:pt>
                <c:pt idx="363">
                  <c:v>0.15251377509688099</c:v>
                </c:pt>
                <c:pt idx="364">
                  <c:v>0.151445467998225</c:v>
                </c:pt>
                <c:pt idx="365">
                  <c:v>0.15037617981679999</c:v>
                </c:pt>
                <c:pt idx="366">
                  <c:v>0.14930591750432201</c:v>
                </c:pt>
                <c:pt idx="367">
                  <c:v>0.148234688019623</c:v>
                </c:pt>
                <c:pt idx="368">
                  <c:v>0.14716249832855499</c:v>
                </c:pt>
                <c:pt idx="369">
                  <c:v>0.146089355403866</c:v>
                </c:pt>
                <c:pt idx="370">
                  <c:v>0.145015266225131</c:v>
                </c:pt>
                <c:pt idx="371">
                  <c:v>0.14394023777863299</c:v>
                </c:pt>
                <c:pt idx="372">
                  <c:v>0.142864277057274</c:v>
                </c:pt>
                <c:pt idx="373">
                  <c:v>0.14178739106049301</c:v>
                </c:pt>
                <c:pt idx="374">
                  <c:v>0.14070958679414</c:v>
                </c:pt>
                <c:pt idx="375">
                  <c:v>0.13963087127042001</c:v>
                </c:pt>
                <c:pt idx="376">
                  <c:v>0.13855125150776601</c:v>
                </c:pt>
                <c:pt idx="377">
                  <c:v>0.13747073453077699</c:v>
                </c:pt>
                <c:pt idx="378">
                  <c:v>0.13638932737010601</c:v>
                </c:pt>
                <c:pt idx="379">
                  <c:v>0.13530703706238201</c:v>
                </c:pt>
                <c:pt idx="380">
                  <c:v>0.13422387065011501</c:v>
                </c:pt>
                <c:pt idx="381">
                  <c:v>0.13313983518161701</c:v>
                </c:pt>
                <c:pt idx="382">
                  <c:v>0.13205493771090401</c:v>
                </c:pt>
                <c:pt idx="383">
                  <c:v>0.130969185297619</c:v>
                </c:pt>
                <c:pt idx="384">
                  <c:v>0.12988258500694599</c:v>
                </c:pt>
                <c:pt idx="385">
                  <c:v>0.12879514390952099</c:v>
                </c:pt>
                <c:pt idx="386">
                  <c:v>0.12770686908135101</c:v>
                </c:pt>
                <c:pt idx="387">
                  <c:v>0.126617767603739</c:v>
                </c:pt>
                <c:pt idx="388">
                  <c:v>0.12552784656319099</c:v>
                </c:pt>
                <c:pt idx="389">
                  <c:v>0.124437113051341</c:v>
                </c:pt>
                <c:pt idx="390">
                  <c:v>0.123345574164883</c:v>
                </c:pt>
                <c:pt idx="391">
                  <c:v>0.122253237005469</c:v>
                </c:pt>
                <c:pt idx="392">
                  <c:v>0.121160108679652</c:v>
                </c:pt>
                <c:pt idx="393">
                  <c:v>0.120066196298798</c:v>
                </c:pt>
                <c:pt idx="394">
                  <c:v>0.118971506979012</c:v>
                </c:pt>
                <c:pt idx="395">
                  <c:v>0.117876047841071</c:v>
                </c:pt>
                <c:pt idx="396">
                  <c:v>0.116779826010338</c:v>
                </c:pt>
                <c:pt idx="397">
                  <c:v>0.115682848616697</c:v>
                </c:pt>
                <c:pt idx="398">
                  <c:v>0.114585122794474</c:v>
                </c:pt>
                <c:pt idx="399">
                  <c:v>0.11348665568237</c:v>
                </c:pt>
                <c:pt idx="400">
                  <c:v>0.112387454423395</c:v>
                </c:pt>
                <c:pt idx="401">
                  <c:v>0.11128752616477799</c:v>
                </c:pt>
                <c:pt idx="402">
                  <c:v>0.11018687805793199</c:v>
                </c:pt>
                <c:pt idx="403">
                  <c:v>0.109085517258348</c:v>
                </c:pt>
                <c:pt idx="404">
                  <c:v>0.10798345092554799</c:v>
                </c:pt>
                <c:pt idx="405">
                  <c:v>0.106880686223028</c:v>
                </c:pt>
                <c:pt idx="406">
                  <c:v>0.105777230318161</c:v>
                </c:pt>
                <c:pt idx="407">
                  <c:v>0.10467309038215999</c:v>
                </c:pt>
                <c:pt idx="408">
                  <c:v>0.10356827359000401</c:v>
                </c:pt>
                <c:pt idx="409">
                  <c:v>0.102462787120365</c:v>
                </c:pt>
                <c:pt idx="410">
                  <c:v>0.10135663815556401</c:v>
                </c:pt>
                <c:pt idx="411">
                  <c:v>0.100249833881491</c:v>
                </c:pt>
                <c:pt idx="412">
                  <c:v>9.9142381487555803E-2</c:v>
                </c:pt>
                <c:pt idx="413">
                  <c:v>9.80342881666149E-2</c:v>
                </c:pt>
                <c:pt idx="414">
                  <c:v>9.6925561114926798E-2</c:v>
                </c:pt>
                <c:pt idx="415">
                  <c:v>9.5816207532080297E-2</c:v>
                </c:pt>
                <c:pt idx="416">
                  <c:v>9.4706234620942603E-2</c:v>
                </c:pt>
                <c:pt idx="417">
                  <c:v>9.3595649587596003E-2</c:v>
                </c:pt>
                <c:pt idx="418">
                  <c:v>9.2484459641285696E-2</c:v>
                </c:pt>
                <c:pt idx="419">
                  <c:v>9.1372671994357696E-2</c:v>
                </c:pt>
                <c:pt idx="420">
                  <c:v>9.0260293862211405E-2</c:v>
                </c:pt>
                <c:pt idx="421">
                  <c:v>8.9147332463242093E-2</c:v>
                </c:pt>
                <c:pt idx="422">
                  <c:v>8.8033795018769498E-2</c:v>
                </c:pt>
                <c:pt idx="423">
                  <c:v>8.6919688753017393E-2</c:v>
                </c:pt>
                <c:pt idx="424">
                  <c:v>8.5805020893022693E-2</c:v>
                </c:pt>
                <c:pt idx="425">
                  <c:v>8.4689798668612495E-2</c:v>
                </c:pt>
                <c:pt idx="426">
                  <c:v>8.3574029312340301E-2</c:v>
                </c:pt>
                <c:pt idx="427">
                  <c:v>8.2457720059428904E-2</c:v>
                </c:pt>
                <c:pt idx="428">
                  <c:v>8.1340878147733303E-2</c:v>
                </c:pt>
                <c:pt idx="429">
                  <c:v>8.0223510817676702E-2</c:v>
                </c:pt>
                <c:pt idx="430">
                  <c:v>7.9105625312212602E-2</c:v>
                </c:pt>
                <c:pt idx="431">
                  <c:v>7.7987228876767706E-2</c:v>
                </c:pt>
                <c:pt idx="432">
                  <c:v>7.6868328759195997E-2</c:v>
                </c:pt>
                <c:pt idx="433">
                  <c:v>7.5748932209732403E-2</c:v>
                </c:pt>
                <c:pt idx="434">
                  <c:v>7.4629046480946704E-2</c:v>
                </c:pt>
                <c:pt idx="435">
                  <c:v>7.3508678827688995E-2</c:v>
                </c:pt>
                <c:pt idx="436">
                  <c:v>7.2387836507057796E-2</c:v>
                </c:pt>
                <c:pt idx="437">
                  <c:v>7.1266526778336101E-2</c:v>
                </c:pt>
                <c:pt idx="438">
                  <c:v>7.0144756902962194E-2</c:v>
                </c:pt>
                <c:pt idx="439">
                  <c:v>6.9022534144481396E-2</c:v>
                </c:pt>
                <c:pt idx="440">
                  <c:v>6.7899865768527204E-2</c:v>
                </c:pt>
                <c:pt idx="441">
                  <c:v>6.6776759042798298E-2</c:v>
                </c:pt>
                <c:pt idx="442">
                  <c:v>6.5653221236972703E-2</c:v>
                </c:pt>
                <c:pt idx="443">
                  <c:v>6.4529259622659194E-2</c:v>
                </c:pt>
                <c:pt idx="444">
                  <c:v>6.3404881473361596E-2</c:v>
                </c:pt>
                <c:pt idx="445">
                  <c:v>6.2280094064425001E-2</c:v>
                </c:pt>
                <c:pt idx="446">
                  <c:v>6.1154904673006799E-2</c:v>
                </c:pt>
                <c:pt idx="447">
                  <c:v>6.00293205780335E-2</c:v>
                </c:pt>
                <c:pt idx="448">
                  <c:v>5.8903349060153598E-2</c:v>
                </c:pt>
                <c:pt idx="449">
                  <c:v>5.77769974017035E-2</c:v>
                </c:pt>
                <c:pt idx="450">
                  <c:v>5.6650272886670197E-2</c:v>
                </c:pt>
                <c:pt idx="451">
                  <c:v>5.55231828006457E-2</c:v>
                </c:pt>
                <c:pt idx="452">
                  <c:v>5.4395734430797003E-2</c:v>
                </c:pt>
                <c:pt idx="453">
                  <c:v>5.3267935065823301E-2</c:v>
                </c:pt>
                <c:pt idx="454">
                  <c:v>5.2139791995913398E-2</c:v>
                </c:pt>
                <c:pt idx="455">
                  <c:v>5.1011312512716699E-2</c:v>
                </c:pt>
                <c:pt idx="456">
                  <c:v>4.9882503909302003E-2</c:v>
                </c:pt>
                <c:pt idx="457">
                  <c:v>4.8753373480128599E-2</c:v>
                </c:pt>
                <c:pt idx="458">
                  <c:v>4.76239285209962E-2</c:v>
                </c:pt>
                <c:pt idx="459">
                  <c:v>4.6494176329018498E-2</c:v>
                </c:pt>
                <c:pt idx="460">
                  <c:v>4.5364124202586599E-2</c:v>
                </c:pt>
                <c:pt idx="461">
                  <c:v>4.4233779441336302E-2</c:v>
                </c:pt>
                <c:pt idx="462">
                  <c:v>4.31031493461062E-2</c:v>
                </c:pt>
                <c:pt idx="463">
                  <c:v>4.1972241218912298E-2</c:v>
                </c:pt>
                <c:pt idx="464">
                  <c:v>4.08410623629036E-2</c:v>
                </c:pt>
                <c:pt idx="465">
                  <c:v>3.9709620082339199E-2</c:v>
                </c:pt>
                <c:pt idx="466">
                  <c:v>3.8577921682541899E-2</c:v>
                </c:pt>
                <c:pt idx="467">
                  <c:v>3.7445974469885797E-2</c:v>
                </c:pt>
                <c:pt idx="468">
                  <c:v>3.6313785751739401E-2</c:v>
                </c:pt>
                <c:pt idx="469">
                  <c:v>3.5181362836447898E-2</c:v>
                </c:pt>
                <c:pt idx="470">
                  <c:v>3.4048713033295097E-2</c:v>
                </c:pt>
                <c:pt idx="471">
                  <c:v>3.2915843652477197E-2</c:v>
                </c:pt>
                <c:pt idx="472">
                  <c:v>3.1782762005061201E-2</c:v>
                </c:pt>
                <c:pt idx="473">
                  <c:v>3.0649475402965799E-2</c:v>
                </c:pt>
                <c:pt idx="474">
                  <c:v>2.95159911589182E-2</c:v>
                </c:pt>
                <c:pt idx="475">
                  <c:v>2.8382316586430301E-2</c:v>
                </c:pt>
                <c:pt idx="476">
                  <c:v>2.7248458999767199E-2</c:v>
                </c:pt>
                <c:pt idx="477">
                  <c:v>2.6114425713908301E-2</c:v>
                </c:pt>
                <c:pt idx="478">
                  <c:v>2.4980224044534E-2</c:v>
                </c:pt>
                <c:pt idx="479">
                  <c:v>2.3845861307980599E-2</c:v>
                </c:pt>
                <c:pt idx="480">
                  <c:v>2.2711344821212801E-2</c:v>
                </c:pt>
                <c:pt idx="481">
                  <c:v>2.1576681901791201E-2</c:v>
                </c:pt>
                <c:pt idx="482">
                  <c:v>2.0441879867863999E-2</c:v>
                </c:pt>
                <c:pt idx="483">
                  <c:v>1.9306946038101201E-2</c:v>
                </c:pt>
                <c:pt idx="484">
                  <c:v>1.81718877316938E-2</c:v>
                </c:pt>
                <c:pt idx="485">
                  <c:v>1.7036712268320299E-2</c:v>
                </c:pt>
                <c:pt idx="486">
                  <c:v>1.59014269680979E-2</c:v>
                </c:pt>
                <c:pt idx="487">
                  <c:v>1.4766039151584E-2</c:v>
                </c:pt>
                <c:pt idx="488">
                  <c:v>1.3630556139722701E-2</c:v>
                </c:pt>
                <c:pt idx="489">
                  <c:v>1.2494985253828E-2</c:v>
                </c:pt>
                <c:pt idx="490">
                  <c:v>1.1359333815551299E-2</c:v>
                </c:pt>
                <c:pt idx="491">
                  <c:v>1.0223609146854599E-2</c:v>
                </c:pt>
                <c:pt idx="492">
                  <c:v>9.0878185699749797E-3</c:v>
                </c:pt>
                <c:pt idx="493">
                  <c:v>7.9519694074121593E-3</c:v>
                </c:pt>
                <c:pt idx="494">
                  <c:v>6.8160689818883499E-3</c:v>
                </c:pt>
                <c:pt idx="495">
                  <c:v>5.6801246163129503E-3</c:v>
                </c:pt>
                <c:pt idx="496">
                  <c:v>4.5441436337756401E-3</c:v>
                </c:pt>
                <c:pt idx="497">
                  <c:v>3.4081333574995602E-3</c:v>
                </c:pt>
                <c:pt idx="498">
                  <c:v>2.2721011108193202E-3</c:v>
                </c:pt>
                <c:pt idx="499">
                  <c:v>1.1360542171607801E-3</c:v>
                </c:pt>
                <c:pt idx="500" formatCode="0.00E+00">
                  <c:v>4.4408920985006202E-16</c:v>
                </c:pt>
                <c:pt idx="501">
                  <c:v>-1.13605421716234E-3</c:v>
                </c:pt>
                <c:pt idx="502">
                  <c:v>-2.27210111082332E-3</c:v>
                </c:pt>
                <c:pt idx="503">
                  <c:v>-3.4081333574999999E-3</c:v>
                </c:pt>
                <c:pt idx="504">
                  <c:v>-4.5441436337783003E-3</c:v>
                </c:pt>
                <c:pt idx="505">
                  <c:v>-5.6801246163142799E-3</c:v>
                </c:pt>
                <c:pt idx="506">
                  <c:v>-6.8160689818883499E-3</c:v>
                </c:pt>
                <c:pt idx="507">
                  <c:v>-7.9519694074163799E-3</c:v>
                </c:pt>
                <c:pt idx="508">
                  <c:v>-9.0878185699756406E-3</c:v>
                </c:pt>
                <c:pt idx="509">
                  <c:v>-1.02236091468561E-2</c:v>
                </c:pt>
                <c:pt idx="510">
                  <c:v>-1.1359333815553501E-2</c:v>
                </c:pt>
                <c:pt idx="511">
                  <c:v>-1.24949852538311E-2</c:v>
                </c:pt>
                <c:pt idx="512">
                  <c:v>-1.36305561397263E-2</c:v>
                </c:pt>
                <c:pt idx="513">
                  <c:v>-1.4766039151587499E-2</c:v>
                </c:pt>
                <c:pt idx="514">
                  <c:v>-1.5901426968099399E-2</c:v>
                </c:pt>
                <c:pt idx="515">
                  <c:v>-1.7036712268321701E-2</c:v>
                </c:pt>
                <c:pt idx="516">
                  <c:v>-1.8171887731696701E-2</c:v>
                </c:pt>
                <c:pt idx="517">
                  <c:v>-1.9306946038101201E-2</c:v>
                </c:pt>
                <c:pt idx="518">
                  <c:v>-2.0441879867866001E-2</c:v>
                </c:pt>
                <c:pt idx="519">
                  <c:v>-2.1576681901795701E-2</c:v>
                </c:pt>
                <c:pt idx="520">
                  <c:v>-2.2711344821213699E-2</c:v>
                </c:pt>
                <c:pt idx="521">
                  <c:v>-2.3845861307982601E-2</c:v>
                </c:pt>
                <c:pt idx="522">
                  <c:v>-2.49802240445373E-2</c:v>
                </c:pt>
                <c:pt idx="523">
                  <c:v>-2.6114425713911801E-2</c:v>
                </c:pt>
                <c:pt idx="524">
                  <c:v>-2.72484589997696E-2</c:v>
                </c:pt>
                <c:pt idx="525">
                  <c:v>-2.83823165864323E-2</c:v>
                </c:pt>
                <c:pt idx="526">
                  <c:v>-2.9515991158921499E-2</c:v>
                </c:pt>
                <c:pt idx="527">
                  <c:v>-3.06494754029689E-2</c:v>
                </c:pt>
                <c:pt idx="528">
                  <c:v>-3.17827620050639E-2</c:v>
                </c:pt>
                <c:pt idx="529">
                  <c:v>-3.29158436524776E-2</c:v>
                </c:pt>
                <c:pt idx="530">
                  <c:v>-3.40487130332967E-2</c:v>
                </c:pt>
                <c:pt idx="531">
                  <c:v>-3.5181362836451201E-2</c:v>
                </c:pt>
                <c:pt idx="532">
                  <c:v>-3.6313785751741899E-2</c:v>
                </c:pt>
                <c:pt idx="533">
                  <c:v>-3.7445974469888503E-2</c:v>
                </c:pt>
                <c:pt idx="534">
                  <c:v>-3.8577921682545001E-2</c:v>
                </c:pt>
                <c:pt idx="535">
                  <c:v>-3.97096200823394E-2</c:v>
                </c:pt>
                <c:pt idx="536">
                  <c:v>-4.0841062362905398E-2</c:v>
                </c:pt>
                <c:pt idx="537">
                  <c:v>-4.1972241218914297E-2</c:v>
                </c:pt>
                <c:pt idx="538">
                  <c:v>-4.3103149346109801E-2</c:v>
                </c:pt>
                <c:pt idx="539">
                  <c:v>-4.4233779441337398E-2</c:v>
                </c:pt>
                <c:pt idx="540">
                  <c:v>-4.5364124202588799E-2</c:v>
                </c:pt>
                <c:pt idx="541">
                  <c:v>-4.6494176329019199E-2</c:v>
                </c:pt>
                <c:pt idx="542">
                  <c:v>-4.7623928520995402E-2</c:v>
                </c:pt>
                <c:pt idx="543">
                  <c:v>-4.8753373480130403E-2</c:v>
                </c:pt>
                <c:pt idx="544">
                  <c:v>-4.9882503909306201E-2</c:v>
                </c:pt>
                <c:pt idx="545">
                  <c:v>-5.1011312512719599E-2</c:v>
                </c:pt>
                <c:pt idx="546">
                  <c:v>-5.2139791995914099E-2</c:v>
                </c:pt>
                <c:pt idx="547">
                  <c:v>-5.3267935065826499E-2</c:v>
                </c:pt>
                <c:pt idx="548">
                  <c:v>-5.4395734430800098E-2</c:v>
                </c:pt>
                <c:pt idx="549">
                  <c:v>-5.5523182800649197E-2</c:v>
                </c:pt>
                <c:pt idx="550">
                  <c:v>-5.6650272886672397E-2</c:v>
                </c:pt>
                <c:pt idx="551">
                  <c:v>-5.7776997401706102E-2</c:v>
                </c:pt>
                <c:pt idx="552">
                  <c:v>-5.8903349060154701E-2</c:v>
                </c:pt>
                <c:pt idx="553">
                  <c:v>-6.0029320578036401E-2</c:v>
                </c:pt>
                <c:pt idx="554">
                  <c:v>-6.1154904673010803E-2</c:v>
                </c:pt>
                <c:pt idx="555">
                  <c:v>-6.2280094064428103E-2</c:v>
                </c:pt>
                <c:pt idx="556">
                  <c:v>-6.34048814733634E-2</c:v>
                </c:pt>
                <c:pt idx="557">
                  <c:v>-6.4529259622662705E-2</c:v>
                </c:pt>
                <c:pt idx="558">
                  <c:v>-6.5653221236974396E-2</c:v>
                </c:pt>
                <c:pt idx="559">
                  <c:v>-6.6776759042799005E-2</c:v>
                </c:pt>
                <c:pt idx="560">
                  <c:v>-6.7899865768529605E-2</c:v>
                </c:pt>
                <c:pt idx="561">
                  <c:v>-6.9022534144484296E-2</c:v>
                </c:pt>
                <c:pt idx="562">
                  <c:v>-7.0144756902965094E-2</c:v>
                </c:pt>
                <c:pt idx="563">
                  <c:v>-7.1266526778337003E-2</c:v>
                </c:pt>
                <c:pt idx="564">
                  <c:v>-7.2387836507058698E-2</c:v>
                </c:pt>
                <c:pt idx="565">
                  <c:v>-7.3508678827692103E-2</c:v>
                </c:pt>
                <c:pt idx="566">
                  <c:v>-7.46290464809473E-2</c:v>
                </c:pt>
                <c:pt idx="567">
                  <c:v>-7.5748932209733999E-2</c:v>
                </c:pt>
                <c:pt idx="568">
                  <c:v>-7.6868328759198204E-2</c:v>
                </c:pt>
                <c:pt idx="569">
                  <c:v>-7.7987228876771106E-2</c:v>
                </c:pt>
                <c:pt idx="570">
                  <c:v>-7.9105625312215905E-2</c:v>
                </c:pt>
                <c:pt idx="571">
                  <c:v>-8.0223510817679797E-2</c:v>
                </c:pt>
                <c:pt idx="572">
                  <c:v>-8.1340878147735302E-2</c:v>
                </c:pt>
                <c:pt idx="573">
                  <c:v>-8.2457720059431597E-2</c:v>
                </c:pt>
                <c:pt idx="574">
                  <c:v>-8.3574029312343007E-2</c:v>
                </c:pt>
                <c:pt idx="575">
                  <c:v>-8.4689798668615396E-2</c:v>
                </c:pt>
                <c:pt idx="576">
                  <c:v>-8.5805020893022305E-2</c:v>
                </c:pt>
                <c:pt idx="577">
                  <c:v>-8.6919688753018504E-2</c:v>
                </c:pt>
                <c:pt idx="578">
                  <c:v>-8.8033795018774397E-2</c:v>
                </c:pt>
                <c:pt idx="579">
                  <c:v>-8.9147332463242301E-2</c:v>
                </c:pt>
                <c:pt idx="580">
                  <c:v>-9.0260293862214999E-2</c:v>
                </c:pt>
                <c:pt idx="581">
                  <c:v>-9.1372671994359E-2</c:v>
                </c:pt>
                <c:pt idx="582">
                  <c:v>-9.24844596412846E-2</c:v>
                </c:pt>
                <c:pt idx="583">
                  <c:v>-9.3595649587597099E-2</c:v>
                </c:pt>
                <c:pt idx="584">
                  <c:v>-9.4706234620944102E-2</c:v>
                </c:pt>
                <c:pt idx="585">
                  <c:v>-9.5816207532081601E-2</c:v>
                </c:pt>
                <c:pt idx="586">
                  <c:v>-9.6925561114930003E-2</c:v>
                </c:pt>
                <c:pt idx="587">
                  <c:v>-9.8034288166616898E-2</c:v>
                </c:pt>
                <c:pt idx="588">
                  <c:v>-9.9142381487557593E-2</c:v>
                </c:pt>
                <c:pt idx="589">
                  <c:v>-0.100249833881492</c:v>
                </c:pt>
                <c:pt idx="590">
                  <c:v>-0.101356638155565</c:v>
                </c:pt>
                <c:pt idx="591">
                  <c:v>-0.10246278712036599</c:v>
                </c:pt>
                <c:pt idx="592">
                  <c:v>-0.10356827359000401</c:v>
                </c:pt>
                <c:pt idx="593">
                  <c:v>-0.104673090382165</c:v>
                </c:pt>
                <c:pt idx="594">
                  <c:v>-0.105777230318162</c:v>
                </c:pt>
                <c:pt idx="595">
                  <c:v>-0.106880686223031</c:v>
                </c:pt>
                <c:pt idx="596">
                  <c:v>-0.107983450925552</c:v>
                </c:pt>
                <c:pt idx="597">
                  <c:v>-0.109085517258348</c:v>
                </c:pt>
                <c:pt idx="598">
                  <c:v>-0.11018687805793299</c:v>
                </c:pt>
                <c:pt idx="599">
                  <c:v>-0.11128752616478201</c:v>
                </c:pt>
                <c:pt idx="600">
                  <c:v>-0.112387454423395</c:v>
                </c:pt>
                <c:pt idx="601">
                  <c:v>-0.113486655682373</c:v>
                </c:pt>
                <c:pt idx="602">
                  <c:v>-0.114585122794476</c:v>
                </c:pt>
                <c:pt idx="603">
                  <c:v>-0.115682848616699</c:v>
                </c:pt>
                <c:pt idx="604">
                  <c:v>-0.11677982601034299</c:v>
                </c:pt>
                <c:pt idx="605">
                  <c:v>-0.117876047841075</c:v>
                </c:pt>
                <c:pt idx="606">
                  <c:v>-0.118971506979014</c:v>
                </c:pt>
                <c:pt idx="607">
                  <c:v>-0.1200661962988</c:v>
                </c:pt>
                <c:pt idx="608">
                  <c:v>-0.121160108679655</c:v>
                </c:pt>
                <c:pt idx="609">
                  <c:v>-0.122253237005471</c:v>
                </c:pt>
                <c:pt idx="610">
                  <c:v>-0.12334557416488499</c:v>
                </c:pt>
                <c:pt idx="611">
                  <c:v>-0.124437113051346</c:v>
                </c:pt>
                <c:pt idx="612">
                  <c:v>-0.12552784656318999</c:v>
                </c:pt>
                <c:pt idx="613">
                  <c:v>-0.12661776760373999</c:v>
                </c:pt>
                <c:pt idx="614">
                  <c:v>-0.12770686908135401</c:v>
                </c:pt>
                <c:pt idx="615">
                  <c:v>-0.12879514390952301</c:v>
                </c:pt>
                <c:pt idx="616">
                  <c:v>-0.12988258500694799</c:v>
                </c:pt>
                <c:pt idx="617">
                  <c:v>-0.130969185297622</c:v>
                </c:pt>
                <c:pt idx="618">
                  <c:v>-0.13205493771090601</c:v>
                </c:pt>
                <c:pt idx="619">
                  <c:v>-0.13313983518161601</c:v>
                </c:pt>
                <c:pt idx="620">
                  <c:v>-0.13422387065011501</c:v>
                </c:pt>
                <c:pt idx="621">
                  <c:v>-0.135307037062385</c:v>
                </c:pt>
                <c:pt idx="622">
                  <c:v>-0.13638932737010701</c:v>
                </c:pt>
                <c:pt idx="623">
                  <c:v>-0.13747073453077899</c:v>
                </c:pt>
                <c:pt idx="624">
                  <c:v>-0.13855125150777001</c:v>
                </c:pt>
                <c:pt idx="625">
                  <c:v>-0.13963087127042201</c:v>
                </c:pt>
                <c:pt idx="626">
                  <c:v>-0.140709586794143</c:v>
                </c:pt>
                <c:pt idx="627">
                  <c:v>-0.14178739106049301</c:v>
                </c:pt>
                <c:pt idx="628">
                  <c:v>-0.142864277057278</c:v>
                </c:pt>
                <c:pt idx="629">
                  <c:v>-0.14394023777863299</c:v>
                </c:pt>
                <c:pt idx="630">
                  <c:v>-0.14501526622513</c:v>
                </c:pt>
                <c:pt idx="631">
                  <c:v>-0.146089355403866</c:v>
                </c:pt>
                <c:pt idx="632">
                  <c:v>-0.14716249832855599</c:v>
                </c:pt>
                <c:pt idx="633">
                  <c:v>-0.148234688019627</c:v>
                </c:pt>
                <c:pt idx="634">
                  <c:v>-0.14930591750432201</c:v>
                </c:pt>
                <c:pt idx="635">
                  <c:v>-0.15037617981680201</c:v>
                </c:pt>
                <c:pt idx="636">
                  <c:v>-0.151445467998227</c:v>
                </c:pt>
                <c:pt idx="637">
                  <c:v>-0.15251377509688299</c:v>
                </c:pt>
                <c:pt idx="638">
                  <c:v>-0.153581094168253</c:v>
                </c:pt>
                <c:pt idx="639">
                  <c:v>-0.15464741827515199</c:v>
                </c:pt>
                <c:pt idx="640">
                  <c:v>-0.15571274048780101</c:v>
                </c:pt>
                <c:pt idx="641">
                  <c:v>-0.15677705388395</c:v>
                </c:pt>
                <c:pt idx="642">
                  <c:v>-0.15784035154897399</c:v>
                </c:pt>
                <c:pt idx="643">
                  <c:v>-0.158902626575985</c:v>
                </c:pt>
                <c:pt idx="644">
                  <c:v>-0.15996387206593901</c:v>
                </c:pt>
                <c:pt idx="645">
                  <c:v>-0.161024081127744</c:v>
                </c:pt>
                <c:pt idx="646">
                  <c:v>-0.16208324687836501</c:v>
                </c:pt>
                <c:pt idx="647">
                  <c:v>-0.16314136244294</c:v>
                </c:pt>
                <c:pt idx="648">
                  <c:v>-0.16419842095489301</c:v>
                </c:pt>
                <c:pt idx="649">
                  <c:v>-0.16525441555603701</c:v>
                </c:pt>
                <c:pt idx="650">
                  <c:v>-0.166309339396707</c:v>
                </c:pt>
                <c:pt idx="651">
                  <c:v>-0.16736318563585101</c:v>
                </c:pt>
                <c:pt idx="652">
                  <c:v>-0.16841594744116201</c:v>
                </c:pt>
                <c:pt idx="653">
                  <c:v>-0.16946761798919199</c:v>
                </c:pt>
                <c:pt idx="654">
                  <c:v>-0.17051819046546601</c:v>
                </c:pt>
                <c:pt idx="655">
                  <c:v>-0.17156765806461299</c:v>
                </c:pt>
                <c:pt idx="656">
                  <c:v>-0.172616013990461</c:v>
                </c:pt>
                <c:pt idx="657">
                  <c:v>-0.17366325145618799</c:v>
                </c:pt>
                <c:pt idx="658">
                  <c:v>-0.17470936368442599</c:v>
                </c:pt>
                <c:pt idx="659">
                  <c:v>-0.175754343907393</c:v>
                </c:pt>
                <c:pt idx="660">
                  <c:v>-0.17679818536701</c:v>
                </c:pt>
                <c:pt idx="661">
                  <c:v>-0.17784088131503201</c:v>
                </c:pt>
                <c:pt idx="662">
                  <c:v>-0.17888242501317</c:v>
                </c:pt>
                <c:pt idx="663">
                  <c:v>-0.179922809733226</c:v>
                </c:pt>
                <c:pt idx="664">
                  <c:v>-0.18096202875721801</c:v>
                </c:pt>
                <c:pt idx="665">
                  <c:v>-0.18200007537751201</c:v>
                </c:pt>
                <c:pt idx="666">
                  <c:v>-0.183036942896947</c:v>
                </c:pt>
                <c:pt idx="667">
                  <c:v>-0.18407262462896901</c:v>
                </c:pt>
                <c:pt idx="668">
                  <c:v>-0.18510711389777201</c:v>
                </c:pt>
                <c:pt idx="669">
                  <c:v>-0.186140404038423</c:v>
                </c:pt>
                <c:pt idx="670">
                  <c:v>-0.18717248839700101</c:v>
                </c:pt>
                <c:pt idx="671">
                  <c:v>-0.18820336033073701</c:v>
                </c:pt>
                <c:pt idx="672">
                  <c:v>-0.18923301320814401</c:v>
                </c:pt>
                <c:pt idx="673">
                  <c:v>-0.19026144040916201</c:v>
                </c:pt>
                <c:pt idx="674">
                  <c:v>-0.191288635325293</c:v>
                </c:pt>
                <c:pt idx="675">
                  <c:v>-0.19231459135974599</c:v>
                </c:pt>
                <c:pt idx="676">
                  <c:v>-0.19333930192757601</c:v>
                </c:pt>
                <c:pt idx="677">
                  <c:v>-0.19436276045582601</c:v>
                </c:pt>
                <c:pt idx="678">
                  <c:v>-0.19538496038368</c:v>
                </c:pt>
                <c:pt idx="679">
                  <c:v>-0.19640589516258899</c:v>
                </c:pt>
                <c:pt idx="680">
                  <c:v>-0.19742555825644101</c:v>
                </c:pt>
                <c:pt idx="681">
                  <c:v>-0.198443943141693</c:v>
                </c:pt>
                <c:pt idx="682">
                  <c:v>-0.19946104330751399</c:v>
                </c:pt>
                <c:pt idx="683">
                  <c:v>-0.20047685225595599</c:v>
                </c:pt>
                <c:pt idx="684">
                  <c:v>-0.20149136350208</c:v>
                </c:pt>
                <c:pt idx="685">
                  <c:v>-0.20250457057412999</c:v>
                </c:pt>
                <c:pt idx="686">
                  <c:v>-0.20351646701366399</c:v>
                </c:pt>
                <c:pt idx="687">
                  <c:v>-0.204527046375723</c:v>
                </c:pt>
                <c:pt idx="688">
                  <c:v>-0.20553630222898001</c:v>
                </c:pt>
                <c:pt idx="689">
                  <c:v>-0.20654422815589699</c:v>
                </c:pt>
                <c:pt idx="690">
                  <c:v>-0.20755081775287501</c:v>
                </c:pt>
                <c:pt idx="691">
                  <c:v>-0.208556064630427</c:v>
                </c:pt>
                <c:pt idx="692">
                  <c:v>-0.20955996241332001</c:v>
                </c:pt>
                <c:pt idx="693">
                  <c:v>-0.21056250474074101</c:v>
                </c:pt>
                <c:pt idx="694">
                  <c:v>-0.21156368526646399</c:v>
                </c:pt>
                <c:pt idx="695">
                  <c:v>-0.21256349765900301</c:v>
                </c:pt>
                <c:pt idx="696">
                  <c:v>-0.21356193560178199</c:v>
                </c:pt>
                <c:pt idx="697">
                  <c:v>-0.21455899279328899</c:v>
                </c:pt>
                <c:pt idx="698">
                  <c:v>-0.21555466294725001</c:v>
                </c:pt>
                <c:pt idx="699">
                  <c:v>-0.216548939792787</c:v>
                </c:pt>
                <c:pt idx="700">
                  <c:v>-0.21754181707460199</c:v>
                </c:pt>
                <c:pt idx="701">
                  <c:v>-0.21853328855311199</c:v>
                </c:pt>
                <c:pt idx="702">
                  <c:v>-0.219523348004656</c:v>
                </c:pt>
                <c:pt idx="703">
                  <c:v>-0.22051198922163301</c:v>
                </c:pt>
                <c:pt idx="704">
                  <c:v>-0.22149920601269199</c:v>
                </c:pt>
                <c:pt idx="705">
                  <c:v>-0.222484992202897</c:v>
                </c:pt>
                <c:pt idx="706">
                  <c:v>-0.22346934163389101</c:v>
                </c:pt>
                <c:pt idx="707">
                  <c:v>-0.22445224816408599</c:v>
                </c:pt>
                <c:pt idx="708">
                  <c:v>-0.22543370566832599</c:v>
                </c:pt>
                <c:pt idx="709">
                  <c:v>-0.226413708035414</c:v>
                </c:pt>
                <c:pt idx="710">
                  <c:v>-0.227392249170249</c:v>
                </c:pt>
                <c:pt idx="711">
                  <c:v>-0.22836932299526999</c:v>
                </c:pt>
                <c:pt idx="712">
                  <c:v>-0.22934492345063401</c:v>
                </c:pt>
                <c:pt idx="713">
                  <c:v>-0.23031904449437701</c:v>
                </c:pt>
                <c:pt idx="714">
                  <c:v>-0.231291680102617</c:v>
                </c:pt>
                <c:pt idx="715">
                  <c:v>-0.232262824269718</c:v>
                </c:pt>
                <c:pt idx="716">
                  <c:v>-0.233232471008471</c:v>
                </c:pt>
                <c:pt idx="717">
                  <c:v>-0.234200614350283</c:v>
                </c:pt>
                <c:pt idx="718">
                  <c:v>-0.23516724834535299</c:v>
                </c:pt>
                <c:pt idx="719">
                  <c:v>-0.23613236706285101</c:v>
                </c:pt>
                <c:pt idx="720">
                  <c:v>-0.23709596459111601</c:v>
                </c:pt>
                <c:pt idx="721">
                  <c:v>-0.23805803503782799</c:v>
                </c:pt>
                <c:pt idx="722">
                  <c:v>-0.23901857253019501</c:v>
                </c:pt>
                <c:pt idx="723">
                  <c:v>-0.23997757121513999</c:v>
                </c:pt>
                <c:pt idx="724">
                  <c:v>-0.24093502525949601</c:v>
                </c:pt>
                <c:pt idx="725">
                  <c:v>-0.24189092885017499</c:v>
                </c:pt>
                <c:pt idx="726">
                  <c:v>-0.24284527619437299</c:v>
                </c:pt>
                <c:pt idx="727">
                  <c:v>-0.243798061519749</c:v>
                </c:pt>
                <c:pt idx="728">
                  <c:v>-0.24474927907462601</c:v>
                </c:pt>
                <c:pt idx="729">
                  <c:v>-0.24569892312816399</c:v>
                </c:pt>
                <c:pt idx="730">
                  <c:v>-0.246646987970562</c:v>
                </c:pt>
                <c:pt idx="731">
                  <c:v>-0.24759346791325099</c:v>
                </c:pt>
                <c:pt idx="732">
                  <c:v>-0.248538357289081</c:v>
                </c:pt>
                <c:pt idx="733">
                  <c:v>-0.24948165045251</c:v>
                </c:pt>
                <c:pt idx="734">
                  <c:v>-0.25042334177980502</c:v>
                </c:pt>
                <c:pt idx="735">
                  <c:v>-0.25136342566923697</c:v>
                </c:pt>
                <c:pt idx="736">
                  <c:v>-0.252301896541268</c:v>
                </c:pt>
                <c:pt idx="737">
                  <c:v>-0.25323874883874298</c:v>
                </c:pt>
                <c:pt idx="738">
                  <c:v>-0.25417397702709699</c:v>
                </c:pt>
                <c:pt idx="739">
                  <c:v>-0.255107575594544</c:v>
                </c:pt>
                <c:pt idx="740">
                  <c:v>-0.256039539052272</c:v>
                </c:pt>
                <c:pt idx="741">
                  <c:v>-0.25696986193464499</c:v>
                </c:pt>
                <c:pt idx="742">
                  <c:v>-0.25789853879939001</c:v>
                </c:pt>
                <c:pt idx="743">
                  <c:v>-0.258825564227809</c:v>
                </c:pt>
                <c:pt idx="744">
                  <c:v>-0.25975093282496498</c:v>
                </c:pt>
                <c:pt idx="745">
                  <c:v>-0.26067463921987999</c:v>
                </c:pt>
                <c:pt idx="746">
                  <c:v>-0.26159667806574899</c:v>
                </c:pt>
                <c:pt idx="747">
                  <c:v>-0.26251704404012099</c:v>
                </c:pt>
                <c:pt idx="748">
                  <c:v>-0.26343573184510199</c:v>
                </c:pt>
                <c:pt idx="749">
                  <c:v>-0.264352736207564</c:v>
                </c:pt>
                <c:pt idx="750">
                  <c:v>-0.265268051879334</c:v>
                </c:pt>
                <c:pt idx="751">
                  <c:v>-0.26618167363740303</c:v>
                </c:pt>
                <c:pt idx="752">
                  <c:v>-0.26709359628411999</c:v>
                </c:pt>
                <c:pt idx="753">
                  <c:v>-0.26800381464738798</c:v>
                </c:pt>
                <c:pt idx="754">
                  <c:v>-0.26891232358089001</c:v>
                </c:pt>
                <c:pt idx="755">
                  <c:v>-0.26981911796424701</c:v>
                </c:pt>
                <c:pt idx="756">
                  <c:v>-0.27072419270325598</c:v>
                </c:pt>
                <c:pt idx="757">
                  <c:v>-0.27162754273008199</c:v>
                </c:pt>
                <c:pt idx="758">
                  <c:v>-0.27252916300344299</c:v>
                </c:pt>
                <c:pt idx="759">
                  <c:v>-0.27342904850883498</c:v>
                </c:pt>
                <c:pt idx="760">
                  <c:v>-0.27432719425871099</c:v>
                </c:pt>
                <c:pt idx="761">
                  <c:v>-0.27522359529270801</c:v>
                </c:pt>
                <c:pt idx="762">
                  <c:v>-0.27611824667781698</c:v>
                </c:pt>
                <c:pt idx="763">
                  <c:v>-0.277011143508611</c:v>
                </c:pt>
                <c:pt idx="764">
                  <c:v>-0.27790228090743302</c:v>
                </c:pt>
                <c:pt idx="765">
                  <c:v>-0.27879165402460099</c:v>
                </c:pt>
                <c:pt idx="766">
                  <c:v>-0.27967925803860499</c:v>
                </c:pt>
                <c:pt idx="767">
                  <c:v>-0.28056508815631598</c:v>
                </c:pt>
                <c:pt idx="768">
                  <c:v>-0.28144913961317702</c:v>
                </c:pt>
                <c:pt idx="769">
                  <c:v>-0.28233140767341403</c:v>
                </c:pt>
                <c:pt idx="770">
                  <c:v>-0.28321188763022598</c:v>
                </c:pt>
                <c:pt idx="771">
                  <c:v>-0.28409057480599298</c:v>
                </c:pt>
                <c:pt idx="772">
                  <c:v>-0.28496746455246702</c:v>
                </c:pt>
                <c:pt idx="773">
                  <c:v>-0.28584255225098798</c:v>
                </c:pt>
                <c:pt idx="774">
                  <c:v>-0.28671583331266198</c:v>
                </c:pt>
                <c:pt idx="775">
                  <c:v>-0.287587303178578</c:v>
                </c:pt>
                <c:pt idx="776">
                  <c:v>-0.28845695731999799</c:v>
                </c:pt>
                <c:pt idx="777">
                  <c:v>-0.28932479123855498</c:v>
                </c:pt>
                <c:pt idx="778">
                  <c:v>-0.29019080046645102</c:v>
                </c:pt>
                <c:pt idx="779">
                  <c:v>-0.29105498056665902</c:v>
                </c:pt>
                <c:pt idx="780">
                  <c:v>-0.29191732713311602</c:v>
                </c:pt>
                <c:pt idx="781">
                  <c:v>-0.29277783579092098</c:v>
                </c:pt>
                <c:pt idx="782">
                  <c:v>-0.29363650219652299</c:v>
                </c:pt>
                <c:pt idx="783">
                  <c:v>-0.29449332203793499</c:v>
                </c:pt>
                <c:pt idx="784">
                  <c:v>-0.29534829103490801</c:v>
                </c:pt>
                <c:pt idx="785">
                  <c:v>-0.29620140493913399</c:v>
                </c:pt>
                <c:pt idx="786">
                  <c:v>-0.29705265953444598</c:v>
                </c:pt>
                <c:pt idx="787">
                  <c:v>-0.29790205063699798</c:v>
                </c:pt>
                <c:pt idx="788">
                  <c:v>-0.29874957409546599</c:v>
                </c:pt>
                <c:pt idx="789">
                  <c:v>-0.29959522579123499</c:v>
                </c:pt>
                <c:pt idx="790">
                  <c:v>-0.30043900163859699</c:v>
                </c:pt>
                <c:pt idx="791">
                  <c:v>-0.30128089758492599</c:v>
                </c:pt>
                <c:pt idx="792">
                  <c:v>-0.302120909610886</c:v>
                </c:pt>
                <c:pt idx="793">
                  <c:v>-0.30295903373060101</c:v>
                </c:pt>
                <c:pt idx="794">
                  <c:v>-0.30379526599185502</c:v>
                </c:pt>
                <c:pt idx="795">
                  <c:v>-0.30462960247627602</c:v>
                </c:pt>
                <c:pt idx="796">
                  <c:v>-0.30546203929951499</c:v>
                </c:pt>
                <c:pt idx="797">
                  <c:v>-0.306292572611439</c:v>
                </c:pt>
                <c:pt idx="798">
                  <c:v>-0.30712119859630499</c:v>
                </c:pt>
                <c:pt idx="799">
                  <c:v>-0.30794791347295902</c:v>
                </c:pt>
                <c:pt idx="800">
                  <c:v>-0.30877271349499802</c:v>
                </c:pt>
                <c:pt idx="801">
                  <c:v>-0.30959559495095801</c:v>
                </c:pt>
                <c:pt idx="802">
                  <c:v>-0.31041655416449998</c:v>
                </c:pt>
                <c:pt idx="803">
                  <c:v>-0.31123558749458202</c:v>
                </c:pt>
                <c:pt idx="804">
                  <c:v>-0.31205269133563401</c:v>
                </c:pt>
                <c:pt idx="805">
                  <c:v>-0.31286786211773698</c:v>
                </c:pt>
                <c:pt idx="806">
                  <c:v>-0.31368109630680002</c:v>
                </c:pt>
                <c:pt idx="807">
                  <c:v>-0.31449239040472299</c:v>
                </c:pt>
                <c:pt idx="808">
                  <c:v>-0.31530174094958802</c:v>
                </c:pt>
                <c:pt idx="809">
                  <c:v>-0.31610914451580802</c:v>
                </c:pt>
                <c:pt idx="810">
                  <c:v>-0.31691459771431002</c:v>
                </c:pt>
                <c:pt idx="811">
                  <c:v>-0.317718097192703</c:v>
                </c:pt>
                <c:pt idx="812">
                  <c:v>-0.318519639635435</c:v>
                </c:pt>
                <c:pt idx="813">
                  <c:v>-0.31931922176397398</c:v>
                </c:pt>
                <c:pt idx="814">
                  <c:v>-0.32011684033694798</c:v>
                </c:pt>
                <c:pt idx="815">
                  <c:v>-0.32091249215033901</c:v>
                </c:pt>
                <c:pt idx="816">
                  <c:v>-0.32170617403761298</c:v>
                </c:pt>
                <c:pt idx="817">
                  <c:v>-0.322497882869895</c:v>
                </c:pt>
                <c:pt idx="818">
                  <c:v>-0.323287615556131</c:v>
                </c:pt>
                <c:pt idx="819">
                  <c:v>-0.32407536904323098</c:v>
                </c:pt>
                <c:pt idx="820">
                  <c:v>-0.32486114031623098</c:v>
                </c:pt>
                <c:pt idx="821">
                  <c:v>-0.325644926398448</c:v>
                </c:pt>
                <c:pt idx="822">
                  <c:v>-0.32642672435162401</c:v>
                </c:pt>
                <c:pt idx="823">
                  <c:v>-0.32720653127607902</c:v>
                </c:pt>
                <c:pt idx="824">
                  <c:v>-0.32798434431085899</c:v>
                </c:pt>
                <c:pt idx="825">
                  <c:v>-0.32876016063388502</c:v>
                </c:pt>
                <c:pt idx="826">
                  <c:v>-0.32953397746209301</c:v>
                </c:pt>
                <c:pt idx="827">
                  <c:v>-0.33030579205157201</c:v>
                </c:pt>
                <c:pt idx="828">
                  <c:v>-0.331075601697711</c:v>
                </c:pt>
                <c:pt idx="829">
                  <c:v>-0.33184340373534299</c:v>
                </c:pt>
                <c:pt idx="830">
                  <c:v>-0.33260919553886498</c:v>
                </c:pt>
                <c:pt idx="831">
                  <c:v>-0.33337297452238901</c:v>
                </c:pt>
                <c:pt idx="832">
                  <c:v>-0.334134738139862</c:v>
                </c:pt>
                <c:pt idx="833">
                  <c:v>-0.33489448388520598</c:v>
                </c:pt>
                <c:pt idx="834">
                  <c:v>-0.33565220929244899</c:v>
                </c:pt>
                <c:pt idx="835">
                  <c:v>-0.33640791193583403</c:v>
                </c:pt>
                <c:pt idx="836">
                  <c:v>-0.33716158942996599</c:v>
                </c:pt>
                <c:pt idx="837">
                  <c:v>-0.33791323942992102</c:v>
                </c:pt>
                <c:pt idx="838">
                  <c:v>-0.33866285963136999</c:v>
                </c:pt>
                <c:pt idx="839">
                  <c:v>-0.33941044777069701</c:v>
                </c:pt>
                <c:pt idx="840">
                  <c:v>-0.340156001625112</c:v>
                </c:pt>
                <c:pt idx="841">
                  <c:v>-0.34089951901277799</c:v>
                </c:pt>
                <c:pt idx="842">
                  <c:v>-0.34164099779290102</c:v>
                </c:pt>
                <c:pt idx="843">
                  <c:v>-0.34238043586585998</c:v>
                </c:pt>
                <c:pt idx="844">
                  <c:v>-0.34311783117330302</c:v>
                </c:pt>
                <c:pt idx="845">
                  <c:v>-0.34385318169825702</c:v>
                </c:pt>
                <c:pt idx="846">
                  <c:v>-0.34458648546522402</c:v>
                </c:pt>
                <c:pt idx="847">
                  <c:v>-0.34531774054029002</c:v>
                </c:pt>
                <c:pt idx="848">
                  <c:v>-0.34604694503121702</c:v>
                </c:pt>
                <c:pt idx="849">
                  <c:v>-0.34677409708754098</c:v>
                </c:pt>
                <c:pt idx="850">
                  <c:v>-0.347499194900666</c:v>
                </c:pt>
                <c:pt idx="851">
                  <c:v>-0.34822223670395303</c:v>
                </c:pt>
                <c:pt idx="852">
                  <c:v>-0.34894322077280898</c:v>
                </c:pt>
                <c:pt idx="853">
                  <c:v>-0.34966214542477297</c:v>
                </c:pt>
                <c:pt idx="854">
                  <c:v>-0.35037900901959701</c:v>
                </c:pt>
                <c:pt idx="855">
                  <c:v>-0.35109380995933598</c:v>
                </c:pt>
                <c:pt idx="856">
                  <c:v>-0.35180654668841299</c:v>
                </c:pt>
                <c:pt idx="857">
                  <c:v>-0.35251721769370598</c:v>
                </c:pt>
                <c:pt idx="858">
                  <c:v>-0.35322582150461801</c:v>
                </c:pt>
                <c:pt idx="859">
                  <c:v>-0.35393235669314399</c:v>
                </c:pt>
                <c:pt idx="860">
                  <c:v>-0.35463682187394302</c:v>
                </c:pt>
                <c:pt idx="861">
                  <c:v>-0.35533921570440802</c:v>
                </c:pt>
                <c:pt idx="862">
                  <c:v>-0.35603953688471401</c:v>
                </c:pt>
                <c:pt idx="863">
                  <c:v>-0.35673778415790097</c:v>
                </c:pt>
                <c:pt idx="864">
                  <c:v>-0.35743395630990799</c:v>
                </c:pt>
                <c:pt idx="865">
                  <c:v>-0.35812805216964599</c:v>
                </c:pt>
                <c:pt idx="866">
                  <c:v>-0.35882007060904098</c:v>
                </c:pt>
                <c:pt idx="867">
                  <c:v>-0.35951001054308601</c:v>
                </c:pt>
                <c:pt idx="868">
                  <c:v>-0.36019787092988798</c:v>
                </c:pt>
                <c:pt idx="869">
                  <c:v>-0.36088365077071899</c:v>
                </c:pt>
                <c:pt idx="870">
                  <c:v>-0.36156734911003702</c:v>
                </c:pt>
                <c:pt idx="871">
                  <c:v>-0.36224896503554999</c:v>
                </c:pt>
                <c:pt idx="872">
                  <c:v>-0.36292849767823498</c:v>
                </c:pt>
                <c:pt idx="873">
                  <c:v>-0.36360594621238002</c:v>
                </c:pt>
                <c:pt idx="874">
                  <c:v>-0.36428130985560803</c:v>
                </c:pt>
                <c:pt idx="875">
                  <c:v>-0.364954587868908</c:v>
                </c:pt>
                <c:pt idx="876">
                  <c:v>-0.36562577955666298</c:v>
                </c:pt>
                <c:pt idx="877">
                  <c:v>-0.36629488426666501</c:v>
                </c:pt>
                <c:pt idx="878">
                  <c:v>-0.36696190139013402</c:v>
                </c:pt>
                <c:pt idx="879">
                  <c:v>-0.36762683036174199</c:v>
                </c:pt>
                <c:pt idx="880">
                  <c:v>-0.36828967065962098</c:v>
                </c:pt>
                <c:pt idx="881">
                  <c:v>-0.36895042180537402</c:v>
                </c:pt>
                <c:pt idx="882">
                  <c:v>-0.36960908336408099</c:v>
                </c:pt>
                <c:pt idx="883">
                  <c:v>-0.37026565494430602</c:v>
                </c:pt>
                <c:pt idx="884">
                  <c:v>-0.37092013619810299</c:v>
                </c:pt>
                <c:pt idx="885">
                  <c:v>-0.371572526821003</c:v>
                </c:pt>
                <c:pt idx="886">
                  <c:v>-0.37222282655202399</c:v>
                </c:pt>
                <c:pt idx="887">
                  <c:v>-0.372871035173655</c:v>
                </c:pt>
                <c:pt idx="888">
                  <c:v>-0.37351715251184697</c:v>
                </c:pt>
                <c:pt idx="889">
                  <c:v>-0.37416117843600399</c:v>
                </c:pt>
                <c:pt idx="890">
                  <c:v>-0.374803112858966</c:v>
                </c:pt>
                <c:pt idx="891">
                  <c:v>-0.37544295573698799</c:v>
                </c:pt>
                <c:pt idx="892">
                  <c:v>-0.37608070706972502</c:v>
                </c:pt>
                <c:pt idx="893">
                  <c:v>-0.376716366900195</c:v>
                </c:pt>
                <c:pt idx="894">
                  <c:v>-0.37734993531476801</c:v>
                </c:pt>
                <c:pt idx="895">
                  <c:v>-0.377981412443123</c:v>
                </c:pt>
                <c:pt idx="896">
                  <c:v>-0.37861079845822099</c:v>
                </c:pt>
                <c:pt idx="897">
                  <c:v>-0.37923809357626498</c:v>
                </c:pt>
                <c:pt idx="898">
                  <c:v>-0.37986329805666302</c:v>
                </c:pt>
                <c:pt idx="899">
                  <c:v>-0.38048641220199197</c:v>
                </c:pt>
                <c:pt idx="900">
                  <c:v>-0.38110743635793698</c:v>
                </c:pt>
                <c:pt idx="901">
                  <c:v>-0.381726370913261</c:v>
                </c:pt>
                <c:pt idx="902">
                  <c:v>-0.38234321629974599</c:v>
                </c:pt>
                <c:pt idx="903">
                  <c:v>-0.38295797299213302</c:v>
                </c:pt>
                <c:pt idx="904">
                  <c:v>-0.38357064150807801</c:v>
                </c:pt>
                <c:pt idx="905">
                  <c:v>-0.384181222408086</c:v>
                </c:pt>
                <c:pt idx="906">
                  <c:v>-0.38478971629544501</c:v>
                </c:pt>
                <c:pt idx="907">
                  <c:v>-0.38539612381616301</c:v>
                </c:pt>
                <c:pt idx="908">
                  <c:v>-0.38600044565890901</c:v>
                </c:pt>
                <c:pt idx="909">
                  <c:v>-0.38660268255492802</c:v>
                </c:pt>
                <c:pt idx="910">
                  <c:v>-0.387202835277969</c:v>
                </c:pt>
                <c:pt idx="911">
                  <c:v>-0.38780090464421801</c:v>
                </c:pt>
                <c:pt idx="912">
                  <c:v>-0.38839689151220602</c:v>
                </c:pt>
                <c:pt idx="913">
                  <c:v>-0.38899079678273502</c:v>
                </c:pt>
                <c:pt idx="914">
                  <c:v>-0.38958262139878302</c:v>
                </c:pt>
                <c:pt idx="915">
                  <c:v>-0.39017236634542901</c:v>
                </c:pt>
                <c:pt idx="916">
                  <c:v>-0.39076003264975001</c:v>
                </c:pt>
                <c:pt idx="917">
                  <c:v>-0.39134562138072698</c:v>
                </c:pt>
                <c:pt idx="918">
                  <c:v>-0.391929133649151</c:v>
                </c:pt>
                <c:pt idx="919">
                  <c:v>-0.39251057060753203</c:v>
                </c:pt>
                <c:pt idx="920">
                  <c:v>-0.393089933449978</c:v>
                </c:pt>
                <c:pt idx="921">
                  <c:v>-0.39366722341210197</c:v>
                </c:pt>
                <c:pt idx="922">
                  <c:v>-0.394242441770908</c:v>
                </c:pt>
                <c:pt idx="923">
                  <c:v>-0.39481558984468401</c:v>
                </c:pt>
                <c:pt idx="924">
                  <c:v>-0.39538666899288699</c:v>
                </c:pt>
                <c:pt idx="925">
                  <c:v>-0.39595568061602399</c:v>
                </c:pt>
                <c:pt idx="926">
                  <c:v>-0.39652262615553302</c:v>
                </c:pt>
                <c:pt idx="927">
                  <c:v>-0.39708750709366403</c:v>
                </c:pt>
                <c:pt idx="928">
                  <c:v>-0.39765032495334701</c:v>
                </c:pt>
                <c:pt idx="929">
                  <c:v>-0.39821108129807498</c:v>
                </c:pt>
                <c:pt idx="930">
                  <c:v>-0.39876977773176397</c:v>
                </c:pt>
                <c:pt idx="931">
                  <c:v>-0.399326415898623</c:v>
                </c:pt>
                <c:pt idx="932">
                  <c:v>-0.39988099748302203</c:v>
                </c:pt>
                <c:pt idx="933">
                  <c:v>-0.40043352420934702</c:v>
                </c:pt>
                <c:pt idx="934">
                  <c:v>-0.400983997841867</c:v>
                </c:pt>
                <c:pt idx="935">
                  <c:v>-0.40153242018458402</c:v>
                </c:pt>
                <c:pt idx="936">
                  <c:v>-0.40207879308108901</c:v>
                </c:pt>
                <c:pt idx="937">
                  <c:v>-0.40262311841441301</c:v>
                </c:pt>
                <c:pt idx="938">
                  <c:v>-0.40316539810687801</c:v>
                </c:pt>
                <c:pt idx="939">
                  <c:v>-0.40370563411993898</c:v>
                </c:pt>
                <c:pt idx="940">
                  <c:v>-0.40424382845403101</c:v>
                </c:pt>
                <c:pt idx="941">
                  <c:v>-0.40477998314841201</c:v>
                </c:pt>
                <c:pt idx="942">
                  <c:v>-0.40531410028099502</c:v>
                </c:pt>
                <c:pt idx="943">
                  <c:v>-0.405846181968188</c:v>
                </c:pt>
                <c:pt idx="944">
                  <c:v>-0.40637623036473502</c:v>
                </c:pt>
                <c:pt idx="945">
                  <c:v>-0.40690424766353001</c:v>
                </c:pt>
                <c:pt idx="946">
                  <c:v>-0.40743023609546197</c:v>
                </c:pt>
                <c:pt idx="947">
                  <c:v>-0.40795419792924198</c:v>
                </c:pt>
                <c:pt idx="948">
                  <c:v>-0.40847613547120798</c:v>
                </c:pt>
                <c:pt idx="949">
                  <c:v>-0.40899605106517101</c:v>
                </c:pt>
                <c:pt idx="950">
                  <c:v>-0.409513947092223</c:v>
                </c:pt>
                <c:pt idx="951">
                  <c:v>-0.41002982597054999</c:v>
                </c:pt>
                <c:pt idx="952">
                  <c:v>-0.41054369015525699</c:v>
                </c:pt>
                <c:pt idx="953">
                  <c:v>-0.41105554213817402</c:v>
                </c:pt>
                <c:pt idx="954">
                  <c:v>-0.41156538444767399</c:v>
                </c:pt>
                <c:pt idx="955">
                  <c:v>-0.41207321964846899</c:v>
                </c:pt>
                <c:pt idx="956">
                  <c:v>-0.41257905034143</c:v>
                </c:pt>
                <c:pt idx="957">
                  <c:v>-0.41308287916338299</c:v>
                </c:pt>
                <c:pt idx="958">
                  <c:v>-0.41358470878690901</c:v>
                </c:pt>
                <c:pt idx="959">
                  <c:v>-0.41408454192015698</c:v>
                </c:pt>
                <c:pt idx="960">
                  <c:v>-0.414582381306627</c:v>
                </c:pt>
                <c:pt idx="961">
                  <c:v>-0.41507822972497299</c:v>
                </c:pt>
                <c:pt idx="962">
                  <c:v>-0.41557208998879402</c:v>
                </c:pt>
                <c:pt idx="963">
                  <c:v>-0.416063964946431</c:v>
                </c:pt>
                <c:pt idx="964">
                  <c:v>-0.41655385748075202</c:v>
                </c:pt>
                <c:pt idx="965">
                  <c:v>-0.41704177050894098</c:v>
                </c:pt>
                <c:pt idx="966">
                  <c:v>-0.41752770698228803</c:v>
                </c:pt>
                <c:pt idx="967">
                  <c:v>-0.418011669885964</c:v>
                </c:pt>
                <c:pt idx="968">
                  <c:v>-0.41849366223881301</c:v>
                </c:pt>
                <c:pt idx="969">
                  <c:v>-0.41897368709313099</c:v>
                </c:pt>
                <c:pt idx="970">
                  <c:v>-0.41945174753443498</c:v>
                </c:pt>
                <c:pt idx="971">
                  <c:v>-0.41992784668125799</c:v>
                </c:pt>
                <c:pt idx="972">
                  <c:v>-0.420401987684905</c:v>
                </c:pt>
                <c:pt idx="973">
                  <c:v>-0.42087417372923702</c:v>
                </c:pt>
                <c:pt idx="974">
                  <c:v>-0.42134440803044598</c:v>
                </c:pt>
                <c:pt idx="975">
                  <c:v>-0.42181269383681602</c:v>
                </c:pt>
                <c:pt idx="976">
                  <c:v>-0.42227903442849501</c:v>
                </c:pt>
                <c:pt idx="977">
                  <c:v>-0.42274343311726997</c:v>
                </c:pt>
                <c:pt idx="978">
                  <c:v>-0.42320589324631602</c:v>
                </c:pt>
                <c:pt idx="979">
                  <c:v>-0.42366641818997602</c:v>
                </c:pt>
                <c:pt idx="980">
                  <c:v>-0.42412501135351499</c:v>
                </c:pt>
                <c:pt idx="981">
                  <c:v>-0.42458167617287901</c:v>
                </c:pt>
                <c:pt idx="982">
                  <c:v>-0.42503641611446602</c:v>
                </c:pt>
                <c:pt idx="983">
                  <c:v>-0.42548923467486699</c:v>
                </c:pt>
                <c:pt idx="984">
                  <c:v>-0.42594013538063902</c:v>
                </c:pt>
                <c:pt idx="985">
                  <c:v>-0.42638912178805</c:v>
                </c:pt>
                <c:pt idx="986">
                  <c:v>-0.42683619748283602</c:v>
                </c:pt>
                <c:pt idx="987">
                  <c:v>-0.42728136607995598</c:v>
                </c:pt>
                <c:pt idx="988">
                  <c:v>-0.42772463122333798</c:v>
                </c:pt>
                <c:pt idx="989">
                  <c:v>-0.42816599658563298</c:v>
                </c:pt>
                <c:pt idx="990">
                  <c:v>-0.42860546586796699</c:v>
                </c:pt>
                <c:pt idx="991">
                  <c:v>-0.42904304279968303</c:v>
                </c:pt>
                <c:pt idx="992">
                  <c:v>-0.42947873113808899</c:v>
                </c:pt>
                <c:pt idx="993">
                  <c:v>-0.429912534668204</c:v>
                </c:pt>
                <c:pt idx="994">
                  <c:v>-0.43034445720250603</c:v>
                </c:pt>
                <c:pt idx="995">
                  <c:v>-0.43077450258067002</c:v>
                </c:pt>
                <c:pt idx="996">
                  <c:v>-0.431202674669314</c:v>
                </c:pt>
                <c:pt idx="997">
                  <c:v>-0.431628977361739</c:v>
                </c:pt>
                <c:pt idx="998">
                  <c:v>-0.43205341457766799</c:v>
                </c:pt>
                <c:pt idx="999">
                  <c:v>-0.43247599026299099</c:v>
                </c:pt>
                <c:pt idx="1000">
                  <c:v>-0.43289670838949401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F8E-4DA8-B6EF-3297D48BCFDF}"/>
            </c:ext>
          </c:extLst>
        </c:ser>
        <c:ser>
          <c:idx val="6"/>
          <c:order val="6"/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9050" cap="rnd">
                <a:solidFill>
                  <a:schemeClr val="accent2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F8E-4DA8-B6EF-3297D48BCFDF}"/>
              </c:ext>
            </c:extLst>
          </c:dPt>
          <c:xVal>
            <c:numRef>
              <c:f>GIL_dc!$V$6:$V$7</c:f>
              <c:numCache>
                <c:formatCode>General</c:formatCode>
                <c:ptCount val="2"/>
                <c:pt idx="0">
                  <c:v>-0.1</c:v>
                </c:pt>
                <c:pt idx="1">
                  <c:v>0.1</c:v>
                </c:pt>
              </c:numCache>
            </c:numRef>
          </c:xVal>
          <c:yVal>
            <c:numRef>
              <c:f>GIL_dc!$W$6:$W$7</c:f>
              <c:numCache>
                <c:formatCode>General</c:formatCode>
                <c:ptCount val="2"/>
                <c:pt idx="0">
                  <c:v>-0.56802710858139205</c:v>
                </c:pt>
                <c:pt idx="1">
                  <c:v>0.56802710858139205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0F8E-4DA8-B6EF-3297D48BCFDF}"/>
            </c:ext>
          </c:extLst>
        </c:ser>
        <c:ser>
          <c:idx val="7"/>
          <c:order val="7"/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9050" cap="rnd">
                <a:solidFill>
                  <a:schemeClr val="accent4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0F8E-4DA8-B6EF-3297D48BCFDF}"/>
              </c:ext>
            </c:extLst>
          </c:dPt>
          <c:xVal>
            <c:numRef>
              <c:f>GIL_dc!$V$6:$V$7</c:f>
              <c:numCache>
                <c:formatCode>General</c:formatCode>
                <c:ptCount val="2"/>
                <c:pt idx="0">
                  <c:v>-0.1</c:v>
                </c:pt>
                <c:pt idx="1">
                  <c:v>0.1</c:v>
                </c:pt>
              </c:numCache>
            </c:numRef>
          </c:xVal>
          <c:yVal>
            <c:numRef>
              <c:f>GIL_dc!$X$6:$X$7</c:f>
              <c:numCache>
                <c:formatCode>General</c:formatCode>
                <c:ptCount val="2"/>
                <c:pt idx="0">
                  <c:v>-0.39740007053357113</c:v>
                </c:pt>
                <c:pt idx="1">
                  <c:v>0.39740007053357113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0F8E-4DA8-B6EF-3297D48BCFDF}"/>
            </c:ext>
          </c:extLst>
        </c:ser>
        <c:ser>
          <c:idx val="8"/>
          <c:order val="8"/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9050" cap="rnd">
                <a:solidFill>
                  <a:schemeClr val="accent6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0F8E-4DA8-B6EF-3297D48BCFDF}"/>
              </c:ext>
            </c:extLst>
          </c:dPt>
          <c:xVal>
            <c:numRef>
              <c:f>GIL_dc!$V$6:$V$7</c:f>
              <c:numCache>
                <c:formatCode>General</c:formatCode>
                <c:ptCount val="2"/>
                <c:pt idx="0">
                  <c:v>-0.1</c:v>
                </c:pt>
                <c:pt idx="1">
                  <c:v>0.1</c:v>
                </c:pt>
              </c:numCache>
            </c:numRef>
          </c:xVal>
          <c:yVal>
            <c:numRef>
              <c:f>GIL_dc!$Y$6:$Y$7</c:f>
              <c:numCache>
                <c:formatCode>General</c:formatCode>
                <c:ptCount val="2"/>
                <c:pt idx="0">
                  <c:v>-0.13743453205405906</c:v>
                </c:pt>
                <c:pt idx="1">
                  <c:v>0.13743453205405906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0F8E-4DA8-B6EF-3297D48BCFDF}"/>
            </c:ext>
          </c:extLst>
        </c:ser>
        <c:ser>
          <c:idx val="9"/>
          <c:order val="9"/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9050" cap="rnd">
                <a:solidFill>
                  <a:schemeClr val="accent5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0F8E-4DA8-B6EF-3297D48BCFDF}"/>
              </c:ext>
            </c:extLst>
          </c:dPt>
          <c:xVal>
            <c:numRef>
              <c:f>GIL_dc!$V$6:$V$7</c:f>
              <c:numCache>
                <c:formatCode>General</c:formatCode>
                <c:ptCount val="2"/>
                <c:pt idx="0">
                  <c:v>-0.1</c:v>
                </c:pt>
                <c:pt idx="1">
                  <c:v>0.1</c:v>
                </c:pt>
              </c:numCache>
            </c:numRef>
          </c:xVal>
          <c:yVal>
            <c:numRef>
              <c:f>GIL_dc!$Z$6:$Z$7</c:f>
              <c:numCache>
                <c:formatCode>General</c:formatCode>
                <c:ptCount val="2"/>
                <c:pt idx="0">
                  <c:v>0.13743453205405906</c:v>
                </c:pt>
                <c:pt idx="1">
                  <c:v>-0.13743453205405906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0F8E-4DA8-B6EF-3297D48BCFDF}"/>
            </c:ext>
          </c:extLst>
        </c:ser>
        <c:ser>
          <c:idx val="10"/>
          <c:order val="10"/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GIL_dc!$V$6:$V$7</c:f>
              <c:numCache>
                <c:formatCode>General</c:formatCode>
                <c:ptCount val="2"/>
                <c:pt idx="0">
                  <c:v>-0.1</c:v>
                </c:pt>
                <c:pt idx="1">
                  <c:v>0.1</c:v>
                </c:pt>
              </c:numCache>
            </c:numRef>
          </c:xVal>
          <c:yVal>
            <c:numRef>
              <c:f>GIL_dc!$AA$6:$AA$7</c:f>
              <c:numCache>
                <c:formatCode>General</c:formatCode>
                <c:ptCount val="2"/>
                <c:pt idx="0">
                  <c:v>0.39740007053357113</c:v>
                </c:pt>
                <c:pt idx="1">
                  <c:v>-0.39740007053357113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2-0F8E-4DA8-B6EF-3297D48BCFDF}"/>
            </c:ext>
          </c:extLst>
        </c:ser>
        <c:ser>
          <c:idx val="11"/>
          <c:order val="11"/>
          <c:spPr>
            <a:ln w="19050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9050" cap="rnd">
                <a:solidFill>
                  <a:schemeClr val="accent3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0F8E-4DA8-B6EF-3297D48BCFDF}"/>
              </c:ext>
            </c:extLst>
          </c:dPt>
          <c:xVal>
            <c:numRef>
              <c:f>GIL_dc!$V$6:$V$7</c:f>
              <c:numCache>
                <c:formatCode>General</c:formatCode>
                <c:ptCount val="2"/>
                <c:pt idx="0">
                  <c:v>-0.1</c:v>
                </c:pt>
                <c:pt idx="1">
                  <c:v>0.1</c:v>
                </c:pt>
              </c:numCache>
            </c:numRef>
          </c:xVal>
          <c:yVal>
            <c:numRef>
              <c:f>GIL_dc!$AB$6:$AB$7</c:f>
              <c:numCache>
                <c:formatCode>General</c:formatCode>
                <c:ptCount val="2"/>
                <c:pt idx="0">
                  <c:v>0.56802710858139205</c:v>
                </c:pt>
                <c:pt idx="1">
                  <c:v>-0.56802710858139205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5-0F8E-4DA8-B6EF-3297D48BC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296719"/>
        <c:axId val="327296239"/>
      </c:scatterChart>
      <c:valAx>
        <c:axId val="327296719"/>
        <c:scaling>
          <c:orientation val="minMax"/>
          <c:max val="0.1"/>
          <c:min val="-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Vin [V]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27296239"/>
        <c:crosses val="autoZero"/>
        <c:crossBetween val="midCat"/>
      </c:valAx>
      <c:valAx>
        <c:axId val="327296239"/>
        <c:scaling>
          <c:orientation val="minMax"/>
          <c:max val="0.60000000000000009"/>
          <c:min val="-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Vout [V]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272967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ayout>
        <c:manualLayout>
          <c:xMode val="edge"/>
          <c:yMode val="edge"/>
          <c:x val="0.83718472470714544"/>
          <c:y val="5.5836597027278743E-2"/>
          <c:w val="0.16152724723243128"/>
          <c:h val="0.675384992301907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'GIL_ac (1)'!$H$1</c:f>
              <c:strCache>
                <c:ptCount val="1"/>
                <c:pt idx="0">
                  <c:v>位相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'GIL_ac (1)'!$F$2:$F$204</c:f>
              <c:numCache>
                <c:formatCode>General</c:formatCode>
                <c:ptCount val="203"/>
                <c:pt idx="0">
                  <c:v>0.01</c:v>
                </c:pt>
                <c:pt idx="1">
                  <c:v>1.0471285480508999E-2</c:v>
                </c:pt>
                <c:pt idx="2">
                  <c:v>1.0964781961431799E-2</c:v>
                </c:pt>
                <c:pt idx="3">
                  <c:v>1.14815362149688E-2</c:v>
                </c:pt>
                <c:pt idx="4">
                  <c:v>1.2022644346174101E-2</c:v>
                </c:pt>
                <c:pt idx="5">
                  <c:v>1.2589254117941599E-2</c:v>
                </c:pt>
                <c:pt idx="6">
                  <c:v>1.3182567385564E-2</c:v>
                </c:pt>
                <c:pt idx="7">
                  <c:v>1.38038426460288E-2</c:v>
                </c:pt>
                <c:pt idx="8">
                  <c:v>1.44543977074592E-2</c:v>
                </c:pt>
                <c:pt idx="9">
                  <c:v>1.5135612484362E-2</c:v>
                </c:pt>
                <c:pt idx="10">
                  <c:v>1.58489319246111E-2</c:v>
                </c:pt>
                <c:pt idx="11">
                  <c:v>1.6595869074375599E-2</c:v>
                </c:pt>
                <c:pt idx="12">
                  <c:v>1.7378008287493699E-2</c:v>
                </c:pt>
                <c:pt idx="13">
                  <c:v>1.8197008586099801E-2</c:v>
                </c:pt>
                <c:pt idx="14">
                  <c:v>1.90546071796324E-2</c:v>
                </c:pt>
                <c:pt idx="15">
                  <c:v>1.9952623149688799E-2</c:v>
                </c:pt>
                <c:pt idx="16">
                  <c:v>2.08929613085404E-2</c:v>
                </c:pt>
                <c:pt idx="17">
                  <c:v>2.1877616239495502E-2</c:v>
                </c:pt>
                <c:pt idx="18">
                  <c:v>2.2908676527677699E-2</c:v>
                </c:pt>
                <c:pt idx="19">
                  <c:v>2.3988329190194901E-2</c:v>
                </c:pt>
                <c:pt idx="20">
                  <c:v>2.5118864315095801E-2</c:v>
                </c:pt>
                <c:pt idx="21">
                  <c:v>2.6302679918953797E-2</c:v>
                </c:pt>
                <c:pt idx="22">
                  <c:v>2.7542287033381699E-2</c:v>
                </c:pt>
                <c:pt idx="23">
                  <c:v>2.8840315031266099E-2</c:v>
                </c:pt>
                <c:pt idx="24">
                  <c:v>3.0199517204020199E-2</c:v>
                </c:pt>
                <c:pt idx="25">
                  <c:v>3.1622776601683798E-2</c:v>
                </c:pt>
                <c:pt idx="26">
                  <c:v>3.31131121482591E-2</c:v>
                </c:pt>
                <c:pt idx="27">
                  <c:v>3.46736850452532E-2</c:v>
                </c:pt>
                <c:pt idx="28">
                  <c:v>3.6307805477010201E-2</c:v>
                </c:pt>
                <c:pt idx="29">
                  <c:v>3.8018939632056201E-2</c:v>
                </c:pt>
                <c:pt idx="30">
                  <c:v>3.9810717055349797E-2</c:v>
                </c:pt>
                <c:pt idx="31">
                  <c:v>4.1686938347033596E-2</c:v>
                </c:pt>
                <c:pt idx="32">
                  <c:v>4.3651583224016702E-2</c:v>
                </c:pt>
                <c:pt idx="33">
                  <c:v>4.5708818961487596E-2</c:v>
                </c:pt>
                <c:pt idx="34">
                  <c:v>4.7863009232263901E-2</c:v>
                </c:pt>
                <c:pt idx="35">
                  <c:v>5.0118723362727297E-2</c:v>
                </c:pt>
                <c:pt idx="36">
                  <c:v>5.2480746024977404E-2</c:v>
                </c:pt>
                <c:pt idx="37">
                  <c:v>5.4954087385762601E-2</c:v>
                </c:pt>
                <c:pt idx="38">
                  <c:v>5.7543993733715805E-2</c:v>
                </c:pt>
                <c:pt idx="39">
                  <c:v>6.0255958607435899E-2</c:v>
                </c:pt>
                <c:pt idx="40">
                  <c:v>6.3095734448019497E-2</c:v>
                </c:pt>
                <c:pt idx="41">
                  <c:v>6.6069344800759794E-2</c:v>
                </c:pt>
                <c:pt idx="42">
                  <c:v>6.9183097091893811E-2</c:v>
                </c:pt>
                <c:pt idx="43">
                  <c:v>7.2443596007499209E-2</c:v>
                </c:pt>
                <c:pt idx="44">
                  <c:v>7.5857757502918607E-2</c:v>
                </c:pt>
                <c:pt idx="45">
                  <c:v>7.9432823472428402E-2</c:v>
                </c:pt>
                <c:pt idx="46">
                  <c:v>8.3176377110267402E-2</c:v>
                </c:pt>
                <c:pt idx="47">
                  <c:v>8.70963589956084E-2</c:v>
                </c:pt>
                <c:pt idx="48">
                  <c:v>9.1201083935591301E-2</c:v>
                </c:pt>
                <c:pt idx="49">
                  <c:v>9.5499258602143894E-2</c:v>
                </c:pt>
                <c:pt idx="50">
                  <c:v>0.1</c:v>
                </c:pt>
                <c:pt idx="51">
                  <c:v>0.10471285480508999</c:v>
                </c:pt>
                <c:pt idx="52">
                  <c:v>0.10964781961431899</c:v>
                </c:pt>
                <c:pt idx="53">
                  <c:v>0.114815362149688</c:v>
                </c:pt>
                <c:pt idx="54">
                  <c:v>0.12022644346174099</c:v>
                </c:pt>
                <c:pt idx="55">
                  <c:v>0.12589254117941701</c:v>
                </c:pt>
                <c:pt idx="56">
                  <c:v>0.13182567385564101</c:v>
                </c:pt>
                <c:pt idx="57">
                  <c:v>0.13803842646028899</c:v>
                </c:pt>
                <c:pt idx="58">
                  <c:v>0.14454397707459302</c:v>
                </c:pt>
                <c:pt idx="59">
                  <c:v>0.15135612484362099</c:v>
                </c:pt>
                <c:pt idx="60">
                  <c:v>0.15848931924611198</c:v>
                </c:pt>
                <c:pt idx="61">
                  <c:v>0.16595869074375599</c:v>
                </c:pt>
                <c:pt idx="62">
                  <c:v>0.17378008287493801</c:v>
                </c:pt>
                <c:pt idx="63">
                  <c:v>0.181970085860999</c:v>
                </c:pt>
                <c:pt idx="64">
                  <c:v>0.19054607179632499</c:v>
                </c:pt>
                <c:pt idx="65">
                  <c:v>0.199526231496889</c:v>
                </c:pt>
                <c:pt idx="66">
                  <c:v>0.208929613085405</c:v>
                </c:pt>
                <c:pt idx="67">
                  <c:v>0.21877616239495598</c:v>
                </c:pt>
                <c:pt idx="68">
                  <c:v>0.22908676527677801</c:v>
                </c:pt>
                <c:pt idx="69">
                  <c:v>0.23988329190195001</c:v>
                </c:pt>
                <c:pt idx="70">
                  <c:v>0.25118864315095901</c:v>
                </c:pt>
                <c:pt idx="71">
                  <c:v>0.26302679918953897</c:v>
                </c:pt>
                <c:pt idx="72">
                  <c:v>0.27542287033381802</c:v>
                </c:pt>
                <c:pt idx="73">
                  <c:v>0.288403150312662</c:v>
                </c:pt>
                <c:pt idx="74">
                  <c:v>0.30199517204020299</c:v>
                </c:pt>
                <c:pt idx="75">
                  <c:v>0.31622776601683905</c:v>
                </c:pt>
                <c:pt idx="76">
                  <c:v>0.33113112148259299</c:v>
                </c:pt>
                <c:pt idx="77">
                  <c:v>0.346736850452533</c:v>
                </c:pt>
                <c:pt idx="78">
                  <c:v>0.36307805477010296</c:v>
                </c:pt>
                <c:pt idx="79">
                  <c:v>0.38018939632056303</c:v>
                </c:pt>
                <c:pt idx="80">
                  <c:v>0.39810717055349898</c:v>
                </c:pt>
                <c:pt idx="81">
                  <c:v>0.41686938347033797</c:v>
                </c:pt>
                <c:pt idx="82">
                  <c:v>0.43651583224016799</c:v>
                </c:pt>
                <c:pt idx="83">
                  <c:v>0.45708818961487802</c:v>
                </c:pt>
                <c:pt idx="84">
                  <c:v>0.47863009232264103</c:v>
                </c:pt>
                <c:pt idx="85">
                  <c:v>0.50118723362727502</c:v>
                </c:pt>
                <c:pt idx="86">
                  <c:v>0.52480746024977598</c:v>
                </c:pt>
                <c:pt idx="87">
                  <c:v>0.54954087385762795</c:v>
                </c:pt>
                <c:pt idx="88">
                  <c:v>0.57543993733716003</c:v>
                </c:pt>
                <c:pt idx="89">
                  <c:v>0.602559586074362</c:v>
                </c:pt>
                <c:pt idx="90">
                  <c:v>0.63095734448019691</c:v>
                </c:pt>
                <c:pt idx="91">
                  <c:v>0.66069344800759999</c:v>
                </c:pt>
                <c:pt idx="92">
                  <c:v>0.69183097091894097</c:v>
                </c:pt>
                <c:pt idx="93">
                  <c:v>0.724435960074995</c:v>
                </c:pt>
                <c:pt idx="94">
                  <c:v>0.75857757502918899</c:v>
                </c:pt>
                <c:pt idx="95">
                  <c:v>0.79432823472428704</c:v>
                </c:pt>
                <c:pt idx="96">
                  <c:v>0.83176377110267696</c:v>
                </c:pt>
                <c:pt idx="97">
                  <c:v>0.87096358995608703</c:v>
                </c:pt>
                <c:pt idx="98">
                  <c:v>0.91201083935591598</c:v>
                </c:pt>
                <c:pt idx="99">
                  <c:v>0.95499258602144299</c:v>
                </c:pt>
                <c:pt idx="100">
                  <c:v>1</c:v>
                </c:pt>
                <c:pt idx="101">
                  <c:v>1.0471285480509001</c:v>
                </c:pt>
                <c:pt idx="102">
                  <c:v>1.09647819614319</c:v>
                </c:pt>
                <c:pt idx="103">
                  <c:v>1.1481536214968902</c:v>
                </c:pt>
                <c:pt idx="104">
                  <c:v>1.2022644346174201</c:v>
                </c:pt>
                <c:pt idx="105">
                  <c:v>1.2589254117941699</c:v>
                </c:pt>
                <c:pt idx="106">
                  <c:v>1.3182567385564101</c:v>
                </c:pt>
                <c:pt idx="107">
                  <c:v>1.3803842646028901</c:v>
                </c:pt>
                <c:pt idx="108">
                  <c:v>1.4454397707459399</c:v>
                </c:pt>
                <c:pt idx="109">
                  <c:v>1.51356124843622</c:v>
                </c:pt>
                <c:pt idx="110">
                  <c:v>1.5848931924611198</c:v>
                </c:pt>
                <c:pt idx="111">
                  <c:v>1.6595869074375702</c:v>
                </c:pt>
                <c:pt idx="112">
                  <c:v>1.7378008287493898</c:v>
                </c:pt>
                <c:pt idx="113">
                  <c:v>1.8197008586099999</c:v>
                </c:pt>
                <c:pt idx="114">
                  <c:v>1.9054607179632599</c:v>
                </c:pt>
                <c:pt idx="115">
                  <c:v>1.9952623149688899</c:v>
                </c:pt>
                <c:pt idx="116">
                  <c:v>2.0892961308540499</c:v>
                </c:pt>
                <c:pt idx="117">
                  <c:v>2.1877616239495703</c:v>
                </c:pt>
                <c:pt idx="118">
                  <c:v>2.29086765276779</c:v>
                </c:pt>
                <c:pt idx="119">
                  <c:v>2.3988329190195099</c:v>
                </c:pt>
                <c:pt idx="120">
                  <c:v>2.5118864315096001</c:v>
                </c:pt>
                <c:pt idx="121">
                  <c:v>2.6302679918953999</c:v>
                </c:pt>
                <c:pt idx="122">
                  <c:v>2.7542287033381903</c:v>
                </c:pt>
                <c:pt idx="123">
                  <c:v>2.8840315031266299</c:v>
                </c:pt>
                <c:pt idx="124">
                  <c:v>3.0199517204020401</c:v>
                </c:pt>
                <c:pt idx="125">
                  <c:v>3.1622776601684</c:v>
                </c:pt>
                <c:pt idx="126">
                  <c:v>3.31131121482594</c:v>
                </c:pt>
                <c:pt idx="127">
                  <c:v>3.4673685045253499</c:v>
                </c:pt>
                <c:pt idx="128">
                  <c:v>3.6307805477010398</c:v>
                </c:pt>
                <c:pt idx="129">
                  <c:v>3.8018939632056399</c:v>
                </c:pt>
                <c:pt idx="130">
                  <c:v>3.98107170553501</c:v>
                </c:pt>
                <c:pt idx="131">
                  <c:v>4.1686938347033902</c:v>
                </c:pt>
                <c:pt idx="132">
                  <c:v>4.3651583224017001</c:v>
                </c:pt>
                <c:pt idx="133">
                  <c:v>4.5708818961487907</c:v>
                </c:pt>
                <c:pt idx="134">
                  <c:v>4.7863009232264302</c:v>
                </c:pt>
                <c:pt idx="135">
                  <c:v>5.01187233627277</c:v>
                </c:pt>
                <c:pt idx="136">
                  <c:v>5.2480746024977796</c:v>
                </c:pt>
                <c:pt idx="137">
                  <c:v>5.4954087385763</c:v>
                </c:pt>
                <c:pt idx="138">
                  <c:v>5.7543993733716299</c:v>
                </c:pt>
                <c:pt idx="139">
                  <c:v>6.02559586074364</c:v>
                </c:pt>
                <c:pt idx="140">
                  <c:v>6.3095734448019893</c:v>
                </c:pt>
                <c:pt idx="141">
                  <c:v>6.6069344800760295</c:v>
                </c:pt>
                <c:pt idx="142">
                  <c:v>6.9183097091894394</c:v>
                </c:pt>
                <c:pt idx="143">
                  <c:v>7.2443596007499798</c:v>
                </c:pt>
                <c:pt idx="144">
                  <c:v>7.5857757502919201</c:v>
                </c:pt>
                <c:pt idx="145">
                  <c:v>7.9432823472429002</c:v>
                </c:pt>
                <c:pt idx="146">
                  <c:v>8.3176377110267996</c:v>
                </c:pt>
                <c:pt idx="147">
                  <c:v>8.7096358995608991</c:v>
                </c:pt>
                <c:pt idx="148">
                  <c:v>9.1201083935591996</c:v>
                </c:pt>
                <c:pt idx="149">
                  <c:v>9.5499258602144703</c:v>
                </c:pt>
                <c:pt idx="150">
                  <c:v>10.000000000000099</c:v>
                </c:pt>
                <c:pt idx="151">
                  <c:v>10.471285480509099</c:v>
                </c:pt>
                <c:pt idx="152">
                  <c:v>10.9647819614319</c:v>
                </c:pt>
                <c:pt idx="153">
                  <c:v>11.481536214968902</c:v>
                </c:pt>
                <c:pt idx="154">
                  <c:v>12.0226443461742</c:v>
                </c:pt>
                <c:pt idx="155">
                  <c:v>12.589254117941799</c:v>
                </c:pt>
                <c:pt idx="156">
                  <c:v>13.1825673855642</c:v>
                </c:pt>
                <c:pt idx="157">
                  <c:v>13.803842646028999</c:v>
                </c:pt>
                <c:pt idx="158">
                  <c:v>14.4543977074594</c:v>
                </c:pt>
                <c:pt idx="159">
                  <c:v>15.1356124843622</c:v>
                </c:pt>
                <c:pt idx="160">
                  <c:v>15.8489319246113</c:v>
                </c:pt>
                <c:pt idx="161">
                  <c:v>16.595869074375798</c:v>
                </c:pt>
                <c:pt idx="162">
                  <c:v>17.378008287493902</c:v>
                </c:pt>
                <c:pt idx="163">
                  <c:v>18.197008586099997</c:v>
                </c:pt>
                <c:pt idx="164">
                  <c:v>19.054607179632701</c:v>
                </c:pt>
                <c:pt idx="165">
                  <c:v>19.952623149689</c:v>
                </c:pt>
                <c:pt idx="166">
                  <c:v>20.892961308540599</c:v>
                </c:pt>
                <c:pt idx="167">
                  <c:v>21.877616239495801</c:v>
                </c:pt>
                <c:pt idx="168">
                  <c:v>22.908676527678001</c:v>
                </c:pt>
                <c:pt idx="169">
                  <c:v>23.988329190195202</c:v>
                </c:pt>
                <c:pt idx="170">
                  <c:v>25.118864315096101</c:v>
                </c:pt>
                <c:pt idx="171">
                  <c:v>26.302679918954102</c:v>
                </c:pt>
                <c:pt idx="172">
                  <c:v>27.542287033381999</c:v>
                </c:pt>
                <c:pt idx="173">
                  <c:v>28.8403150312664</c:v>
                </c:pt>
                <c:pt idx="174">
                  <c:v>30.199517204020498</c:v>
                </c:pt>
                <c:pt idx="175">
                  <c:v>31.622776601684201</c:v>
                </c:pt>
                <c:pt idx="176">
                  <c:v>33.113112148259496</c:v>
                </c:pt>
                <c:pt idx="177">
                  <c:v>34.673685045253599</c:v>
                </c:pt>
                <c:pt idx="178">
                  <c:v>36.307805477010596</c:v>
                </c:pt>
                <c:pt idx="179">
                  <c:v>38.0189396320566</c:v>
                </c:pt>
                <c:pt idx="180">
                  <c:v>39.810717055350196</c:v>
                </c:pt>
                <c:pt idx="181">
                  <c:v>41.686938347034101</c:v>
                </c:pt>
                <c:pt idx="182">
                  <c:v>43.651583224017195</c:v>
                </c:pt>
                <c:pt idx="183">
                  <c:v>45.708818961488099</c:v>
                </c:pt>
                <c:pt idx="184">
                  <c:v>47.863009232264503</c:v>
                </c:pt>
                <c:pt idx="185">
                  <c:v>50.118723362727899</c:v>
                </c:pt>
                <c:pt idx="186">
                  <c:v>52.480746024977996</c:v>
                </c:pt>
                <c:pt idx="187">
                  <c:v>54.954087385763202</c:v>
                </c:pt>
                <c:pt idx="188">
                  <c:v>57.543993733716498</c:v>
                </c:pt>
                <c:pt idx="189">
                  <c:v>60.255958607436597</c:v>
                </c:pt>
                <c:pt idx="190">
                  <c:v>63.095734448020202</c:v>
                </c:pt>
                <c:pt idx="191">
                  <c:v>66.069344800760504</c:v>
                </c:pt>
                <c:pt idx="192">
                  <c:v>69.183097091894609</c:v>
                </c:pt>
                <c:pt idx="193">
                  <c:v>72.443596007500005</c:v>
                </c:pt>
                <c:pt idx="194">
                  <c:v>75.857757502919497</c:v>
                </c:pt>
                <c:pt idx="195">
                  <c:v>79.432823472429305</c:v>
                </c:pt>
                <c:pt idx="196">
                  <c:v>83.176377110268291</c:v>
                </c:pt>
                <c:pt idx="197">
                  <c:v>87.096358995609293</c:v>
                </c:pt>
                <c:pt idx="198">
                  <c:v>91.201083935592294</c:v>
                </c:pt>
                <c:pt idx="199">
                  <c:v>95.499258602145005</c:v>
                </c:pt>
                <c:pt idx="200">
                  <c:v>100</c:v>
                </c:pt>
              </c:numCache>
            </c:numRef>
          </c:xVal>
          <c:yVal>
            <c:numRef>
              <c:f>'GIL_ac (1)'!$H$2:$H$204</c:f>
              <c:numCache>
                <c:formatCode>General</c:formatCode>
                <c:ptCount val="203"/>
                <c:pt idx="0">
                  <c:v>-0.58663516825341799</c:v>
                </c:pt>
                <c:pt idx="1">
                  <c:v>-0.60332412285640902</c:v>
                </c:pt>
                <c:pt idx="2">
                  <c:v>-0.61966481711389598</c:v>
                </c:pt>
                <c:pt idx="3">
                  <c:v>-0.63556247254706599</c:v>
                </c:pt>
                <c:pt idx="4">
                  <c:v>-0.65091963149575105</c:v>
                </c:pt>
                <c:pt idx="5">
                  <c:v>-0.66563749476642597</c:v>
                </c:pt>
                <c:pt idx="6">
                  <c:v>-0.67961744985626904</c:v>
                </c:pt>
                <c:pt idx="7">
                  <c:v>-0.69276276280194005</c:v>
                </c:pt>
                <c:pt idx="8">
                  <c:v>-0.70498039523794698</c:v>
                </c:pt>
                <c:pt idx="9">
                  <c:v>-0.71618289727527695</c:v>
                </c:pt>
                <c:pt idx="10">
                  <c:v>-0.72629031723991799</c:v>
                </c:pt>
                <c:pt idx="11">
                  <c:v>-0.73523206208813396</c:v>
                </c:pt>
                <c:pt idx="12">
                  <c:v>-0.74294863831869395</c:v>
                </c:pt>
                <c:pt idx="13">
                  <c:v>-0.74939320312955904</c:v>
                </c:pt>
                <c:pt idx="14">
                  <c:v>-0.75453285983232898</c:v>
                </c:pt>
                <c:pt idx="15">
                  <c:v>-0.75834964019007001</c:v>
                </c:pt>
                <c:pt idx="16">
                  <c:v>-0.76084112902004697</c:v>
                </c:pt>
                <c:pt idx="17">
                  <c:v>-0.76202070233706298</c:v>
                </c:pt>
                <c:pt idx="18">
                  <c:v>-0.76191736839629298</c:v>
                </c:pt>
                <c:pt idx="19">
                  <c:v>-0.760575219885537</c:v>
                </c:pt>
                <c:pt idx="20">
                  <c:v>-0.75805252378545795</c:v>
                </c:pt>
                <c:pt idx="21">
                  <c:v>-0.75442049170036396</c:v>
                </c:pt>
                <c:pt idx="22">
                  <c:v>-0.74976178661565496</c:v>
                </c:pt>
                <c:pt idx="23">
                  <c:v>-0.74416883124550803</c:v>
                </c:pt>
                <c:pt idx="24">
                  <c:v>-0.737741987979461</c:v>
                </c:pt>
                <c:pt idx="25">
                  <c:v>-0.730587680914218</c:v>
                </c:pt>
                <c:pt idx="26">
                  <c:v>-0.72281652693867204</c:v>
                </c:pt>
                <c:pt idx="27">
                  <c:v>-0.71454153599217196</c:v>
                </c:pt>
                <c:pt idx="28">
                  <c:v>-0.70587643129879496</c:v>
                </c:pt>
                <c:pt idx="29">
                  <c:v>-0.69693412953670797</c:v>
                </c:pt>
                <c:pt idx="30">
                  <c:v>-0.68782540945442405</c:v>
                </c:pt>
                <c:pt idx="31">
                  <c:v>-0.67865778621452</c:v>
                </c:pt>
                <c:pt idx="32">
                  <c:v>-0.66953459839247198</c:v>
                </c:pt>
                <c:pt idx="33">
                  <c:v>-0.66055430555761496</c:v>
                </c:pt>
                <c:pt idx="34">
                  <c:v>-0.65180998700005399</c:v>
                </c:pt>
                <c:pt idx="35">
                  <c:v>-0.64338902655291597</c:v>
                </c:pt>
                <c:pt idx="36">
                  <c:v>-0.63537296456126402</c:v>
                </c:pt>
                <c:pt idx="37">
                  <c:v>-0.62783749572754</c:v>
                </c:pt>
                <c:pt idx="38">
                  <c:v>-0.62085259060763598</c:v>
                </c:pt>
                <c:pt idx="39">
                  <c:v>-0.61448271869349302</c:v>
                </c:pt>
                <c:pt idx="40">
                  <c:v>-0.60878715203996103</c:v>
                </c:pt>
                <c:pt idx="41">
                  <c:v>-0.60382033002970903</c:v>
                </c:pt>
                <c:pt idx="42">
                  <c:v>-0.59963226789973201</c:v>
                </c:pt>
                <c:pt idx="43">
                  <c:v>-0.59626899388986998</c:v>
                </c:pt>
                <c:pt idx="44">
                  <c:v>-0.593773002167854</c:v>
                </c:pt>
                <c:pt idx="45">
                  <c:v>-0.59218371092289701</c:v>
                </c:pt>
                <c:pt idx="46">
                  <c:v>-0.59153791711973502</c:v>
                </c:pt>
                <c:pt idx="47">
                  <c:v>-0.591870241315266</c:v>
                </c:pt>
                <c:pt idx="48">
                  <c:v>-0.59321355763106898</c:v>
                </c:pt>
                <c:pt idx="49">
                  <c:v>-0.59559940543685097</c:v>
                </c:pt>
                <c:pt idx="50">
                  <c:v>-0.59905838053461702</c:v>
                </c:pt>
                <c:pt idx="51">
                  <c:v>-0.60362050465350503</c:v>
                </c:pt>
                <c:pt idx="52">
                  <c:v>-0.60931557288903604</c:v>
                </c:pt>
                <c:pt idx="53">
                  <c:v>-0.61617347936927302</c:v>
                </c:pt>
                <c:pt idx="54">
                  <c:v>-0.62422452192723799</c:v>
                </c:pt>
                <c:pt idx="55">
                  <c:v>-0.63349968692619096</c:v>
                </c:pt>
                <c:pt idx="56">
                  <c:v>-0.64403091564370696</c:v>
                </c:pt>
                <c:pt idx="57">
                  <c:v>-0.65585135379152104</c:v>
                </c:pt>
                <c:pt idx="58">
                  <c:v>-0.66899558584816399</c:v>
                </c:pt>
                <c:pt idx="59">
                  <c:v>-0.68349985592595797</c:v>
                </c:pt>
                <c:pt idx="60">
                  <c:v>-0.69940227689606904</c:v>
                </c:pt>
                <c:pt idx="61">
                  <c:v>-0.71674302946549495</c:v>
                </c:pt>
                <c:pt idx="62">
                  <c:v>-0.73556455284795597</c:v>
                </c:pt>
                <c:pt idx="63">
                  <c:v>-0.755911728602911</c:v>
                </c:pt>
                <c:pt idx="64">
                  <c:v>-0.777832059140387</c:v>
                </c:pt>
                <c:pt idx="65">
                  <c:v>-0.80137584230746794</c:v>
                </c:pt>
                <c:pt idx="66">
                  <c:v>-0.82659634338931098</c:v>
                </c:pt>
                <c:pt idx="67">
                  <c:v>-0.85354996577611997</c:v>
                </c:pt>
                <c:pt idx="68">
                  <c:v>-0.88229642146897902</c:v>
                </c:pt>
                <c:pt idx="69">
                  <c:v>-0.91289890252390304</c:v>
                </c:pt>
                <c:pt idx="70">
                  <c:v>-0.94542425446511802</c:v>
                </c:pt>
                <c:pt idx="71">
                  <c:v>-0.97994315263672704</c:v>
                </c:pt>
                <c:pt idx="72">
                  <c:v>-1.01653028240587</c:v>
                </c:pt>
                <c:pt idx="73">
                  <c:v>-1.05526452408139</c:v>
                </c:pt>
                <c:pt idx="74">
                  <c:v>-1.09622914336864</c:v>
                </c:pt>
                <c:pt idx="75">
                  <c:v>-1.13951198814466</c:v>
                </c:pt>
                <c:pt idx="76">
                  <c:v>-1.18520569230615</c:v>
                </c:pt>
                <c:pt idx="77">
                  <c:v>-1.2334078874177801</c:v>
                </c:pt>
                <c:pt idx="78">
                  <c:v>-1.2842214228676301</c:v>
                </c:pt>
                <c:pt idx="79">
                  <c:v>-1.3377545952210199</c:v>
                </c:pt>
                <c:pt idx="80">
                  <c:v>-1.39412138745313</c:v>
                </c:pt>
                <c:pt idx="81">
                  <c:v>-1.4534417187336499</c:v>
                </c:pt>
                <c:pt idx="82">
                  <c:v>-1.5158417054336399</c:v>
                </c:pt>
                <c:pt idx="83">
                  <c:v>-1.58145393402495</c:v>
                </c:pt>
                <c:pt idx="84">
                  <c:v>-1.65041774654614</c:v>
                </c:pt>
                <c:pt idx="85">
                  <c:v>-1.7228795393148399</c:v>
                </c:pt>
                <c:pt idx="86">
                  <c:v>-1.79899307557544</c:v>
                </c:pt>
                <c:pt idx="87">
                  <c:v>-1.87891981278189</c:v>
                </c:pt>
                <c:pt idx="88">
                  <c:v>-1.9628292452285701</c:v>
                </c:pt>
                <c:pt idx="89">
                  <c:v>-2.0508992627567899</c:v>
                </c:pt>
                <c:pt idx="90">
                  <c:v>-2.14331652628058</c:v>
                </c:pt>
                <c:pt idx="91">
                  <c:v>-2.2402768608931498</c:v>
                </c:pt>
                <c:pt idx="92">
                  <c:v>-2.3419856673330401</c:v>
                </c:pt>
                <c:pt idx="93">
                  <c:v>-2.44865835260841</c:v>
                </c:pt>
                <c:pt idx="94">
                  <c:v>-2.56052078059651</c:v>
                </c:pt>
                <c:pt idx="95">
                  <c:v>-2.6778097434547998</c:v>
                </c:pt>
                <c:pt idx="96">
                  <c:v>-2.8007734546984202</c:v>
                </c:pt>
                <c:pt idx="97">
                  <c:v>-2.9296720648165002</c:v>
                </c:pt>
                <c:pt idx="98">
                  <c:v>-3.0647782003163599</c:v>
                </c:pt>
                <c:pt idx="99">
                  <c:v>-3.2063775270987098</c:v>
                </c:pt>
                <c:pt idx="100">
                  <c:v>-3.3547693390794802</c:v>
                </c:pt>
                <c:pt idx="101">
                  <c:v>-3.5102671729822799</c:v>
                </c:pt>
                <c:pt idx="102">
                  <c:v>-3.6731994502307801</c:v>
                </c:pt>
                <c:pt idx="103">
                  <c:v>-3.84391014687094</c:v>
                </c:pt>
                <c:pt idx="104">
                  <c:v>-4.0227594924463803</c:v>
                </c:pt>
                <c:pt idx="105">
                  <c:v>-4.21012469873925</c:v>
                </c:pt>
                <c:pt idx="106">
                  <c:v>-4.4064007192678103</c:v>
                </c:pt>
                <c:pt idx="107">
                  <c:v>-4.6120010404016796</c:v>
                </c:pt>
                <c:pt idx="108">
                  <c:v>-4.8273585049155701</c:v>
                </c:pt>
                <c:pt idx="109">
                  <c:v>-5.0529261687480203</c:v>
                </c:pt>
                <c:pt idx="110">
                  <c:v>-5.2891781916616702</c:v>
                </c:pt>
                <c:pt idx="111">
                  <c:v>-5.5366107624177801</c:v>
                </c:pt>
                <c:pt idx="112">
                  <c:v>-5.79574305896924</c:v>
                </c:pt>
                <c:pt idx="113">
                  <c:v>-6.0671182440499303</c:v>
                </c:pt>
                <c:pt idx="114">
                  <c:v>-6.3513044963826397</c:v>
                </c:pt>
                <c:pt idx="115">
                  <c:v>-6.6488960775455404</c:v>
                </c:pt>
                <c:pt idx="116">
                  <c:v>-6.96051443432063</c:v>
                </c:pt>
                <c:pt idx="117">
                  <c:v>-7.2868093360947697</c:v>
                </c:pt>
                <c:pt idx="118">
                  <c:v>-7.6284600465889403</c:v>
                </c:pt>
                <c:pt idx="119">
                  <c:v>-7.9861765288517503</c:v>
                </c:pt>
                <c:pt idx="120">
                  <c:v>-8.3607006820616991</c:v>
                </c:pt>
                <c:pt idx="121">
                  <c:v>-8.7528076082341304</c:v>
                </c:pt>
                <c:pt idx="122">
                  <c:v>-9.1633069064207096</c:v>
                </c:pt>
                <c:pt idx="123">
                  <c:v>-9.5930439914116707</c:v>
                </c:pt>
                <c:pt idx="124">
                  <c:v>-10.0429014333049</c:v>
                </c:pt>
                <c:pt idx="125">
                  <c:v>-10.513800313575899</c:v>
                </c:pt>
                <c:pt idx="126">
                  <c:v>-11.0067015924781</c:v>
                </c:pt>
                <c:pt idx="127">
                  <c:v>-11.5226074817067</c:v>
                </c:pt>
                <c:pt idx="128">
                  <c:v>-12.0625628152763</c:v>
                </c:pt>
                <c:pt idx="129">
                  <c:v>-12.627656410487401</c:v>
                </c:pt>
                <c:pt idx="130">
                  <c:v>-13.2190224096928</c:v>
                </c:pt>
                <c:pt idx="131">
                  <c:v>-13.837841592321</c:v>
                </c:pt>
                <c:pt idx="132">
                  <c:v>-14.485342645275001</c:v>
                </c:pt>
                <c:pt idx="133">
                  <c:v>-15.1628033784101</c:v>
                </c:pt>
                <c:pt idx="134">
                  <c:v>-15.8715518703154</c:v>
                </c:pt>
                <c:pt idx="135">
                  <c:v>-16.6129675280844</c:v>
                </c:pt>
                <c:pt idx="136">
                  <c:v>-17.388482043199101</c:v>
                </c:pt>
                <c:pt idx="137">
                  <c:v>-18.1995802240539</c:v>
                </c:pt>
                <c:pt idx="138">
                  <c:v>-19.047800684072801</c:v>
                </c:pt>
                <c:pt idx="139">
                  <c:v>-19.934736362808898</c:v>
                </c:pt>
                <c:pt idx="140">
                  <c:v>-20.8620348559046</c:v>
                </c:pt>
                <c:pt idx="141">
                  <c:v>-21.831398528337999</c:v>
                </c:pt>
                <c:pt idx="142">
                  <c:v>-22.844584383979399</c:v>
                </c:pt>
                <c:pt idx="143">
                  <c:v>-23.9034036631578</c:v>
                </c:pt>
                <c:pt idx="144">
                  <c:v>-25.009721138616701</c:v>
                </c:pt>
                <c:pt idx="145">
                  <c:v>-26.1654540789145</c:v>
                </c:pt>
                <c:pt idx="146">
                  <c:v>-27.3725708468832</c:v>
                </c:pt>
                <c:pt idx="147">
                  <c:v>-28.633089099118799</c:v>
                </c:pt>
                <c:pt idx="148">
                  <c:v>-29.949073550465599</c:v>
                </c:pt>
                <c:pt idx="149">
                  <c:v>-31.322633264934499</c:v>
                </c:pt>
                <c:pt idx="150">
                  <c:v>-32.755918431255502</c:v>
                </c:pt>
                <c:pt idx="151">
                  <c:v>-34.251116577145503</c:v>
                </c:pt>
                <c:pt idx="152">
                  <c:v>-35.810448171227897</c:v>
                </c:pt>
                <c:pt idx="153">
                  <c:v>-37.436161555319401</c:v>
                </c:pt>
                <c:pt idx="154">
                  <c:v>-39.130527142569498</c:v>
                </c:pt>
                <c:pt idx="155">
                  <c:v>-40.895830808998397</c:v>
                </c:pt>
                <c:pt idx="156">
                  <c:v>-42.734366397840397</c:v>
                </c:pt>
                <c:pt idx="157">
                  <c:v>-44.648427248660497</c:v>
                </c:pt>
                <c:pt idx="158">
                  <c:v>-46.640296657663299</c:v>
                </c:pt>
                <c:pt idx="159">
                  <c:v>-48.712237173582203</c:v>
                </c:pt>
                <c:pt idx="160">
                  <c:v>-50.866478636961702</c:v>
                </c:pt>
                <c:pt idx="161">
                  <c:v>-53.105204881659702</c:v>
                </c:pt>
                <c:pt idx="162">
                  <c:v>-55.430539038318997</c:v>
                </c:pt>
                <c:pt idx="163">
                  <c:v>-57.844527412455101</c:v>
                </c:pt>
                <c:pt idx="164">
                  <c:v>-60.349121956346004</c:v>
                </c:pt>
                <c:pt idx="165">
                  <c:v>-62.946161415085001</c:v>
                </c:pt>
                <c:pt idx="166">
                  <c:v>-65.637351302826005</c:v>
                </c:pt>
                <c:pt idx="167">
                  <c:v>-68.424242954002295</c:v>
                </c:pt>
                <c:pt idx="168">
                  <c:v>-71.308211993314103</c:v>
                </c:pt>
                <c:pt idx="169">
                  <c:v>-74.2904366730573</c:v>
                </c:pt>
                <c:pt idx="170">
                  <c:v>-77.371876631176306</c:v>
                </c:pt>
                <c:pt idx="171">
                  <c:v>-80.553252721222904</c:v>
                </c:pt>
                <c:pt idx="172">
                  <c:v>-83.8350286484836</c:v>
                </c:pt>
                <c:pt idx="173">
                  <c:v>-87.217395207026399</c:v>
                </c:pt>
                <c:pt idx="174">
                  <c:v>-90.700257942831598</c:v>
                </c:pt>
                <c:pt idx="175">
                  <c:v>-94.283229062209301</c:v>
                </c:pt>
                <c:pt idx="176">
                  <c:v>-97.965624357850004</c:v>
                </c:pt>
                <c:pt idx="177">
                  <c:v>-101.74646583498399</c:v>
                </c:pt>
                <c:pt idx="178">
                  <c:v>-105.624490587981</c:v>
                </c:pt>
                <c:pt idx="179">
                  <c:v>-109.598166307177</c:v>
                </c:pt>
                <c:pt idx="180">
                  <c:v>-113.665713593897</c:v>
                </c:pt>
                <c:pt idx="181">
                  <c:v>-117.825135038588</c:v>
                </c:pt>
                <c:pt idx="182">
                  <c:v>-122.074250785269</c:v>
                </c:pt>
                <c:pt idx="183">
                  <c:v>-126.410740079428</c:v>
                </c:pt>
                <c:pt idx="184">
                  <c:v>-130.83218809098801</c:v>
                </c:pt>
                <c:pt idx="185">
                  <c:v>-135.33613713343701</c:v>
                </c:pt>
                <c:pt idx="186">
                  <c:v>-139.92014127731801</c:v>
                </c:pt>
                <c:pt idx="187">
                  <c:v>-144.58182329056999</c:v>
                </c:pt>
                <c:pt idx="188">
                  <c:v>-149.318932835097</c:v>
                </c:pt>
                <c:pt idx="189">
                  <c:v>-154.12940490904501</c:v>
                </c:pt>
                <c:pt idx="190">
                  <c:v>-159.01141764264099</c:v>
                </c:pt>
                <c:pt idx="191">
                  <c:v>-163.963448721893</c:v>
                </c:pt>
                <c:pt idx="192">
                  <c:v>-168.98432991355301</c:v>
                </c:pt>
                <c:pt idx="193">
                  <c:v>-174.07329937648899</c:v>
                </c:pt>
                <c:pt idx="194">
                  <c:v>-179.23005164537699</c:v>
                </c:pt>
                <c:pt idx="195">
                  <c:v>-184.454785335521</c:v>
                </c:pt>
                <c:pt idx="196">
                  <c:v>-189.74824871360201</c:v>
                </c:pt>
                <c:pt idx="197">
                  <c:v>-195.111783277005</c:v>
                </c:pt>
                <c:pt idx="198">
                  <c:v>-200.54736535099499</c:v>
                </c:pt>
                <c:pt idx="199">
                  <c:v>-206.05764541283</c:v>
                </c:pt>
                <c:pt idx="200">
                  <c:v>-211.64598434652399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4F-43E0-8761-B487DB07E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3972640"/>
        <c:axId val="1084091536"/>
      </c:scatterChart>
      <c:valAx>
        <c:axId val="93397264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ysClr val="window" lastClr="FFFFFF">
                  <a:lumMod val="75000"/>
                </a:sys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周波数 </a:t>
                </a:r>
                <a:r>
                  <a:rPr lang="en-US"/>
                  <a:t>[GHz]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84091536"/>
        <c:crosses val="autoZero"/>
        <c:crossBetween val="midCat"/>
      </c:valAx>
      <c:valAx>
        <c:axId val="108409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位相</a:t>
                </a:r>
                <a:r>
                  <a:rPr lang="ja-JP" dirty="0"/>
                  <a:t> </a:t>
                </a:r>
                <a:r>
                  <a:rPr lang="en-US" dirty="0"/>
                  <a:t>[deg]</a:t>
                </a:r>
                <a:endParaRPr lang="ja-JP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3972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'GIL_ac (1)'!$G$1</c:f>
              <c:strCache>
                <c:ptCount val="1"/>
                <c:pt idx="0">
                  <c:v>利得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'GIL_ac (1)'!$F$2:$F$204</c:f>
              <c:numCache>
                <c:formatCode>General</c:formatCode>
                <c:ptCount val="203"/>
                <c:pt idx="0">
                  <c:v>0.01</c:v>
                </c:pt>
                <c:pt idx="1">
                  <c:v>1.0471285480508999E-2</c:v>
                </c:pt>
                <c:pt idx="2">
                  <c:v>1.0964781961431799E-2</c:v>
                </c:pt>
                <c:pt idx="3">
                  <c:v>1.14815362149688E-2</c:v>
                </c:pt>
                <c:pt idx="4">
                  <c:v>1.2022644346174101E-2</c:v>
                </c:pt>
                <c:pt idx="5">
                  <c:v>1.2589254117941599E-2</c:v>
                </c:pt>
                <c:pt idx="6">
                  <c:v>1.3182567385564E-2</c:v>
                </c:pt>
                <c:pt idx="7">
                  <c:v>1.38038426460288E-2</c:v>
                </c:pt>
                <c:pt idx="8">
                  <c:v>1.44543977074592E-2</c:v>
                </c:pt>
                <c:pt idx="9">
                  <c:v>1.5135612484362E-2</c:v>
                </c:pt>
                <c:pt idx="10">
                  <c:v>1.58489319246111E-2</c:v>
                </c:pt>
                <c:pt idx="11">
                  <c:v>1.6595869074375599E-2</c:v>
                </c:pt>
                <c:pt idx="12">
                  <c:v>1.7378008287493699E-2</c:v>
                </c:pt>
                <c:pt idx="13">
                  <c:v>1.8197008586099801E-2</c:v>
                </c:pt>
                <c:pt idx="14">
                  <c:v>1.90546071796324E-2</c:v>
                </c:pt>
                <c:pt idx="15">
                  <c:v>1.9952623149688799E-2</c:v>
                </c:pt>
                <c:pt idx="16">
                  <c:v>2.08929613085404E-2</c:v>
                </c:pt>
                <c:pt idx="17">
                  <c:v>2.1877616239495502E-2</c:v>
                </c:pt>
                <c:pt idx="18">
                  <c:v>2.2908676527677699E-2</c:v>
                </c:pt>
                <c:pt idx="19">
                  <c:v>2.3988329190194901E-2</c:v>
                </c:pt>
                <c:pt idx="20">
                  <c:v>2.5118864315095801E-2</c:v>
                </c:pt>
                <c:pt idx="21">
                  <c:v>2.6302679918953797E-2</c:v>
                </c:pt>
                <c:pt idx="22">
                  <c:v>2.7542287033381699E-2</c:v>
                </c:pt>
                <c:pt idx="23">
                  <c:v>2.8840315031266099E-2</c:v>
                </c:pt>
                <c:pt idx="24">
                  <c:v>3.0199517204020199E-2</c:v>
                </c:pt>
                <c:pt idx="25">
                  <c:v>3.1622776601683798E-2</c:v>
                </c:pt>
                <c:pt idx="26">
                  <c:v>3.31131121482591E-2</c:v>
                </c:pt>
                <c:pt idx="27">
                  <c:v>3.46736850452532E-2</c:v>
                </c:pt>
                <c:pt idx="28">
                  <c:v>3.6307805477010201E-2</c:v>
                </c:pt>
                <c:pt idx="29">
                  <c:v>3.8018939632056201E-2</c:v>
                </c:pt>
                <c:pt idx="30">
                  <c:v>3.9810717055349797E-2</c:v>
                </c:pt>
                <c:pt idx="31">
                  <c:v>4.1686938347033596E-2</c:v>
                </c:pt>
                <c:pt idx="32">
                  <c:v>4.3651583224016702E-2</c:v>
                </c:pt>
                <c:pt idx="33">
                  <c:v>4.5708818961487596E-2</c:v>
                </c:pt>
                <c:pt idx="34">
                  <c:v>4.7863009232263901E-2</c:v>
                </c:pt>
                <c:pt idx="35">
                  <c:v>5.0118723362727297E-2</c:v>
                </c:pt>
                <c:pt idx="36">
                  <c:v>5.2480746024977404E-2</c:v>
                </c:pt>
                <c:pt idx="37">
                  <c:v>5.4954087385762601E-2</c:v>
                </c:pt>
                <c:pt idx="38">
                  <c:v>5.7543993733715805E-2</c:v>
                </c:pt>
                <c:pt idx="39">
                  <c:v>6.0255958607435899E-2</c:v>
                </c:pt>
                <c:pt idx="40">
                  <c:v>6.3095734448019497E-2</c:v>
                </c:pt>
                <c:pt idx="41">
                  <c:v>6.6069344800759794E-2</c:v>
                </c:pt>
                <c:pt idx="42">
                  <c:v>6.9183097091893811E-2</c:v>
                </c:pt>
                <c:pt idx="43">
                  <c:v>7.2443596007499209E-2</c:v>
                </c:pt>
                <c:pt idx="44">
                  <c:v>7.5857757502918607E-2</c:v>
                </c:pt>
                <c:pt idx="45">
                  <c:v>7.9432823472428402E-2</c:v>
                </c:pt>
                <c:pt idx="46">
                  <c:v>8.3176377110267402E-2</c:v>
                </c:pt>
                <c:pt idx="47">
                  <c:v>8.70963589956084E-2</c:v>
                </c:pt>
                <c:pt idx="48">
                  <c:v>9.1201083935591301E-2</c:v>
                </c:pt>
                <c:pt idx="49">
                  <c:v>9.5499258602143894E-2</c:v>
                </c:pt>
                <c:pt idx="50">
                  <c:v>0.1</c:v>
                </c:pt>
                <c:pt idx="51">
                  <c:v>0.10471285480508999</c:v>
                </c:pt>
                <c:pt idx="52">
                  <c:v>0.10964781961431899</c:v>
                </c:pt>
                <c:pt idx="53">
                  <c:v>0.114815362149688</c:v>
                </c:pt>
                <c:pt idx="54">
                  <c:v>0.12022644346174099</c:v>
                </c:pt>
                <c:pt idx="55">
                  <c:v>0.12589254117941701</c:v>
                </c:pt>
                <c:pt idx="56">
                  <c:v>0.13182567385564101</c:v>
                </c:pt>
                <c:pt idx="57">
                  <c:v>0.13803842646028899</c:v>
                </c:pt>
                <c:pt idx="58">
                  <c:v>0.14454397707459302</c:v>
                </c:pt>
                <c:pt idx="59">
                  <c:v>0.15135612484362099</c:v>
                </c:pt>
                <c:pt idx="60">
                  <c:v>0.15848931924611198</c:v>
                </c:pt>
                <c:pt idx="61">
                  <c:v>0.16595869074375599</c:v>
                </c:pt>
                <c:pt idx="62">
                  <c:v>0.17378008287493801</c:v>
                </c:pt>
                <c:pt idx="63">
                  <c:v>0.181970085860999</c:v>
                </c:pt>
                <c:pt idx="64">
                  <c:v>0.19054607179632499</c:v>
                </c:pt>
                <c:pt idx="65">
                  <c:v>0.199526231496889</c:v>
                </c:pt>
                <c:pt idx="66">
                  <c:v>0.208929613085405</c:v>
                </c:pt>
                <c:pt idx="67">
                  <c:v>0.21877616239495598</c:v>
                </c:pt>
                <c:pt idx="68">
                  <c:v>0.22908676527677801</c:v>
                </c:pt>
                <c:pt idx="69">
                  <c:v>0.23988329190195001</c:v>
                </c:pt>
                <c:pt idx="70">
                  <c:v>0.25118864315095901</c:v>
                </c:pt>
                <c:pt idx="71">
                  <c:v>0.26302679918953897</c:v>
                </c:pt>
                <c:pt idx="72">
                  <c:v>0.27542287033381802</c:v>
                </c:pt>
                <c:pt idx="73">
                  <c:v>0.288403150312662</c:v>
                </c:pt>
                <c:pt idx="74">
                  <c:v>0.30199517204020299</c:v>
                </c:pt>
                <c:pt idx="75">
                  <c:v>0.31622776601683905</c:v>
                </c:pt>
                <c:pt idx="76">
                  <c:v>0.33113112148259299</c:v>
                </c:pt>
                <c:pt idx="77">
                  <c:v>0.346736850452533</c:v>
                </c:pt>
                <c:pt idx="78">
                  <c:v>0.36307805477010296</c:v>
                </c:pt>
                <c:pt idx="79">
                  <c:v>0.38018939632056303</c:v>
                </c:pt>
                <c:pt idx="80">
                  <c:v>0.39810717055349898</c:v>
                </c:pt>
                <c:pt idx="81">
                  <c:v>0.41686938347033797</c:v>
                </c:pt>
                <c:pt idx="82">
                  <c:v>0.43651583224016799</c:v>
                </c:pt>
                <c:pt idx="83">
                  <c:v>0.45708818961487802</c:v>
                </c:pt>
                <c:pt idx="84">
                  <c:v>0.47863009232264103</c:v>
                </c:pt>
                <c:pt idx="85">
                  <c:v>0.50118723362727502</c:v>
                </c:pt>
                <c:pt idx="86">
                  <c:v>0.52480746024977598</c:v>
                </c:pt>
                <c:pt idx="87">
                  <c:v>0.54954087385762795</c:v>
                </c:pt>
                <c:pt idx="88">
                  <c:v>0.57543993733716003</c:v>
                </c:pt>
                <c:pt idx="89">
                  <c:v>0.602559586074362</c:v>
                </c:pt>
                <c:pt idx="90">
                  <c:v>0.63095734448019691</c:v>
                </c:pt>
                <c:pt idx="91">
                  <c:v>0.66069344800759999</c:v>
                </c:pt>
                <c:pt idx="92">
                  <c:v>0.69183097091894097</c:v>
                </c:pt>
                <c:pt idx="93">
                  <c:v>0.724435960074995</c:v>
                </c:pt>
                <c:pt idx="94">
                  <c:v>0.75857757502918899</c:v>
                </c:pt>
                <c:pt idx="95">
                  <c:v>0.79432823472428704</c:v>
                </c:pt>
                <c:pt idx="96">
                  <c:v>0.83176377110267696</c:v>
                </c:pt>
                <c:pt idx="97">
                  <c:v>0.87096358995608703</c:v>
                </c:pt>
                <c:pt idx="98">
                  <c:v>0.91201083935591598</c:v>
                </c:pt>
                <c:pt idx="99">
                  <c:v>0.95499258602144299</c:v>
                </c:pt>
                <c:pt idx="100">
                  <c:v>1</c:v>
                </c:pt>
                <c:pt idx="101">
                  <c:v>1.0471285480509001</c:v>
                </c:pt>
                <c:pt idx="102">
                  <c:v>1.09647819614319</c:v>
                </c:pt>
                <c:pt idx="103">
                  <c:v>1.1481536214968902</c:v>
                </c:pt>
                <c:pt idx="104">
                  <c:v>1.2022644346174201</c:v>
                </c:pt>
                <c:pt idx="105">
                  <c:v>1.2589254117941699</c:v>
                </c:pt>
                <c:pt idx="106">
                  <c:v>1.3182567385564101</c:v>
                </c:pt>
                <c:pt idx="107">
                  <c:v>1.3803842646028901</c:v>
                </c:pt>
                <c:pt idx="108">
                  <c:v>1.4454397707459399</c:v>
                </c:pt>
                <c:pt idx="109">
                  <c:v>1.51356124843622</c:v>
                </c:pt>
                <c:pt idx="110">
                  <c:v>1.5848931924611198</c:v>
                </c:pt>
                <c:pt idx="111">
                  <c:v>1.6595869074375702</c:v>
                </c:pt>
                <c:pt idx="112">
                  <c:v>1.7378008287493898</c:v>
                </c:pt>
                <c:pt idx="113">
                  <c:v>1.8197008586099999</c:v>
                </c:pt>
                <c:pt idx="114">
                  <c:v>1.9054607179632599</c:v>
                </c:pt>
                <c:pt idx="115">
                  <c:v>1.9952623149688899</c:v>
                </c:pt>
                <c:pt idx="116">
                  <c:v>2.0892961308540499</c:v>
                </c:pt>
                <c:pt idx="117">
                  <c:v>2.1877616239495703</c:v>
                </c:pt>
                <c:pt idx="118">
                  <c:v>2.29086765276779</c:v>
                </c:pt>
                <c:pt idx="119">
                  <c:v>2.3988329190195099</c:v>
                </c:pt>
                <c:pt idx="120">
                  <c:v>2.5118864315096001</c:v>
                </c:pt>
                <c:pt idx="121">
                  <c:v>2.6302679918953999</c:v>
                </c:pt>
                <c:pt idx="122">
                  <c:v>2.7542287033381903</c:v>
                </c:pt>
                <c:pt idx="123">
                  <c:v>2.8840315031266299</c:v>
                </c:pt>
                <c:pt idx="124">
                  <c:v>3.0199517204020401</c:v>
                </c:pt>
                <c:pt idx="125">
                  <c:v>3.1622776601684</c:v>
                </c:pt>
                <c:pt idx="126">
                  <c:v>3.31131121482594</c:v>
                </c:pt>
                <c:pt idx="127">
                  <c:v>3.4673685045253499</c:v>
                </c:pt>
                <c:pt idx="128">
                  <c:v>3.6307805477010398</c:v>
                </c:pt>
                <c:pt idx="129">
                  <c:v>3.8018939632056399</c:v>
                </c:pt>
                <c:pt idx="130">
                  <c:v>3.98107170553501</c:v>
                </c:pt>
                <c:pt idx="131">
                  <c:v>4.1686938347033902</c:v>
                </c:pt>
                <c:pt idx="132">
                  <c:v>4.3651583224017001</c:v>
                </c:pt>
                <c:pt idx="133">
                  <c:v>4.5708818961487907</c:v>
                </c:pt>
                <c:pt idx="134">
                  <c:v>4.7863009232264302</c:v>
                </c:pt>
                <c:pt idx="135">
                  <c:v>5.01187233627277</c:v>
                </c:pt>
                <c:pt idx="136">
                  <c:v>5.2480746024977796</c:v>
                </c:pt>
                <c:pt idx="137">
                  <c:v>5.4954087385763</c:v>
                </c:pt>
                <c:pt idx="138">
                  <c:v>5.7543993733716299</c:v>
                </c:pt>
                <c:pt idx="139">
                  <c:v>6.02559586074364</c:v>
                </c:pt>
                <c:pt idx="140">
                  <c:v>6.3095734448019893</c:v>
                </c:pt>
                <c:pt idx="141">
                  <c:v>6.6069344800760295</c:v>
                </c:pt>
                <c:pt idx="142">
                  <c:v>6.9183097091894394</c:v>
                </c:pt>
                <c:pt idx="143">
                  <c:v>7.2443596007499798</c:v>
                </c:pt>
                <c:pt idx="144">
                  <c:v>7.5857757502919201</c:v>
                </c:pt>
                <c:pt idx="145">
                  <c:v>7.9432823472429002</c:v>
                </c:pt>
                <c:pt idx="146">
                  <c:v>8.3176377110267996</c:v>
                </c:pt>
                <c:pt idx="147">
                  <c:v>8.7096358995608991</c:v>
                </c:pt>
                <c:pt idx="148">
                  <c:v>9.1201083935591996</c:v>
                </c:pt>
                <c:pt idx="149">
                  <c:v>9.5499258602144703</c:v>
                </c:pt>
                <c:pt idx="150">
                  <c:v>10.000000000000099</c:v>
                </c:pt>
                <c:pt idx="151">
                  <c:v>10.471285480509099</c:v>
                </c:pt>
                <c:pt idx="152">
                  <c:v>10.9647819614319</c:v>
                </c:pt>
                <c:pt idx="153">
                  <c:v>11.481536214968902</c:v>
                </c:pt>
                <c:pt idx="154">
                  <c:v>12.0226443461742</c:v>
                </c:pt>
                <c:pt idx="155">
                  <c:v>12.589254117941799</c:v>
                </c:pt>
                <c:pt idx="156">
                  <c:v>13.1825673855642</c:v>
                </c:pt>
                <c:pt idx="157">
                  <c:v>13.803842646028999</c:v>
                </c:pt>
                <c:pt idx="158">
                  <c:v>14.4543977074594</c:v>
                </c:pt>
                <c:pt idx="159">
                  <c:v>15.1356124843622</c:v>
                </c:pt>
                <c:pt idx="160">
                  <c:v>15.8489319246113</c:v>
                </c:pt>
                <c:pt idx="161">
                  <c:v>16.595869074375798</c:v>
                </c:pt>
                <c:pt idx="162">
                  <c:v>17.378008287493902</c:v>
                </c:pt>
                <c:pt idx="163">
                  <c:v>18.197008586099997</c:v>
                </c:pt>
                <c:pt idx="164">
                  <c:v>19.054607179632701</c:v>
                </c:pt>
                <c:pt idx="165">
                  <c:v>19.952623149689</c:v>
                </c:pt>
                <c:pt idx="166">
                  <c:v>20.892961308540599</c:v>
                </c:pt>
                <c:pt idx="167">
                  <c:v>21.877616239495801</c:v>
                </c:pt>
                <c:pt idx="168">
                  <c:v>22.908676527678001</c:v>
                </c:pt>
                <c:pt idx="169">
                  <c:v>23.988329190195202</c:v>
                </c:pt>
                <c:pt idx="170">
                  <c:v>25.118864315096101</c:v>
                </c:pt>
                <c:pt idx="171">
                  <c:v>26.302679918954102</c:v>
                </c:pt>
                <c:pt idx="172">
                  <c:v>27.542287033381999</c:v>
                </c:pt>
                <c:pt idx="173">
                  <c:v>28.8403150312664</c:v>
                </c:pt>
                <c:pt idx="174">
                  <c:v>30.199517204020498</c:v>
                </c:pt>
                <c:pt idx="175">
                  <c:v>31.622776601684201</c:v>
                </c:pt>
                <c:pt idx="176">
                  <c:v>33.113112148259496</c:v>
                </c:pt>
                <c:pt idx="177">
                  <c:v>34.673685045253599</c:v>
                </c:pt>
                <c:pt idx="178">
                  <c:v>36.307805477010596</c:v>
                </c:pt>
                <c:pt idx="179">
                  <c:v>38.0189396320566</c:v>
                </c:pt>
                <c:pt idx="180">
                  <c:v>39.810717055350196</c:v>
                </c:pt>
                <c:pt idx="181">
                  <c:v>41.686938347034101</c:v>
                </c:pt>
                <c:pt idx="182">
                  <c:v>43.651583224017195</c:v>
                </c:pt>
                <c:pt idx="183">
                  <c:v>45.708818961488099</c:v>
                </c:pt>
                <c:pt idx="184">
                  <c:v>47.863009232264503</c:v>
                </c:pt>
                <c:pt idx="185">
                  <c:v>50.118723362727899</c:v>
                </c:pt>
                <c:pt idx="186">
                  <c:v>52.480746024977996</c:v>
                </c:pt>
                <c:pt idx="187">
                  <c:v>54.954087385763202</c:v>
                </c:pt>
                <c:pt idx="188">
                  <c:v>57.543993733716498</c:v>
                </c:pt>
                <c:pt idx="189">
                  <c:v>60.255958607436597</c:v>
                </c:pt>
                <c:pt idx="190">
                  <c:v>63.095734448020202</c:v>
                </c:pt>
                <c:pt idx="191">
                  <c:v>66.069344800760504</c:v>
                </c:pt>
                <c:pt idx="192">
                  <c:v>69.183097091894609</c:v>
                </c:pt>
                <c:pt idx="193">
                  <c:v>72.443596007500005</c:v>
                </c:pt>
                <c:pt idx="194">
                  <c:v>75.857757502919497</c:v>
                </c:pt>
                <c:pt idx="195">
                  <c:v>79.432823472429305</c:v>
                </c:pt>
                <c:pt idx="196">
                  <c:v>83.176377110268291</c:v>
                </c:pt>
                <c:pt idx="197">
                  <c:v>87.096358995609293</c:v>
                </c:pt>
                <c:pt idx="198">
                  <c:v>91.201083935592294</c:v>
                </c:pt>
                <c:pt idx="199">
                  <c:v>95.499258602145005</c:v>
                </c:pt>
                <c:pt idx="200">
                  <c:v>100</c:v>
                </c:pt>
              </c:numCache>
            </c:numRef>
          </c:xVal>
          <c:yVal>
            <c:numRef>
              <c:f>'GIL_ac (1)'!$G$2:$G$204</c:f>
              <c:numCache>
                <c:formatCode>General</c:formatCode>
                <c:ptCount val="203"/>
                <c:pt idx="0">
                  <c:v>15.045472287838299</c:v>
                </c:pt>
                <c:pt idx="1">
                  <c:v>15.042297331091699</c:v>
                </c:pt>
                <c:pt idx="2">
                  <c:v>15.038951282665399</c:v>
                </c:pt>
                <c:pt idx="3">
                  <c:v>15.035435266674799</c:v>
                </c:pt>
                <c:pt idx="4">
                  <c:v>15.0317520355581</c:v>
                </c:pt>
                <c:pt idx="5">
                  <c:v>15.027906091454</c:v>
                </c:pt>
                <c:pt idx="6">
                  <c:v>15.023903779704501</c:v>
                </c:pt>
                <c:pt idx="7">
                  <c:v>15.019753347599201</c:v>
                </c:pt>
                <c:pt idx="8">
                  <c:v>15.0154649620833</c:v>
                </c:pt>
                <c:pt idx="9">
                  <c:v>15.0110506812181</c:v>
                </c:pt>
                <c:pt idx="10">
                  <c:v>15.006524375727301</c:v>
                </c:pt>
                <c:pt idx="11">
                  <c:v>15.0019015989275</c:v>
                </c:pt>
                <c:pt idx="12">
                  <c:v>14.9971994056414</c:v>
                </c:pt>
                <c:pt idx="13">
                  <c:v>14.99243612319</c:v>
                </c:pt>
                <c:pt idx="14">
                  <c:v>14.987631080074401</c:v>
                </c:pt>
                <c:pt idx="15">
                  <c:v>14.9828043003125</c:v>
                </c:pt>
                <c:pt idx="16">
                  <c:v>14.977976173378901</c:v>
                </c:pt>
                <c:pt idx="17">
                  <c:v>14.9731671111516</c:v>
                </c:pt>
                <c:pt idx="18">
                  <c:v>14.968397204052501</c:v>
                </c:pt>
                <c:pt idx="19">
                  <c:v>14.963685888619001</c:v>
                </c:pt>
                <c:pt idx="20">
                  <c:v>14.959051638052101</c:v>
                </c:pt>
                <c:pt idx="21">
                  <c:v>14.9545116859133</c:v>
                </c:pt>
                <c:pt idx="22">
                  <c:v>14.950081791216901</c:v>
                </c:pt>
                <c:pt idx="23">
                  <c:v>14.9457760508528</c:v>
                </c:pt>
                <c:pt idx="24">
                  <c:v>14.9416067627647</c:v>
                </c:pt>
                <c:pt idx="25">
                  <c:v>14.937584340798301</c:v>
                </c:pt>
                <c:pt idx="26">
                  <c:v>14.9337172798075</c:v>
                </c:pt>
                <c:pt idx="27">
                  <c:v>14.930012167576701</c:v>
                </c:pt>
                <c:pt idx="28">
                  <c:v>14.926473738531399</c:v>
                </c:pt>
                <c:pt idx="29">
                  <c:v>14.9231049630651</c:v>
                </c:pt>
                <c:pt idx="30">
                  <c:v>14.919907165654999</c:v>
                </c:pt>
                <c:pt idx="31">
                  <c:v>14.9168801647218</c:v>
                </c:pt>
                <c:pt idx="32">
                  <c:v>14.914022427356</c:v>
                </c:pt>
                <c:pt idx="33">
                  <c:v>14.911331232503199</c:v>
                </c:pt>
                <c:pt idx="34">
                  <c:v>14.9088028368986</c:v>
                </c:pt>
                <c:pt idx="35">
                  <c:v>14.9064326388757</c:v>
                </c:pt>
                <c:pt idx="36">
                  <c:v>14.904215336068001</c:v>
                </c:pt>
                <c:pt idx="37">
                  <c:v>14.9021450739365</c:v>
                </c:pt>
                <c:pt idx="38">
                  <c:v>14.9002155828985</c:v>
                </c:pt>
                <c:pt idx="39">
                  <c:v>14.898420302617</c:v>
                </c:pt>
                <c:pt idx="40">
                  <c:v>14.8967524926833</c:v>
                </c:pt>
                <c:pt idx="41">
                  <c:v>14.895205329481399</c:v>
                </c:pt>
                <c:pt idx="42">
                  <c:v>14.8937719894806</c:v>
                </c:pt>
                <c:pt idx="43">
                  <c:v>14.892445719543</c:v>
                </c:pt>
                <c:pt idx="44">
                  <c:v>14.891219895072499</c:v>
                </c:pt>
                <c:pt idx="45">
                  <c:v>14.89008806701</c:v>
                </c:pt>
                <c:pt idx="46">
                  <c:v>14.889043998753801</c:v>
                </c:pt>
                <c:pt idx="47">
                  <c:v>14.8880816941313</c:v>
                </c:pt>
                <c:pt idx="48">
                  <c:v>14.8871954175374</c:v>
                </c:pt>
                <c:pt idx="49">
                  <c:v>14.8863797073084</c:v>
                </c:pt>
                <c:pt idx="50">
                  <c:v>14.885629383344</c:v>
                </c:pt>
                <c:pt idx="51">
                  <c:v>14.8849395499</c:v>
                </c:pt>
                <c:pt idx="52">
                  <c:v>14.8843055944001</c:v>
                </c:pt>
                <c:pt idx="53">
                  <c:v>14.8837231830099</c:v>
                </c:pt>
                <c:pt idx="54">
                  <c:v>14.8831882536386</c:v>
                </c:pt>
                <c:pt idx="55">
                  <c:v>14.8826970069402</c:v>
                </c:pt>
                <c:pt idx="56">
                  <c:v>14.882245895804701</c:v>
                </c:pt>
                <c:pt idx="57">
                  <c:v>14.8818316137596</c:v>
                </c:pt>
                <c:pt idx="58">
                  <c:v>14.8814510826305</c:v>
                </c:pt>
                <c:pt idx="59">
                  <c:v>14.881101439747701</c:v>
                </c:pt>
                <c:pt idx="60">
                  <c:v>14.8807800249369</c:v>
                </c:pt>
                <c:pt idx="61">
                  <c:v>14.8804843674802</c:v>
                </c:pt>
                <c:pt idx="62">
                  <c:v>14.8802121731998</c:v>
                </c:pt>
                <c:pt idx="63">
                  <c:v>14.8799613117713</c:v>
                </c:pt>
                <c:pt idx="64">
                  <c:v>14.879729804358</c:v>
                </c:pt>
                <c:pt idx="65">
                  <c:v>14.8795158116223</c:v>
                </c:pt>
                <c:pt idx="66">
                  <c:v>14.8793176221505</c:v>
                </c:pt>
                <c:pt idx="67">
                  <c:v>14.8791336413186</c:v>
                </c:pt>
                <c:pt idx="68">
                  <c:v>14.878962380600001</c:v>
                </c:pt>
                <c:pt idx="69">
                  <c:v>14.8788024473159</c:v>
                </c:pt>
                <c:pt idx="70">
                  <c:v>14.878652534810501</c:v>
                </c:pt>
                <c:pt idx="71">
                  <c:v>14.8785114130322</c:v>
                </c:pt>
                <c:pt idx="72">
                  <c:v>14.8783779194919</c:v>
                </c:pt>
                <c:pt idx="73">
                  <c:v>14.878250950566301</c:v>
                </c:pt>
                <c:pt idx="74">
                  <c:v>14.8781294531081</c:v>
                </c:pt>
                <c:pt idx="75">
                  <c:v>14.8780124163262</c:v>
                </c:pt>
                <c:pt idx="76">
                  <c:v>14.877898863888699</c:v>
                </c:pt>
                <c:pt idx="77">
                  <c:v>14.8777878462092</c:v>
                </c:pt>
                <c:pt idx="78">
                  <c:v>14.8776784328643</c:v>
                </c:pt>
                <c:pt idx="79">
                  <c:v>14.8775697050971</c:v>
                </c:pt>
                <c:pt idx="80">
                  <c:v>14.8774607483543</c:v>
                </c:pt>
                <c:pt idx="81">
                  <c:v>14.877350644806301</c:v>
                </c:pt>
                <c:pt idx="82">
                  <c:v>14.877238465794001</c:v>
                </c:pt>
                <c:pt idx="83">
                  <c:v>14.877123264147899</c:v>
                </c:pt>
                <c:pt idx="84">
                  <c:v>14.877004066319399</c:v>
                </c:pt>
                <c:pt idx="85">
                  <c:v>14.876879864266</c:v>
                </c:pt>
                <c:pt idx="86">
                  <c:v>14.876749607022001</c:v>
                </c:pt>
                <c:pt idx="87">
                  <c:v>14.8766121918921</c:v>
                </c:pt>
                <c:pt idx="88">
                  <c:v>14.876466455194199</c:v>
                </c:pt>
                <c:pt idx="89">
                  <c:v>14.8763111624763</c:v>
                </c:pt>
                <c:pt idx="90">
                  <c:v>14.876144998129799</c:v>
                </c:pt>
                <c:pt idx="91">
                  <c:v>14.875966554311599</c:v>
                </c:pt>
                <c:pt idx="92">
                  <c:v>14.8757743190854</c:v>
                </c:pt>
                <c:pt idx="93">
                  <c:v>14.8755666636846</c:v>
                </c:pt>
                <c:pt idx="94">
                  <c:v>14.8753418287918</c:v>
                </c:pt>
                <c:pt idx="95">
                  <c:v>14.8750979097211</c:v>
                </c:pt>
                <c:pt idx="96">
                  <c:v>14.874832840383499</c:v>
                </c:pt>
                <c:pt idx="97">
                  <c:v>14.8745443759015</c:v>
                </c:pt>
                <c:pt idx="98">
                  <c:v>14.874230073732299</c:v>
                </c:pt>
                <c:pt idx="99">
                  <c:v>14.8738872731433</c:v>
                </c:pt>
                <c:pt idx="100">
                  <c:v>14.8735130728765</c:v>
                </c:pt>
                <c:pt idx="101">
                  <c:v>14.873104306815501</c:v>
                </c:pt>
                <c:pt idx="102">
                  <c:v>14.8726575174627</c:v>
                </c:pt>
                <c:pt idx="103">
                  <c:v>14.872168927012</c:v>
                </c:pt>
                <c:pt idx="104">
                  <c:v>14.8716344057845</c:v>
                </c:pt>
                <c:pt idx="105">
                  <c:v>14.8710494377773</c:v>
                </c:pt>
                <c:pt idx="106">
                  <c:v>14.870409083054399</c:v>
                </c:pt>
                <c:pt idx="107">
                  <c:v>14.869707936680699</c:v>
                </c:pt>
                <c:pt idx="108">
                  <c:v>14.868940083883301</c:v>
                </c:pt>
                <c:pt idx="109">
                  <c:v>14.8680990510928</c:v>
                </c:pt>
                <c:pt idx="110">
                  <c:v>14.8671777524874</c:v>
                </c:pt>
                <c:pt idx="111">
                  <c:v>14.866168431640901</c:v>
                </c:pt>
                <c:pt idx="112">
                  <c:v>14.865062597832701</c:v>
                </c:pt>
                <c:pt idx="113">
                  <c:v>14.8638509565533</c:v>
                </c:pt>
                <c:pt idx="114">
                  <c:v>14.862523333696799</c:v>
                </c:pt>
                <c:pt idx="115">
                  <c:v>14.8610685928985</c:v>
                </c:pt>
                <c:pt idx="116">
                  <c:v>14.8594745454348</c:v>
                </c:pt>
                <c:pt idx="117">
                  <c:v>14.857727852063499</c:v>
                </c:pt>
                <c:pt idx="118">
                  <c:v>14.855813916138001</c:v>
                </c:pt>
                <c:pt idx="119">
                  <c:v>14.8537167672919</c:v>
                </c:pt>
                <c:pt idx="120">
                  <c:v>14.8514189349443</c:v>
                </c:pt>
                <c:pt idx="121">
                  <c:v>14.8489013108343</c:v>
                </c:pt>
                <c:pt idx="122">
                  <c:v>14.8461429997546</c:v>
                </c:pt>
                <c:pt idx="123">
                  <c:v>14.843121157611501</c:v>
                </c:pt>
                <c:pt idx="124">
                  <c:v>14.8398108159088</c:v>
                </c:pt>
                <c:pt idx="125">
                  <c:v>14.836184691713401</c:v>
                </c:pt>
                <c:pt idx="126">
                  <c:v>14.8322129821413</c:v>
                </c:pt>
                <c:pt idx="127">
                  <c:v>14.8278631423834</c:v>
                </c:pt>
                <c:pt idx="128">
                  <c:v>14.823099646278401</c:v>
                </c:pt>
                <c:pt idx="129">
                  <c:v>14.8178837284444</c:v>
                </c:pt>
                <c:pt idx="130">
                  <c:v>14.8121731070006</c:v>
                </c:pt>
                <c:pt idx="131">
                  <c:v>14.8059216859373</c:v>
                </c:pt>
                <c:pt idx="132">
                  <c:v>14.7990792362473</c:v>
                </c:pt>
                <c:pt idx="133">
                  <c:v>14.791591055002799</c:v>
                </c:pt>
                <c:pt idx="134">
                  <c:v>14.783397601662299</c:v>
                </c:pt>
                <c:pt idx="135">
                  <c:v>14.774434111004201</c:v>
                </c:pt>
                <c:pt idx="136">
                  <c:v>14.7646301822504</c:v>
                </c:pt>
                <c:pt idx="137">
                  <c:v>14.753909344105301</c:v>
                </c:pt>
                <c:pt idx="138">
                  <c:v>14.7421885956569</c:v>
                </c:pt>
                <c:pt idx="139">
                  <c:v>14.729377923320801</c:v>
                </c:pt>
                <c:pt idx="140">
                  <c:v>14.715379794274099</c:v>
                </c:pt>
                <c:pt idx="141">
                  <c:v>14.700088627118401</c:v>
                </c:pt>
                <c:pt idx="142">
                  <c:v>14.6833902408213</c:v>
                </c:pt>
                <c:pt idx="143">
                  <c:v>14.665161283315999</c:v>
                </c:pt>
                <c:pt idx="144">
                  <c:v>14.645268641473599</c:v>
                </c:pt>
                <c:pt idx="145">
                  <c:v>14.623568834509101</c:v>
                </c:pt>
                <c:pt idx="146">
                  <c:v>14.599907393221001</c:v>
                </c:pt>
                <c:pt idx="147">
                  <c:v>14.5741182278135</c:v>
                </c:pt>
                <c:pt idx="148">
                  <c:v>14.5460229873981</c:v>
                </c:pt>
                <c:pt idx="149">
                  <c:v>14.515430414639299</c:v>
                </c:pt>
                <c:pt idx="150">
                  <c:v>14.4821356994238</c:v>
                </c:pt>
                <c:pt idx="151">
                  <c:v>14.445919835926899</c:v>
                </c:pt>
                <c:pt idx="152">
                  <c:v>14.406548988080701</c:v>
                </c:pt>
                <c:pt idx="153">
                  <c:v>14.3637738692998</c:v>
                </c:pt>
                <c:pt idx="154">
                  <c:v>14.3173291434634</c:v>
                </c:pt>
                <c:pt idx="155">
                  <c:v>14.2669328557225</c:v>
                </c:pt>
                <c:pt idx="156">
                  <c:v>14.212285903780099</c:v>
                </c:pt>
                <c:pt idx="157">
                  <c:v>14.1530715630202</c:v>
                </c:pt>
                <c:pt idx="158">
                  <c:v>14.0889550823001</c:v>
                </c:pt>
                <c:pt idx="159">
                  <c:v>14.01958337144</c:v>
                </c:pt>
                <c:pt idx="160">
                  <c:v>13.9445848064116</c:v>
                </c:pt>
                <c:pt idx="161">
                  <c:v>13.8635691838405</c:v>
                </c:pt>
                <c:pt idx="162">
                  <c:v>13.7761278624788</c:v>
                </c:pt>
                <c:pt idx="163">
                  <c:v>13.6818341354337</c:v>
                </c:pt>
                <c:pt idx="164">
                  <c:v>13.5802438826586</c:v>
                </c:pt>
                <c:pt idx="165">
                  <c:v>13.470896557959801</c:v>
                </c:pt>
                <c:pt idx="166">
                  <c:v>13.3533165678276</c:v>
                </c:pt>
                <c:pt idx="167">
                  <c:v>13.2270151000301</c:v>
                </c:pt>
                <c:pt idx="168">
                  <c:v>13.0914924573962</c:v>
                </c:pt>
                <c:pt idx="169">
                  <c:v>12.946240945886499</c:v>
                </c:pt>
                <c:pt idx="170">
                  <c:v>12.790748355435801</c:v>
                </c:pt>
                <c:pt idx="171">
                  <c:v>12.624502056878701</c:v>
                </c:pt>
                <c:pt idx="172">
                  <c:v>12.446993718551701</c:v>
                </c:pt>
                <c:pt idx="173">
                  <c:v>12.2577246222915</c:v>
                </c:pt>
                <c:pt idx="174">
                  <c:v>12.056211531195601</c:v>
                </c:pt>
                <c:pt idx="175">
                  <c:v>11.8419930317616</c:v>
                </c:pt>
                <c:pt idx="176">
                  <c:v>11.6146362422095</c:v>
                </c:pt>
                <c:pt idx="177">
                  <c:v>11.3737437485209</c:v>
                </c:pt>
                <c:pt idx="178">
                  <c:v>11.118960601723201</c:v>
                </c:pt>
                <c:pt idx="179">
                  <c:v>10.849981185953499</c:v>
                </c:pt>
                <c:pt idx="180">
                  <c:v>10.566555748502701</c:v>
                </c:pt>
                <c:pt idx="181">
                  <c:v>10.2684963717466</c:v>
                </c:pt>
                <c:pt idx="182">
                  <c:v>9.9556821636270403</c:v>
                </c:pt>
                <c:pt idx="183">
                  <c:v>9.6280634486771408</c:v>
                </c:pt>
                <c:pt idx="184">
                  <c:v>9.2856647554259002</c:v>
                </c:pt>
                <c:pt idx="185">
                  <c:v>8.9285864177082601</c:v>
                </c:pt>
                <c:pt idx="186">
                  <c:v>8.5570046356904808</c:v>
                </c:pt>
                <c:pt idx="187">
                  <c:v>8.1711698755177604</c:v>
                </c:pt>
                <c:pt idx="188">
                  <c:v>7.7714035221996696</c:v>
                </c:pt>
                <c:pt idx="189">
                  <c:v>7.3580927362299997</c:v>
                </c:pt>
                <c:pt idx="190">
                  <c:v>6.9316834979408499</c:v>
                </c:pt>
                <c:pt idx="191">
                  <c:v>6.4926718522682796</c:v>
                </c:pt>
                <c:pt idx="192">
                  <c:v>6.0415933882348796</c:v>
                </c:pt>
                <c:pt idx="193">
                  <c:v>5.5790110001685296</c:v>
                </c:pt>
                <c:pt idx="194">
                  <c:v>5.10550098004805</c:v>
                </c:pt>
                <c:pt idx="195">
                  <c:v>4.62163748145539</c:v>
                </c:pt>
                <c:pt idx="196">
                  <c:v>4.12797537499178</c:v>
                </c:pt>
                <c:pt idx="197">
                  <c:v>3.6250314828264099</c:v>
                </c:pt>
                <c:pt idx="198">
                  <c:v>3.1132641371161802</c:v>
                </c:pt>
                <c:pt idx="199">
                  <c:v>2.5930509550794101</c:v>
                </c:pt>
                <c:pt idx="200">
                  <c:v>2.0646646655855201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87-40D7-9804-CD3AA3B5F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3972640"/>
        <c:axId val="1084091536"/>
      </c:scatterChart>
      <c:valAx>
        <c:axId val="93397264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ysClr val="window" lastClr="FFFFFF">
                  <a:lumMod val="75000"/>
                </a:sys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周波数 </a:t>
                </a:r>
                <a:r>
                  <a:rPr lang="en-US"/>
                  <a:t>[GHz]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84091536"/>
        <c:crosses val="autoZero"/>
        <c:crossBetween val="midCat"/>
      </c:valAx>
      <c:valAx>
        <c:axId val="108409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利得 </a:t>
                </a:r>
                <a:r>
                  <a:rPr lang="en-US"/>
                  <a:t>[dB]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3972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ja-JP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Target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Sheet1!$A$1:$A$1000</c:f>
              <c:numCache>
                <c:formatCode>General</c:formatCode>
                <c:ptCount val="1000"/>
                <c:pt idx="0">
                  <c:v>0.22525210798575401</c:v>
                </c:pt>
                <c:pt idx="1">
                  <c:v>1.3553671474240401</c:v>
                </c:pt>
                <c:pt idx="2">
                  <c:v>0.87103213052191897</c:v>
                </c:pt>
                <c:pt idx="3">
                  <c:v>-0.25908290891636798</c:v>
                </c:pt>
                <c:pt idx="4">
                  <c:v>-0.72323730011423604</c:v>
                </c:pt>
                <c:pt idx="5">
                  <c:v>-0.80395980293125702</c:v>
                </c:pt>
                <c:pt idx="6">
                  <c:v>-0.62233417159296001</c:v>
                </c:pt>
                <c:pt idx="7">
                  <c:v>6.3807102351713801E-2</c:v>
                </c:pt>
                <c:pt idx="8">
                  <c:v>1.2948252703112699</c:v>
                </c:pt>
                <c:pt idx="9">
                  <c:v>1.1131996389729799</c:v>
                </c:pt>
                <c:pt idx="10">
                  <c:v>-0.13799915469083701</c:v>
                </c:pt>
                <c:pt idx="11">
                  <c:v>-0.68287604870572605</c:v>
                </c:pt>
                <c:pt idx="12">
                  <c:v>-0.80395980293125702</c:v>
                </c:pt>
                <c:pt idx="13">
                  <c:v>-0.70305667440998099</c:v>
                </c:pt>
                <c:pt idx="14">
                  <c:v>-0.117818528986582</c:v>
                </c:pt>
                <c:pt idx="15">
                  <c:v>1.15356089038149</c:v>
                </c:pt>
                <c:pt idx="16">
                  <c:v>1.31500589601553</c:v>
                </c:pt>
                <c:pt idx="17">
                  <c:v>2.3445850943203599E-2</c:v>
                </c:pt>
                <c:pt idx="18">
                  <c:v>-0.64251479729721495</c:v>
                </c:pt>
                <c:pt idx="19">
                  <c:v>-0.82414042863551196</c:v>
                </c:pt>
                <c:pt idx="20">
                  <c:v>-0.76359855152274603</c:v>
                </c:pt>
                <c:pt idx="21">
                  <c:v>-0.29944416032487797</c:v>
                </c:pt>
                <c:pt idx="22">
                  <c:v>0.89121275622617402</c:v>
                </c:pt>
                <c:pt idx="23">
                  <c:v>1.5369927787623301</c:v>
                </c:pt>
                <c:pt idx="24">
                  <c:v>0.265613359394265</c:v>
                </c:pt>
                <c:pt idx="25">
                  <c:v>-0.60215354588870496</c:v>
                </c:pt>
                <c:pt idx="26">
                  <c:v>-0.82414042863551196</c:v>
                </c:pt>
                <c:pt idx="27">
                  <c:v>-0.80395980293125702</c:v>
                </c:pt>
                <c:pt idx="28">
                  <c:v>-0.46088916595891899</c:v>
                </c:pt>
                <c:pt idx="29">
                  <c:v>0.58850337066234704</c:v>
                </c:pt>
                <c:pt idx="30">
                  <c:v>1.65807653298786</c:v>
                </c:pt>
                <c:pt idx="31">
                  <c:v>0.54814211925383705</c:v>
                </c:pt>
                <c:pt idx="32">
                  <c:v>-0.48106979166317398</c:v>
                </c:pt>
                <c:pt idx="33">
                  <c:v>-0.78377917722700097</c:v>
                </c:pt>
                <c:pt idx="34">
                  <c:v>-0.82414042863551196</c:v>
                </c:pt>
                <c:pt idx="35">
                  <c:v>-0.58197292018445002</c:v>
                </c:pt>
                <c:pt idx="36">
                  <c:v>0.30597461080277499</c:v>
                </c:pt>
                <c:pt idx="37">
                  <c:v>1.6378959072836099</c:v>
                </c:pt>
                <c:pt idx="38">
                  <c:v>0.89121275622617402</c:v>
                </c:pt>
                <c:pt idx="39">
                  <c:v>-0.35998603743764301</c:v>
                </c:pt>
                <c:pt idx="40">
                  <c:v>-0.78377917722700097</c:v>
                </c:pt>
                <c:pt idx="41">
                  <c:v>-0.84432105433976701</c:v>
                </c:pt>
                <c:pt idx="42">
                  <c:v>-0.70305667440998099</c:v>
                </c:pt>
                <c:pt idx="43">
                  <c:v>3.26522523894847E-3</c:v>
                </c:pt>
                <c:pt idx="44">
                  <c:v>1.4360896502410601</c:v>
                </c:pt>
                <c:pt idx="45">
                  <c:v>1.2948252703112699</c:v>
                </c:pt>
                <c:pt idx="46">
                  <c:v>-0.13799915469083701</c:v>
                </c:pt>
                <c:pt idx="47">
                  <c:v>-0.74341792581849098</c:v>
                </c:pt>
                <c:pt idx="48">
                  <c:v>-0.86450168004402195</c:v>
                </c:pt>
                <c:pt idx="49">
                  <c:v>-0.78377917722700097</c:v>
                </c:pt>
                <c:pt idx="50">
                  <c:v>-0.25908290891636798</c:v>
                </c:pt>
                <c:pt idx="51">
                  <c:v>1.1131996389729799</c:v>
                </c:pt>
                <c:pt idx="52">
                  <c:v>1.6177152815793501</c:v>
                </c:pt>
                <c:pt idx="53">
                  <c:v>0.164710230872989</c:v>
                </c:pt>
                <c:pt idx="54">
                  <c:v>-0.662695423001471</c:v>
                </c:pt>
                <c:pt idx="55">
                  <c:v>-0.86450168004402195</c:v>
                </c:pt>
                <c:pt idx="56">
                  <c:v>-0.84432105433976701</c:v>
                </c:pt>
                <c:pt idx="57">
                  <c:v>-0.50125041736742904</c:v>
                </c:pt>
                <c:pt idx="58">
                  <c:v>0.66922587347936802</c:v>
                </c:pt>
                <c:pt idx="59">
                  <c:v>1.85988279003042</c:v>
                </c:pt>
                <c:pt idx="60">
                  <c:v>0.56832274495809199</c:v>
                </c:pt>
                <c:pt idx="61">
                  <c:v>-0.54161166877594003</c:v>
                </c:pt>
                <c:pt idx="62">
                  <c:v>-0.84432105433976701</c:v>
                </c:pt>
                <c:pt idx="63">
                  <c:v>-0.86450168004402195</c:v>
                </c:pt>
                <c:pt idx="64">
                  <c:v>-0.662695423001471</c:v>
                </c:pt>
                <c:pt idx="65">
                  <c:v>0.20507148228149899</c:v>
                </c:pt>
                <c:pt idx="66">
                  <c:v>1.7387990358048899</c:v>
                </c:pt>
                <c:pt idx="67">
                  <c:v>1.0930190132687201</c:v>
                </c:pt>
                <c:pt idx="68">
                  <c:v>-0.33980541173338802</c:v>
                </c:pt>
                <c:pt idx="69">
                  <c:v>-0.82414042863551196</c:v>
                </c:pt>
                <c:pt idx="70">
                  <c:v>-0.90486293145253205</c:v>
                </c:pt>
                <c:pt idx="71">
                  <c:v>-0.76359855152274603</c:v>
                </c:pt>
                <c:pt idx="72">
                  <c:v>-0.198541031803602</c:v>
                </c:pt>
                <c:pt idx="73">
                  <c:v>1.3553671474240401</c:v>
                </c:pt>
                <c:pt idx="74">
                  <c:v>1.6177152815793501</c:v>
                </c:pt>
                <c:pt idx="75">
                  <c:v>-1.6915400465306599E-2</c:v>
                </c:pt>
                <c:pt idx="76">
                  <c:v>-0.72323730011423604</c:v>
                </c:pt>
                <c:pt idx="77">
                  <c:v>-0.884682305748277</c:v>
                </c:pt>
                <c:pt idx="78">
                  <c:v>-0.84432105433976701</c:v>
                </c:pt>
                <c:pt idx="79">
                  <c:v>-0.48106979166317398</c:v>
                </c:pt>
                <c:pt idx="80">
                  <c:v>0.77012900200064305</c:v>
                </c:pt>
                <c:pt idx="81">
                  <c:v>1.96078591855169</c:v>
                </c:pt>
                <c:pt idx="82">
                  <c:v>0.48760024214107101</c:v>
                </c:pt>
                <c:pt idx="83">
                  <c:v>-0.60215354588870496</c:v>
                </c:pt>
                <c:pt idx="84">
                  <c:v>-0.884682305748277</c:v>
                </c:pt>
                <c:pt idx="85">
                  <c:v>-0.90486293145253205</c:v>
                </c:pt>
                <c:pt idx="86">
                  <c:v>-0.68287604870572605</c:v>
                </c:pt>
                <c:pt idx="87">
                  <c:v>0.18489085657724399</c:v>
                </c:pt>
                <c:pt idx="88">
                  <c:v>1.8800634157346701</c:v>
                </c:pt>
                <c:pt idx="89">
                  <c:v>1.15356089038149</c:v>
                </c:pt>
                <c:pt idx="90">
                  <c:v>-0.33980541173338802</c:v>
                </c:pt>
                <c:pt idx="91">
                  <c:v>-0.82414042863551196</c:v>
                </c:pt>
                <c:pt idx="92">
                  <c:v>-0.92504355715678699</c:v>
                </c:pt>
                <c:pt idx="93">
                  <c:v>-0.82414042863551196</c:v>
                </c:pt>
                <c:pt idx="94">
                  <c:v>-0.29944416032487797</c:v>
                </c:pt>
                <c:pt idx="95">
                  <c:v>1.31500589601553</c:v>
                </c:pt>
                <c:pt idx="96">
                  <c:v>1.7993409129176501</c:v>
                </c:pt>
                <c:pt idx="97">
                  <c:v>6.3807102351713801E-2</c:v>
                </c:pt>
                <c:pt idx="98">
                  <c:v>-0.74341792581849098</c:v>
                </c:pt>
                <c:pt idx="99">
                  <c:v>-0.92504355715678699</c:v>
                </c:pt>
                <c:pt idx="100">
                  <c:v>-0.884682305748277</c:v>
                </c:pt>
                <c:pt idx="101">
                  <c:v>-0.58197292018445002</c:v>
                </c:pt>
                <c:pt idx="102">
                  <c:v>0.58850337066234704</c:v>
                </c:pt>
                <c:pt idx="103">
                  <c:v>2.1020502984814802</c:v>
                </c:pt>
                <c:pt idx="104">
                  <c:v>0.70958712488787801</c:v>
                </c:pt>
                <c:pt idx="105">
                  <c:v>-0.54161166877594003</c:v>
                </c:pt>
                <c:pt idx="106">
                  <c:v>-0.884682305748277</c:v>
                </c:pt>
                <c:pt idx="107">
                  <c:v>-0.94522418286104204</c:v>
                </c:pt>
                <c:pt idx="108">
                  <c:v>-0.78377917722700097</c:v>
                </c:pt>
                <c:pt idx="109">
                  <c:v>-7.7457277578071998E-2</c:v>
                </c:pt>
                <c:pt idx="110">
                  <c:v>1.7186184101006301</c:v>
                </c:pt>
                <c:pt idx="111">
                  <c:v>1.5975346558751</c:v>
                </c:pt>
                <c:pt idx="112">
                  <c:v>-0.178360406099347</c:v>
                </c:pt>
                <c:pt idx="113">
                  <c:v>-0.80395980293125702</c:v>
                </c:pt>
                <c:pt idx="114">
                  <c:v>-0.94522418286104204</c:v>
                </c:pt>
                <c:pt idx="115">
                  <c:v>-0.884682305748277</c:v>
                </c:pt>
                <c:pt idx="116">
                  <c:v>-0.54161166877594003</c:v>
                </c:pt>
                <c:pt idx="117">
                  <c:v>0.83067087911340898</c:v>
                </c:pt>
                <c:pt idx="118">
                  <c:v>2.20295342700275</c:v>
                </c:pt>
                <c:pt idx="119">
                  <c:v>0.46741961643681601</c:v>
                </c:pt>
                <c:pt idx="120">
                  <c:v>-0.64251479729721495</c:v>
                </c:pt>
                <c:pt idx="121">
                  <c:v>-0.92504355715678699</c:v>
                </c:pt>
                <c:pt idx="122">
                  <c:v>-0.94522418286104204</c:v>
                </c:pt>
                <c:pt idx="123">
                  <c:v>-0.78377917722700097</c:v>
                </c:pt>
                <c:pt idx="124">
                  <c:v>3.26522523894847E-3</c:v>
                </c:pt>
                <c:pt idx="125">
                  <c:v>1.94060529284744</c:v>
                </c:pt>
                <c:pt idx="126">
                  <c:v>1.4764509016495699</c:v>
                </c:pt>
                <c:pt idx="127">
                  <c:v>-0.29944416032487797</c:v>
                </c:pt>
                <c:pt idx="128">
                  <c:v>-0.84432105433976701</c:v>
                </c:pt>
                <c:pt idx="129">
                  <c:v>-0.96540480856529798</c:v>
                </c:pt>
                <c:pt idx="130">
                  <c:v>-0.92504355715678699</c:v>
                </c:pt>
                <c:pt idx="131">
                  <c:v>-0.54161166877594003</c:v>
                </c:pt>
                <c:pt idx="132">
                  <c:v>0.95175463333893895</c:v>
                </c:pt>
                <c:pt idx="133">
                  <c:v>2.2836759298197702</c:v>
                </c:pt>
                <c:pt idx="134">
                  <c:v>0.44723899073256101</c:v>
                </c:pt>
                <c:pt idx="135">
                  <c:v>-0.70305667440998099</c:v>
                </c:pt>
                <c:pt idx="136">
                  <c:v>-0.94522418286104204</c:v>
                </c:pt>
                <c:pt idx="137">
                  <c:v>-0.96540480856529798</c:v>
                </c:pt>
                <c:pt idx="138">
                  <c:v>-0.82414042863551196</c:v>
                </c:pt>
                <c:pt idx="139">
                  <c:v>-3.7096026169561799E-2</c:v>
                </c:pt>
                <c:pt idx="140">
                  <c:v>1.9809665442559501</c:v>
                </c:pt>
                <c:pt idx="141">
                  <c:v>1.6177152815793501</c:v>
                </c:pt>
                <c:pt idx="142">
                  <c:v>-0.31962478602913302</c:v>
                </c:pt>
                <c:pt idx="143">
                  <c:v>-0.86450168004402195</c:v>
                </c:pt>
                <c:pt idx="144">
                  <c:v>-0.98558543426955303</c:v>
                </c:pt>
                <c:pt idx="145">
                  <c:v>-0.94522418286104204</c:v>
                </c:pt>
                <c:pt idx="146">
                  <c:v>-0.60215354588870496</c:v>
                </c:pt>
                <c:pt idx="147">
                  <c:v>0.72976775059213295</c:v>
                </c:pt>
                <c:pt idx="148">
                  <c:v>2.46530156115807</c:v>
                </c:pt>
                <c:pt idx="149">
                  <c:v>0.62886462207085703</c:v>
                </c:pt>
                <c:pt idx="150">
                  <c:v>-0.64251479729721495</c:v>
                </c:pt>
                <c:pt idx="151">
                  <c:v>-0.94522418286104204</c:v>
                </c:pt>
                <c:pt idx="152">
                  <c:v>-0.98558543426955303</c:v>
                </c:pt>
                <c:pt idx="153">
                  <c:v>-0.86450168004402195</c:v>
                </c:pt>
                <c:pt idx="154">
                  <c:v>-0.29944416032487797</c:v>
                </c:pt>
                <c:pt idx="155">
                  <c:v>1.6984377843963701</c:v>
                </c:pt>
                <c:pt idx="156">
                  <c:v>2.0818696727772199</c:v>
                </c:pt>
                <c:pt idx="157">
                  <c:v>-7.7457277578071998E-2</c:v>
                </c:pt>
                <c:pt idx="158">
                  <c:v>-0.84432105433976701</c:v>
                </c:pt>
                <c:pt idx="159">
                  <c:v>-0.98558543426955303</c:v>
                </c:pt>
                <c:pt idx="160">
                  <c:v>-0.98558543426955303</c:v>
                </c:pt>
                <c:pt idx="161">
                  <c:v>-0.78377917722700097</c:v>
                </c:pt>
                <c:pt idx="162">
                  <c:v>0.20507148228149899</c:v>
                </c:pt>
                <c:pt idx="163">
                  <c:v>2.46530156115807</c:v>
                </c:pt>
                <c:pt idx="164">
                  <c:v>1.2948252703112699</c:v>
                </c:pt>
                <c:pt idx="165">
                  <c:v>-0.50125041736742904</c:v>
                </c:pt>
                <c:pt idx="166">
                  <c:v>-0.92504355715678699</c:v>
                </c:pt>
                <c:pt idx="167">
                  <c:v>-1.0057660599738001</c:v>
                </c:pt>
                <c:pt idx="168">
                  <c:v>-0.98558543426955303</c:v>
                </c:pt>
                <c:pt idx="169">
                  <c:v>-0.662695423001471</c:v>
                </c:pt>
                <c:pt idx="170">
                  <c:v>0.81049025340915304</c:v>
                </c:pt>
                <c:pt idx="171">
                  <c:v>2.72764969531339</c:v>
                </c:pt>
                <c:pt idx="172">
                  <c:v>0.58850337066234704</c:v>
                </c:pt>
                <c:pt idx="173">
                  <c:v>-0.72323730011423604</c:v>
                </c:pt>
                <c:pt idx="174">
                  <c:v>-0.98558543426955303</c:v>
                </c:pt>
                <c:pt idx="175">
                  <c:v>-1.0057660599738001</c:v>
                </c:pt>
                <c:pt idx="176">
                  <c:v>-0.96540480856529798</c:v>
                </c:pt>
                <c:pt idx="177">
                  <c:v>-0.50125041736742904</c:v>
                </c:pt>
                <c:pt idx="178">
                  <c:v>1.4360896502410601</c:v>
                </c:pt>
                <c:pt idx="179">
                  <c:v>2.6267465667921099</c:v>
                </c:pt>
                <c:pt idx="180">
                  <c:v>0.124348979464479</c:v>
                </c:pt>
                <c:pt idx="181">
                  <c:v>-0.82414042863551196</c:v>
                </c:pt>
                <c:pt idx="182">
                  <c:v>-1.0259466856780599</c:v>
                </c:pt>
                <c:pt idx="183">
                  <c:v>-1.04612731138231</c:v>
                </c:pt>
                <c:pt idx="184">
                  <c:v>-0.96540480856529798</c:v>
                </c:pt>
                <c:pt idx="185">
                  <c:v>-0.400347288846154</c:v>
                </c:pt>
                <c:pt idx="186">
                  <c:v>1.83970216432616</c:v>
                </c:pt>
                <c:pt idx="187">
                  <c:v>2.5056628125665799</c:v>
                </c:pt>
                <c:pt idx="188">
                  <c:v>-0.117818528986582</c:v>
                </c:pt>
                <c:pt idx="189">
                  <c:v>-0.90486293145253205</c:v>
                </c:pt>
                <c:pt idx="190">
                  <c:v>-1.0259466856780599</c:v>
                </c:pt>
                <c:pt idx="191">
                  <c:v>-1.0259466856780599</c:v>
                </c:pt>
                <c:pt idx="192">
                  <c:v>-0.98558543426955303</c:v>
                </c:pt>
                <c:pt idx="193">
                  <c:v>-0.46088916595891899</c:v>
                </c:pt>
                <c:pt idx="194">
                  <c:v>1.8800634157346701</c:v>
                </c:pt>
                <c:pt idx="195">
                  <c:v>2.72764969531339</c:v>
                </c:pt>
                <c:pt idx="196">
                  <c:v>-9.7637903282327201E-2</c:v>
                </c:pt>
                <c:pt idx="197">
                  <c:v>-0.90486293145253205</c:v>
                </c:pt>
                <c:pt idx="198">
                  <c:v>-1.0259466856780599</c:v>
                </c:pt>
                <c:pt idx="199">
                  <c:v>-1.0864885627908201</c:v>
                </c:pt>
                <c:pt idx="200">
                  <c:v>-1.04612731138231</c:v>
                </c:pt>
                <c:pt idx="201">
                  <c:v>-0.72323730011423604</c:v>
                </c:pt>
                <c:pt idx="202">
                  <c:v>1.13338026467723</c:v>
                </c:pt>
                <c:pt idx="203">
                  <c:v>3.4945134720750799</c:v>
                </c:pt>
                <c:pt idx="204">
                  <c:v>0.36651648791553998</c:v>
                </c:pt>
                <c:pt idx="205">
                  <c:v>-0.86450168004402195</c:v>
                </c:pt>
                <c:pt idx="206">
                  <c:v>-1.04612731138231</c:v>
                </c:pt>
                <c:pt idx="207">
                  <c:v>-1.0864885627908201</c:v>
                </c:pt>
                <c:pt idx="208">
                  <c:v>-1.0864885627908201</c:v>
                </c:pt>
                <c:pt idx="209">
                  <c:v>-1.04612731138231</c:v>
                </c:pt>
                <c:pt idx="210">
                  <c:v>-0.52143104307168497</c:v>
                </c:pt>
                <c:pt idx="211">
                  <c:v>2.4047596840452998</c:v>
                </c:pt>
                <c:pt idx="212">
                  <c:v>3.2321653379197701</c:v>
                </c:pt>
                <c:pt idx="213">
                  <c:v>-0.27926353462062298</c:v>
                </c:pt>
                <c:pt idx="214">
                  <c:v>-0.98558543426955303</c:v>
                </c:pt>
                <c:pt idx="215">
                  <c:v>-1.04612731138231</c:v>
                </c:pt>
                <c:pt idx="216">
                  <c:v>-1.0864885627908201</c:v>
                </c:pt>
                <c:pt idx="217">
                  <c:v>-1.1268498141993299</c:v>
                </c:pt>
                <c:pt idx="218">
                  <c:v>-1.1268498141993299</c:v>
                </c:pt>
                <c:pt idx="219">
                  <c:v>-1.14703043990359</c:v>
                </c:pt>
                <c:pt idx="220">
                  <c:v>-1.06630793708657</c:v>
                </c:pt>
                <c:pt idx="221">
                  <c:v>-0.420527914550409</c:v>
                </c:pt>
                <c:pt idx="222">
                  <c:v>0.24543273369001001</c:v>
                </c:pt>
                <c:pt idx="223">
                  <c:v>-0.27926353462062298</c:v>
                </c:pt>
                <c:pt idx="224">
                  <c:v>-0.52143104307168497</c:v>
                </c:pt>
                <c:pt idx="225">
                  <c:v>-0.58197292018445002</c:v>
                </c:pt>
                <c:pt idx="226">
                  <c:v>-0.44070854025466399</c:v>
                </c:pt>
                <c:pt idx="227">
                  <c:v>-0.13799915469083701</c:v>
                </c:pt>
                <c:pt idx="228">
                  <c:v>0.28579398509852</c:v>
                </c:pt>
                <c:pt idx="229">
                  <c:v>0.40687773932405102</c:v>
                </c:pt>
                <c:pt idx="230">
                  <c:v>0.104168353760224</c:v>
                </c:pt>
                <c:pt idx="231">
                  <c:v>-0.27926353462062298</c:v>
                </c:pt>
                <c:pt idx="232">
                  <c:v>-0.44070854025466399</c:v>
                </c:pt>
                <c:pt idx="233">
                  <c:v>-0.38016666314189901</c:v>
                </c:pt>
                <c:pt idx="234">
                  <c:v>-7.7457277578071998E-2</c:v>
                </c:pt>
                <c:pt idx="235">
                  <c:v>0.32615523650702999</c:v>
                </c:pt>
                <c:pt idx="236">
                  <c:v>0.40687773932405102</c:v>
                </c:pt>
                <c:pt idx="237">
                  <c:v>6.3807102351713801E-2</c:v>
                </c:pt>
                <c:pt idx="238">
                  <c:v>-0.27926353462062298</c:v>
                </c:pt>
                <c:pt idx="239">
                  <c:v>-0.420527914550409</c:v>
                </c:pt>
                <c:pt idx="240">
                  <c:v>-0.31962478602913302</c:v>
                </c:pt>
                <c:pt idx="241">
                  <c:v>3.26522523894847E-3</c:v>
                </c:pt>
                <c:pt idx="242">
                  <c:v>0.38669711361979597</c:v>
                </c:pt>
                <c:pt idx="243">
                  <c:v>0.44723899073256101</c:v>
                </c:pt>
                <c:pt idx="244">
                  <c:v>4.3626476647458702E-2</c:v>
                </c:pt>
                <c:pt idx="245">
                  <c:v>-0.29944416032487797</c:v>
                </c:pt>
                <c:pt idx="246">
                  <c:v>-0.44070854025466399</c:v>
                </c:pt>
                <c:pt idx="247">
                  <c:v>-0.31962478602913302</c:v>
                </c:pt>
                <c:pt idx="248">
                  <c:v>4.3626476647458702E-2</c:v>
                </c:pt>
                <c:pt idx="249">
                  <c:v>0.44723899073256101</c:v>
                </c:pt>
                <c:pt idx="250">
                  <c:v>0.42705836502830602</c:v>
                </c:pt>
                <c:pt idx="251">
                  <c:v>2.3445850943203599E-2</c:v>
                </c:pt>
                <c:pt idx="252">
                  <c:v>-0.33980541173338802</c:v>
                </c:pt>
                <c:pt idx="253">
                  <c:v>-0.44070854025466399</c:v>
                </c:pt>
                <c:pt idx="254">
                  <c:v>-0.29944416032487797</c:v>
                </c:pt>
                <c:pt idx="255">
                  <c:v>6.3807102351713801E-2</c:v>
                </c:pt>
                <c:pt idx="256">
                  <c:v>0.50778086784532594</c:v>
                </c:pt>
                <c:pt idx="257">
                  <c:v>0.42705836502830602</c:v>
                </c:pt>
                <c:pt idx="258">
                  <c:v>-1.6915400465306599E-2</c:v>
                </c:pt>
                <c:pt idx="259">
                  <c:v>-0.38016666314189901</c:v>
                </c:pt>
                <c:pt idx="260">
                  <c:v>-0.46088916595891899</c:v>
                </c:pt>
                <c:pt idx="261">
                  <c:v>-0.29944416032487797</c:v>
                </c:pt>
                <c:pt idx="262">
                  <c:v>0.124348979464479</c:v>
                </c:pt>
                <c:pt idx="263">
                  <c:v>0.56832274495809199</c:v>
                </c:pt>
                <c:pt idx="264">
                  <c:v>0.44723899073256101</c:v>
                </c:pt>
                <c:pt idx="265">
                  <c:v>-5.7276651873816899E-2</c:v>
                </c:pt>
                <c:pt idx="266">
                  <c:v>-0.400347288846154</c:v>
                </c:pt>
                <c:pt idx="267">
                  <c:v>-0.46088916595891899</c:v>
                </c:pt>
                <c:pt idx="268">
                  <c:v>-0.27926353462062298</c:v>
                </c:pt>
                <c:pt idx="269">
                  <c:v>0.164710230872989</c:v>
                </c:pt>
                <c:pt idx="270">
                  <c:v>0.60868399636660198</c:v>
                </c:pt>
                <c:pt idx="271">
                  <c:v>0.42705836502830602</c:v>
                </c:pt>
                <c:pt idx="272">
                  <c:v>-9.7637903282327201E-2</c:v>
                </c:pt>
                <c:pt idx="273">
                  <c:v>-0.420527914550409</c:v>
                </c:pt>
                <c:pt idx="274">
                  <c:v>-0.48106979166317398</c:v>
                </c:pt>
                <c:pt idx="275">
                  <c:v>-0.29944416032487797</c:v>
                </c:pt>
                <c:pt idx="276">
                  <c:v>0.20507148228149899</c:v>
                </c:pt>
                <c:pt idx="277">
                  <c:v>0.66922587347936802</c:v>
                </c:pt>
                <c:pt idx="278">
                  <c:v>0.42705836502830602</c:v>
                </c:pt>
                <c:pt idx="279">
                  <c:v>-0.13799915469083701</c:v>
                </c:pt>
                <c:pt idx="280">
                  <c:v>-0.44070854025466399</c:v>
                </c:pt>
                <c:pt idx="281">
                  <c:v>-0.50125041736742904</c:v>
                </c:pt>
                <c:pt idx="282">
                  <c:v>-0.27926353462062298</c:v>
                </c:pt>
                <c:pt idx="283">
                  <c:v>0.24543273369001001</c:v>
                </c:pt>
                <c:pt idx="284">
                  <c:v>0.70958712488787801</c:v>
                </c:pt>
                <c:pt idx="285">
                  <c:v>0.42705836502830602</c:v>
                </c:pt>
                <c:pt idx="286">
                  <c:v>-0.15817978039509201</c:v>
                </c:pt>
                <c:pt idx="287">
                  <c:v>-0.48106979166317398</c:v>
                </c:pt>
                <c:pt idx="288">
                  <c:v>-0.50125041736742904</c:v>
                </c:pt>
                <c:pt idx="289">
                  <c:v>-0.27926353462062298</c:v>
                </c:pt>
                <c:pt idx="290">
                  <c:v>0.28579398509852</c:v>
                </c:pt>
                <c:pt idx="291">
                  <c:v>0.77012900200064305</c:v>
                </c:pt>
                <c:pt idx="292">
                  <c:v>0.42705836502830602</c:v>
                </c:pt>
                <c:pt idx="293">
                  <c:v>-0.198541031803602</c:v>
                </c:pt>
                <c:pt idx="294">
                  <c:v>-0.52143104307168497</c:v>
                </c:pt>
                <c:pt idx="295">
                  <c:v>-0.52143104307168497</c:v>
                </c:pt>
                <c:pt idx="296">
                  <c:v>-0.27926353462062298</c:v>
                </c:pt>
                <c:pt idx="297">
                  <c:v>0.32615523650702999</c:v>
                </c:pt>
                <c:pt idx="298">
                  <c:v>0.81049025340915304</c:v>
                </c:pt>
                <c:pt idx="299">
                  <c:v>0.42705836502830602</c:v>
                </c:pt>
                <c:pt idx="300">
                  <c:v>-0.198541031803602</c:v>
                </c:pt>
                <c:pt idx="301">
                  <c:v>-0.52143104307168497</c:v>
                </c:pt>
                <c:pt idx="302">
                  <c:v>-0.52143104307168497</c:v>
                </c:pt>
                <c:pt idx="303">
                  <c:v>-0.27926353462062298</c:v>
                </c:pt>
                <c:pt idx="304">
                  <c:v>0.34633586221128498</c:v>
                </c:pt>
                <c:pt idx="305">
                  <c:v>0.85085150481766403</c:v>
                </c:pt>
                <c:pt idx="306">
                  <c:v>0.44723899073256101</c:v>
                </c:pt>
                <c:pt idx="307">
                  <c:v>-0.23890228321211299</c:v>
                </c:pt>
                <c:pt idx="308">
                  <c:v>-0.54161166877594003</c:v>
                </c:pt>
                <c:pt idx="309">
                  <c:v>-0.56179229448019496</c:v>
                </c:pt>
                <c:pt idx="310">
                  <c:v>-0.27926353462062298</c:v>
                </c:pt>
                <c:pt idx="311">
                  <c:v>0.38669711361979597</c:v>
                </c:pt>
                <c:pt idx="312">
                  <c:v>0.91139338193042896</c:v>
                </c:pt>
                <c:pt idx="313">
                  <c:v>0.44723899073256101</c:v>
                </c:pt>
                <c:pt idx="314">
                  <c:v>-0.25908290891636798</c:v>
                </c:pt>
                <c:pt idx="315">
                  <c:v>-0.56179229448019496</c:v>
                </c:pt>
                <c:pt idx="316">
                  <c:v>-0.58197292018445002</c:v>
                </c:pt>
                <c:pt idx="317">
                  <c:v>-0.29944416032487797</c:v>
                </c:pt>
                <c:pt idx="318">
                  <c:v>0.38669711361979597</c:v>
                </c:pt>
                <c:pt idx="319">
                  <c:v>0.95175463333893895</c:v>
                </c:pt>
                <c:pt idx="320">
                  <c:v>0.46741961643681601</c:v>
                </c:pt>
                <c:pt idx="321">
                  <c:v>-0.25908290891636798</c:v>
                </c:pt>
                <c:pt idx="322">
                  <c:v>-0.58197292018445002</c:v>
                </c:pt>
                <c:pt idx="323">
                  <c:v>-0.60215354588870496</c:v>
                </c:pt>
                <c:pt idx="324">
                  <c:v>-0.31962478602913302</c:v>
                </c:pt>
                <c:pt idx="325">
                  <c:v>0.40687773932405102</c:v>
                </c:pt>
                <c:pt idx="326">
                  <c:v>1.0324771361559599</c:v>
                </c:pt>
                <c:pt idx="327">
                  <c:v>0.52796149354958199</c:v>
                </c:pt>
                <c:pt idx="328">
                  <c:v>-0.25908290891636798</c:v>
                </c:pt>
                <c:pt idx="329">
                  <c:v>-0.58197292018445002</c:v>
                </c:pt>
                <c:pt idx="330">
                  <c:v>-0.60215354588870496</c:v>
                </c:pt>
                <c:pt idx="331">
                  <c:v>-0.31962478602913302</c:v>
                </c:pt>
                <c:pt idx="332">
                  <c:v>0.40687773932405102</c:v>
                </c:pt>
                <c:pt idx="333">
                  <c:v>1.07283838756447</c:v>
                </c:pt>
                <c:pt idx="334">
                  <c:v>0.54814211925383705</c:v>
                </c:pt>
                <c:pt idx="335">
                  <c:v>-0.25908290891636798</c:v>
                </c:pt>
                <c:pt idx="336">
                  <c:v>-0.62233417159296001</c:v>
                </c:pt>
                <c:pt idx="337">
                  <c:v>-0.62233417159296001</c:v>
                </c:pt>
                <c:pt idx="338">
                  <c:v>-0.33980541173338802</c:v>
                </c:pt>
                <c:pt idx="339">
                  <c:v>0.38669711361979597</c:v>
                </c:pt>
                <c:pt idx="340">
                  <c:v>1.1131996389729799</c:v>
                </c:pt>
                <c:pt idx="341">
                  <c:v>0.58850337066234704</c:v>
                </c:pt>
                <c:pt idx="342">
                  <c:v>-0.25908290891636798</c:v>
                </c:pt>
                <c:pt idx="343">
                  <c:v>-0.62233417159296001</c:v>
                </c:pt>
                <c:pt idx="344">
                  <c:v>-0.662695423001471</c:v>
                </c:pt>
                <c:pt idx="345">
                  <c:v>-0.400347288846154</c:v>
                </c:pt>
                <c:pt idx="346">
                  <c:v>0.36651648791553998</c:v>
                </c:pt>
                <c:pt idx="347">
                  <c:v>1.15356089038149</c:v>
                </c:pt>
                <c:pt idx="348">
                  <c:v>0.62886462207085703</c:v>
                </c:pt>
                <c:pt idx="349">
                  <c:v>-0.23890228321211299</c:v>
                </c:pt>
                <c:pt idx="350">
                  <c:v>-0.64251479729721495</c:v>
                </c:pt>
                <c:pt idx="351">
                  <c:v>-0.68287604870572605</c:v>
                </c:pt>
                <c:pt idx="352">
                  <c:v>-0.420527914550409</c:v>
                </c:pt>
                <c:pt idx="353">
                  <c:v>0.30597461080277499</c:v>
                </c:pt>
                <c:pt idx="354">
                  <c:v>1.1737415160857401</c:v>
                </c:pt>
                <c:pt idx="355">
                  <c:v>0.749948376296388</c:v>
                </c:pt>
                <c:pt idx="356">
                  <c:v>-0.21872165750785799</c:v>
                </c:pt>
                <c:pt idx="357">
                  <c:v>-0.64251479729721495</c:v>
                </c:pt>
                <c:pt idx="358">
                  <c:v>-0.70305667440998099</c:v>
                </c:pt>
                <c:pt idx="359">
                  <c:v>-0.50125041736742904</c:v>
                </c:pt>
                <c:pt idx="360">
                  <c:v>0.20507148228149899</c:v>
                </c:pt>
                <c:pt idx="361">
                  <c:v>1.1939221417899999</c:v>
                </c:pt>
                <c:pt idx="362">
                  <c:v>0.83067087911340898</c:v>
                </c:pt>
                <c:pt idx="363">
                  <c:v>-0.178360406099347</c:v>
                </c:pt>
                <c:pt idx="364">
                  <c:v>-0.62233417159296001</c:v>
                </c:pt>
                <c:pt idx="365">
                  <c:v>-0.72323730011423604</c:v>
                </c:pt>
                <c:pt idx="366">
                  <c:v>-0.54161166877594003</c:v>
                </c:pt>
                <c:pt idx="367">
                  <c:v>0.104168353760224</c:v>
                </c:pt>
                <c:pt idx="368">
                  <c:v>1.1737415160857401</c:v>
                </c:pt>
                <c:pt idx="369">
                  <c:v>0.95175463333893895</c:v>
                </c:pt>
                <c:pt idx="370">
                  <c:v>-9.7637903282327201E-2</c:v>
                </c:pt>
                <c:pt idx="371">
                  <c:v>-0.64251479729721495</c:v>
                </c:pt>
                <c:pt idx="372">
                  <c:v>-0.74341792581849098</c:v>
                </c:pt>
                <c:pt idx="373">
                  <c:v>-0.60215354588870496</c:v>
                </c:pt>
                <c:pt idx="374">
                  <c:v>2.3445850943203599E-2</c:v>
                </c:pt>
                <c:pt idx="375">
                  <c:v>1.0930190132687201</c:v>
                </c:pt>
                <c:pt idx="376">
                  <c:v>1.0930190132687201</c:v>
                </c:pt>
                <c:pt idx="377">
                  <c:v>-1.6915400465306599E-2</c:v>
                </c:pt>
                <c:pt idx="378">
                  <c:v>-0.62233417159296001</c:v>
                </c:pt>
                <c:pt idx="379">
                  <c:v>-0.76359855152274603</c:v>
                </c:pt>
                <c:pt idx="380">
                  <c:v>-0.64251479729721495</c:v>
                </c:pt>
                <c:pt idx="381">
                  <c:v>-0.117818528986582</c:v>
                </c:pt>
                <c:pt idx="382">
                  <c:v>1.0122965104517001</c:v>
                </c:pt>
                <c:pt idx="383">
                  <c:v>1.25446401890276</c:v>
                </c:pt>
                <c:pt idx="384">
                  <c:v>8.3987728055969005E-2</c:v>
                </c:pt>
                <c:pt idx="385">
                  <c:v>-0.56179229448019496</c:v>
                </c:pt>
                <c:pt idx="386">
                  <c:v>-0.76359855152274603</c:v>
                </c:pt>
                <c:pt idx="387">
                  <c:v>-0.68287604870572605</c:v>
                </c:pt>
                <c:pt idx="388">
                  <c:v>-0.23890228321211299</c:v>
                </c:pt>
                <c:pt idx="389">
                  <c:v>0.89121275622617402</c:v>
                </c:pt>
                <c:pt idx="390">
                  <c:v>1.3755477731282899</c:v>
                </c:pt>
                <c:pt idx="391">
                  <c:v>0.24543273369001001</c:v>
                </c:pt>
                <c:pt idx="392">
                  <c:v>-0.54161166877594003</c:v>
                </c:pt>
                <c:pt idx="393">
                  <c:v>-0.76359855152274603</c:v>
                </c:pt>
                <c:pt idx="394">
                  <c:v>-0.74341792581849098</c:v>
                </c:pt>
                <c:pt idx="395">
                  <c:v>-0.38016666314189901</c:v>
                </c:pt>
                <c:pt idx="396">
                  <c:v>0.68940649918362296</c:v>
                </c:pt>
                <c:pt idx="397">
                  <c:v>1.49663152735382</c:v>
                </c:pt>
                <c:pt idx="398">
                  <c:v>0.42705836502830602</c:v>
                </c:pt>
                <c:pt idx="399">
                  <c:v>-0.50125041736742904</c:v>
                </c:pt>
                <c:pt idx="400">
                  <c:v>-0.78377917722700097</c:v>
                </c:pt>
                <c:pt idx="401">
                  <c:v>-0.76359855152274603</c:v>
                </c:pt>
                <c:pt idx="402">
                  <c:v>-0.48106979166317398</c:v>
                </c:pt>
                <c:pt idx="403">
                  <c:v>0.46741961643681601</c:v>
                </c:pt>
                <c:pt idx="404">
                  <c:v>1.5369927787623301</c:v>
                </c:pt>
                <c:pt idx="405">
                  <c:v>0.66922587347936802</c:v>
                </c:pt>
                <c:pt idx="406">
                  <c:v>-0.400347288846154</c:v>
                </c:pt>
                <c:pt idx="407">
                  <c:v>-0.76359855152274603</c:v>
                </c:pt>
                <c:pt idx="408">
                  <c:v>-0.80395980293125702</c:v>
                </c:pt>
                <c:pt idx="409">
                  <c:v>-0.56179229448019496</c:v>
                </c:pt>
                <c:pt idx="410">
                  <c:v>0.22525210798575401</c:v>
                </c:pt>
                <c:pt idx="411">
                  <c:v>1.51681215305808</c:v>
                </c:pt>
                <c:pt idx="412">
                  <c:v>0.95175463333893895</c:v>
                </c:pt>
                <c:pt idx="413">
                  <c:v>-0.27926353462062298</c:v>
                </c:pt>
                <c:pt idx="414">
                  <c:v>-0.74341792581849098</c:v>
                </c:pt>
                <c:pt idx="415">
                  <c:v>-0.80395980293125702</c:v>
                </c:pt>
                <c:pt idx="416">
                  <c:v>-0.662695423001471</c:v>
                </c:pt>
                <c:pt idx="417">
                  <c:v>-1.6915400465306599E-2</c:v>
                </c:pt>
                <c:pt idx="418">
                  <c:v>1.3553671474240401</c:v>
                </c:pt>
                <c:pt idx="419">
                  <c:v>1.25446401890276</c:v>
                </c:pt>
                <c:pt idx="420">
                  <c:v>-7.7457277578071998E-2</c:v>
                </c:pt>
                <c:pt idx="421">
                  <c:v>-0.70305667440998099</c:v>
                </c:pt>
                <c:pt idx="422">
                  <c:v>-0.82414042863551196</c:v>
                </c:pt>
                <c:pt idx="423">
                  <c:v>-0.72323730011423604</c:v>
                </c:pt>
                <c:pt idx="424">
                  <c:v>-0.21872165750785799</c:v>
                </c:pt>
                <c:pt idx="425">
                  <c:v>1.1131996389729799</c:v>
                </c:pt>
                <c:pt idx="426">
                  <c:v>1.5571734044665899</c:v>
                </c:pt>
                <c:pt idx="427">
                  <c:v>0.164710230872989</c:v>
                </c:pt>
                <c:pt idx="428">
                  <c:v>-0.64251479729721495</c:v>
                </c:pt>
                <c:pt idx="429">
                  <c:v>-0.84432105433976701</c:v>
                </c:pt>
                <c:pt idx="430">
                  <c:v>-0.78377917722700097</c:v>
                </c:pt>
                <c:pt idx="431">
                  <c:v>-0.420527914550409</c:v>
                </c:pt>
                <c:pt idx="432">
                  <c:v>0.72976775059213295</c:v>
                </c:pt>
                <c:pt idx="433">
                  <c:v>1.7387990358048899</c:v>
                </c:pt>
                <c:pt idx="434">
                  <c:v>0.48760024214107101</c:v>
                </c:pt>
                <c:pt idx="435">
                  <c:v>-0.52143104307168497</c:v>
                </c:pt>
                <c:pt idx="436">
                  <c:v>-0.82414042863551196</c:v>
                </c:pt>
                <c:pt idx="437">
                  <c:v>-0.82414042863551196</c:v>
                </c:pt>
                <c:pt idx="438">
                  <c:v>-0.56179229448019496</c:v>
                </c:pt>
                <c:pt idx="439">
                  <c:v>0.34633586221128498</c:v>
                </c:pt>
                <c:pt idx="440">
                  <c:v>1.7387990358048899</c:v>
                </c:pt>
                <c:pt idx="441">
                  <c:v>0.93157400763468401</c:v>
                </c:pt>
                <c:pt idx="442">
                  <c:v>-0.38016666314189901</c:v>
                </c:pt>
                <c:pt idx="443">
                  <c:v>-0.78377917722700097</c:v>
                </c:pt>
                <c:pt idx="444">
                  <c:v>-0.86450168004402195</c:v>
                </c:pt>
                <c:pt idx="445">
                  <c:v>-0.70305667440998099</c:v>
                </c:pt>
                <c:pt idx="446">
                  <c:v>-1.6915400465306599E-2</c:v>
                </c:pt>
                <c:pt idx="447">
                  <c:v>1.51681215305808</c:v>
                </c:pt>
                <c:pt idx="448">
                  <c:v>1.3755477731282899</c:v>
                </c:pt>
                <c:pt idx="449">
                  <c:v>-0.117818528986582</c:v>
                </c:pt>
                <c:pt idx="450">
                  <c:v>-0.72323730011423604</c:v>
                </c:pt>
                <c:pt idx="451">
                  <c:v>-0.86450168004402195</c:v>
                </c:pt>
                <c:pt idx="452">
                  <c:v>-0.78377917722700097</c:v>
                </c:pt>
                <c:pt idx="453">
                  <c:v>-0.31962478602913302</c:v>
                </c:pt>
                <c:pt idx="454">
                  <c:v>1.07283838756447</c:v>
                </c:pt>
                <c:pt idx="455">
                  <c:v>1.7791602872134</c:v>
                </c:pt>
                <c:pt idx="456">
                  <c:v>0.24543273369001001</c:v>
                </c:pt>
                <c:pt idx="457">
                  <c:v>-0.64251479729721495</c:v>
                </c:pt>
                <c:pt idx="458">
                  <c:v>-0.84432105433976701</c:v>
                </c:pt>
                <c:pt idx="459">
                  <c:v>-0.82414042863551196</c:v>
                </c:pt>
                <c:pt idx="460">
                  <c:v>-0.54161166877594003</c:v>
                </c:pt>
                <c:pt idx="461">
                  <c:v>0.56832274495809199</c:v>
                </c:pt>
                <c:pt idx="462">
                  <c:v>1.94060529284744</c:v>
                </c:pt>
                <c:pt idx="463">
                  <c:v>0.749948376296388</c:v>
                </c:pt>
                <c:pt idx="464">
                  <c:v>-0.48106979166317398</c:v>
                </c:pt>
                <c:pt idx="465">
                  <c:v>-0.82414042863551196</c:v>
                </c:pt>
                <c:pt idx="466">
                  <c:v>-0.884682305748277</c:v>
                </c:pt>
                <c:pt idx="467">
                  <c:v>-0.70305667440998099</c:v>
                </c:pt>
                <c:pt idx="468">
                  <c:v>6.3807102351713801E-2</c:v>
                </c:pt>
                <c:pt idx="469">
                  <c:v>1.6984377843963701</c:v>
                </c:pt>
                <c:pt idx="470">
                  <c:v>1.3553671474240401</c:v>
                </c:pt>
                <c:pt idx="471">
                  <c:v>-0.198541031803602</c:v>
                </c:pt>
                <c:pt idx="472">
                  <c:v>-0.76359855152274603</c:v>
                </c:pt>
                <c:pt idx="473">
                  <c:v>-0.884682305748277</c:v>
                </c:pt>
                <c:pt idx="474">
                  <c:v>-0.80395980293125702</c:v>
                </c:pt>
                <c:pt idx="475">
                  <c:v>-0.33980541173338802</c:v>
                </c:pt>
                <c:pt idx="476">
                  <c:v>1.15356089038149</c:v>
                </c:pt>
                <c:pt idx="477">
                  <c:v>1.8800634157346701</c:v>
                </c:pt>
                <c:pt idx="478">
                  <c:v>0.22525210798575401</c:v>
                </c:pt>
                <c:pt idx="479">
                  <c:v>-0.662695423001471</c:v>
                </c:pt>
                <c:pt idx="480">
                  <c:v>-0.884682305748277</c:v>
                </c:pt>
                <c:pt idx="481">
                  <c:v>-0.884682305748277</c:v>
                </c:pt>
                <c:pt idx="482">
                  <c:v>-0.62233417159296001</c:v>
                </c:pt>
                <c:pt idx="483">
                  <c:v>0.46741961643681601</c:v>
                </c:pt>
                <c:pt idx="484">
                  <c:v>2.02132779566446</c:v>
                </c:pt>
                <c:pt idx="485">
                  <c:v>0.85085150481766403</c:v>
                </c:pt>
                <c:pt idx="486">
                  <c:v>-0.48106979166317398</c:v>
                </c:pt>
                <c:pt idx="487">
                  <c:v>-0.86450168004402195</c:v>
                </c:pt>
                <c:pt idx="488">
                  <c:v>-0.90486293145253205</c:v>
                </c:pt>
                <c:pt idx="489">
                  <c:v>-0.76359855152274603</c:v>
                </c:pt>
                <c:pt idx="490">
                  <c:v>-9.7637903282327201E-2</c:v>
                </c:pt>
                <c:pt idx="491">
                  <c:v>1.6177152815793501</c:v>
                </c:pt>
                <c:pt idx="492">
                  <c:v>1.6177152815793501</c:v>
                </c:pt>
                <c:pt idx="493">
                  <c:v>-0.117818528986582</c:v>
                </c:pt>
                <c:pt idx="494">
                  <c:v>-0.76359855152274603</c:v>
                </c:pt>
                <c:pt idx="495">
                  <c:v>-0.92504355715678699</c:v>
                </c:pt>
                <c:pt idx="496">
                  <c:v>-0.884682305748277</c:v>
                </c:pt>
                <c:pt idx="497">
                  <c:v>-0.52143104307168497</c:v>
                </c:pt>
                <c:pt idx="498">
                  <c:v>0.83067087911340898</c:v>
                </c:pt>
                <c:pt idx="499">
                  <c:v>2.1424115498899901</c:v>
                </c:pt>
                <c:pt idx="500">
                  <c:v>0.50778086784532594</c:v>
                </c:pt>
                <c:pt idx="501">
                  <c:v>-0.62233417159296001</c:v>
                </c:pt>
                <c:pt idx="502">
                  <c:v>-0.90486293145253205</c:v>
                </c:pt>
                <c:pt idx="503">
                  <c:v>-0.92504355715678699</c:v>
                </c:pt>
                <c:pt idx="504">
                  <c:v>-0.74341792581849098</c:v>
                </c:pt>
                <c:pt idx="505">
                  <c:v>6.3807102351713801E-2</c:v>
                </c:pt>
                <c:pt idx="506">
                  <c:v>1.9204246671431799</c:v>
                </c:pt>
                <c:pt idx="507">
                  <c:v>1.39572839883255</c:v>
                </c:pt>
                <c:pt idx="508">
                  <c:v>-0.29944416032487797</c:v>
                </c:pt>
                <c:pt idx="509">
                  <c:v>-0.84432105433976701</c:v>
                </c:pt>
                <c:pt idx="510">
                  <c:v>-0.92504355715678699</c:v>
                </c:pt>
                <c:pt idx="511">
                  <c:v>-0.86450168004402195</c:v>
                </c:pt>
                <c:pt idx="512">
                  <c:v>-0.46088916595891899</c:v>
                </c:pt>
                <c:pt idx="513">
                  <c:v>1.05265776186021</c:v>
                </c:pt>
                <c:pt idx="514">
                  <c:v>2.20295342700275</c:v>
                </c:pt>
                <c:pt idx="515">
                  <c:v>0.32615523650702999</c:v>
                </c:pt>
                <c:pt idx="516">
                  <c:v>-0.68287604870572605</c:v>
                </c:pt>
                <c:pt idx="517">
                  <c:v>-0.94522418286104204</c:v>
                </c:pt>
                <c:pt idx="518">
                  <c:v>-0.92504355715678699</c:v>
                </c:pt>
                <c:pt idx="519">
                  <c:v>-0.74341792581849098</c:v>
                </c:pt>
                <c:pt idx="520">
                  <c:v>0.144529605168734</c:v>
                </c:pt>
                <c:pt idx="521">
                  <c:v>2.0818696727772199</c:v>
                </c:pt>
                <c:pt idx="522">
                  <c:v>1.3553671474240401</c:v>
                </c:pt>
                <c:pt idx="523">
                  <c:v>-0.38016666314189901</c:v>
                </c:pt>
                <c:pt idx="524">
                  <c:v>-0.86450168004402195</c:v>
                </c:pt>
                <c:pt idx="525">
                  <c:v>-0.94522418286104204</c:v>
                </c:pt>
                <c:pt idx="526">
                  <c:v>-0.884682305748277</c:v>
                </c:pt>
                <c:pt idx="527">
                  <c:v>-0.50125041736742904</c:v>
                </c:pt>
                <c:pt idx="528">
                  <c:v>1.07283838756447</c:v>
                </c:pt>
                <c:pt idx="529">
                  <c:v>2.3240371812282801</c:v>
                </c:pt>
                <c:pt idx="530">
                  <c:v>0.34633586221128498</c:v>
                </c:pt>
                <c:pt idx="531">
                  <c:v>-0.70305667440998099</c:v>
                </c:pt>
                <c:pt idx="532">
                  <c:v>-0.94522418286104204</c:v>
                </c:pt>
                <c:pt idx="533">
                  <c:v>-0.96540480856529798</c:v>
                </c:pt>
                <c:pt idx="534">
                  <c:v>-0.80395980293125702</c:v>
                </c:pt>
                <c:pt idx="535">
                  <c:v>3.26522523894847E-3</c:v>
                </c:pt>
                <c:pt idx="536">
                  <c:v>2.0818696727772199</c:v>
                </c:pt>
                <c:pt idx="537">
                  <c:v>1.6177152815793501</c:v>
                </c:pt>
                <c:pt idx="538">
                  <c:v>-0.27926353462062298</c:v>
                </c:pt>
                <c:pt idx="539">
                  <c:v>-0.84432105433976701</c:v>
                </c:pt>
                <c:pt idx="540">
                  <c:v>-0.96540480856529798</c:v>
                </c:pt>
                <c:pt idx="541">
                  <c:v>-0.92504355715678699</c:v>
                </c:pt>
                <c:pt idx="542">
                  <c:v>-0.62233417159296001</c:v>
                </c:pt>
                <c:pt idx="543">
                  <c:v>0.77012900200064305</c:v>
                </c:pt>
                <c:pt idx="544">
                  <c:v>2.5258434382708401</c:v>
                </c:pt>
                <c:pt idx="545">
                  <c:v>0.66922587347936802</c:v>
                </c:pt>
                <c:pt idx="546">
                  <c:v>-0.662695423001471</c:v>
                </c:pt>
                <c:pt idx="547">
                  <c:v>-0.92504355715678699</c:v>
                </c:pt>
                <c:pt idx="548">
                  <c:v>-0.96540480856529798</c:v>
                </c:pt>
                <c:pt idx="549">
                  <c:v>-0.86450168004402195</c:v>
                </c:pt>
                <c:pt idx="550">
                  <c:v>-0.33980541173338802</c:v>
                </c:pt>
                <c:pt idx="551">
                  <c:v>1.65807653298786</c:v>
                </c:pt>
                <c:pt idx="552">
                  <c:v>2.2433146784112599</c:v>
                </c:pt>
                <c:pt idx="553">
                  <c:v>-1.6915400465306599E-2</c:v>
                </c:pt>
                <c:pt idx="554">
                  <c:v>-0.82414042863551196</c:v>
                </c:pt>
                <c:pt idx="555">
                  <c:v>-0.96540480856529798</c:v>
                </c:pt>
                <c:pt idx="556">
                  <c:v>-0.96540480856529798</c:v>
                </c:pt>
                <c:pt idx="557">
                  <c:v>-0.80395980293125702</c:v>
                </c:pt>
                <c:pt idx="558">
                  <c:v>6.3807102351713801E-2</c:v>
                </c:pt>
                <c:pt idx="559">
                  <c:v>2.4047596840452998</c:v>
                </c:pt>
                <c:pt idx="560">
                  <c:v>1.5369927787623301</c:v>
                </c:pt>
                <c:pt idx="561">
                  <c:v>-0.44070854025466399</c:v>
                </c:pt>
                <c:pt idx="562">
                  <c:v>-0.90486293145253205</c:v>
                </c:pt>
                <c:pt idx="563">
                  <c:v>-0.98558543426955303</c:v>
                </c:pt>
                <c:pt idx="564">
                  <c:v>-0.98558543426955303</c:v>
                </c:pt>
                <c:pt idx="565">
                  <c:v>-0.72323730011423604</c:v>
                </c:pt>
                <c:pt idx="566">
                  <c:v>0.54814211925383705</c:v>
                </c:pt>
                <c:pt idx="567">
                  <c:v>2.8285528238346598</c:v>
                </c:pt>
                <c:pt idx="568">
                  <c:v>0.93157400763468401</c:v>
                </c:pt>
                <c:pt idx="569">
                  <c:v>-0.662695423001471</c:v>
                </c:pt>
                <c:pt idx="570">
                  <c:v>-0.94522418286104204</c:v>
                </c:pt>
                <c:pt idx="571">
                  <c:v>-1.0259466856780599</c:v>
                </c:pt>
                <c:pt idx="572">
                  <c:v>-0.98558543426955303</c:v>
                </c:pt>
                <c:pt idx="573">
                  <c:v>-0.662695423001471</c:v>
                </c:pt>
                <c:pt idx="574">
                  <c:v>0.91139338193042896</c:v>
                </c:pt>
                <c:pt idx="575">
                  <c:v>2.9698172037644501</c:v>
                </c:pt>
                <c:pt idx="576">
                  <c:v>0.52796149354958199</c:v>
                </c:pt>
                <c:pt idx="577">
                  <c:v>-0.74341792581849098</c:v>
                </c:pt>
                <c:pt idx="578">
                  <c:v>-0.98558543426955303</c:v>
                </c:pt>
                <c:pt idx="579">
                  <c:v>-1.04612731138231</c:v>
                </c:pt>
                <c:pt idx="580">
                  <c:v>-0.98558543426955303</c:v>
                </c:pt>
                <c:pt idx="581">
                  <c:v>-0.662695423001471</c:v>
                </c:pt>
                <c:pt idx="582">
                  <c:v>1.0324771361559599</c:v>
                </c:pt>
                <c:pt idx="583">
                  <c:v>3.1312622093984901</c:v>
                </c:pt>
                <c:pt idx="584">
                  <c:v>0.44723899073256101</c:v>
                </c:pt>
                <c:pt idx="585">
                  <c:v>-0.78377917722700097</c:v>
                </c:pt>
                <c:pt idx="586">
                  <c:v>-1.0057660599738001</c:v>
                </c:pt>
                <c:pt idx="587">
                  <c:v>-1.0259466856780599</c:v>
                </c:pt>
                <c:pt idx="588">
                  <c:v>-1.0259466856780599</c:v>
                </c:pt>
                <c:pt idx="589">
                  <c:v>-0.80395980293125702</c:v>
                </c:pt>
                <c:pt idx="590">
                  <c:v>0.60868399636660198</c:v>
                </c:pt>
                <c:pt idx="591">
                  <c:v>3.43397159496232</c:v>
                </c:pt>
                <c:pt idx="592">
                  <c:v>0.87103213052191897</c:v>
                </c:pt>
                <c:pt idx="593">
                  <c:v>-0.72323730011423604</c:v>
                </c:pt>
                <c:pt idx="594">
                  <c:v>-1.0057660599738001</c:v>
                </c:pt>
                <c:pt idx="595">
                  <c:v>-1.04612731138231</c:v>
                </c:pt>
                <c:pt idx="596">
                  <c:v>-1.06630793708657</c:v>
                </c:pt>
                <c:pt idx="597">
                  <c:v>-1.0057660599738001</c:v>
                </c:pt>
                <c:pt idx="598">
                  <c:v>-0.44070854025466399</c:v>
                </c:pt>
                <c:pt idx="599">
                  <c:v>2.46530156115807</c:v>
                </c:pt>
                <c:pt idx="600">
                  <c:v>2.9496365780601899</c:v>
                </c:pt>
                <c:pt idx="601">
                  <c:v>-0.29944416032487797</c:v>
                </c:pt>
                <c:pt idx="602">
                  <c:v>-0.96540480856529798</c:v>
                </c:pt>
                <c:pt idx="603">
                  <c:v>-1.06630793708657</c:v>
                </c:pt>
                <c:pt idx="604">
                  <c:v>-1.1066691884950799</c:v>
                </c:pt>
                <c:pt idx="605">
                  <c:v>-1.1066691884950799</c:v>
                </c:pt>
                <c:pt idx="606">
                  <c:v>-1.1268498141993299</c:v>
                </c:pt>
                <c:pt idx="607">
                  <c:v>-1.0057660599738001</c:v>
                </c:pt>
                <c:pt idx="608">
                  <c:v>-3.7096026169561799E-2</c:v>
                </c:pt>
                <c:pt idx="609">
                  <c:v>3.7568616062303999</c:v>
                </c:pt>
                <c:pt idx="610">
                  <c:v>1.57735403017084</c:v>
                </c:pt>
                <c:pt idx="611">
                  <c:v>-0.662695423001471</c:v>
                </c:pt>
                <c:pt idx="612">
                  <c:v>-1.0057660599738001</c:v>
                </c:pt>
                <c:pt idx="613">
                  <c:v>-1.04612731138231</c:v>
                </c:pt>
                <c:pt idx="614">
                  <c:v>-1.0259466856780599</c:v>
                </c:pt>
                <c:pt idx="615">
                  <c:v>-0.76359855152274603</c:v>
                </c:pt>
                <c:pt idx="616">
                  <c:v>0.48760024214107101</c:v>
                </c:pt>
                <c:pt idx="617">
                  <c:v>2.6065659410878599</c:v>
                </c:pt>
                <c:pt idx="618">
                  <c:v>0.91139338193042896</c:v>
                </c:pt>
                <c:pt idx="619">
                  <c:v>-0.62233417159296001</c:v>
                </c:pt>
                <c:pt idx="620">
                  <c:v>-0.92504355715678699</c:v>
                </c:pt>
                <c:pt idx="621">
                  <c:v>-1.0057660599738001</c:v>
                </c:pt>
                <c:pt idx="622">
                  <c:v>-0.86450168004402195</c:v>
                </c:pt>
                <c:pt idx="623">
                  <c:v>-0.33980541173338802</c:v>
                </c:pt>
                <c:pt idx="624">
                  <c:v>1.4562702759453101</c:v>
                </c:pt>
                <c:pt idx="625">
                  <c:v>1.96078591855169</c:v>
                </c:pt>
                <c:pt idx="626">
                  <c:v>3.26522523894847E-3</c:v>
                </c:pt>
                <c:pt idx="627">
                  <c:v>-0.76359855152274603</c:v>
                </c:pt>
                <c:pt idx="628">
                  <c:v>-0.94522418286104204</c:v>
                </c:pt>
                <c:pt idx="629">
                  <c:v>-0.92504355715678699</c:v>
                </c:pt>
                <c:pt idx="630">
                  <c:v>-0.64251479729721495</c:v>
                </c:pt>
                <c:pt idx="631">
                  <c:v>0.54814211925383705</c:v>
                </c:pt>
                <c:pt idx="632">
                  <c:v>2.2433146784112599</c:v>
                </c:pt>
                <c:pt idx="633">
                  <c:v>0.79030962770489799</c:v>
                </c:pt>
                <c:pt idx="634">
                  <c:v>-0.56179229448019496</c:v>
                </c:pt>
                <c:pt idx="635">
                  <c:v>-0.90486293145253205</c:v>
                </c:pt>
                <c:pt idx="636">
                  <c:v>-0.94522418286104204</c:v>
                </c:pt>
                <c:pt idx="637">
                  <c:v>-0.82414042863551196</c:v>
                </c:pt>
                <c:pt idx="638">
                  <c:v>-0.198541031803602</c:v>
                </c:pt>
                <c:pt idx="639">
                  <c:v>1.65807653298786</c:v>
                </c:pt>
                <c:pt idx="640">
                  <c:v>1.8195215386219099</c:v>
                </c:pt>
                <c:pt idx="641">
                  <c:v>-0.117818528986582</c:v>
                </c:pt>
                <c:pt idx="642">
                  <c:v>-0.82414042863551196</c:v>
                </c:pt>
                <c:pt idx="643">
                  <c:v>-0.96540480856529798</c:v>
                </c:pt>
                <c:pt idx="644">
                  <c:v>-0.94522418286104204</c:v>
                </c:pt>
                <c:pt idx="645">
                  <c:v>-0.62233417159296001</c:v>
                </c:pt>
                <c:pt idx="646">
                  <c:v>0.58850337066234704</c:v>
                </c:pt>
                <c:pt idx="647">
                  <c:v>2.3643984326367899</c:v>
                </c:pt>
                <c:pt idx="648">
                  <c:v>0.749948376296388</c:v>
                </c:pt>
                <c:pt idx="649">
                  <c:v>-0.60215354588870496</c:v>
                </c:pt>
                <c:pt idx="650">
                  <c:v>-0.92504355715678699</c:v>
                </c:pt>
                <c:pt idx="651">
                  <c:v>-0.96540480856529798</c:v>
                </c:pt>
                <c:pt idx="652">
                  <c:v>-0.86450168004402195</c:v>
                </c:pt>
                <c:pt idx="653">
                  <c:v>-0.23890228321211299</c:v>
                </c:pt>
                <c:pt idx="654">
                  <c:v>1.65807653298786</c:v>
                </c:pt>
                <c:pt idx="655">
                  <c:v>1.9809665442559501</c:v>
                </c:pt>
                <c:pt idx="656">
                  <c:v>-7.7457277578071998E-2</c:v>
                </c:pt>
                <c:pt idx="657">
                  <c:v>-0.82414042863551196</c:v>
                </c:pt>
                <c:pt idx="658">
                  <c:v>-0.96540480856529798</c:v>
                </c:pt>
                <c:pt idx="659">
                  <c:v>-0.96540480856529798</c:v>
                </c:pt>
                <c:pt idx="660">
                  <c:v>-0.70305667440998099</c:v>
                </c:pt>
                <c:pt idx="661">
                  <c:v>0.36651648791553998</c:v>
                </c:pt>
                <c:pt idx="662">
                  <c:v>2.4249403097495601</c:v>
                </c:pt>
                <c:pt idx="663">
                  <c:v>1.05265776186021</c:v>
                </c:pt>
                <c:pt idx="664">
                  <c:v>-0.52143104307168497</c:v>
                </c:pt>
                <c:pt idx="665">
                  <c:v>-0.90486293145253205</c:v>
                </c:pt>
                <c:pt idx="666">
                  <c:v>-0.98558543426955303</c:v>
                </c:pt>
                <c:pt idx="667">
                  <c:v>-0.90486293145253205</c:v>
                </c:pt>
                <c:pt idx="668">
                  <c:v>-0.46088916595891899</c:v>
                </c:pt>
                <c:pt idx="669">
                  <c:v>1.25446401890276</c:v>
                </c:pt>
                <c:pt idx="670">
                  <c:v>2.4451209354538199</c:v>
                </c:pt>
                <c:pt idx="671">
                  <c:v>0.22525210798575401</c:v>
                </c:pt>
                <c:pt idx="672">
                  <c:v>-0.76359855152274603</c:v>
                </c:pt>
                <c:pt idx="673">
                  <c:v>-0.96540480856529798</c:v>
                </c:pt>
                <c:pt idx="674">
                  <c:v>-0.98558543426955303</c:v>
                </c:pt>
                <c:pt idx="675">
                  <c:v>-0.84432105433976701</c:v>
                </c:pt>
                <c:pt idx="676">
                  <c:v>-9.7637903282327201E-2</c:v>
                </c:pt>
                <c:pt idx="677">
                  <c:v>2.1424115498899901</c:v>
                </c:pt>
                <c:pt idx="678">
                  <c:v>1.83970216432616</c:v>
                </c:pt>
                <c:pt idx="679">
                  <c:v>-0.27926353462062298</c:v>
                </c:pt>
                <c:pt idx="680">
                  <c:v>-0.884682305748277</c:v>
                </c:pt>
                <c:pt idx="681">
                  <c:v>-0.98558543426955303</c:v>
                </c:pt>
                <c:pt idx="682">
                  <c:v>-0.98558543426955303</c:v>
                </c:pt>
                <c:pt idx="683">
                  <c:v>-0.76359855152274603</c:v>
                </c:pt>
                <c:pt idx="684">
                  <c:v>0.34633586221128498</c:v>
                </c:pt>
                <c:pt idx="685">
                  <c:v>2.6872884439048801</c:v>
                </c:pt>
                <c:pt idx="686">
                  <c:v>1.13338026467723</c:v>
                </c:pt>
                <c:pt idx="687">
                  <c:v>-0.58197292018445002</c:v>
                </c:pt>
                <c:pt idx="688">
                  <c:v>-0.96540480856529798</c:v>
                </c:pt>
                <c:pt idx="689">
                  <c:v>-1.0259466856780599</c:v>
                </c:pt>
                <c:pt idx="690">
                  <c:v>-0.98558543426955303</c:v>
                </c:pt>
                <c:pt idx="691">
                  <c:v>-0.68287604870572605</c:v>
                </c:pt>
                <c:pt idx="692">
                  <c:v>0.81049025340915304</c:v>
                </c:pt>
                <c:pt idx="693">
                  <c:v>2.8890947009474299</c:v>
                </c:pt>
                <c:pt idx="694">
                  <c:v>0.62886462207085703</c:v>
                </c:pt>
                <c:pt idx="695">
                  <c:v>-0.72323730011423604</c:v>
                </c:pt>
                <c:pt idx="696">
                  <c:v>-1.0057660599738001</c:v>
                </c:pt>
                <c:pt idx="697">
                  <c:v>-1.0259466856780599</c:v>
                </c:pt>
                <c:pt idx="698">
                  <c:v>-0.98558543426955303</c:v>
                </c:pt>
                <c:pt idx="699">
                  <c:v>-0.64251479729721495</c:v>
                </c:pt>
                <c:pt idx="700">
                  <c:v>1.0930190132687201</c:v>
                </c:pt>
                <c:pt idx="701">
                  <c:v>3.0303590808772101</c:v>
                </c:pt>
                <c:pt idx="702">
                  <c:v>0.40687773932405102</c:v>
                </c:pt>
                <c:pt idx="703">
                  <c:v>-0.78377917722700097</c:v>
                </c:pt>
                <c:pt idx="704">
                  <c:v>-1.0057660599738001</c:v>
                </c:pt>
                <c:pt idx="705">
                  <c:v>-1.04612731138231</c:v>
                </c:pt>
                <c:pt idx="706">
                  <c:v>-1.0259466856780599</c:v>
                </c:pt>
                <c:pt idx="707">
                  <c:v>-0.70305667440998099</c:v>
                </c:pt>
                <c:pt idx="708">
                  <c:v>0.93157400763468401</c:v>
                </c:pt>
                <c:pt idx="709">
                  <c:v>3.2927072150325301</c:v>
                </c:pt>
                <c:pt idx="710">
                  <c:v>0.52796149354958199</c:v>
                </c:pt>
                <c:pt idx="711">
                  <c:v>-0.80395980293125702</c:v>
                </c:pt>
                <c:pt idx="712">
                  <c:v>-1.0259466856780599</c:v>
                </c:pt>
                <c:pt idx="713">
                  <c:v>-1.06630793708657</c:v>
                </c:pt>
                <c:pt idx="714">
                  <c:v>-1.0864885627908201</c:v>
                </c:pt>
                <c:pt idx="715">
                  <c:v>-0.92504355715678699</c:v>
                </c:pt>
                <c:pt idx="716">
                  <c:v>0.104168353760224</c:v>
                </c:pt>
                <c:pt idx="717">
                  <c:v>3.3532490921453002</c:v>
                </c:pt>
                <c:pt idx="718">
                  <c:v>1.5975346558751</c:v>
                </c:pt>
                <c:pt idx="719">
                  <c:v>-0.68287604870572605</c:v>
                </c:pt>
                <c:pt idx="720">
                  <c:v>-1.0057660599738001</c:v>
                </c:pt>
                <c:pt idx="721">
                  <c:v>-1.0864885627908201</c:v>
                </c:pt>
                <c:pt idx="722">
                  <c:v>-1.0864885627908201</c:v>
                </c:pt>
                <c:pt idx="723">
                  <c:v>-1.1066691884950799</c:v>
                </c:pt>
                <c:pt idx="724">
                  <c:v>-0.94522418286104204</c:v>
                </c:pt>
                <c:pt idx="725">
                  <c:v>0.28579398509852</c:v>
                </c:pt>
                <c:pt idx="726">
                  <c:v>3.9384872375687001</c:v>
                </c:pt>
                <c:pt idx="727">
                  <c:v>1.2746446446070201</c:v>
                </c:pt>
                <c:pt idx="728">
                  <c:v>-0.80395980293125702</c:v>
                </c:pt>
                <c:pt idx="729">
                  <c:v>-1.04612731138231</c:v>
                </c:pt>
                <c:pt idx="730">
                  <c:v>-1.1066691884950799</c:v>
                </c:pt>
                <c:pt idx="731">
                  <c:v>-1.1268498141993299</c:v>
                </c:pt>
                <c:pt idx="732">
                  <c:v>-1.14703043990359</c:v>
                </c:pt>
                <c:pt idx="733">
                  <c:v>-1.14703043990359</c:v>
                </c:pt>
                <c:pt idx="734">
                  <c:v>-0.94522418286104204</c:v>
                </c:pt>
                <c:pt idx="735">
                  <c:v>0.50778086784532594</c:v>
                </c:pt>
                <c:pt idx="736">
                  <c:v>2.6469271924963702</c:v>
                </c:pt>
                <c:pt idx="737">
                  <c:v>0.79030962770489799</c:v>
                </c:pt>
                <c:pt idx="738">
                  <c:v>-0.56179229448019496</c:v>
                </c:pt>
                <c:pt idx="739">
                  <c:v>-0.884682305748277</c:v>
                </c:pt>
                <c:pt idx="740">
                  <c:v>-0.884682305748277</c:v>
                </c:pt>
                <c:pt idx="741">
                  <c:v>-0.60215354588870496</c:v>
                </c:pt>
                <c:pt idx="742">
                  <c:v>0.30597461080277499</c:v>
                </c:pt>
                <c:pt idx="743">
                  <c:v>1.5571734044665899</c:v>
                </c:pt>
                <c:pt idx="744">
                  <c:v>0.77012900200064305</c:v>
                </c:pt>
                <c:pt idx="745">
                  <c:v>-0.38016666314189901</c:v>
                </c:pt>
                <c:pt idx="746">
                  <c:v>-0.78377917722700097</c:v>
                </c:pt>
                <c:pt idx="747">
                  <c:v>-0.82414042863551196</c:v>
                </c:pt>
                <c:pt idx="748">
                  <c:v>-0.62233417159296001</c:v>
                </c:pt>
                <c:pt idx="749">
                  <c:v>0.164710230872989</c:v>
                </c:pt>
                <c:pt idx="750">
                  <c:v>1.4360896502410601</c:v>
                </c:pt>
                <c:pt idx="751">
                  <c:v>0.971935259043195</c:v>
                </c:pt>
                <c:pt idx="752">
                  <c:v>-0.23890228321211299</c:v>
                </c:pt>
                <c:pt idx="753">
                  <c:v>-0.74341792581849098</c:v>
                </c:pt>
                <c:pt idx="754">
                  <c:v>-0.82414042863551196</c:v>
                </c:pt>
                <c:pt idx="755">
                  <c:v>-0.662695423001471</c:v>
                </c:pt>
                <c:pt idx="756">
                  <c:v>-1.6915400465306599E-2</c:v>
                </c:pt>
                <c:pt idx="757">
                  <c:v>1.2746446446070201</c:v>
                </c:pt>
                <c:pt idx="758">
                  <c:v>1.2141027674942499</c:v>
                </c:pt>
                <c:pt idx="759">
                  <c:v>-9.7637903282327201E-2</c:v>
                </c:pt>
                <c:pt idx="760">
                  <c:v>-0.70305667440998099</c:v>
                </c:pt>
                <c:pt idx="761">
                  <c:v>-0.84432105433976701</c:v>
                </c:pt>
                <c:pt idx="762">
                  <c:v>-0.74341792581849098</c:v>
                </c:pt>
                <c:pt idx="763">
                  <c:v>-0.198541031803602</c:v>
                </c:pt>
                <c:pt idx="764">
                  <c:v>1.07283838756447</c:v>
                </c:pt>
                <c:pt idx="765">
                  <c:v>1.4562702759453101</c:v>
                </c:pt>
                <c:pt idx="766">
                  <c:v>0.124348979464479</c:v>
                </c:pt>
                <c:pt idx="767">
                  <c:v>-0.64251479729721495</c:v>
                </c:pt>
                <c:pt idx="768">
                  <c:v>-0.82414042863551196</c:v>
                </c:pt>
                <c:pt idx="769">
                  <c:v>-0.78377917722700097</c:v>
                </c:pt>
                <c:pt idx="770">
                  <c:v>-0.38016666314189901</c:v>
                </c:pt>
                <c:pt idx="771">
                  <c:v>0.749948376296388</c:v>
                </c:pt>
                <c:pt idx="772">
                  <c:v>1.6378959072836099</c:v>
                </c:pt>
                <c:pt idx="773">
                  <c:v>0.38669711361979597</c:v>
                </c:pt>
                <c:pt idx="774">
                  <c:v>-0.56179229448019496</c:v>
                </c:pt>
                <c:pt idx="775">
                  <c:v>-0.82414042863551196</c:v>
                </c:pt>
                <c:pt idx="776">
                  <c:v>-0.82414042863551196</c:v>
                </c:pt>
                <c:pt idx="777">
                  <c:v>-0.54161166877594003</c:v>
                </c:pt>
                <c:pt idx="778">
                  <c:v>0.46741961643681601</c:v>
                </c:pt>
                <c:pt idx="779">
                  <c:v>1.6984377843963701</c:v>
                </c:pt>
                <c:pt idx="780">
                  <c:v>0.749948376296388</c:v>
                </c:pt>
                <c:pt idx="781">
                  <c:v>-0.44070854025466399</c:v>
                </c:pt>
                <c:pt idx="782">
                  <c:v>-0.80395980293125702</c:v>
                </c:pt>
                <c:pt idx="783">
                  <c:v>-0.86450168004402195</c:v>
                </c:pt>
                <c:pt idx="784">
                  <c:v>-0.662695423001471</c:v>
                </c:pt>
                <c:pt idx="785">
                  <c:v>8.3987728055969005E-2</c:v>
                </c:pt>
                <c:pt idx="786">
                  <c:v>1.5571734044665899</c:v>
                </c:pt>
                <c:pt idx="787">
                  <c:v>1.15356089038149</c:v>
                </c:pt>
                <c:pt idx="788">
                  <c:v>-0.23890228321211299</c:v>
                </c:pt>
                <c:pt idx="789">
                  <c:v>-0.76359855152274603</c:v>
                </c:pt>
                <c:pt idx="790">
                  <c:v>-0.884682305748277</c:v>
                </c:pt>
                <c:pt idx="791">
                  <c:v>-0.76359855152274603</c:v>
                </c:pt>
                <c:pt idx="792">
                  <c:v>-0.198541031803602</c:v>
                </c:pt>
                <c:pt idx="793">
                  <c:v>1.25446401890276</c:v>
                </c:pt>
                <c:pt idx="794">
                  <c:v>1.5571734044665899</c:v>
                </c:pt>
                <c:pt idx="795">
                  <c:v>4.3626476647458702E-2</c:v>
                </c:pt>
                <c:pt idx="796">
                  <c:v>-0.70305667440998099</c:v>
                </c:pt>
                <c:pt idx="797">
                  <c:v>-0.86450168004402195</c:v>
                </c:pt>
                <c:pt idx="798">
                  <c:v>-0.82414042863551196</c:v>
                </c:pt>
                <c:pt idx="799">
                  <c:v>-0.46088916595891899</c:v>
                </c:pt>
                <c:pt idx="800">
                  <c:v>0.77012900200064305</c:v>
                </c:pt>
                <c:pt idx="801">
                  <c:v>1.83970216432616</c:v>
                </c:pt>
                <c:pt idx="802">
                  <c:v>0.44723899073256101</c:v>
                </c:pt>
                <c:pt idx="803">
                  <c:v>-0.58197292018445002</c:v>
                </c:pt>
                <c:pt idx="804">
                  <c:v>-0.84432105433976701</c:v>
                </c:pt>
                <c:pt idx="805">
                  <c:v>-0.86450168004402195</c:v>
                </c:pt>
                <c:pt idx="806">
                  <c:v>-0.64251479729721495</c:v>
                </c:pt>
                <c:pt idx="807">
                  <c:v>0.30597461080277499</c:v>
                </c:pt>
                <c:pt idx="808">
                  <c:v>1.83970216432616</c:v>
                </c:pt>
                <c:pt idx="809">
                  <c:v>0.99211588474745005</c:v>
                </c:pt>
                <c:pt idx="810">
                  <c:v>-0.38016666314189901</c:v>
                </c:pt>
                <c:pt idx="811">
                  <c:v>-0.82414042863551196</c:v>
                </c:pt>
                <c:pt idx="812">
                  <c:v>-0.884682305748277</c:v>
                </c:pt>
                <c:pt idx="813">
                  <c:v>-0.74341792581849098</c:v>
                </c:pt>
                <c:pt idx="814">
                  <c:v>-0.117818528986582</c:v>
                </c:pt>
                <c:pt idx="815">
                  <c:v>1.4562702759453101</c:v>
                </c:pt>
                <c:pt idx="816">
                  <c:v>1.5571734044665899</c:v>
                </c:pt>
                <c:pt idx="817">
                  <c:v>-7.7457277578071998E-2</c:v>
                </c:pt>
                <c:pt idx="818">
                  <c:v>-0.74341792581849098</c:v>
                </c:pt>
                <c:pt idx="819">
                  <c:v>-0.884682305748277</c:v>
                </c:pt>
                <c:pt idx="820">
                  <c:v>-0.82414042863551196</c:v>
                </c:pt>
                <c:pt idx="821">
                  <c:v>-0.46088916595891899</c:v>
                </c:pt>
                <c:pt idx="822">
                  <c:v>0.89121275622617402</c:v>
                </c:pt>
                <c:pt idx="823">
                  <c:v>1.96078591855169</c:v>
                </c:pt>
                <c:pt idx="824">
                  <c:v>0.40687773932405102</c:v>
                </c:pt>
                <c:pt idx="825">
                  <c:v>-0.62233417159296001</c:v>
                </c:pt>
                <c:pt idx="826">
                  <c:v>-0.884682305748277</c:v>
                </c:pt>
                <c:pt idx="827">
                  <c:v>-0.884682305748277</c:v>
                </c:pt>
                <c:pt idx="828">
                  <c:v>-0.662695423001471</c:v>
                </c:pt>
                <c:pt idx="829">
                  <c:v>0.24543273369001001</c:v>
                </c:pt>
                <c:pt idx="830">
                  <c:v>1.9204246671431799</c:v>
                </c:pt>
                <c:pt idx="831">
                  <c:v>1.07283838756447</c:v>
                </c:pt>
                <c:pt idx="832">
                  <c:v>-0.400347288846154</c:v>
                </c:pt>
                <c:pt idx="833">
                  <c:v>-0.84432105433976701</c:v>
                </c:pt>
                <c:pt idx="834">
                  <c:v>-0.92504355715678699</c:v>
                </c:pt>
                <c:pt idx="835">
                  <c:v>-0.80395980293125702</c:v>
                </c:pt>
                <c:pt idx="836">
                  <c:v>-0.25908290891636798</c:v>
                </c:pt>
                <c:pt idx="837">
                  <c:v>1.39572839883255</c:v>
                </c:pt>
                <c:pt idx="838">
                  <c:v>1.7993409129176501</c:v>
                </c:pt>
                <c:pt idx="839">
                  <c:v>2.3445850943203599E-2</c:v>
                </c:pt>
                <c:pt idx="840">
                  <c:v>-0.74341792581849098</c:v>
                </c:pt>
                <c:pt idx="841">
                  <c:v>-0.92504355715678699</c:v>
                </c:pt>
                <c:pt idx="842">
                  <c:v>-0.90486293145253205</c:v>
                </c:pt>
                <c:pt idx="843">
                  <c:v>-0.58197292018445002</c:v>
                </c:pt>
                <c:pt idx="844">
                  <c:v>0.62886462207085703</c:v>
                </c:pt>
                <c:pt idx="845">
                  <c:v>2.1424115498899901</c:v>
                </c:pt>
                <c:pt idx="846">
                  <c:v>0.68940649918362296</c:v>
                </c:pt>
                <c:pt idx="847">
                  <c:v>-0.56179229448019496</c:v>
                </c:pt>
                <c:pt idx="848">
                  <c:v>-0.90486293145253205</c:v>
                </c:pt>
                <c:pt idx="849">
                  <c:v>-0.92504355715678699</c:v>
                </c:pt>
                <c:pt idx="850">
                  <c:v>-0.78377917722700097</c:v>
                </c:pt>
                <c:pt idx="851">
                  <c:v>-5.7276651873816899E-2</c:v>
                </c:pt>
                <c:pt idx="852">
                  <c:v>1.75897966150914</c:v>
                </c:pt>
                <c:pt idx="853">
                  <c:v>1.57735403017084</c:v>
                </c:pt>
                <c:pt idx="854">
                  <c:v>-0.198541031803602</c:v>
                </c:pt>
                <c:pt idx="855">
                  <c:v>-0.80395980293125702</c:v>
                </c:pt>
                <c:pt idx="856">
                  <c:v>-0.96540480856529798</c:v>
                </c:pt>
                <c:pt idx="857">
                  <c:v>-0.90486293145253205</c:v>
                </c:pt>
                <c:pt idx="858">
                  <c:v>-0.54161166877594003</c:v>
                </c:pt>
                <c:pt idx="859">
                  <c:v>0.87103213052191897</c:v>
                </c:pt>
                <c:pt idx="860">
                  <c:v>2.2231340527070098</c:v>
                </c:pt>
                <c:pt idx="861">
                  <c:v>0.48760024214107101</c:v>
                </c:pt>
                <c:pt idx="862">
                  <c:v>-0.64251479729721495</c:v>
                </c:pt>
                <c:pt idx="863">
                  <c:v>-0.90486293145253205</c:v>
                </c:pt>
                <c:pt idx="864">
                  <c:v>-0.94522418286104204</c:v>
                </c:pt>
                <c:pt idx="865">
                  <c:v>-0.78377917722700097</c:v>
                </c:pt>
                <c:pt idx="866">
                  <c:v>-1.6915400465306599E-2</c:v>
                </c:pt>
                <c:pt idx="867">
                  <c:v>1.94060529284744</c:v>
                </c:pt>
                <c:pt idx="868">
                  <c:v>1.5369927787623301</c:v>
                </c:pt>
                <c:pt idx="869">
                  <c:v>-0.29944416032487797</c:v>
                </c:pt>
                <c:pt idx="870">
                  <c:v>-0.84432105433976701</c:v>
                </c:pt>
                <c:pt idx="871">
                  <c:v>-0.94522418286104204</c:v>
                </c:pt>
                <c:pt idx="872">
                  <c:v>-0.90486293145253205</c:v>
                </c:pt>
                <c:pt idx="873">
                  <c:v>-0.54161166877594003</c:v>
                </c:pt>
                <c:pt idx="874">
                  <c:v>0.89121275622617402</c:v>
                </c:pt>
                <c:pt idx="875">
                  <c:v>2.3643984326367899</c:v>
                </c:pt>
                <c:pt idx="876">
                  <c:v>0.48760024214107101</c:v>
                </c:pt>
                <c:pt idx="877">
                  <c:v>-0.68287604870572605</c:v>
                </c:pt>
                <c:pt idx="878">
                  <c:v>-0.92504355715678699</c:v>
                </c:pt>
                <c:pt idx="879">
                  <c:v>-0.96540480856529798</c:v>
                </c:pt>
                <c:pt idx="880">
                  <c:v>-0.82414042863551196</c:v>
                </c:pt>
                <c:pt idx="881">
                  <c:v>-9.7637903282327201E-2</c:v>
                </c:pt>
                <c:pt idx="882">
                  <c:v>1.9204246671431799</c:v>
                </c:pt>
                <c:pt idx="883">
                  <c:v>1.7387990358048899</c:v>
                </c:pt>
                <c:pt idx="884">
                  <c:v>-0.23890228321211299</c:v>
                </c:pt>
                <c:pt idx="885">
                  <c:v>-0.84432105433976701</c:v>
                </c:pt>
                <c:pt idx="886">
                  <c:v>-0.98558543426955303</c:v>
                </c:pt>
                <c:pt idx="887">
                  <c:v>-0.92504355715678699</c:v>
                </c:pt>
                <c:pt idx="888">
                  <c:v>-0.64251479729721495</c:v>
                </c:pt>
                <c:pt idx="889">
                  <c:v>0.62886462207085703</c:v>
                </c:pt>
                <c:pt idx="890">
                  <c:v>2.5056628125665799</c:v>
                </c:pt>
                <c:pt idx="891">
                  <c:v>0.77012900200064305</c:v>
                </c:pt>
                <c:pt idx="892">
                  <c:v>-0.62233417159296001</c:v>
                </c:pt>
                <c:pt idx="893">
                  <c:v>-0.94522418286104204</c:v>
                </c:pt>
                <c:pt idx="894">
                  <c:v>-1.0057660599738001</c:v>
                </c:pt>
                <c:pt idx="895">
                  <c:v>-0.90486293145253205</c:v>
                </c:pt>
                <c:pt idx="896">
                  <c:v>-0.400347288846154</c:v>
                </c:pt>
                <c:pt idx="897">
                  <c:v>1.5369927787623301</c:v>
                </c:pt>
                <c:pt idx="898">
                  <c:v>2.2634953041155201</c:v>
                </c:pt>
                <c:pt idx="899">
                  <c:v>2.3445850943203599E-2</c:v>
                </c:pt>
                <c:pt idx="900">
                  <c:v>-0.82414042863551196</c:v>
                </c:pt>
                <c:pt idx="901">
                  <c:v>-0.98558543426955303</c:v>
                </c:pt>
                <c:pt idx="902">
                  <c:v>-0.98558543426955303</c:v>
                </c:pt>
                <c:pt idx="903">
                  <c:v>-0.82414042863551196</c:v>
                </c:pt>
                <c:pt idx="904">
                  <c:v>4.3626476647458702E-2</c:v>
                </c:pt>
                <c:pt idx="905">
                  <c:v>2.3442178069325399</c:v>
                </c:pt>
                <c:pt idx="906">
                  <c:v>1.57735403017084</c:v>
                </c:pt>
                <c:pt idx="907">
                  <c:v>-0.420527914550409</c:v>
                </c:pt>
                <c:pt idx="908">
                  <c:v>-0.90486293145253205</c:v>
                </c:pt>
                <c:pt idx="909">
                  <c:v>-0.98558543426955303</c:v>
                </c:pt>
                <c:pt idx="910">
                  <c:v>-0.96540480856529798</c:v>
                </c:pt>
                <c:pt idx="911">
                  <c:v>-0.74341792581849098</c:v>
                </c:pt>
                <c:pt idx="912">
                  <c:v>0.52796149354958199</c:v>
                </c:pt>
                <c:pt idx="913">
                  <c:v>2.7680109467218998</c:v>
                </c:pt>
                <c:pt idx="914">
                  <c:v>0.91139338193042896</c:v>
                </c:pt>
                <c:pt idx="915">
                  <c:v>-0.64251479729721495</c:v>
                </c:pt>
                <c:pt idx="916">
                  <c:v>-0.96540480856529798</c:v>
                </c:pt>
                <c:pt idx="917">
                  <c:v>-1.0057660599738001</c:v>
                </c:pt>
                <c:pt idx="918">
                  <c:v>-0.94522418286104204</c:v>
                </c:pt>
                <c:pt idx="919">
                  <c:v>-0.62233417159296001</c:v>
                </c:pt>
                <c:pt idx="920">
                  <c:v>0.99211588474745005</c:v>
                </c:pt>
                <c:pt idx="921">
                  <c:v>2.8890947009474299</c:v>
                </c:pt>
                <c:pt idx="922">
                  <c:v>0.48760024214107101</c:v>
                </c:pt>
                <c:pt idx="923">
                  <c:v>-0.76359855152274603</c:v>
                </c:pt>
                <c:pt idx="924">
                  <c:v>-0.98558543426955303</c:v>
                </c:pt>
                <c:pt idx="925">
                  <c:v>-1.0259466856780599</c:v>
                </c:pt>
                <c:pt idx="926">
                  <c:v>-0.96540480856529798</c:v>
                </c:pt>
                <c:pt idx="927">
                  <c:v>-0.62233417159296001</c:v>
                </c:pt>
                <c:pt idx="928">
                  <c:v>1.2141027674942499</c:v>
                </c:pt>
                <c:pt idx="929">
                  <c:v>3.01017845517296</c:v>
                </c:pt>
                <c:pt idx="930">
                  <c:v>0.32615523650702999</c:v>
                </c:pt>
                <c:pt idx="931">
                  <c:v>-0.82414042863551196</c:v>
                </c:pt>
                <c:pt idx="932">
                  <c:v>-1.0057660599738001</c:v>
                </c:pt>
                <c:pt idx="933">
                  <c:v>-1.04612731138231</c:v>
                </c:pt>
                <c:pt idx="934">
                  <c:v>-1.0259466856780599</c:v>
                </c:pt>
                <c:pt idx="935">
                  <c:v>-0.70305667440998099</c:v>
                </c:pt>
                <c:pt idx="936">
                  <c:v>0.95175463333893895</c:v>
                </c:pt>
                <c:pt idx="937">
                  <c:v>3.3330684664410399</c:v>
                </c:pt>
                <c:pt idx="938">
                  <c:v>0.52796149354958199</c:v>
                </c:pt>
                <c:pt idx="939">
                  <c:v>-0.80395980293125702</c:v>
                </c:pt>
                <c:pt idx="940">
                  <c:v>-1.0259466856780599</c:v>
                </c:pt>
                <c:pt idx="941">
                  <c:v>-1.06630793708657</c:v>
                </c:pt>
                <c:pt idx="942">
                  <c:v>-1.06630793708657</c:v>
                </c:pt>
                <c:pt idx="943">
                  <c:v>-0.92504355715678699</c:v>
                </c:pt>
                <c:pt idx="944">
                  <c:v>-3.7096026169561799E-2</c:v>
                </c:pt>
                <c:pt idx="945">
                  <c:v>3.27252658932828</c:v>
                </c:pt>
                <c:pt idx="946">
                  <c:v>1.8800634157346701</c:v>
                </c:pt>
                <c:pt idx="947">
                  <c:v>-0.58197292018445002</c:v>
                </c:pt>
                <c:pt idx="948">
                  <c:v>-1.0057660599738001</c:v>
                </c:pt>
                <c:pt idx="949">
                  <c:v>-1.06630793708657</c:v>
                </c:pt>
                <c:pt idx="950">
                  <c:v>-1.1066691884950799</c:v>
                </c:pt>
                <c:pt idx="951">
                  <c:v>-1.1066691884950799</c:v>
                </c:pt>
                <c:pt idx="952">
                  <c:v>-1.04612731138231</c:v>
                </c:pt>
                <c:pt idx="953">
                  <c:v>-0.38016666314189901</c:v>
                </c:pt>
                <c:pt idx="954">
                  <c:v>3.2119847122155099</c:v>
                </c:pt>
                <c:pt idx="955">
                  <c:v>2.6872884439048801</c:v>
                </c:pt>
                <c:pt idx="956">
                  <c:v>-0.52143104307168497</c:v>
                </c:pt>
                <c:pt idx="957">
                  <c:v>-1.0057660599738001</c:v>
                </c:pt>
                <c:pt idx="958">
                  <c:v>-1.0864885627908201</c:v>
                </c:pt>
                <c:pt idx="959">
                  <c:v>-1.1066691884950799</c:v>
                </c:pt>
                <c:pt idx="960">
                  <c:v>-1.1268498141993299</c:v>
                </c:pt>
                <c:pt idx="961">
                  <c:v>-1.1268498141993299</c:v>
                </c:pt>
                <c:pt idx="962">
                  <c:v>-0.98558543426955303</c:v>
                </c:pt>
                <c:pt idx="963">
                  <c:v>0.20507148228149899</c:v>
                </c:pt>
                <c:pt idx="964">
                  <c:v>2.5056628125665799</c:v>
                </c:pt>
                <c:pt idx="965">
                  <c:v>1.0324771361559599</c:v>
                </c:pt>
                <c:pt idx="966">
                  <c:v>-0.48106979166317398</c:v>
                </c:pt>
                <c:pt idx="967">
                  <c:v>-0.84432105433976701</c:v>
                </c:pt>
                <c:pt idx="968">
                  <c:v>-0.84432105433976701</c:v>
                </c:pt>
                <c:pt idx="969">
                  <c:v>-0.60215354588870496</c:v>
                </c:pt>
                <c:pt idx="970">
                  <c:v>0.18489085657724399</c:v>
                </c:pt>
                <c:pt idx="971">
                  <c:v>1.4360896502410601</c:v>
                </c:pt>
                <c:pt idx="972">
                  <c:v>0.89121275622617402</c:v>
                </c:pt>
                <c:pt idx="973">
                  <c:v>-0.31962478602913302</c:v>
                </c:pt>
                <c:pt idx="974">
                  <c:v>-0.76359855152274603</c:v>
                </c:pt>
                <c:pt idx="975">
                  <c:v>-0.80395980293125702</c:v>
                </c:pt>
                <c:pt idx="976">
                  <c:v>-0.62233417159296001</c:v>
                </c:pt>
                <c:pt idx="977">
                  <c:v>0.104168353760224</c:v>
                </c:pt>
                <c:pt idx="978">
                  <c:v>1.33518652171978</c:v>
                </c:pt>
                <c:pt idx="979">
                  <c:v>1.0324771361559599</c:v>
                </c:pt>
                <c:pt idx="980">
                  <c:v>-0.178360406099347</c:v>
                </c:pt>
                <c:pt idx="981">
                  <c:v>-0.70305667440998099</c:v>
                </c:pt>
                <c:pt idx="982">
                  <c:v>-0.80395980293125702</c:v>
                </c:pt>
                <c:pt idx="983">
                  <c:v>-0.68287604870572605</c:v>
                </c:pt>
                <c:pt idx="984">
                  <c:v>-5.7276651873816899E-2</c:v>
                </c:pt>
                <c:pt idx="985">
                  <c:v>1.2141027674942499</c:v>
                </c:pt>
                <c:pt idx="986">
                  <c:v>1.25446401890276</c:v>
                </c:pt>
                <c:pt idx="987">
                  <c:v>-1.6915400465306599E-2</c:v>
                </c:pt>
                <c:pt idx="988">
                  <c:v>-0.68287604870572605</c:v>
                </c:pt>
                <c:pt idx="989">
                  <c:v>-0.82414042863551196</c:v>
                </c:pt>
                <c:pt idx="990">
                  <c:v>-0.74341792581849098</c:v>
                </c:pt>
                <c:pt idx="991">
                  <c:v>-0.23890228321211299</c:v>
                </c:pt>
                <c:pt idx="992" formatCode="0.00E+00">
                  <c:v>0.99211588474745005</c:v>
                </c:pt>
                <c:pt idx="993">
                  <c:v>1.4562702759453101</c:v>
                </c:pt>
                <c:pt idx="994">
                  <c:v>0.164710230872989</c:v>
                </c:pt>
                <c:pt idx="995">
                  <c:v>-0.60215354588870496</c:v>
                </c:pt>
                <c:pt idx="996">
                  <c:v>-0.82414042863551196</c:v>
                </c:pt>
                <c:pt idx="997">
                  <c:v>-0.76359855152274603</c:v>
                </c:pt>
                <c:pt idx="998">
                  <c:v>-0.400347288846154</c:v>
                </c:pt>
                <c:pt idx="999">
                  <c:v>0.72976775059213295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44-4782-86DE-3DA84247F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5466248"/>
        <c:axId val="685465888"/>
      </c:scatterChart>
      <c:valAx>
        <c:axId val="685466248"/>
        <c:scaling>
          <c:orientation val="minMax"/>
          <c:max val="1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step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85465888"/>
        <c:crossesAt val="-2"/>
        <c:crossBetween val="midCat"/>
      </c:valAx>
      <c:valAx>
        <c:axId val="685465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Signal level(arb.units)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85466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ja-JP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Target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Sheet1!$A$1:$A$1000</c:f>
              <c:numCache>
                <c:formatCode>General</c:formatCode>
                <c:ptCount val="1000"/>
                <c:pt idx="0">
                  <c:v>1.68922186236438E-2</c:v>
                </c:pt>
                <c:pt idx="1">
                  <c:v>0.101642370294884</c:v>
                </c:pt>
                <c:pt idx="2">
                  <c:v>6.5320876721495405E-2</c:v>
                </c:pt>
                <c:pt idx="3">
                  <c:v>2.25229581648583E-2</c:v>
                </c:pt>
                <c:pt idx="4">
                  <c:v>0.13552316039317899</c:v>
                </c:pt>
                <c:pt idx="5">
                  <c:v>8.7094502295327197E-2</c:v>
                </c:pt>
                <c:pt idx="6">
                  <c:v>-2.5905699932993301E-2</c:v>
                </c:pt>
                <c:pt idx="7">
                  <c:v>-7.2316497276767699E-2</c:v>
                </c:pt>
                <c:pt idx="8">
                  <c:v>-8.0387940293076304E-2</c:v>
                </c:pt>
                <c:pt idx="9">
                  <c:v>-6.2227193506381999E-2</c:v>
                </c:pt>
                <c:pt idx="10">
                  <c:v>6.38007213224113E-3</c:v>
                </c:pt>
                <c:pt idx="11">
                  <c:v>0.12946957813094701</c:v>
                </c:pt>
                <c:pt idx="12">
                  <c:v>0.111308831344253</c:v>
                </c:pt>
                <c:pt idx="13">
                  <c:v>-1.3798535408530399E-2</c:v>
                </c:pt>
                <c:pt idx="14">
                  <c:v>-6.8280775768613397E-2</c:v>
                </c:pt>
                <c:pt idx="15">
                  <c:v>-8.0387940293076304E-2</c:v>
                </c:pt>
                <c:pt idx="16">
                  <c:v>-7.0298636522690597E-2</c:v>
                </c:pt>
                <c:pt idx="17">
                  <c:v>-1.17806746544532E-2</c:v>
                </c:pt>
                <c:pt idx="18">
                  <c:v>0.115344552852407</c:v>
                </c:pt>
                <c:pt idx="19">
                  <c:v>0.13148743888502401</c:v>
                </c:pt>
                <c:pt idx="20">
                  <c:v>2.3443506240868302E-3</c:v>
                </c:pt>
                <c:pt idx="21">
                  <c:v>-6.4245054260459095E-2</c:v>
                </c:pt>
                <c:pt idx="22">
                  <c:v>-8.2405801047153504E-2</c:v>
                </c:pt>
                <c:pt idx="23">
                  <c:v>-7.6352218784922002E-2</c:v>
                </c:pt>
                <c:pt idx="24">
                  <c:v>-2.99414214411476E-2</c:v>
                </c:pt>
                <c:pt idx="25">
                  <c:v>8.91123630494043E-2</c:v>
                </c:pt>
                <c:pt idx="26">
                  <c:v>0.15368390717987301</c:v>
                </c:pt>
                <c:pt idx="27">
                  <c:v>2.6558679673012599E-2</c:v>
                </c:pt>
                <c:pt idx="28">
                  <c:v>-6.0209332752304799E-2</c:v>
                </c:pt>
                <c:pt idx="29">
                  <c:v>-8.2405801047153504E-2</c:v>
                </c:pt>
                <c:pt idx="30">
                  <c:v>-8.0387940293076304E-2</c:v>
                </c:pt>
                <c:pt idx="31">
                  <c:v>-4.6084307473764803E-2</c:v>
                </c:pt>
                <c:pt idx="32">
                  <c:v>5.8844451738246997E-2</c:v>
                </c:pt>
                <c:pt idx="33">
                  <c:v>0.16579107170433599</c:v>
                </c:pt>
                <c:pt idx="34">
                  <c:v>5.4808730230092702E-2</c:v>
                </c:pt>
                <c:pt idx="35">
                  <c:v>-4.8102168227841899E-2</c:v>
                </c:pt>
                <c:pt idx="36">
                  <c:v>-7.8370079538999202E-2</c:v>
                </c:pt>
                <c:pt idx="37">
                  <c:v>-8.2405801047153504E-2</c:v>
                </c:pt>
                <c:pt idx="38">
                  <c:v>-5.8191471998227703E-2</c:v>
                </c:pt>
                <c:pt idx="39">
                  <c:v>3.0594401181166901E-2</c:v>
                </c:pt>
                <c:pt idx="40">
                  <c:v>0.16377321095025901</c:v>
                </c:pt>
                <c:pt idx="41">
                  <c:v>8.91123630494043E-2</c:v>
                </c:pt>
                <c:pt idx="42">
                  <c:v>-3.5995003703378999E-2</c:v>
                </c:pt>
                <c:pt idx="43">
                  <c:v>-7.8370079538999202E-2</c:v>
                </c:pt>
                <c:pt idx="44">
                  <c:v>-8.4423661801230607E-2</c:v>
                </c:pt>
                <c:pt idx="45">
                  <c:v>-7.0298636522690597E-2</c:v>
                </c:pt>
                <c:pt idx="46">
                  <c:v>3.2648987000968198E-4</c:v>
                </c:pt>
                <c:pt idx="47">
                  <c:v>0.14359460340948699</c:v>
                </c:pt>
                <c:pt idx="48">
                  <c:v>0.12946957813094701</c:v>
                </c:pt>
                <c:pt idx="49">
                  <c:v>-1.3798535408530399E-2</c:v>
                </c:pt>
                <c:pt idx="50">
                  <c:v>-7.4334358030844899E-2</c:v>
                </c:pt>
                <c:pt idx="51">
                  <c:v>-8.6441522555307806E-2</c:v>
                </c:pt>
                <c:pt idx="52">
                  <c:v>-7.8370079538999202E-2</c:v>
                </c:pt>
                <c:pt idx="53">
                  <c:v>-2.5905699932993301E-2</c:v>
                </c:pt>
                <c:pt idx="54">
                  <c:v>0.111308831344253</c:v>
                </c:pt>
                <c:pt idx="55">
                  <c:v>0.16175535019618201</c:v>
                </c:pt>
                <c:pt idx="56">
                  <c:v>1.6469375902626902E-2</c:v>
                </c:pt>
                <c:pt idx="57">
                  <c:v>-6.6262915014536294E-2</c:v>
                </c:pt>
                <c:pt idx="58">
                  <c:v>-8.6441522555307806E-2</c:v>
                </c:pt>
                <c:pt idx="59">
                  <c:v>-8.4423661801230607E-2</c:v>
                </c:pt>
                <c:pt idx="60">
                  <c:v>-5.0120028981919099E-2</c:v>
                </c:pt>
                <c:pt idx="61">
                  <c:v>6.6915894754555602E-2</c:v>
                </c:pt>
                <c:pt idx="62">
                  <c:v>0.18596967924510799</c:v>
                </c:pt>
                <c:pt idx="63">
                  <c:v>5.6826590984169902E-2</c:v>
                </c:pt>
                <c:pt idx="64">
                  <c:v>-5.4155750490073401E-2</c:v>
                </c:pt>
                <c:pt idx="65">
                  <c:v>-8.4423661801230607E-2</c:v>
                </c:pt>
                <c:pt idx="66">
                  <c:v>-8.6441522555307806E-2</c:v>
                </c:pt>
                <c:pt idx="67">
                  <c:v>-6.6262915014536294E-2</c:v>
                </c:pt>
                <c:pt idx="68">
                  <c:v>2.0505097410781201E-2</c:v>
                </c:pt>
                <c:pt idx="69">
                  <c:v>0.17386251472064501</c:v>
                </c:pt>
                <c:pt idx="70">
                  <c:v>0.10929097059017601</c:v>
                </c:pt>
                <c:pt idx="71">
                  <c:v>-3.3977142949301903E-2</c:v>
                </c:pt>
                <c:pt idx="72">
                  <c:v>-8.2405801047153504E-2</c:v>
                </c:pt>
                <c:pt idx="73">
                  <c:v>-9.0477244063462095E-2</c:v>
                </c:pt>
                <c:pt idx="74">
                  <c:v>-7.6352218784922002E-2</c:v>
                </c:pt>
                <c:pt idx="75">
                  <c:v>-1.9852117670761799E-2</c:v>
                </c:pt>
                <c:pt idx="76">
                  <c:v>0.13552316039317899</c:v>
                </c:pt>
                <c:pt idx="77">
                  <c:v>0.16175535019618201</c:v>
                </c:pt>
                <c:pt idx="78">
                  <c:v>-1.69137088406747E-3</c:v>
                </c:pt>
                <c:pt idx="79">
                  <c:v>-7.2316497276767699E-2</c:v>
                </c:pt>
                <c:pt idx="80">
                  <c:v>-8.8459383309384895E-2</c:v>
                </c:pt>
                <c:pt idx="81">
                  <c:v>-8.4423661801230607E-2</c:v>
                </c:pt>
                <c:pt idx="82">
                  <c:v>-4.8102168227841899E-2</c:v>
                </c:pt>
                <c:pt idx="83">
                  <c:v>7.7005198524941407E-2</c:v>
                </c:pt>
                <c:pt idx="84">
                  <c:v>0.19605898301549299</c:v>
                </c:pt>
                <c:pt idx="85">
                  <c:v>4.8755147967861297E-2</c:v>
                </c:pt>
                <c:pt idx="86">
                  <c:v>-6.0209332752304799E-2</c:v>
                </c:pt>
                <c:pt idx="87">
                  <c:v>-8.8459383309384895E-2</c:v>
                </c:pt>
                <c:pt idx="88">
                  <c:v>-9.0477244063462095E-2</c:v>
                </c:pt>
                <c:pt idx="89">
                  <c:v>-6.8280775768613397E-2</c:v>
                </c:pt>
                <c:pt idx="90">
                  <c:v>1.8487236656704001E-2</c:v>
                </c:pt>
                <c:pt idx="91">
                  <c:v>0.18798753999918499</c:v>
                </c:pt>
                <c:pt idx="92">
                  <c:v>0.115344552852407</c:v>
                </c:pt>
                <c:pt idx="93">
                  <c:v>-3.3977142949301903E-2</c:v>
                </c:pt>
                <c:pt idx="94">
                  <c:v>-8.2405801047153504E-2</c:v>
                </c:pt>
                <c:pt idx="95">
                  <c:v>-9.2495104817539198E-2</c:v>
                </c:pt>
                <c:pt idx="96">
                  <c:v>-8.2405801047153504E-2</c:v>
                </c:pt>
                <c:pt idx="97">
                  <c:v>-2.99414214411476E-2</c:v>
                </c:pt>
                <c:pt idx="98">
                  <c:v>0.13148743888502401</c:v>
                </c:pt>
                <c:pt idx="99">
                  <c:v>0.179916096982876</c:v>
                </c:pt>
                <c:pt idx="100">
                  <c:v>6.38007213224113E-3</c:v>
                </c:pt>
                <c:pt idx="101">
                  <c:v>-7.4334358030844899E-2</c:v>
                </c:pt>
                <c:pt idx="102">
                  <c:v>-9.2495104817539198E-2</c:v>
                </c:pt>
                <c:pt idx="103">
                  <c:v>-8.8459383309384895E-2</c:v>
                </c:pt>
                <c:pt idx="104">
                  <c:v>-5.8191471998227703E-2</c:v>
                </c:pt>
                <c:pt idx="105">
                  <c:v>5.8844451738246997E-2</c:v>
                </c:pt>
                <c:pt idx="106">
                  <c:v>0.210184008294033</c:v>
                </c:pt>
                <c:pt idx="107">
                  <c:v>7.0951616262709905E-2</c:v>
                </c:pt>
                <c:pt idx="108">
                  <c:v>-5.4155750490073401E-2</c:v>
                </c:pt>
                <c:pt idx="109">
                  <c:v>-8.8459383309384895E-2</c:v>
                </c:pt>
                <c:pt idx="110">
                  <c:v>-9.4512965571616397E-2</c:v>
                </c:pt>
                <c:pt idx="111">
                  <c:v>-7.8370079538999202E-2</c:v>
                </c:pt>
                <c:pt idx="112">
                  <c:v>-7.7449531462989198E-3</c:v>
                </c:pt>
                <c:pt idx="113">
                  <c:v>0.17184465396656701</c:v>
                </c:pt>
                <c:pt idx="114">
                  <c:v>0.159737489442105</c:v>
                </c:pt>
                <c:pt idx="115">
                  <c:v>-1.78342569166847E-2</c:v>
                </c:pt>
                <c:pt idx="116">
                  <c:v>-8.0387940293076304E-2</c:v>
                </c:pt>
                <c:pt idx="117">
                  <c:v>-9.4512965571616397E-2</c:v>
                </c:pt>
                <c:pt idx="118">
                  <c:v>-8.8459383309384895E-2</c:v>
                </c:pt>
                <c:pt idx="119">
                  <c:v>-5.4155750490073401E-2</c:v>
                </c:pt>
                <c:pt idx="120">
                  <c:v>8.3058780787172895E-2</c:v>
                </c:pt>
                <c:pt idx="121">
                  <c:v>0.220273312064419</c:v>
                </c:pt>
                <c:pt idx="122">
                  <c:v>4.6737287213784097E-2</c:v>
                </c:pt>
                <c:pt idx="123">
                  <c:v>-6.4245054260459095E-2</c:v>
                </c:pt>
                <c:pt idx="124">
                  <c:v>-9.2495104817539198E-2</c:v>
                </c:pt>
                <c:pt idx="125">
                  <c:v>-9.4512965571616397E-2</c:v>
                </c:pt>
                <c:pt idx="126">
                  <c:v>-7.8370079538999202E-2</c:v>
                </c:pt>
                <c:pt idx="127">
                  <c:v>3.2648987000968198E-4</c:v>
                </c:pt>
                <c:pt idx="128">
                  <c:v>0.19404112226141601</c:v>
                </c:pt>
                <c:pt idx="129">
                  <c:v>0.147630324917642</c:v>
                </c:pt>
                <c:pt idx="130">
                  <c:v>-2.99414214411476E-2</c:v>
                </c:pt>
                <c:pt idx="131">
                  <c:v>-8.4423661801230607E-2</c:v>
                </c:pt>
                <c:pt idx="132">
                  <c:v>-9.65308263256935E-2</c:v>
                </c:pt>
                <c:pt idx="133">
                  <c:v>-9.2495104817539198E-2</c:v>
                </c:pt>
                <c:pt idx="134">
                  <c:v>-5.4155750490073401E-2</c:v>
                </c:pt>
                <c:pt idx="135">
                  <c:v>9.5165945311635705E-2</c:v>
                </c:pt>
                <c:pt idx="136">
                  <c:v>0.22834475508072799</c:v>
                </c:pt>
                <c:pt idx="137">
                  <c:v>4.4719426459707001E-2</c:v>
                </c:pt>
                <c:pt idx="138">
                  <c:v>-7.0298636522690597E-2</c:v>
                </c:pt>
                <c:pt idx="139">
                  <c:v>-9.4512965571616397E-2</c:v>
                </c:pt>
                <c:pt idx="140">
                  <c:v>-9.65308263256935E-2</c:v>
                </c:pt>
                <c:pt idx="141">
                  <c:v>-8.2405801047153504E-2</c:v>
                </c:pt>
                <c:pt idx="142">
                  <c:v>-3.7092316381446199E-3</c:v>
                </c:pt>
                <c:pt idx="143">
                  <c:v>0.19807684376956999</c:v>
                </c:pt>
                <c:pt idx="144">
                  <c:v>0.16175535019618201</c:v>
                </c:pt>
                <c:pt idx="145">
                  <c:v>-3.1959282195224703E-2</c:v>
                </c:pt>
                <c:pt idx="146">
                  <c:v>-8.6441522555307806E-2</c:v>
                </c:pt>
                <c:pt idx="147">
                  <c:v>-9.85486870797707E-2</c:v>
                </c:pt>
                <c:pt idx="148">
                  <c:v>-9.4512965571616397E-2</c:v>
                </c:pt>
                <c:pt idx="149">
                  <c:v>-6.0209332752304799E-2</c:v>
                </c:pt>
                <c:pt idx="150">
                  <c:v>7.2969477016787104E-2</c:v>
                </c:pt>
                <c:pt idx="151">
                  <c:v>0.24650550186742201</c:v>
                </c:pt>
                <c:pt idx="152">
                  <c:v>6.28801732464013E-2</c:v>
                </c:pt>
                <c:pt idx="153">
                  <c:v>-6.4245054260459095E-2</c:v>
                </c:pt>
                <c:pt idx="154">
                  <c:v>-9.4512965571616397E-2</c:v>
                </c:pt>
                <c:pt idx="155">
                  <c:v>-9.85486870797707E-2</c:v>
                </c:pt>
                <c:pt idx="156">
                  <c:v>-8.6441522555307806E-2</c:v>
                </c:pt>
                <c:pt idx="157">
                  <c:v>-2.99414214411476E-2</c:v>
                </c:pt>
                <c:pt idx="158">
                  <c:v>0.16982679321249</c:v>
                </c:pt>
                <c:pt idx="159">
                  <c:v>0.20816614753995599</c:v>
                </c:pt>
                <c:pt idx="160">
                  <c:v>-7.7449531462989198E-3</c:v>
                </c:pt>
                <c:pt idx="161">
                  <c:v>-8.4423661801230607E-2</c:v>
                </c:pt>
                <c:pt idx="162">
                  <c:v>-9.85486870797707E-2</c:v>
                </c:pt>
                <c:pt idx="163">
                  <c:v>-9.85486870797707E-2</c:v>
                </c:pt>
                <c:pt idx="164">
                  <c:v>-7.8370079538999202E-2</c:v>
                </c:pt>
                <c:pt idx="165">
                  <c:v>2.0505097410781201E-2</c:v>
                </c:pt>
                <c:pt idx="166">
                  <c:v>0.24650550186742201</c:v>
                </c:pt>
                <c:pt idx="167">
                  <c:v>0.12946957813094701</c:v>
                </c:pt>
                <c:pt idx="168">
                  <c:v>-5.0120028981919099E-2</c:v>
                </c:pt>
                <c:pt idx="169">
                  <c:v>-9.2495104817539198E-2</c:v>
                </c:pt>
                <c:pt idx="170">
                  <c:v>-0.100566547833848</c:v>
                </c:pt>
                <c:pt idx="171">
                  <c:v>-9.85486870797707E-2</c:v>
                </c:pt>
                <c:pt idx="172">
                  <c:v>-6.6262915014536294E-2</c:v>
                </c:pt>
                <c:pt idx="173">
                  <c:v>8.1040920033095695E-2</c:v>
                </c:pt>
                <c:pt idx="174">
                  <c:v>0.272737691670425</c:v>
                </c:pt>
                <c:pt idx="175">
                  <c:v>5.8844451738246997E-2</c:v>
                </c:pt>
                <c:pt idx="176">
                  <c:v>-7.2316497276767699E-2</c:v>
                </c:pt>
                <c:pt idx="177">
                  <c:v>-9.85486870797707E-2</c:v>
                </c:pt>
                <c:pt idx="178">
                  <c:v>-0.100566547833848</c:v>
                </c:pt>
                <c:pt idx="179">
                  <c:v>-9.65308263256935E-2</c:v>
                </c:pt>
                <c:pt idx="180">
                  <c:v>-5.0120028981919099E-2</c:v>
                </c:pt>
                <c:pt idx="181">
                  <c:v>0.14359460340948699</c:v>
                </c:pt>
                <c:pt idx="182">
                  <c:v>0.26264838790003903</c:v>
                </c:pt>
                <c:pt idx="183">
                  <c:v>1.2433654394472599E-2</c:v>
                </c:pt>
                <c:pt idx="184">
                  <c:v>-8.2405801047153504E-2</c:v>
                </c:pt>
                <c:pt idx="185">
                  <c:v>-0.102584408587925</c:v>
                </c:pt>
                <c:pt idx="186">
                  <c:v>-0.10460226934200199</c:v>
                </c:pt>
                <c:pt idx="187">
                  <c:v>-9.65308263256935E-2</c:v>
                </c:pt>
                <c:pt idx="188">
                  <c:v>-4.0030725211533301E-2</c:v>
                </c:pt>
                <c:pt idx="189">
                  <c:v>0.18395181849103001</c:v>
                </c:pt>
                <c:pt idx="190">
                  <c:v>0.25054122337557599</c:v>
                </c:pt>
                <c:pt idx="191">
                  <c:v>-1.17806746544532E-2</c:v>
                </c:pt>
                <c:pt idx="192">
                  <c:v>-9.0477244063462095E-2</c:v>
                </c:pt>
                <c:pt idx="193">
                  <c:v>-0.102584408587925</c:v>
                </c:pt>
                <c:pt idx="194">
                  <c:v>-0.102584408587925</c:v>
                </c:pt>
                <c:pt idx="195">
                  <c:v>-9.85486870797707E-2</c:v>
                </c:pt>
                <c:pt idx="196">
                  <c:v>-4.6084307473764803E-2</c:v>
                </c:pt>
                <c:pt idx="197">
                  <c:v>0.18798753999918499</c:v>
                </c:pt>
                <c:pt idx="198">
                  <c:v>0.272737691670425</c:v>
                </c:pt>
                <c:pt idx="199">
                  <c:v>-9.7628139003760692E-3</c:v>
                </c:pt>
                <c:pt idx="200">
                  <c:v>-9.0477244063462095E-2</c:v>
                </c:pt>
                <c:pt idx="201">
                  <c:v>-0.102584408587925</c:v>
                </c:pt>
                <c:pt idx="202">
                  <c:v>-0.108637990850156</c:v>
                </c:pt>
                <c:pt idx="203">
                  <c:v>-0.10460226934200199</c:v>
                </c:pt>
                <c:pt idx="204">
                  <c:v>-7.2316497276767699E-2</c:v>
                </c:pt>
                <c:pt idx="205">
                  <c:v>0.11332669209833</c:v>
                </c:pt>
                <c:pt idx="206">
                  <c:v>0.34941640032535698</c:v>
                </c:pt>
                <c:pt idx="207">
                  <c:v>3.6647983443398403E-2</c:v>
                </c:pt>
                <c:pt idx="208">
                  <c:v>-8.6441522555307806E-2</c:v>
                </c:pt>
                <c:pt idx="209">
                  <c:v>-0.10460226934200199</c:v>
                </c:pt>
                <c:pt idx="210">
                  <c:v>-0.108637990850156</c:v>
                </c:pt>
                <c:pt idx="211">
                  <c:v>-0.108637990850156</c:v>
                </c:pt>
                <c:pt idx="212">
                  <c:v>-0.10460226934200199</c:v>
                </c:pt>
                <c:pt idx="213">
                  <c:v>-5.2137889735996201E-2</c:v>
                </c:pt>
                <c:pt idx="214">
                  <c:v>0.24045191960519099</c:v>
                </c:pt>
                <c:pt idx="215">
                  <c:v>0.32318421052235402</c:v>
                </c:pt>
                <c:pt idx="216">
                  <c:v>-2.7923560687070401E-2</c:v>
                </c:pt>
                <c:pt idx="217">
                  <c:v>-9.85486870797707E-2</c:v>
                </c:pt>
                <c:pt idx="218">
                  <c:v>-0.10460226934200199</c:v>
                </c:pt>
                <c:pt idx="219">
                  <c:v>-0.108637990850156</c:v>
                </c:pt>
                <c:pt idx="220">
                  <c:v>-0.112673712358311</c:v>
                </c:pt>
                <c:pt idx="221">
                  <c:v>-0.112673712358311</c:v>
                </c:pt>
                <c:pt idx="222">
                  <c:v>-0.11469157311238801</c:v>
                </c:pt>
                <c:pt idx="223">
                  <c:v>-0.106620130096079</c:v>
                </c:pt>
                <c:pt idx="224">
                  <c:v>-4.2048585965610501E-2</c:v>
                </c:pt>
                <c:pt idx="225">
                  <c:v>2.45408189189355E-2</c:v>
                </c:pt>
                <c:pt idx="226">
                  <c:v>-2.7923560687070401E-2</c:v>
                </c:pt>
                <c:pt idx="227">
                  <c:v>-5.2137889735996201E-2</c:v>
                </c:pt>
                <c:pt idx="228">
                  <c:v>-5.8191471998227703E-2</c:v>
                </c:pt>
                <c:pt idx="229">
                  <c:v>-4.4066446719687603E-2</c:v>
                </c:pt>
                <c:pt idx="230">
                  <c:v>-1.3798535408530399E-2</c:v>
                </c:pt>
                <c:pt idx="231">
                  <c:v>2.8576540427089799E-2</c:v>
                </c:pt>
                <c:pt idx="232">
                  <c:v>4.0683704951552699E-2</c:v>
                </c:pt>
                <c:pt idx="233">
                  <c:v>1.0415793640395399E-2</c:v>
                </c:pt>
                <c:pt idx="234">
                  <c:v>-2.7923560687070401E-2</c:v>
                </c:pt>
                <c:pt idx="235">
                  <c:v>-4.4066446719687603E-2</c:v>
                </c:pt>
                <c:pt idx="236">
                  <c:v>-3.8012864457456198E-2</c:v>
                </c:pt>
                <c:pt idx="237">
                  <c:v>-7.7449531462989198E-3</c:v>
                </c:pt>
                <c:pt idx="238">
                  <c:v>3.2612261935244101E-2</c:v>
                </c:pt>
                <c:pt idx="239">
                  <c:v>4.0683704951552699E-2</c:v>
                </c:pt>
                <c:pt idx="240">
                  <c:v>6.38007213224113E-3</c:v>
                </c:pt>
                <c:pt idx="241">
                  <c:v>-2.7923560687070401E-2</c:v>
                </c:pt>
                <c:pt idx="242">
                  <c:v>-4.2048585965610501E-2</c:v>
                </c:pt>
                <c:pt idx="243">
                  <c:v>-3.1959282195224703E-2</c:v>
                </c:pt>
                <c:pt idx="244">
                  <c:v>3.2648987000968198E-4</c:v>
                </c:pt>
                <c:pt idx="245">
                  <c:v>3.8665844197475499E-2</c:v>
                </c:pt>
                <c:pt idx="246">
                  <c:v>4.4719426459707001E-2</c:v>
                </c:pt>
                <c:pt idx="247">
                  <c:v>4.3622113781639797E-3</c:v>
                </c:pt>
                <c:pt idx="248">
                  <c:v>-2.99414214411476E-2</c:v>
                </c:pt>
                <c:pt idx="249">
                  <c:v>-4.4066446719687603E-2</c:v>
                </c:pt>
                <c:pt idx="250">
                  <c:v>-3.1959282195224703E-2</c:v>
                </c:pt>
                <c:pt idx="251">
                  <c:v>4.3622113781639797E-3</c:v>
                </c:pt>
                <c:pt idx="252">
                  <c:v>4.4719426459707001E-2</c:v>
                </c:pt>
                <c:pt idx="253">
                  <c:v>4.2701565705629801E-2</c:v>
                </c:pt>
                <c:pt idx="254">
                  <c:v>2.3443506240868302E-3</c:v>
                </c:pt>
                <c:pt idx="255">
                  <c:v>-3.3977142949301903E-2</c:v>
                </c:pt>
                <c:pt idx="256">
                  <c:v>-4.4066446719687603E-2</c:v>
                </c:pt>
                <c:pt idx="257">
                  <c:v>-2.99414214411476E-2</c:v>
                </c:pt>
                <c:pt idx="258">
                  <c:v>6.38007213224113E-3</c:v>
                </c:pt>
                <c:pt idx="259">
                  <c:v>5.0773008721938399E-2</c:v>
                </c:pt>
                <c:pt idx="260">
                  <c:v>4.2701565705629801E-2</c:v>
                </c:pt>
                <c:pt idx="261">
                  <c:v>-1.69137088406747E-3</c:v>
                </c:pt>
                <c:pt idx="262">
                  <c:v>-3.8012864457456198E-2</c:v>
                </c:pt>
                <c:pt idx="263">
                  <c:v>-4.6084307473764803E-2</c:v>
                </c:pt>
                <c:pt idx="264">
                  <c:v>-2.99414214411476E-2</c:v>
                </c:pt>
                <c:pt idx="265">
                  <c:v>1.2433654394472599E-2</c:v>
                </c:pt>
                <c:pt idx="266">
                  <c:v>5.6826590984169902E-2</c:v>
                </c:pt>
                <c:pt idx="267">
                  <c:v>4.4719426459707001E-2</c:v>
                </c:pt>
                <c:pt idx="268">
                  <c:v>-5.7270923922217703E-3</c:v>
                </c:pt>
                <c:pt idx="269">
                  <c:v>-4.0030725211533301E-2</c:v>
                </c:pt>
                <c:pt idx="270">
                  <c:v>-4.6084307473764803E-2</c:v>
                </c:pt>
                <c:pt idx="271">
                  <c:v>-2.7923560687070401E-2</c:v>
                </c:pt>
                <c:pt idx="272">
                  <c:v>1.6469375902626902E-2</c:v>
                </c:pt>
                <c:pt idx="273">
                  <c:v>6.0862312492324197E-2</c:v>
                </c:pt>
                <c:pt idx="274">
                  <c:v>4.2701565705629801E-2</c:v>
                </c:pt>
                <c:pt idx="275">
                  <c:v>-9.7628139003760692E-3</c:v>
                </c:pt>
                <c:pt idx="276">
                  <c:v>-4.2048585965610501E-2</c:v>
                </c:pt>
                <c:pt idx="277">
                  <c:v>-4.8102168227841899E-2</c:v>
                </c:pt>
                <c:pt idx="278">
                  <c:v>-2.99414214411476E-2</c:v>
                </c:pt>
                <c:pt idx="279">
                  <c:v>2.0505097410781201E-2</c:v>
                </c:pt>
                <c:pt idx="280">
                  <c:v>6.6915894754555602E-2</c:v>
                </c:pt>
                <c:pt idx="281">
                  <c:v>4.2701565705629801E-2</c:v>
                </c:pt>
                <c:pt idx="282">
                  <c:v>-1.3798535408530399E-2</c:v>
                </c:pt>
                <c:pt idx="283">
                  <c:v>-4.4066446719687603E-2</c:v>
                </c:pt>
                <c:pt idx="284">
                  <c:v>-5.0120028981919099E-2</c:v>
                </c:pt>
                <c:pt idx="285">
                  <c:v>-2.7923560687070401E-2</c:v>
                </c:pt>
                <c:pt idx="286">
                  <c:v>2.45408189189355E-2</c:v>
                </c:pt>
                <c:pt idx="287">
                  <c:v>7.0951616262709905E-2</c:v>
                </c:pt>
                <c:pt idx="288">
                  <c:v>4.2701565705629801E-2</c:v>
                </c:pt>
                <c:pt idx="289">
                  <c:v>-1.58163961626075E-2</c:v>
                </c:pt>
                <c:pt idx="290">
                  <c:v>-4.8102168227841899E-2</c:v>
                </c:pt>
                <c:pt idx="291">
                  <c:v>-5.0120028981919099E-2</c:v>
                </c:pt>
                <c:pt idx="292">
                  <c:v>-2.7923560687070401E-2</c:v>
                </c:pt>
                <c:pt idx="293">
                  <c:v>2.8576540427089799E-2</c:v>
                </c:pt>
                <c:pt idx="294">
                  <c:v>7.7005198524941407E-2</c:v>
                </c:pt>
                <c:pt idx="295">
                  <c:v>4.2701565705629801E-2</c:v>
                </c:pt>
                <c:pt idx="296">
                  <c:v>-1.9852117670761799E-2</c:v>
                </c:pt>
                <c:pt idx="297">
                  <c:v>-5.2137889735996201E-2</c:v>
                </c:pt>
                <c:pt idx="298">
                  <c:v>-5.2137889735996201E-2</c:v>
                </c:pt>
                <c:pt idx="299">
                  <c:v>-2.7923560687070401E-2</c:v>
                </c:pt>
                <c:pt idx="300">
                  <c:v>3.2612261935244101E-2</c:v>
                </c:pt>
                <c:pt idx="301">
                  <c:v>8.1040920033095695E-2</c:v>
                </c:pt>
                <c:pt idx="302">
                  <c:v>4.2701565705629801E-2</c:v>
                </c:pt>
                <c:pt idx="303">
                  <c:v>-1.9852117670761799E-2</c:v>
                </c:pt>
                <c:pt idx="304">
                  <c:v>-5.2137889735996201E-2</c:v>
                </c:pt>
                <c:pt idx="305">
                  <c:v>-5.2137889735996201E-2</c:v>
                </c:pt>
                <c:pt idx="306">
                  <c:v>-2.7923560687070401E-2</c:v>
                </c:pt>
                <c:pt idx="307">
                  <c:v>3.4630122689321197E-2</c:v>
                </c:pt>
                <c:pt idx="308">
                  <c:v>8.5076641541249998E-2</c:v>
                </c:pt>
                <c:pt idx="309">
                  <c:v>4.4719426459707001E-2</c:v>
                </c:pt>
                <c:pt idx="310">
                  <c:v>-2.3887839178916102E-2</c:v>
                </c:pt>
                <c:pt idx="311">
                  <c:v>-5.4155750490073401E-2</c:v>
                </c:pt>
                <c:pt idx="312">
                  <c:v>-5.6173611244150497E-2</c:v>
                </c:pt>
                <c:pt idx="313">
                  <c:v>-2.7923560687070401E-2</c:v>
                </c:pt>
                <c:pt idx="314">
                  <c:v>3.8665844197475499E-2</c:v>
                </c:pt>
                <c:pt idx="315">
                  <c:v>9.11302238034815E-2</c:v>
                </c:pt>
                <c:pt idx="316">
                  <c:v>4.4719426459707001E-2</c:v>
                </c:pt>
                <c:pt idx="317">
                  <c:v>-2.5905699932993301E-2</c:v>
                </c:pt>
                <c:pt idx="318">
                  <c:v>-5.6173611244150497E-2</c:v>
                </c:pt>
                <c:pt idx="319">
                  <c:v>-5.8191471998227703E-2</c:v>
                </c:pt>
                <c:pt idx="320">
                  <c:v>-2.99414214411476E-2</c:v>
                </c:pt>
                <c:pt idx="321">
                  <c:v>3.8665844197475499E-2</c:v>
                </c:pt>
                <c:pt idx="322">
                  <c:v>9.5165945311635705E-2</c:v>
                </c:pt>
                <c:pt idx="323">
                  <c:v>4.6737287213784097E-2</c:v>
                </c:pt>
                <c:pt idx="324">
                  <c:v>-2.5905699932993301E-2</c:v>
                </c:pt>
                <c:pt idx="325">
                  <c:v>-5.8191471998227703E-2</c:v>
                </c:pt>
                <c:pt idx="326">
                  <c:v>-6.0209332752304799E-2</c:v>
                </c:pt>
                <c:pt idx="327">
                  <c:v>-3.1959282195224703E-2</c:v>
                </c:pt>
                <c:pt idx="328">
                  <c:v>4.0683704951552699E-2</c:v>
                </c:pt>
                <c:pt idx="329">
                  <c:v>0.103237388327944</c:v>
                </c:pt>
                <c:pt idx="330">
                  <c:v>5.2790869476015599E-2</c:v>
                </c:pt>
                <c:pt idx="331">
                  <c:v>-2.5905699932993301E-2</c:v>
                </c:pt>
                <c:pt idx="332">
                  <c:v>-5.8191471998227703E-2</c:v>
                </c:pt>
                <c:pt idx="333">
                  <c:v>-6.0209332752304799E-2</c:v>
                </c:pt>
                <c:pt idx="334">
                  <c:v>-3.1959282195224703E-2</c:v>
                </c:pt>
                <c:pt idx="335">
                  <c:v>4.0683704951552699E-2</c:v>
                </c:pt>
                <c:pt idx="336">
                  <c:v>0.107273109836099</c:v>
                </c:pt>
                <c:pt idx="337">
                  <c:v>5.4808730230092702E-2</c:v>
                </c:pt>
                <c:pt idx="338">
                  <c:v>-2.5905699932993301E-2</c:v>
                </c:pt>
                <c:pt idx="339">
                  <c:v>-6.2227193506381999E-2</c:v>
                </c:pt>
                <c:pt idx="340">
                  <c:v>-6.2227193506381999E-2</c:v>
                </c:pt>
                <c:pt idx="341">
                  <c:v>-3.3977142949301903E-2</c:v>
                </c:pt>
                <c:pt idx="342">
                  <c:v>3.8665844197475499E-2</c:v>
                </c:pt>
                <c:pt idx="343">
                  <c:v>0.111308831344253</c:v>
                </c:pt>
                <c:pt idx="344">
                  <c:v>5.8844451738246997E-2</c:v>
                </c:pt>
                <c:pt idx="345">
                  <c:v>-2.5905699932993301E-2</c:v>
                </c:pt>
                <c:pt idx="346">
                  <c:v>-6.2227193506381999E-2</c:v>
                </c:pt>
                <c:pt idx="347">
                  <c:v>-6.6262915014536294E-2</c:v>
                </c:pt>
                <c:pt idx="348">
                  <c:v>-4.0030725211533301E-2</c:v>
                </c:pt>
                <c:pt idx="349">
                  <c:v>3.6647983443398403E-2</c:v>
                </c:pt>
                <c:pt idx="350">
                  <c:v>0.115344552852407</c:v>
                </c:pt>
                <c:pt idx="351">
                  <c:v>6.28801732464013E-2</c:v>
                </c:pt>
                <c:pt idx="352">
                  <c:v>-2.3887839178916102E-2</c:v>
                </c:pt>
                <c:pt idx="353">
                  <c:v>-6.4245054260459095E-2</c:v>
                </c:pt>
                <c:pt idx="354">
                  <c:v>-6.8280775768613397E-2</c:v>
                </c:pt>
                <c:pt idx="355">
                  <c:v>-4.2048585965610501E-2</c:v>
                </c:pt>
                <c:pt idx="356">
                  <c:v>3.0594401181166901E-2</c:v>
                </c:pt>
                <c:pt idx="357">
                  <c:v>0.117362413606484</c:v>
                </c:pt>
                <c:pt idx="358">
                  <c:v>7.4987337770864207E-2</c:v>
                </c:pt>
                <c:pt idx="359">
                  <c:v>-2.1869978424838999E-2</c:v>
                </c:pt>
                <c:pt idx="360">
                  <c:v>-6.4245054260459095E-2</c:v>
                </c:pt>
                <c:pt idx="361">
                  <c:v>-7.0298636522690597E-2</c:v>
                </c:pt>
                <c:pt idx="362">
                  <c:v>-5.0120028981919099E-2</c:v>
                </c:pt>
                <c:pt idx="363">
                  <c:v>2.0505097410781201E-2</c:v>
                </c:pt>
                <c:pt idx="364">
                  <c:v>0.11938027436056201</c:v>
                </c:pt>
                <c:pt idx="365">
                  <c:v>8.3058780787172895E-2</c:v>
                </c:pt>
                <c:pt idx="366">
                  <c:v>-1.78342569166847E-2</c:v>
                </c:pt>
                <c:pt idx="367">
                  <c:v>-6.2227193506381999E-2</c:v>
                </c:pt>
                <c:pt idx="368">
                  <c:v>-7.2316497276767699E-2</c:v>
                </c:pt>
                <c:pt idx="369">
                  <c:v>-5.4155750490073401E-2</c:v>
                </c:pt>
                <c:pt idx="370">
                  <c:v>1.0415793640395399E-2</c:v>
                </c:pt>
                <c:pt idx="371">
                  <c:v>0.117362413606484</c:v>
                </c:pt>
                <c:pt idx="372">
                  <c:v>9.5165945311635705E-2</c:v>
                </c:pt>
                <c:pt idx="373">
                  <c:v>-9.7628139003760692E-3</c:v>
                </c:pt>
                <c:pt idx="374">
                  <c:v>-6.4245054260459095E-2</c:v>
                </c:pt>
                <c:pt idx="375">
                  <c:v>-7.4334358030844899E-2</c:v>
                </c:pt>
                <c:pt idx="376">
                  <c:v>-6.0209332752304799E-2</c:v>
                </c:pt>
                <c:pt idx="377">
                  <c:v>2.3443506240868302E-3</c:v>
                </c:pt>
                <c:pt idx="378">
                  <c:v>0.10929097059017601</c:v>
                </c:pt>
                <c:pt idx="379">
                  <c:v>0.10929097059017601</c:v>
                </c:pt>
                <c:pt idx="380">
                  <c:v>-1.69137088406747E-3</c:v>
                </c:pt>
                <c:pt idx="381">
                  <c:v>-6.2227193506381999E-2</c:v>
                </c:pt>
                <c:pt idx="382">
                  <c:v>-7.6352218784922002E-2</c:v>
                </c:pt>
                <c:pt idx="383">
                  <c:v>-6.4245054260459095E-2</c:v>
                </c:pt>
                <c:pt idx="384">
                  <c:v>-1.17806746544532E-2</c:v>
                </c:pt>
                <c:pt idx="385">
                  <c:v>0.101219527573867</c:v>
                </c:pt>
                <c:pt idx="386">
                  <c:v>0.12543385662279299</c:v>
                </c:pt>
                <c:pt idx="387">
                  <c:v>8.3979328863182795E-3</c:v>
                </c:pt>
                <c:pt idx="388">
                  <c:v>-5.6173611244150497E-2</c:v>
                </c:pt>
                <c:pt idx="389">
                  <c:v>-7.6352218784922002E-2</c:v>
                </c:pt>
                <c:pt idx="390">
                  <c:v>-6.8280775768613397E-2</c:v>
                </c:pt>
                <c:pt idx="391">
                  <c:v>-2.3887839178916102E-2</c:v>
                </c:pt>
                <c:pt idx="392">
                  <c:v>8.91123630494043E-2</c:v>
                </c:pt>
                <c:pt idx="393">
                  <c:v>0.137541021147256</c:v>
                </c:pt>
                <c:pt idx="394">
                  <c:v>2.45408189189355E-2</c:v>
                </c:pt>
                <c:pt idx="395">
                  <c:v>-5.4155750490073401E-2</c:v>
                </c:pt>
                <c:pt idx="396">
                  <c:v>-7.6352218784922002E-2</c:v>
                </c:pt>
                <c:pt idx="397">
                  <c:v>-7.4334358030844899E-2</c:v>
                </c:pt>
                <c:pt idx="398">
                  <c:v>-3.8012864457456198E-2</c:v>
                </c:pt>
                <c:pt idx="399">
                  <c:v>6.8933755508632802E-2</c:v>
                </c:pt>
                <c:pt idx="400">
                  <c:v>0.149648185671719</c:v>
                </c:pt>
                <c:pt idx="401">
                  <c:v>4.2701565705629801E-2</c:v>
                </c:pt>
                <c:pt idx="402">
                  <c:v>-5.0120028981919099E-2</c:v>
                </c:pt>
                <c:pt idx="403">
                  <c:v>-7.8370079538999202E-2</c:v>
                </c:pt>
                <c:pt idx="404">
                  <c:v>-7.6352218784922002E-2</c:v>
                </c:pt>
                <c:pt idx="405">
                  <c:v>-4.8102168227841899E-2</c:v>
                </c:pt>
                <c:pt idx="406">
                  <c:v>4.6737287213784097E-2</c:v>
                </c:pt>
                <c:pt idx="407">
                  <c:v>0.15368390717987301</c:v>
                </c:pt>
                <c:pt idx="408">
                  <c:v>6.6915894754555602E-2</c:v>
                </c:pt>
                <c:pt idx="409">
                  <c:v>-4.0030725211533301E-2</c:v>
                </c:pt>
                <c:pt idx="410">
                  <c:v>-7.6352218784922002E-2</c:v>
                </c:pt>
                <c:pt idx="411">
                  <c:v>-8.0387940293076304E-2</c:v>
                </c:pt>
                <c:pt idx="412">
                  <c:v>-5.6173611244150497E-2</c:v>
                </c:pt>
                <c:pt idx="413">
                  <c:v>2.25229581648583E-2</c:v>
                </c:pt>
                <c:pt idx="414">
                  <c:v>0.15166604642579601</c:v>
                </c:pt>
                <c:pt idx="415">
                  <c:v>9.5165945311635705E-2</c:v>
                </c:pt>
                <c:pt idx="416">
                  <c:v>-2.7923560687070401E-2</c:v>
                </c:pt>
                <c:pt idx="417">
                  <c:v>-7.4334358030844899E-2</c:v>
                </c:pt>
                <c:pt idx="418">
                  <c:v>-8.0387940293076304E-2</c:v>
                </c:pt>
                <c:pt idx="419">
                  <c:v>-6.6262915014536294E-2</c:v>
                </c:pt>
                <c:pt idx="420">
                  <c:v>-1.69137088406747E-3</c:v>
                </c:pt>
                <c:pt idx="421">
                  <c:v>0.13552316039317899</c:v>
                </c:pt>
                <c:pt idx="422">
                  <c:v>0.12543385662279299</c:v>
                </c:pt>
                <c:pt idx="423">
                  <c:v>-7.7449531462989198E-3</c:v>
                </c:pt>
                <c:pt idx="424">
                  <c:v>-7.0298636522690597E-2</c:v>
                </c:pt>
                <c:pt idx="425">
                  <c:v>-8.2405801047153504E-2</c:v>
                </c:pt>
                <c:pt idx="426">
                  <c:v>-7.2316497276767699E-2</c:v>
                </c:pt>
                <c:pt idx="427">
                  <c:v>-2.1869978424838999E-2</c:v>
                </c:pt>
                <c:pt idx="428">
                  <c:v>0.111308831344253</c:v>
                </c:pt>
                <c:pt idx="429">
                  <c:v>0.15570176793394999</c:v>
                </c:pt>
                <c:pt idx="430">
                  <c:v>1.6469375902626902E-2</c:v>
                </c:pt>
                <c:pt idx="431">
                  <c:v>-6.4245054260459095E-2</c:v>
                </c:pt>
                <c:pt idx="432">
                  <c:v>-8.4423661801230607E-2</c:v>
                </c:pt>
                <c:pt idx="433">
                  <c:v>-7.8370079538999202E-2</c:v>
                </c:pt>
                <c:pt idx="434">
                  <c:v>-4.2048585965610501E-2</c:v>
                </c:pt>
                <c:pt idx="435">
                  <c:v>7.2969477016787104E-2</c:v>
                </c:pt>
                <c:pt idx="436">
                  <c:v>0.17386251472064501</c:v>
                </c:pt>
                <c:pt idx="437">
                  <c:v>4.8755147967861297E-2</c:v>
                </c:pt>
                <c:pt idx="438">
                  <c:v>-5.2137889735996201E-2</c:v>
                </c:pt>
                <c:pt idx="439">
                  <c:v>-8.2405801047153504E-2</c:v>
                </c:pt>
                <c:pt idx="440">
                  <c:v>-8.2405801047153504E-2</c:v>
                </c:pt>
                <c:pt idx="441">
                  <c:v>-5.6173611244150497E-2</c:v>
                </c:pt>
                <c:pt idx="442">
                  <c:v>3.4630122689321197E-2</c:v>
                </c:pt>
                <c:pt idx="443">
                  <c:v>0.17386251472064501</c:v>
                </c:pt>
                <c:pt idx="444">
                  <c:v>9.3148084557558603E-2</c:v>
                </c:pt>
                <c:pt idx="445">
                  <c:v>-3.8012864457456198E-2</c:v>
                </c:pt>
                <c:pt idx="446">
                  <c:v>-7.8370079538999202E-2</c:v>
                </c:pt>
                <c:pt idx="447">
                  <c:v>-8.6441522555307806E-2</c:v>
                </c:pt>
                <c:pt idx="448">
                  <c:v>-7.0298636522690597E-2</c:v>
                </c:pt>
                <c:pt idx="449">
                  <c:v>-1.69137088406747E-3</c:v>
                </c:pt>
                <c:pt idx="450">
                  <c:v>0.15166604642579601</c:v>
                </c:pt>
                <c:pt idx="451">
                  <c:v>0.137541021147256</c:v>
                </c:pt>
                <c:pt idx="452">
                  <c:v>-1.17806746544532E-2</c:v>
                </c:pt>
                <c:pt idx="453">
                  <c:v>-7.2316497276767699E-2</c:v>
                </c:pt>
                <c:pt idx="454">
                  <c:v>-8.6441522555307806E-2</c:v>
                </c:pt>
                <c:pt idx="455">
                  <c:v>-7.8370079538999202E-2</c:v>
                </c:pt>
                <c:pt idx="456">
                  <c:v>-3.1959282195224703E-2</c:v>
                </c:pt>
                <c:pt idx="457">
                  <c:v>0.107273109836099</c:v>
                </c:pt>
                <c:pt idx="458">
                  <c:v>0.17789823622879899</c:v>
                </c:pt>
                <c:pt idx="459">
                  <c:v>2.45408189189355E-2</c:v>
                </c:pt>
                <c:pt idx="460">
                  <c:v>-6.4245054260459095E-2</c:v>
                </c:pt>
                <c:pt idx="461">
                  <c:v>-8.4423661801230607E-2</c:v>
                </c:pt>
                <c:pt idx="462">
                  <c:v>-8.2405801047153504E-2</c:v>
                </c:pt>
                <c:pt idx="463">
                  <c:v>-5.4155750490073401E-2</c:v>
                </c:pt>
                <c:pt idx="464">
                  <c:v>5.6826590984169902E-2</c:v>
                </c:pt>
                <c:pt idx="465">
                  <c:v>0.19404112226141601</c:v>
                </c:pt>
                <c:pt idx="466">
                  <c:v>7.4987337770864207E-2</c:v>
                </c:pt>
                <c:pt idx="467">
                  <c:v>-4.8102168227841899E-2</c:v>
                </c:pt>
                <c:pt idx="468">
                  <c:v>-8.2405801047153504E-2</c:v>
                </c:pt>
                <c:pt idx="469">
                  <c:v>-8.8459383309384895E-2</c:v>
                </c:pt>
                <c:pt idx="470">
                  <c:v>-7.0298636522690597E-2</c:v>
                </c:pt>
                <c:pt idx="471">
                  <c:v>6.38007213224113E-3</c:v>
                </c:pt>
                <c:pt idx="472">
                  <c:v>0.16982679321249</c:v>
                </c:pt>
                <c:pt idx="473">
                  <c:v>0.13552316039317899</c:v>
                </c:pt>
                <c:pt idx="474">
                  <c:v>-1.9852117670761799E-2</c:v>
                </c:pt>
                <c:pt idx="475">
                  <c:v>-7.6352218784922002E-2</c:v>
                </c:pt>
                <c:pt idx="476">
                  <c:v>-8.8459383309384895E-2</c:v>
                </c:pt>
                <c:pt idx="477">
                  <c:v>-8.0387940293076304E-2</c:v>
                </c:pt>
                <c:pt idx="478">
                  <c:v>-3.3977142949301903E-2</c:v>
                </c:pt>
                <c:pt idx="479">
                  <c:v>0.115344552852407</c:v>
                </c:pt>
                <c:pt idx="480">
                  <c:v>0.18798753999918499</c:v>
                </c:pt>
                <c:pt idx="481">
                  <c:v>2.25229581648583E-2</c:v>
                </c:pt>
                <c:pt idx="482">
                  <c:v>-6.6262915014536294E-2</c:v>
                </c:pt>
                <c:pt idx="483">
                  <c:v>-8.8459383309384895E-2</c:v>
                </c:pt>
                <c:pt idx="484">
                  <c:v>-8.8459383309384895E-2</c:v>
                </c:pt>
                <c:pt idx="485">
                  <c:v>-6.2227193506381999E-2</c:v>
                </c:pt>
                <c:pt idx="486">
                  <c:v>4.6737287213784097E-2</c:v>
                </c:pt>
                <c:pt idx="487">
                  <c:v>0.202112565277725</c:v>
                </c:pt>
                <c:pt idx="488">
                  <c:v>8.5076641541249998E-2</c:v>
                </c:pt>
                <c:pt idx="489">
                  <c:v>-4.8102168227841899E-2</c:v>
                </c:pt>
                <c:pt idx="490">
                  <c:v>-8.6441522555307806E-2</c:v>
                </c:pt>
                <c:pt idx="491">
                  <c:v>-9.0477244063462095E-2</c:v>
                </c:pt>
                <c:pt idx="492">
                  <c:v>-7.6352218784922002E-2</c:v>
                </c:pt>
                <c:pt idx="493">
                  <c:v>-9.7628139003760692E-3</c:v>
                </c:pt>
                <c:pt idx="494">
                  <c:v>0.16175535019618201</c:v>
                </c:pt>
                <c:pt idx="495">
                  <c:v>0.16175535019618201</c:v>
                </c:pt>
                <c:pt idx="496">
                  <c:v>-1.17806746544532E-2</c:v>
                </c:pt>
                <c:pt idx="497">
                  <c:v>-7.6352218784922002E-2</c:v>
                </c:pt>
                <c:pt idx="498">
                  <c:v>-9.2495104817539198E-2</c:v>
                </c:pt>
                <c:pt idx="499">
                  <c:v>-8.8459383309384895E-2</c:v>
                </c:pt>
                <c:pt idx="500">
                  <c:v>-5.2137889735996201E-2</c:v>
                </c:pt>
                <c:pt idx="501">
                  <c:v>8.3058780787172895E-2</c:v>
                </c:pt>
                <c:pt idx="502">
                  <c:v>0.21421972980218801</c:v>
                </c:pt>
                <c:pt idx="503">
                  <c:v>5.0773008721938399E-2</c:v>
                </c:pt>
                <c:pt idx="504">
                  <c:v>-6.2227193506381999E-2</c:v>
                </c:pt>
                <c:pt idx="505">
                  <c:v>-9.0477244063462095E-2</c:v>
                </c:pt>
                <c:pt idx="506">
                  <c:v>-9.2495104817539198E-2</c:v>
                </c:pt>
                <c:pt idx="507">
                  <c:v>-7.4334358030844899E-2</c:v>
                </c:pt>
                <c:pt idx="508">
                  <c:v>6.38007213224113E-3</c:v>
                </c:pt>
                <c:pt idx="509">
                  <c:v>0.192023261507339</c:v>
                </c:pt>
                <c:pt idx="510">
                  <c:v>0.139558881901333</c:v>
                </c:pt>
                <c:pt idx="511">
                  <c:v>-2.99414214411476E-2</c:v>
                </c:pt>
                <c:pt idx="512">
                  <c:v>-8.4423661801230607E-2</c:v>
                </c:pt>
                <c:pt idx="513">
                  <c:v>-9.2495104817539198E-2</c:v>
                </c:pt>
                <c:pt idx="514">
                  <c:v>-8.6441522555307806E-2</c:v>
                </c:pt>
                <c:pt idx="515">
                  <c:v>-4.6084307473764803E-2</c:v>
                </c:pt>
                <c:pt idx="516">
                  <c:v>0.105255249082022</c:v>
                </c:pt>
                <c:pt idx="517">
                  <c:v>0.220273312064419</c:v>
                </c:pt>
                <c:pt idx="518">
                  <c:v>3.2612261935244101E-2</c:v>
                </c:pt>
                <c:pt idx="519">
                  <c:v>-6.8280775768613397E-2</c:v>
                </c:pt>
                <c:pt idx="520">
                  <c:v>-9.4512965571616397E-2</c:v>
                </c:pt>
                <c:pt idx="521">
                  <c:v>-9.2495104817539198E-2</c:v>
                </c:pt>
                <c:pt idx="522">
                  <c:v>-7.4334358030844899E-2</c:v>
                </c:pt>
                <c:pt idx="523">
                  <c:v>1.44515151485497E-2</c:v>
                </c:pt>
                <c:pt idx="524">
                  <c:v>0.20816614753995599</c:v>
                </c:pt>
                <c:pt idx="525">
                  <c:v>0.13552316039317899</c:v>
                </c:pt>
                <c:pt idx="526">
                  <c:v>-3.8012864457456198E-2</c:v>
                </c:pt>
                <c:pt idx="527">
                  <c:v>-8.6441522555307806E-2</c:v>
                </c:pt>
                <c:pt idx="528">
                  <c:v>-9.4512965571616397E-2</c:v>
                </c:pt>
                <c:pt idx="529">
                  <c:v>-8.8459383309384895E-2</c:v>
                </c:pt>
                <c:pt idx="530">
                  <c:v>-5.0120028981919099E-2</c:v>
                </c:pt>
                <c:pt idx="531">
                  <c:v>0.107273109836099</c:v>
                </c:pt>
                <c:pt idx="532">
                  <c:v>0.232380476588882</c:v>
                </c:pt>
                <c:pt idx="533">
                  <c:v>3.4630122689321197E-2</c:v>
                </c:pt>
                <c:pt idx="534">
                  <c:v>-7.0298636522690597E-2</c:v>
                </c:pt>
                <c:pt idx="535">
                  <c:v>-9.4512965571616397E-2</c:v>
                </c:pt>
                <c:pt idx="536">
                  <c:v>-9.65308263256935E-2</c:v>
                </c:pt>
                <c:pt idx="537">
                  <c:v>-8.0387940293076304E-2</c:v>
                </c:pt>
                <c:pt idx="538">
                  <c:v>3.2648987000968198E-4</c:v>
                </c:pt>
                <c:pt idx="539">
                  <c:v>0.20816614753995599</c:v>
                </c:pt>
                <c:pt idx="540">
                  <c:v>0.16175535019618201</c:v>
                </c:pt>
                <c:pt idx="541">
                  <c:v>-2.7923560687070401E-2</c:v>
                </c:pt>
                <c:pt idx="542">
                  <c:v>-8.4423661801230607E-2</c:v>
                </c:pt>
                <c:pt idx="543">
                  <c:v>-9.65308263256935E-2</c:v>
                </c:pt>
                <c:pt idx="544">
                  <c:v>-9.2495104817539198E-2</c:v>
                </c:pt>
                <c:pt idx="545">
                  <c:v>-6.2227193506381999E-2</c:v>
                </c:pt>
                <c:pt idx="546">
                  <c:v>7.7005198524941407E-2</c:v>
                </c:pt>
                <c:pt idx="547">
                  <c:v>0.252559084129653</c:v>
                </c:pt>
                <c:pt idx="548">
                  <c:v>6.6915894754555602E-2</c:v>
                </c:pt>
                <c:pt idx="549">
                  <c:v>-6.6262915014536294E-2</c:v>
                </c:pt>
                <c:pt idx="550">
                  <c:v>-9.2495104817539198E-2</c:v>
                </c:pt>
                <c:pt idx="551">
                  <c:v>-9.65308263256935E-2</c:v>
                </c:pt>
                <c:pt idx="552">
                  <c:v>-8.6441522555307806E-2</c:v>
                </c:pt>
                <c:pt idx="553">
                  <c:v>-3.3977142949301903E-2</c:v>
                </c:pt>
                <c:pt idx="554">
                  <c:v>0.16579107170433599</c:v>
                </c:pt>
                <c:pt idx="555">
                  <c:v>0.22430903357257301</c:v>
                </c:pt>
                <c:pt idx="556">
                  <c:v>-1.69137088406747E-3</c:v>
                </c:pt>
                <c:pt idx="557">
                  <c:v>-8.2405801047153504E-2</c:v>
                </c:pt>
                <c:pt idx="558">
                  <c:v>-9.65308263256935E-2</c:v>
                </c:pt>
                <c:pt idx="559">
                  <c:v>-9.65308263256935E-2</c:v>
                </c:pt>
                <c:pt idx="560">
                  <c:v>-8.0387940293076304E-2</c:v>
                </c:pt>
                <c:pt idx="561">
                  <c:v>6.38007213224113E-3</c:v>
                </c:pt>
                <c:pt idx="562">
                  <c:v>0.24045191960519099</c:v>
                </c:pt>
                <c:pt idx="563">
                  <c:v>0.15368390717987301</c:v>
                </c:pt>
                <c:pt idx="564">
                  <c:v>-4.4066446719687603E-2</c:v>
                </c:pt>
                <c:pt idx="565">
                  <c:v>-9.0477244063462095E-2</c:v>
                </c:pt>
                <c:pt idx="566">
                  <c:v>-9.85486870797707E-2</c:v>
                </c:pt>
                <c:pt idx="567">
                  <c:v>-9.85486870797707E-2</c:v>
                </c:pt>
                <c:pt idx="568">
                  <c:v>-7.2316497276767699E-2</c:v>
                </c:pt>
                <c:pt idx="569">
                  <c:v>5.4808730230092702E-2</c:v>
                </c:pt>
                <c:pt idx="570">
                  <c:v>0.28282699544081102</c:v>
                </c:pt>
                <c:pt idx="571">
                  <c:v>9.3148084557558603E-2</c:v>
                </c:pt>
                <c:pt idx="572">
                  <c:v>-6.6262915014536294E-2</c:v>
                </c:pt>
                <c:pt idx="573">
                  <c:v>-9.4512965571616397E-2</c:v>
                </c:pt>
                <c:pt idx="574">
                  <c:v>-0.102584408587925</c:v>
                </c:pt>
                <c:pt idx="575">
                  <c:v>-9.85486870797707E-2</c:v>
                </c:pt>
                <c:pt idx="576">
                  <c:v>-6.6262915014536294E-2</c:v>
                </c:pt>
                <c:pt idx="577">
                  <c:v>9.11302238034815E-2</c:v>
                </c:pt>
                <c:pt idx="578">
                  <c:v>0.29695202071935101</c:v>
                </c:pt>
                <c:pt idx="579">
                  <c:v>5.2790869476015599E-2</c:v>
                </c:pt>
                <c:pt idx="580">
                  <c:v>-7.4334358030844899E-2</c:v>
                </c:pt>
                <c:pt idx="581">
                  <c:v>-9.85486870797707E-2</c:v>
                </c:pt>
                <c:pt idx="582">
                  <c:v>-0.10460226934200199</c:v>
                </c:pt>
                <c:pt idx="583">
                  <c:v>-9.85486870797707E-2</c:v>
                </c:pt>
                <c:pt idx="584">
                  <c:v>-6.6262915014536294E-2</c:v>
                </c:pt>
                <c:pt idx="585">
                  <c:v>0.103237388327944</c:v>
                </c:pt>
                <c:pt idx="586">
                  <c:v>0.31309490675196799</c:v>
                </c:pt>
                <c:pt idx="587">
                  <c:v>4.4719426459707001E-2</c:v>
                </c:pt>
                <c:pt idx="588">
                  <c:v>-7.8370079538999202E-2</c:v>
                </c:pt>
                <c:pt idx="589">
                  <c:v>-0.100566547833848</c:v>
                </c:pt>
                <c:pt idx="590">
                  <c:v>-0.102584408587925</c:v>
                </c:pt>
                <c:pt idx="591">
                  <c:v>-0.102584408587925</c:v>
                </c:pt>
                <c:pt idx="592">
                  <c:v>-8.0387940293076304E-2</c:v>
                </c:pt>
                <c:pt idx="593">
                  <c:v>6.0862312492324197E-2</c:v>
                </c:pt>
                <c:pt idx="594">
                  <c:v>0.34336281806312502</c:v>
                </c:pt>
                <c:pt idx="595">
                  <c:v>8.7094502295327197E-2</c:v>
                </c:pt>
                <c:pt idx="596">
                  <c:v>-7.2316497276767699E-2</c:v>
                </c:pt>
                <c:pt idx="597">
                  <c:v>-0.100566547833848</c:v>
                </c:pt>
                <c:pt idx="598">
                  <c:v>-0.10460226934200199</c:v>
                </c:pt>
                <c:pt idx="599">
                  <c:v>-0.106620130096079</c:v>
                </c:pt>
                <c:pt idx="600">
                  <c:v>-0.100566547833848</c:v>
                </c:pt>
                <c:pt idx="601">
                  <c:v>-4.4066446719687603E-2</c:v>
                </c:pt>
                <c:pt idx="602">
                  <c:v>0.24650550186742201</c:v>
                </c:pt>
                <c:pt idx="603">
                  <c:v>0.294934159965274</c:v>
                </c:pt>
                <c:pt idx="604">
                  <c:v>-2.99414214411476E-2</c:v>
                </c:pt>
                <c:pt idx="605">
                  <c:v>-9.65308263256935E-2</c:v>
                </c:pt>
                <c:pt idx="606">
                  <c:v>-0.106620130096079</c:v>
                </c:pt>
                <c:pt idx="607">
                  <c:v>-0.110655851604234</c:v>
                </c:pt>
                <c:pt idx="608">
                  <c:v>-0.110655851604234</c:v>
                </c:pt>
                <c:pt idx="609">
                  <c:v>-0.112673712358311</c:v>
                </c:pt>
                <c:pt idx="610">
                  <c:v>-0.100566547833848</c:v>
                </c:pt>
                <c:pt idx="611">
                  <c:v>-3.7092316381446199E-3</c:v>
                </c:pt>
                <c:pt idx="612">
                  <c:v>0.37564859012835999</c:v>
                </c:pt>
                <c:pt idx="613">
                  <c:v>0.157719628688027</c:v>
                </c:pt>
                <c:pt idx="614">
                  <c:v>-6.6262915014536294E-2</c:v>
                </c:pt>
                <c:pt idx="615">
                  <c:v>-0.100566547833848</c:v>
                </c:pt>
                <c:pt idx="616">
                  <c:v>-0.10460226934200199</c:v>
                </c:pt>
                <c:pt idx="617">
                  <c:v>-0.102584408587925</c:v>
                </c:pt>
                <c:pt idx="618">
                  <c:v>-7.6352218784922002E-2</c:v>
                </c:pt>
                <c:pt idx="619">
                  <c:v>4.8755147967861297E-2</c:v>
                </c:pt>
                <c:pt idx="620">
                  <c:v>0.26063052714596202</c:v>
                </c:pt>
                <c:pt idx="621">
                  <c:v>9.11302238034815E-2</c:v>
                </c:pt>
                <c:pt idx="622">
                  <c:v>-6.2227193506381999E-2</c:v>
                </c:pt>
                <c:pt idx="623">
                  <c:v>-9.2495104817539198E-2</c:v>
                </c:pt>
                <c:pt idx="624">
                  <c:v>-0.100566547833848</c:v>
                </c:pt>
                <c:pt idx="625">
                  <c:v>-8.6441522555307806E-2</c:v>
                </c:pt>
                <c:pt idx="626">
                  <c:v>-3.3977142949301903E-2</c:v>
                </c:pt>
                <c:pt idx="627">
                  <c:v>0.14561246416356499</c:v>
                </c:pt>
                <c:pt idx="628">
                  <c:v>0.19605898301549299</c:v>
                </c:pt>
                <c:pt idx="629">
                  <c:v>3.2648987000968198E-4</c:v>
                </c:pt>
                <c:pt idx="630">
                  <c:v>-7.6352218784922002E-2</c:v>
                </c:pt>
                <c:pt idx="631">
                  <c:v>-9.4512965571616397E-2</c:v>
                </c:pt>
                <c:pt idx="632">
                  <c:v>-9.2495104817539198E-2</c:v>
                </c:pt>
                <c:pt idx="633">
                  <c:v>-6.4245054260459095E-2</c:v>
                </c:pt>
                <c:pt idx="634">
                  <c:v>5.4808730230092702E-2</c:v>
                </c:pt>
                <c:pt idx="635">
                  <c:v>0.22430903357257301</c:v>
                </c:pt>
                <c:pt idx="636">
                  <c:v>7.9023059279018495E-2</c:v>
                </c:pt>
                <c:pt idx="637">
                  <c:v>-5.6173611244150497E-2</c:v>
                </c:pt>
                <c:pt idx="638">
                  <c:v>-9.0477244063462095E-2</c:v>
                </c:pt>
                <c:pt idx="639">
                  <c:v>-9.4512965571616397E-2</c:v>
                </c:pt>
                <c:pt idx="640">
                  <c:v>-8.2405801047153504E-2</c:v>
                </c:pt>
                <c:pt idx="641">
                  <c:v>-1.9852117670761799E-2</c:v>
                </c:pt>
                <c:pt idx="642">
                  <c:v>0.16579107170433599</c:v>
                </c:pt>
                <c:pt idx="643">
                  <c:v>0.18193395773695301</c:v>
                </c:pt>
                <c:pt idx="644">
                  <c:v>-1.17806746544532E-2</c:v>
                </c:pt>
                <c:pt idx="645">
                  <c:v>-8.2405801047153504E-2</c:v>
                </c:pt>
                <c:pt idx="646">
                  <c:v>-9.65308263256935E-2</c:v>
                </c:pt>
                <c:pt idx="647">
                  <c:v>-9.4512965571616397E-2</c:v>
                </c:pt>
                <c:pt idx="648">
                  <c:v>-6.2227193506381999E-2</c:v>
                </c:pt>
                <c:pt idx="649">
                  <c:v>5.8844451738246997E-2</c:v>
                </c:pt>
                <c:pt idx="650">
                  <c:v>0.23641619809703601</c:v>
                </c:pt>
                <c:pt idx="651">
                  <c:v>7.4987337770864207E-2</c:v>
                </c:pt>
                <c:pt idx="652">
                  <c:v>-6.0209332752304799E-2</c:v>
                </c:pt>
                <c:pt idx="653">
                  <c:v>-9.2495104817539198E-2</c:v>
                </c:pt>
                <c:pt idx="654">
                  <c:v>-9.65308263256935E-2</c:v>
                </c:pt>
                <c:pt idx="655">
                  <c:v>-8.6441522555307806E-2</c:v>
                </c:pt>
                <c:pt idx="656">
                  <c:v>-2.3887839178916102E-2</c:v>
                </c:pt>
                <c:pt idx="657">
                  <c:v>0.16579107170433599</c:v>
                </c:pt>
                <c:pt idx="658">
                  <c:v>0.19807684376956999</c:v>
                </c:pt>
                <c:pt idx="659">
                  <c:v>-7.7449531462989198E-3</c:v>
                </c:pt>
                <c:pt idx="660">
                  <c:v>-8.2405801047153504E-2</c:v>
                </c:pt>
                <c:pt idx="661">
                  <c:v>-9.65308263256935E-2</c:v>
                </c:pt>
                <c:pt idx="662">
                  <c:v>-9.65308263256935E-2</c:v>
                </c:pt>
                <c:pt idx="663">
                  <c:v>-7.0298636522690597E-2</c:v>
                </c:pt>
                <c:pt idx="664">
                  <c:v>3.6647983443398403E-2</c:v>
                </c:pt>
                <c:pt idx="665">
                  <c:v>0.242469780359268</c:v>
                </c:pt>
                <c:pt idx="666">
                  <c:v>0.105255249082022</c:v>
                </c:pt>
                <c:pt idx="667">
                  <c:v>-5.2137889735996201E-2</c:v>
                </c:pt>
                <c:pt idx="668">
                  <c:v>-9.0477244063462095E-2</c:v>
                </c:pt>
                <c:pt idx="669">
                  <c:v>-9.85486870797707E-2</c:v>
                </c:pt>
                <c:pt idx="670">
                  <c:v>-9.0477244063462095E-2</c:v>
                </c:pt>
                <c:pt idx="671">
                  <c:v>-4.6084307473764803E-2</c:v>
                </c:pt>
                <c:pt idx="672">
                  <c:v>0.12543385662279299</c:v>
                </c:pt>
                <c:pt idx="673">
                  <c:v>0.24448764111334501</c:v>
                </c:pt>
                <c:pt idx="674">
                  <c:v>2.25229581648583E-2</c:v>
                </c:pt>
                <c:pt idx="675">
                  <c:v>-7.6352218784922002E-2</c:v>
                </c:pt>
                <c:pt idx="676">
                  <c:v>-9.65308263256935E-2</c:v>
                </c:pt>
                <c:pt idx="677">
                  <c:v>-9.85486870797707E-2</c:v>
                </c:pt>
                <c:pt idx="678">
                  <c:v>-8.4423661801230607E-2</c:v>
                </c:pt>
                <c:pt idx="679">
                  <c:v>-9.7628139003760692E-3</c:v>
                </c:pt>
                <c:pt idx="680">
                  <c:v>0.21421972980218801</c:v>
                </c:pt>
                <c:pt idx="681">
                  <c:v>0.18395181849103001</c:v>
                </c:pt>
                <c:pt idx="682">
                  <c:v>-2.7923560687070401E-2</c:v>
                </c:pt>
                <c:pt idx="683">
                  <c:v>-8.8459383309384895E-2</c:v>
                </c:pt>
                <c:pt idx="684">
                  <c:v>-9.85486870797707E-2</c:v>
                </c:pt>
                <c:pt idx="685">
                  <c:v>-9.85486870797707E-2</c:v>
                </c:pt>
                <c:pt idx="686">
                  <c:v>-7.6352218784922002E-2</c:v>
                </c:pt>
                <c:pt idx="687">
                  <c:v>3.4630122689321197E-2</c:v>
                </c:pt>
                <c:pt idx="688">
                  <c:v>0.26870197016227099</c:v>
                </c:pt>
                <c:pt idx="689">
                  <c:v>0.11332669209833</c:v>
                </c:pt>
                <c:pt idx="690">
                  <c:v>-5.8191471998227703E-2</c:v>
                </c:pt>
                <c:pt idx="691">
                  <c:v>-9.65308263256935E-2</c:v>
                </c:pt>
                <c:pt idx="692">
                  <c:v>-0.102584408587925</c:v>
                </c:pt>
                <c:pt idx="693">
                  <c:v>-9.85486870797707E-2</c:v>
                </c:pt>
                <c:pt idx="694">
                  <c:v>-6.8280775768613397E-2</c:v>
                </c:pt>
                <c:pt idx="695">
                  <c:v>8.1040920033095695E-2</c:v>
                </c:pt>
                <c:pt idx="696">
                  <c:v>0.28888057770304199</c:v>
                </c:pt>
                <c:pt idx="697">
                  <c:v>6.28801732464013E-2</c:v>
                </c:pt>
                <c:pt idx="698">
                  <c:v>-7.2316497276767699E-2</c:v>
                </c:pt>
                <c:pt idx="699">
                  <c:v>-0.100566547833848</c:v>
                </c:pt>
                <c:pt idx="700">
                  <c:v>-0.102584408587925</c:v>
                </c:pt>
                <c:pt idx="701">
                  <c:v>-9.85486870797707E-2</c:v>
                </c:pt>
                <c:pt idx="702">
                  <c:v>-6.4245054260459095E-2</c:v>
                </c:pt>
                <c:pt idx="703">
                  <c:v>0.10929097059017601</c:v>
                </c:pt>
                <c:pt idx="704">
                  <c:v>0.30300560298158202</c:v>
                </c:pt>
                <c:pt idx="705">
                  <c:v>4.0683704951552699E-2</c:v>
                </c:pt>
                <c:pt idx="706">
                  <c:v>-7.8370079538999202E-2</c:v>
                </c:pt>
                <c:pt idx="707">
                  <c:v>-0.100566547833848</c:v>
                </c:pt>
                <c:pt idx="708">
                  <c:v>-0.10460226934200199</c:v>
                </c:pt>
                <c:pt idx="709">
                  <c:v>-0.102584408587925</c:v>
                </c:pt>
                <c:pt idx="710">
                  <c:v>-7.0298636522690597E-2</c:v>
                </c:pt>
                <c:pt idx="711">
                  <c:v>9.3148084557558603E-2</c:v>
                </c:pt>
                <c:pt idx="712">
                  <c:v>0.32923779278458498</c:v>
                </c:pt>
                <c:pt idx="713">
                  <c:v>5.2790869476015599E-2</c:v>
                </c:pt>
                <c:pt idx="714">
                  <c:v>-8.0387940293076304E-2</c:v>
                </c:pt>
                <c:pt idx="715">
                  <c:v>-0.102584408587925</c:v>
                </c:pt>
                <c:pt idx="716">
                  <c:v>-0.106620130096079</c:v>
                </c:pt>
                <c:pt idx="717">
                  <c:v>-0.108637990850156</c:v>
                </c:pt>
                <c:pt idx="718">
                  <c:v>-9.2495104817539198E-2</c:v>
                </c:pt>
                <c:pt idx="719">
                  <c:v>1.0415793640395399E-2</c:v>
                </c:pt>
                <c:pt idx="720">
                  <c:v>0.335291375046817</c:v>
                </c:pt>
                <c:pt idx="721">
                  <c:v>0.159737489442105</c:v>
                </c:pt>
                <c:pt idx="722">
                  <c:v>-6.8280775768613397E-2</c:v>
                </c:pt>
                <c:pt idx="723">
                  <c:v>-0.100566547833848</c:v>
                </c:pt>
                <c:pt idx="724">
                  <c:v>-0.108637990850156</c:v>
                </c:pt>
                <c:pt idx="725">
                  <c:v>-0.108637990850156</c:v>
                </c:pt>
                <c:pt idx="726">
                  <c:v>-0.110655851604234</c:v>
                </c:pt>
                <c:pt idx="727">
                  <c:v>-9.4512965571616397E-2</c:v>
                </c:pt>
                <c:pt idx="728">
                  <c:v>2.8576540427089799E-2</c:v>
                </c:pt>
                <c:pt idx="729">
                  <c:v>0.39380933691505399</c:v>
                </c:pt>
                <c:pt idx="730">
                  <c:v>0.12745171737687</c:v>
                </c:pt>
                <c:pt idx="731">
                  <c:v>-8.0387940293076304E-2</c:v>
                </c:pt>
                <c:pt idx="732">
                  <c:v>-0.10460226934200199</c:v>
                </c:pt>
                <c:pt idx="733">
                  <c:v>-0.110655851604234</c:v>
                </c:pt>
                <c:pt idx="734">
                  <c:v>-0.112673712358311</c:v>
                </c:pt>
                <c:pt idx="735">
                  <c:v>-0.11469157311238801</c:v>
                </c:pt>
                <c:pt idx="736">
                  <c:v>-0.11469157311238801</c:v>
                </c:pt>
                <c:pt idx="737">
                  <c:v>-9.4512965571616397E-2</c:v>
                </c:pt>
                <c:pt idx="738">
                  <c:v>5.0773008721938399E-2</c:v>
                </c:pt>
                <c:pt idx="739">
                  <c:v>0.26466624865411598</c:v>
                </c:pt>
                <c:pt idx="740">
                  <c:v>7.9023059279018495E-2</c:v>
                </c:pt>
                <c:pt idx="741">
                  <c:v>-5.6173611244150497E-2</c:v>
                </c:pt>
                <c:pt idx="742">
                  <c:v>-8.8459383309384895E-2</c:v>
                </c:pt>
                <c:pt idx="743">
                  <c:v>-8.8459383309384895E-2</c:v>
                </c:pt>
                <c:pt idx="744">
                  <c:v>-6.0209332752304799E-2</c:v>
                </c:pt>
                <c:pt idx="745">
                  <c:v>3.0594401181166901E-2</c:v>
                </c:pt>
                <c:pt idx="746">
                  <c:v>0.15570176793394999</c:v>
                </c:pt>
                <c:pt idx="747">
                  <c:v>7.7005198524941407E-2</c:v>
                </c:pt>
                <c:pt idx="748">
                  <c:v>-3.8012864457456198E-2</c:v>
                </c:pt>
                <c:pt idx="749">
                  <c:v>-7.8370079538999202E-2</c:v>
                </c:pt>
                <c:pt idx="750">
                  <c:v>-8.2405801047153504E-2</c:v>
                </c:pt>
                <c:pt idx="751">
                  <c:v>-6.2227193506381999E-2</c:v>
                </c:pt>
                <c:pt idx="752">
                  <c:v>1.6469375902626902E-2</c:v>
                </c:pt>
                <c:pt idx="753">
                  <c:v>0.14359460340948699</c:v>
                </c:pt>
                <c:pt idx="754">
                  <c:v>9.7183806065712905E-2</c:v>
                </c:pt>
                <c:pt idx="755">
                  <c:v>-2.3887839178916102E-2</c:v>
                </c:pt>
                <c:pt idx="756">
                  <c:v>-7.4334358030844899E-2</c:v>
                </c:pt>
                <c:pt idx="757">
                  <c:v>-8.2405801047153504E-2</c:v>
                </c:pt>
                <c:pt idx="758">
                  <c:v>-6.6262915014536294E-2</c:v>
                </c:pt>
                <c:pt idx="759">
                  <c:v>-1.69137088406747E-3</c:v>
                </c:pt>
                <c:pt idx="760">
                  <c:v>0.12745171737687</c:v>
                </c:pt>
                <c:pt idx="761">
                  <c:v>0.121398135114639</c:v>
                </c:pt>
                <c:pt idx="762">
                  <c:v>-9.7628139003760692E-3</c:v>
                </c:pt>
                <c:pt idx="763">
                  <c:v>-7.0298636522690597E-2</c:v>
                </c:pt>
                <c:pt idx="764">
                  <c:v>-8.4423661801230607E-2</c:v>
                </c:pt>
                <c:pt idx="765">
                  <c:v>-7.4334358030844899E-2</c:v>
                </c:pt>
                <c:pt idx="766">
                  <c:v>-1.9852117670761799E-2</c:v>
                </c:pt>
                <c:pt idx="767">
                  <c:v>0.107273109836099</c:v>
                </c:pt>
                <c:pt idx="768">
                  <c:v>0.14561246416356499</c:v>
                </c:pt>
                <c:pt idx="769">
                  <c:v>1.2433654394472599E-2</c:v>
                </c:pt>
                <c:pt idx="770">
                  <c:v>-6.4245054260459095E-2</c:v>
                </c:pt>
                <c:pt idx="771">
                  <c:v>-8.2405801047153504E-2</c:v>
                </c:pt>
                <c:pt idx="772">
                  <c:v>-7.8370079538999202E-2</c:v>
                </c:pt>
                <c:pt idx="773">
                  <c:v>-3.8012864457456198E-2</c:v>
                </c:pt>
                <c:pt idx="774">
                  <c:v>7.4987337770864207E-2</c:v>
                </c:pt>
                <c:pt idx="775">
                  <c:v>0.16377321095025901</c:v>
                </c:pt>
                <c:pt idx="776">
                  <c:v>3.8665844197475499E-2</c:v>
                </c:pt>
                <c:pt idx="777">
                  <c:v>-5.6173611244150497E-2</c:v>
                </c:pt>
                <c:pt idx="778">
                  <c:v>-8.2405801047153504E-2</c:v>
                </c:pt>
                <c:pt idx="779">
                  <c:v>-8.2405801047153504E-2</c:v>
                </c:pt>
                <c:pt idx="780">
                  <c:v>-5.4155750490073401E-2</c:v>
                </c:pt>
                <c:pt idx="781">
                  <c:v>4.6737287213784097E-2</c:v>
                </c:pt>
                <c:pt idx="782">
                  <c:v>0.16982679321249</c:v>
                </c:pt>
                <c:pt idx="783">
                  <c:v>7.4987337770864207E-2</c:v>
                </c:pt>
                <c:pt idx="784">
                  <c:v>-4.4066446719687603E-2</c:v>
                </c:pt>
                <c:pt idx="785">
                  <c:v>-8.0387940293076304E-2</c:v>
                </c:pt>
                <c:pt idx="786">
                  <c:v>-8.6441522555307806E-2</c:v>
                </c:pt>
                <c:pt idx="787">
                  <c:v>-6.6262915014536294E-2</c:v>
                </c:pt>
                <c:pt idx="788">
                  <c:v>8.3979328863182795E-3</c:v>
                </c:pt>
                <c:pt idx="789">
                  <c:v>0.15570176793394999</c:v>
                </c:pt>
                <c:pt idx="790">
                  <c:v>0.115344552852407</c:v>
                </c:pt>
                <c:pt idx="791">
                  <c:v>-2.3887839178916102E-2</c:v>
                </c:pt>
                <c:pt idx="792">
                  <c:v>-7.6352218784922002E-2</c:v>
                </c:pt>
                <c:pt idx="793">
                  <c:v>-8.8459383309384895E-2</c:v>
                </c:pt>
                <c:pt idx="794">
                  <c:v>-7.6352218784922002E-2</c:v>
                </c:pt>
                <c:pt idx="795">
                  <c:v>-1.9852117670761799E-2</c:v>
                </c:pt>
                <c:pt idx="796">
                  <c:v>0.12543385662279299</c:v>
                </c:pt>
                <c:pt idx="797">
                  <c:v>0.15570176793394999</c:v>
                </c:pt>
                <c:pt idx="798">
                  <c:v>4.3622113781639797E-3</c:v>
                </c:pt>
                <c:pt idx="799">
                  <c:v>-7.0298636522690597E-2</c:v>
                </c:pt>
                <c:pt idx="800">
                  <c:v>-8.6441522555307806E-2</c:v>
                </c:pt>
                <c:pt idx="801">
                  <c:v>-8.2405801047153504E-2</c:v>
                </c:pt>
                <c:pt idx="802">
                  <c:v>-4.6084307473764803E-2</c:v>
                </c:pt>
                <c:pt idx="803">
                  <c:v>7.7005198524941407E-2</c:v>
                </c:pt>
                <c:pt idx="804">
                  <c:v>0.18395181849103001</c:v>
                </c:pt>
                <c:pt idx="805">
                  <c:v>4.4719426459707001E-2</c:v>
                </c:pt>
                <c:pt idx="806">
                  <c:v>-5.8191471998227703E-2</c:v>
                </c:pt>
                <c:pt idx="807">
                  <c:v>-8.4423661801230607E-2</c:v>
                </c:pt>
                <c:pt idx="808">
                  <c:v>-8.6441522555307806E-2</c:v>
                </c:pt>
                <c:pt idx="809">
                  <c:v>-6.4245054260459095E-2</c:v>
                </c:pt>
                <c:pt idx="810">
                  <c:v>3.0594401181166901E-2</c:v>
                </c:pt>
                <c:pt idx="811">
                  <c:v>0.18395181849103001</c:v>
                </c:pt>
                <c:pt idx="812">
                  <c:v>9.9201666819789994E-2</c:v>
                </c:pt>
                <c:pt idx="813">
                  <c:v>-3.8012864457456198E-2</c:v>
                </c:pt>
                <c:pt idx="814">
                  <c:v>-8.2405801047153504E-2</c:v>
                </c:pt>
                <c:pt idx="815">
                  <c:v>-8.8459383309384895E-2</c:v>
                </c:pt>
                <c:pt idx="816">
                  <c:v>-7.4334358030844899E-2</c:v>
                </c:pt>
                <c:pt idx="817">
                  <c:v>-1.17806746544532E-2</c:v>
                </c:pt>
                <c:pt idx="818">
                  <c:v>0.14561246416356499</c:v>
                </c:pt>
                <c:pt idx="819">
                  <c:v>0.15570176793394999</c:v>
                </c:pt>
                <c:pt idx="820">
                  <c:v>-7.7449531462989198E-3</c:v>
                </c:pt>
                <c:pt idx="821">
                  <c:v>-7.4334358030844899E-2</c:v>
                </c:pt>
                <c:pt idx="822">
                  <c:v>-8.8459383309384895E-2</c:v>
                </c:pt>
                <c:pt idx="823">
                  <c:v>-8.2405801047153504E-2</c:v>
                </c:pt>
                <c:pt idx="824">
                  <c:v>-4.6084307473764803E-2</c:v>
                </c:pt>
                <c:pt idx="825">
                  <c:v>8.91123630494043E-2</c:v>
                </c:pt>
                <c:pt idx="826">
                  <c:v>0.19605898301549299</c:v>
                </c:pt>
                <c:pt idx="827">
                  <c:v>4.0683704951552699E-2</c:v>
                </c:pt>
                <c:pt idx="828">
                  <c:v>-6.2227193506381999E-2</c:v>
                </c:pt>
                <c:pt idx="829">
                  <c:v>-8.8459383309384895E-2</c:v>
                </c:pt>
                <c:pt idx="830">
                  <c:v>-8.8459383309384895E-2</c:v>
                </c:pt>
                <c:pt idx="831">
                  <c:v>-6.6262915014536294E-2</c:v>
                </c:pt>
                <c:pt idx="832">
                  <c:v>2.45408189189355E-2</c:v>
                </c:pt>
                <c:pt idx="833">
                  <c:v>0.192023261507339</c:v>
                </c:pt>
                <c:pt idx="834">
                  <c:v>0.107273109836099</c:v>
                </c:pt>
                <c:pt idx="835">
                  <c:v>-4.0030725211533301E-2</c:v>
                </c:pt>
                <c:pt idx="836">
                  <c:v>-8.4423661801230607E-2</c:v>
                </c:pt>
                <c:pt idx="837">
                  <c:v>-9.2495104817539198E-2</c:v>
                </c:pt>
                <c:pt idx="838">
                  <c:v>-8.0387940293076304E-2</c:v>
                </c:pt>
                <c:pt idx="839">
                  <c:v>-2.5905699932993301E-2</c:v>
                </c:pt>
                <c:pt idx="840">
                  <c:v>0.139558881901333</c:v>
                </c:pt>
                <c:pt idx="841">
                  <c:v>0.179916096982876</c:v>
                </c:pt>
                <c:pt idx="842">
                  <c:v>2.3443506240868302E-3</c:v>
                </c:pt>
                <c:pt idx="843">
                  <c:v>-7.4334358030844899E-2</c:v>
                </c:pt>
                <c:pt idx="844">
                  <c:v>-9.2495104817539198E-2</c:v>
                </c:pt>
                <c:pt idx="845">
                  <c:v>-9.0477244063462095E-2</c:v>
                </c:pt>
                <c:pt idx="846">
                  <c:v>-5.8191471998227703E-2</c:v>
                </c:pt>
                <c:pt idx="847">
                  <c:v>6.28801732464013E-2</c:v>
                </c:pt>
                <c:pt idx="848">
                  <c:v>0.21421972980218801</c:v>
                </c:pt>
                <c:pt idx="849">
                  <c:v>6.8933755508632802E-2</c:v>
                </c:pt>
                <c:pt idx="850">
                  <c:v>-5.6173611244150497E-2</c:v>
                </c:pt>
                <c:pt idx="851">
                  <c:v>-9.0477244063462095E-2</c:v>
                </c:pt>
                <c:pt idx="852">
                  <c:v>-9.2495104817539198E-2</c:v>
                </c:pt>
                <c:pt idx="853">
                  <c:v>-7.8370079538999202E-2</c:v>
                </c:pt>
                <c:pt idx="854">
                  <c:v>-5.7270923922217703E-3</c:v>
                </c:pt>
                <c:pt idx="855">
                  <c:v>0.17588037547472199</c:v>
                </c:pt>
                <c:pt idx="856">
                  <c:v>0.157719628688027</c:v>
                </c:pt>
                <c:pt idx="857">
                  <c:v>-1.9852117670761799E-2</c:v>
                </c:pt>
                <c:pt idx="858">
                  <c:v>-8.0387940293076304E-2</c:v>
                </c:pt>
                <c:pt idx="859">
                  <c:v>-9.65308263256935E-2</c:v>
                </c:pt>
                <c:pt idx="860">
                  <c:v>-9.0477244063462095E-2</c:v>
                </c:pt>
                <c:pt idx="861">
                  <c:v>-5.4155750490073401E-2</c:v>
                </c:pt>
                <c:pt idx="862">
                  <c:v>8.7094502295327197E-2</c:v>
                </c:pt>
                <c:pt idx="863">
                  <c:v>0.222291172818496</c:v>
                </c:pt>
                <c:pt idx="864">
                  <c:v>4.8755147967861297E-2</c:v>
                </c:pt>
                <c:pt idx="865">
                  <c:v>-6.4245054260459095E-2</c:v>
                </c:pt>
                <c:pt idx="866">
                  <c:v>-9.0477244063462095E-2</c:v>
                </c:pt>
                <c:pt idx="867">
                  <c:v>-9.4512965571616397E-2</c:v>
                </c:pt>
                <c:pt idx="868">
                  <c:v>-7.8370079538999202E-2</c:v>
                </c:pt>
                <c:pt idx="869">
                  <c:v>-1.69137088406747E-3</c:v>
                </c:pt>
                <c:pt idx="870">
                  <c:v>0.19404112226141601</c:v>
                </c:pt>
                <c:pt idx="871">
                  <c:v>0.15368390717987301</c:v>
                </c:pt>
                <c:pt idx="872">
                  <c:v>-2.99414214411476E-2</c:v>
                </c:pt>
                <c:pt idx="873">
                  <c:v>-8.4423661801230607E-2</c:v>
                </c:pt>
                <c:pt idx="874">
                  <c:v>-9.4512965571616397E-2</c:v>
                </c:pt>
                <c:pt idx="875">
                  <c:v>-9.0477244063462095E-2</c:v>
                </c:pt>
                <c:pt idx="876">
                  <c:v>-5.4155750490073401E-2</c:v>
                </c:pt>
                <c:pt idx="877">
                  <c:v>8.91123630494043E-2</c:v>
                </c:pt>
                <c:pt idx="878">
                  <c:v>0.23641619809703601</c:v>
                </c:pt>
                <c:pt idx="879">
                  <c:v>4.8755147967861297E-2</c:v>
                </c:pt>
                <c:pt idx="880">
                  <c:v>-6.8280775768613397E-2</c:v>
                </c:pt>
                <c:pt idx="881">
                  <c:v>-9.2495104817539198E-2</c:v>
                </c:pt>
                <c:pt idx="882">
                  <c:v>-9.65308263256935E-2</c:v>
                </c:pt>
                <c:pt idx="883">
                  <c:v>-8.2405801047153504E-2</c:v>
                </c:pt>
                <c:pt idx="884">
                  <c:v>-9.7628139003760692E-3</c:v>
                </c:pt>
                <c:pt idx="885">
                  <c:v>0.192023261507339</c:v>
                </c:pt>
                <c:pt idx="886">
                  <c:v>0.17386251472064501</c:v>
                </c:pt>
                <c:pt idx="887">
                  <c:v>-2.3887839178916102E-2</c:v>
                </c:pt>
                <c:pt idx="888">
                  <c:v>-8.4423661801230607E-2</c:v>
                </c:pt>
                <c:pt idx="889">
                  <c:v>-9.85486870797707E-2</c:v>
                </c:pt>
                <c:pt idx="890">
                  <c:v>-9.2495104817539198E-2</c:v>
                </c:pt>
                <c:pt idx="891">
                  <c:v>-6.4245054260459095E-2</c:v>
                </c:pt>
                <c:pt idx="892">
                  <c:v>6.28801732464013E-2</c:v>
                </c:pt>
                <c:pt idx="893">
                  <c:v>0.25054122337557599</c:v>
                </c:pt>
                <c:pt idx="894">
                  <c:v>7.7005198524941407E-2</c:v>
                </c:pt>
                <c:pt idx="895">
                  <c:v>-6.2227193506381999E-2</c:v>
                </c:pt>
                <c:pt idx="896">
                  <c:v>-9.4512965571616397E-2</c:v>
                </c:pt>
                <c:pt idx="897">
                  <c:v>-0.100566547833848</c:v>
                </c:pt>
                <c:pt idx="898">
                  <c:v>-9.0477244063462095E-2</c:v>
                </c:pt>
                <c:pt idx="899">
                  <c:v>-4.0030725211533301E-2</c:v>
                </c:pt>
                <c:pt idx="900">
                  <c:v>0.15368390717987301</c:v>
                </c:pt>
                <c:pt idx="901">
                  <c:v>0.22632689432665101</c:v>
                </c:pt>
                <c:pt idx="902">
                  <c:v>2.3443506240868302E-3</c:v>
                </c:pt>
                <c:pt idx="903">
                  <c:v>-8.2405801047153504E-2</c:v>
                </c:pt>
                <c:pt idx="904">
                  <c:v>-9.85486870797707E-2</c:v>
                </c:pt>
                <c:pt idx="905">
                  <c:v>-9.85486870797707E-2</c:v>
                </c:pt>
                <c:pt idx="906">
                  <c:v>-8.2405801047153504E-2</c:v>
                </c:pt>
                <c:pt idx="907">
                  <c:v>4.3622113781639797E-3</c:v>
                </c:pt>
                <c:pt idx="908">
                  <c:v>0.23439833734295901</c:v>
                </c:pt>
                <c:pt idx="909">
                  <c:v>0.157719628688027</c:v>
                </c:pt>
                <c:pt idx="910">
                  <c:v>-4.2048585965610501E-2</c:v>
                </c:pt>
                <c:pt idx="911">
                  <c:v>-9.0477244063462095E-2</c:v>
                </c:pt>
                <c:pt idx="912">
                  <c:v>-9.85486870797707E-2</c:v>
                </c:pt>
                <c:pt idx="913">
                  <c:v>-9.65308263256935E-2</c:v>
                </c:pt>
                <c:pt idx="914">
                  <c:v>-7.4334358030844899E-2</c:v>
                </c:pt>
                <c:pt idx="915">
                  <c:v>5.2790869476015599E-2</c:v>
                </c:pt>
                <c:pt idx="916">
                  <c:v>0.27677341317857901</c:v>
                </c:pt>
                <c:pt idx="917">
                  <c:v>9.11302238034815E-2</c:v>
                </c:pt>
                <c:pt idx="918">
                  <c:v>-6.4245054260459095E-2</c:v>
                </c:pt>
                <c:pt idx="919">
                  <c:v>-9.65308263256935E-2</c:v>
                </c:pt>
                <c:pt idx="920">
                  <c:v>-0.100566547833848</c:v>
                </c:pt>
                <c:pt idx="921">
                  <c:v>-9.4512965571616397E-2</c:v>
                </c:pt>
                <c:pt idx="922">
                  <c:v>-6.2227193506381999E-2</c:v>
                </c:pt>
                <c:pt idx="923">
                  <c:v>9.9201666819789994E-2</c:v>
                </c:pt>
                <c:pt idx="924">
                  <c:v>0.28888057770304199</c:v>
                </c:pt>
                <c:pt idx="925">
                  <c:v>4.8755147967861297E-2</c:v>
                </c:pt>
                <c:pt idx="926">
                  <c:v>-7.6352218784922002E-2</c:v>
                </c:pt>
                <c:pt idx="927">
                  <c:v>-9.85486870797707E-2</c:v>
                </c:pt>
                <c:pt idx="928">
                  <c:v>-0.102584408587925</c:v>
                </c:pt>
                <c:pt idx="929">
                  <c:v>-9.65308263256935E-2</c:v>
                </c:pt>
                <c:pt idx="930">
                  <c:v>-6.2227193506381999E-2</c:v>
                </c:pt>
                <c:pt idx="931">
                  <c:v>0.121398135114639</c:v>
                </c:pt>
                <c:pt idx="932">
                  <c:v>0.30098774222750502</c:v>
                </c:pt>
                <c:pt idx="933">
                  <c:v>3.2612261935244101E-2</c:v>
                </c:pt>
                <c:pt idx="934">
                  <c:v>-8.2405801047153504E-2</c:v>
                </c:pt>
                <c:pt idx="935">
                  <c:v>-0.100566547833848</c:v>
                </c:pt>
                <c:pt idx="936">
                  <c:v>-0.10460226934200199</c:v>
                </c:pt>
                <c:pt idx="937">
                  <c:v>-0.102584408587925</c:v>
                </c:pt>
                <c:pt idx="938">
                  <c:v>-7.0298636522690597E-2</c:v>
                </c:pt>
                <c:pt idx="939">
                  <c:v>9.5165945311635705E-2</c:v>
                </c:pt>
                <c:pt idx="940">
                  <c:v>0.33327351429273899</c:v>
                </c:pt>
                <c:pt idx="941">
                  <c:v>5.2790869476015599E-2</c:v>
                </c:pt>
                <c:pt idx="942">
                  <c:v>-8.0387940293076304E-2</c:v>
                </c:pt>
                <c:pt idx="943">
                  <c:v>-0.102584408587925</c:v>
                </c:pt>
                <c:pt idx="944">
                  <c:v>-0.106620130096079</c:v>
                </c:pt>
                <c:pt idx="945">
                  <c:v>-0.106620130096079</c:v>
                </c:pt>
                <c:pt idx="946">
                  <c:v>-9.2495104817539198E-2</c:v>
                </c:pt>
                <c:pt idx="947">
                  <c:v>-3.7092316381446199E-3</c:v>
                </c:pt>
                <c:pt idx="948">
                  <c:v>0.32721993203050798</c:v>
                </c:pt>
                <c:pt idx="949">
                  <c:v>0.18798753999918499</c:v>
                </c:pt>
                <c:pt idx="950">
                  <c:v>-5.8191471998227703E-2</c:v>
                </c:pt>
                <c:pt idx="951">
                  <c:v>-0.100566547833848</c:v>
                </c:pt>
                <c:pt idx="952">
                  <c:v>-0.106620130096079</c:v>
                </c:pt>
                <c:pt idx="953">
                  <c:v>-0.110655851604234</c:v>
                </c:pt>
                <c:pt idx="954">
                  <c:v>-0.110655851604234</c:v>
                </c:pt>
                <c:pt idx="955">
                  <c:v>-0.10460226934200199</c:v>
                </c:pt>
                <c:pt idx="956">
                  <c:v>-3.8012864457456198E-2</c:v>
                </c:pt>
                <c:pt idx="957">
                  <c:v>0.32116634976827702</c:v>
                </c:pt>
                <c:pt idx="958">
                  <c:v>0.26870197016227099</c:v>
                </c:pt>
                <c:pt idx="959">
                  <c:v>-5.2137889735996201E-2</c:v>
                </c:pt>
                <c:pt idx="960">
                  <c:v>-0.100566547833848</c:v>
                </c:pt>
                <c:pt idx="961">
                  <c:v>-0.108637990850156</c:v>
                </c:pt>
                <c:pt idx="962">
                  <c:v>-0.110655851604234</c:v>
                </c:pt>
                <c:pt idx="963">
                  <c:v>-0.112673712358311</c:v>
                </c:pt>
                <c:pt idx="964">
                  <c:v>-0.112673712358311</c:v>
                </c:pt>
                <c:pt idx="965">
                  <c:v>-9.85486870797707E-2</c:v>
                </c:pt>
                <c:pt idx="966">
                  <c:v>2.0505097410781201E-2</c:v>
                </c:pt>
                <c:pt idx="967">
                  <c:v>0.25054122337557599</c:v>
                </c:pt>
                <c:pt idx="968">
                  <c:v>0.103237388327944</c:v>
                </c:pt>
                <c:pt idx="969">
                  <c:v>-4.8102168227841899E-2</c:v>
                </c:pt>
                <c:pt idx="970">
                  <c:v>-8.4423661801230607E-2</c:v>
                </c:pt>
                <c:pt idx="971">
                  <c:v>-8.4423661801230607E-2</c:v>
                </c:pt>
                <c:pt idx="972">
                  <c:v>-6.0209332752304799E-2</c:v>
                </c:pt>
                <c:pt idx="973">
                  <c:v>1.8487236656704001E-2</c:v>
                </c:pt>
                <c:pt idx="974">
                  <c:v>0.14359460340948699</c:v>
                </c:pt>
                <c:pt idx="975">
                  <c:v>8.91123630494043E-2</c:v>
                </c:pt>
                <c:pt idx="976">
                  <c:v>-3.1959282195224703E-2</c:v>
                </c:pt>
                <c:pt idx="977">
                  <c:v>-7.6352218784922002E-2</c:v>
                </c:pt>
                <c:pt idx="978">
                  <c:v>-8.0387940293076304E-2</c:v>
                </c:pt>
                <c:pt idx="979">
                  <c:v>-6.2227193506381999E-2</c:v>
                </c:pt>
                <c:pt idx="980">
                  <c:v>1.0415793640395399E-2</c:v>
                </c:pt>
                <c:pt idx="981">
                  <c:v>0.13350529963910199</c:v>
                </c:pt>
                <c:pt idx="982">
                  <c:v>0.103237388327944</c:v>
                </c:pt>
                <c:pt idx="983">
                  <c:v>-1.78342569166847E-2</c:v>
                </c:pt>
                <c:pt idx="984">
                  <c:v>-7.0298636522690597E-2</c:v>
                </c:pt>
                <c:pt idx="985">
                  <c:v>-8.0387940293076304E-2</c:v>
                </c:pt>
                <c:pt idx="986">
                  <c:v>-6.8280775768613397E-2</c:v>
                </c:pt>
                <c:pt idx="987">
                  <c:v>-5.7270923922217703E-3</c:v>
                </c:pt>
                <c:pt idx="988">
                  <c:v>0.121398135114639</c:v>
                </c:pt>
                <c:pt idx="989">
                  <c:v>0.12543385662279299</c:v>
                </c:pt>
                <c:pt idx="990">
                  <c:v>-1.69137088406747E-3</c:v>
                </c:pt>
                <c:pt idx="991">
                  <c:v>-6.8280775768613397E-2</c:v>
                </c:pt>
                <c:pt idx="992" formatCode="0.00E+00">
                  <c:v>-8.2405801047153504E-2</c:v>
                </c:pt>
                <c:pt idx="993">
                  <c:v>-7.4334358030844899E-2</c:v>
                </c:pt>
                <c:pt idx="994">
                  <c:v>-2.3887839178916102E-2</c:v>
                </c:pt>
                <c:pt idx="995">
                  <c:v>9.9201666819789994E-2</c:v>
                </c:pt>
                <c:pt idx="996">
                  <c:v>0.14561246416356499</c:v>
                </c:pt>
                <c:pt idx="997">
                  <c:v>1.6469375902626902E-2</c:v>
                </c:pt>
                <c:pt idx="998">
                  <c:v>-6.0209332752304799E-2</c:v>
                </c:pt>
                <c:pt idx="999">
                  <c:v>-8.2405801047153504E-2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BA-4AC3-95E6-97D4DC07E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5466248"/>
        <c:axId val="685465888"/>
      </c:scatterChart>
      <c:valAx>
        <c:axId val="685466248"/>
        <c:scaling>
          <c:orientation val="minMax"/>
          <c:max val="1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/>
                  <a:t>Time</a:t>
                </a:r>
                <a:r>
                  <a:rPr lang="en-US" altLang="ja-JP" sz="1200" baseline="0"/>
                  <a:t> step</a:t>
                </a:r>
                <a:endParaRPr lang="ja-JP" alt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85465888"/>
        <c:crossesAt val="-2"/>
        <c:crossBetween val="midCat"/>
      </c:valAx>
      <c:valAx>
        <c:axId val="685465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/>
                  <a:t>Signal</a:t>
                </a:r>
                <a:r>
                  <a:rPr lang="en-US" altLang="ja-JP" sz="1200" baseline="0"/>
                  <a:t> level(arb.units)</a:t>
                </a:r>
                <a:endParaRPr lang="ja-JP" alt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85466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Target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Sheet1!$A$1:$A$1000</c:f>
              <c:numCache>
                <c:formatCode>General</c:formatCode>
                <c:ptCount val="1000"/>
                <c:pt idx="0">
                  <c:v>1.68922186236438E-2</c:v>
                </c:pt>
                <c:pt idx="1">
                  <c:v>0.101642370294884</c:v>
                </c:pt>
                <c:pt idx="2">
                  <c:v>6.5320876721495405E-2</c:v>
                </c:pt>
                <c:pt idx="3">
                  <c:v>2.25229581648583E-2</c:v>
                </c:pt>
                <c:pt idx="4">
                  <c:v>0.13552316039317899</c:v>
                </c:pt>
                <c:pt idx="5">
                  <c:v>8.7094502295327197E-2</c:v>
                </c:pt>
                <c:pt idx="6">
                  <c:v>-2.5905699932993301E-2</c:v>
                </c:pt>
                <c:pt idx="7">
                  <c:v>-7.2316497276767699E-2</c:v>
                </c:pt>
                <c:pt idx="8">
                  <c:v>-8.0387940293076304E-2</c:v>
                </c:pt>
                <c:pt idx="9">
                  <c:v>-6.2227193506381999E-2</c:v>
                </c:pt>
                <c:pt idx="10">
                  <c:v>6.38007213224113E-3</c:v>
                </c:pt>
                <c:pt idx="11">
                  <c:v>0.12946957813094701</c:v>
                </c:pt>
                <c:pt idx="12">
                  <c:v>0.111308831344253</c:v>
                </c:pt>
                <c:pt idx="13">
                  <c:v>-1.3798535408530399E-2</c:v>
                </c:pt>
                <c:pt idx="14">
                  <c:v>-6.8280775768613397E-2</c:v>
                </c:pt>
                <c:pt idx="15">
                  <c:v>-8.0387940293076304E-2</c:v>
                </c:pt>
                <c:pt idx="16">
                  <c:v>-7.0298636522690597E-2</c:v>
                </c:pt>
                <c:pt idx="17">
                  <c:v>-1.17806746544532E-2</c:v>
                </c:pt>
                <c:pt idx="18">
                  <c:v>0.115344552852407</c:v>
                </c:pt>
                <c:pt idx="19">
                  <c:v>0.13148743888502401</c:v>
                </c:pt>
                <c:pt idx="20">
                  <c:v>2.3443506240868302E-3</c:v>
                </c:pt>
                <c:pt idx="21">
                  <c:v>-6.4245054260459095E-2</c:v>
                </c:pt>
                <c:pt idx="22">
                  <c:v>-8.2405801047153504E-2</c:v>
                </c:pt>
                <c:pt idx="23">
                  <c:v>-7.6352218784922002E-2</c:v>
                </c:pt>
                <c:pt idx="24">
                  <c:v>-2.99414214411476E-2</c:v>
                </c:pt>
                <c:pt idx="25">
                  <c:v>8.91123630494043E-2</c:v>
                </c:pt>
                <c:pt idx="26">
                  <c:v>0.15368390717987301</c:v>
                </c:pt>
                <c:pt idx="27">
                  <c:v>2.6558679673012599E-2</c:v>
                </c:pt>
                <c:pt idx="28">
                  <c:v>-6.0209332752304799E-2</c:v>
                </c:pt>
                <c:pt idx="29">
                  <c:v>-8.2405801047153504E-2</c:v>
                </c:pt>
                <c:pt idx="30">
                  <c:v>-8.0387940293076304E-2</c:v>
                </c:pt>
                <c:pt idx="31">
                  <c:v>-4.6084307473764803E-2</c:v>
                </c:pt>
                <c:pt idx="32">
                  <c:v>5.8844451738246997E-2</c:v>
                </c:pt>
                <c:pt idx="33">
                  <c:v>0.16579107170433599</c:v>
                </c:pt>
                <c:pt idx="34">
                  <c:v>5.4808730230092702E-2</c:v>
                </c:pt>
                <c:pt idx="35">
                  <c:v>-4.8102168227841899E-2</c:v>
                </c:pt>
                <c:pt idx="36">
                  <c:v>-7.8370079538999202E-2</c:v>
                </c:pt>
                <c:pt idx="37">
                  <c:v>-8.2405801047153504E-2</c:v>
                </c:pt>
                <c:pt idx="38">
                  <c:v>-5.8191471998227703E-2</c:v>
                </c:pt>
                <c:pt idx="39">
                  <c:v>3.0594401181166901E-2</c:v>
                </c:pt>
                <c:pt idx="40">
                  <c:v>0.16377321095025901</c:v>
                </c:pt>
                <c:pt idx="41">
                  <c:v>8.91123630494043E-2</c:v>
                </c:pt>
                <c:pt idx="42">
                  <c:v>-3.5995003703378999E-2</c:v>
                </c:pt>
                <c:pt idx="43">
                  <c:v>-7.8370079538999202E-2</c:v>
                </c:pt>
                <c:pt idx="44">
                  <c:v>-8.4423661801230607E-2</c:v>
                </c:pt>
                <c:pt idx="45">
                  <c:v>-7.0298636522690597E-2</c:v>
                </c:pt>
                <c:pt idx="46">
                  <c:v>3.2648987000968198E-4</c:v>
                </c:pt>
                <c:pt idx="47">
                  <c:v>0.14359460340948699</c:v>
                </c:pt>
                <c:pt idx="48">
                  <c:v>0.12946957813094701</c:v>
                </c:pt>
                <c:pt idx="49">
                  <c:v>-1.3798535408530399E-2</c:v>
                </c:pt>
                <c:pt idx="50">
                  <c:v>-7.4334358030844899E-2</c:v>
                </c:pt>
                <c:pt idx="51">
                  <c:v>-8.6441522555307806E-2</c:v>
                </c:pt>
                <c:pt idx="52">
                  <c:v>-7.8370079538999202E-2</c:v>
                </c:pt>
                <c:pt idx="53">
                  <c:v>-2.5905699932993301E-2</c:v>
                </c:pt>
                <c:pt idx="54">
                  <c:v>0.111308831344253</c:v>
                </c:pt>
                <c:pt idx="55">
                  <c:v>0.16175535019618201</c:v>
                </c:pt>
                <c:pt idx="56">
                  <c:v>1.6469375902626902E-2</c:v>
                </c:pt>
                <c:pt idx="57">
                  <c:v>-6.6262915014536294E-2</c:v>
                </c:pt>
                <c:pt idx="58">
                  <c:v>-8.6441522555307806E-2</c:v>
                </c:pt>
                <c:pt idx="59">
                  <c:v>-8.4423661801230607E-2</c:v>
                </c:pt>
                <c:pt idx="60">
                  <c:v>-5.0120028981919099E-2</c:v>
                </c:pt>
                <c:pt idx="61">
                  <c:v>6.6915894754555602E-2</c:v>
                </c:pt>
                <c:pt idx="62">
                  <c:v>0.18596967924510799</c:v>
                </c:pt>
                <c:pt idx="63">
                  <c:v>5.6826590984169902E-2</c:v>
                </c:pt>
                <c:pt idx="64">
                  <c:v>-5.4155750490073401E-2</c:v>
                </c:pt>
                <c:pt idx="65">
                  <c:v>-8.4423661801230607E-2</c:v>
                </c:pt>
                <c:pt idx="66">
                  <c:v>-8.6441522555307806E-2</c:v>
                </c:pt>
                <c:pt idx="67">
                  <c:v>-6.6262915014536294E-2</c:v>
                </c:pt>
                <c:pt idx="68">
                  <c:v>2.0505097410781201E-2</c:v>
                </c:pt>
                <c:pt idx="69">
                  <c:v>0.17386251472064501</c:v>
                </c:pt>
                <c:pt idx="70">
                  <c:v>0.10929097059017601</c:v>
                </c:pt>
                <c:pt idx="71">
                  <c:v>-3.3977142949301903E-2</c:v>
                </c:pt>
                <c:pt idx="72">
                  <c:v>-8.2405801047153504E-2</c:v>
                </c:pt>
                <c:pt idx="73">
                  <c:v>-9.0477244063462095E-2</c:v>
                </c:pt>
                <c:pt idx="74">
                  <c:v>-7.6352218784922002E-2</c:v>
                </c:pt>
                <c:pt idx="75">
                  <c:v>-1.9852117670761799E-2</c:v>
                </c:pt>
                <c:pt idx="76">
                  <c:v>0.13552316039317899</c:v>
                </c:pt>
                <c:pt idx="77">
                  <c:v>0.16175535019618201</c:v>
                </c:pt>
                <c:pt idx="78">
                  <c:v>-1.69137088406747E-3</c:v>
                </c:pt>
                <c:pt idx="79">
                  <c:v>-7.2316497276767699E-2</c:v>
                </c:pt>
                <c:pt idx="80">
                  <c:v>-8.8459383309384895E-2</c:v>
                </c:pt>
                <c:pt idx="81">
                  <c:v>-8.4423661801230607E-2</c:v>
                </c:pt>
                <c:pt idx="82">
                  <c:v>-4.8102168227841899E-2</c:v>
                </c:pt>
                <c:pt idx="83">
                  <c:v>7.7005198524941407E-2</c:v>
                </c:pt>
                <c:pt idx="84">
                  <c:v>0.19605898301549299</c:v>
                </c:pt>
                <c:pt idx="85">
                  <c:v>4.8755147967861297E-2</c:v>
                </c:pt>
                <c:pt idx="86">
                  <c:v>-6.0209332752304799E-2</c:v>
                </c:pt>
                <c:pt idx="87">
                  <c:v>-8.8459383309384895E-2</c:v>
                </c:pt>
                <c:pt idx="88">
                  <c:v>-9.0477244063462095E-2</c:v>
                </c:pt>
                <c:pt idx="89">
                  <c:v>-6.8280775768613397E-2</c:v>
                </c:pt>
                <c:pt idx="90">
                  <c:v>1.8487236656704001E-2</c:v>
                </c:pt>
                <c:pt idx="91">
                  <c:v>0.18798753999918499</c:v>
                </c:pt>
                <c:pt idx="92">
                  <c:v>0.115344552852407</c:v>
                </c:pt>
                <c:pt idx="93">
                  <c:v>-3.3977142949301903E-2</c:v>
                </c:pt>
                <c:pt idx="94">
                  <c:v>-8.2405801047153504E-2</c:v>
                </c:pt>
                <c:pt idx="95">
                  <c:v>-9.2495104817539198E-2</c:v>
                </c:pt>
                <c:pt idx="96">
                  <c:v>-8.2405801047153504E-2</c:v>
                </c:pt>
                <c:pt idx="97">
                  <c:v>-2.99414214411476E-2</c:v>
                </c:pt>
                <c:pt idx="98">
                  <c:v>0.13148743888502401</c:v>
                </c:pt>
                <c:pt idx="99">
                  <c:v>0.179916096982876</c:v>
                </c:pt>
                <c:pt idx="100">
                  <c:v>6.38007213224113E-3</c:v>
                </c:pt>
                <c:pt idx="101">
                  <c:v>-7.4334358030844899E-2</c:v>
                </c:pt>
                <c:pt idx="102">
                  <c:v>-9.2495104817539198E-2</c:v>
                </c:pt>
                <c:pt idx="103">
                  <c:v>-8.8459383309384895E-2</c:v>
                </c:pt>
                <c:pt idx="104">
                  <c:v>-5.8191471998227703E-2</c:v>
                </c:pt>
                <c:pt idx="105">
                  <c:v>5.8844451738246997E-2</c:v>
                </c:pt>
                <c:pt idx="106">
                  <c:v>0.210184008294033</c:v>
                </c:pt>
                <c:pt idx="107">
                  <c:v>7.0951616262709905E-2</c:v>
                </c:pt>
                <c:pt idx="108">
                  <c:v>-5.4155750490073401E-2</c:v>
                </c:pt>
                <c:pt idx="109">
                  <c:v>-8.8459383309384895E-2</c:v>
                </c:pt>
                <c:pt idx="110">
                  <c:v>-9.4512965571616397E-2</c:v>
                </c:pt>
                <c:pt idx="111">
                  <c:v>-7.8370079538999202E-2</c:v>
                </c:pt>
                <c:pt idx="112">
                  <c:v>-7.7449531462989198E-3</c:v>
                </c:pt>
                <c:pt idx="113">
                  <c:v>0.17184465396656701</c:v>
                </c:pt>
                <c:pt idx="114">
                  <c:v>0.159737489442105</c:v>
                </c:pt>
                <c:pt idx="115">
                  <c:v>-1.78342569166847E-2</c:v>
                </c:pt>
                <c:pt idx="116">
                  <c:v>-8.0387940293076304E-2</c:v>
                </c:pt>
                <c:pt idx="117">
                  <c:v>-9.4512965571616397E-2</c:v>
                </c:pt>
                <c:pt idx="118">
                  <c:v>-8.8459383309384895E-2</c:v>
                </c:pt>
                <c:pt idx="119">
                  <c:v>-5.4155750490073401E-2</c:v>
                </c:pt>
                <c:pt idx="120">
                  <c:v>8.3058780787172895E-2</c:v>
                </c:pt>
                <c:pt idx="121">
                  <c:v>0.220273312064419</c:v>
                </c:pt>
                <c:pt idx="122">
                  <c:v>4.6737287213784097E-2</c:v>
                </c:pt>
                <c:pt idx="123">
                  <c:v>-6.4245054260459095E-2</c:v>
                </c:pt>
                <c:pt idx="124">
                  <c:v>-9.2495104817539198E-2</c:v>
                </c:pt>
                <c:pt idx="125">
                  <c:v>-9.4512965571616397E-2</c:v>
                </c:pt>
                <c:pt idx="126">
                  <c:v>-7.8370079538999202E-2</c:v>
                </c:pt>
                <c:pt idx="127">
                  <c:v>3.2648987000968198E-4</c:v>
                </c:pt>
                <c:pt idx="128">
                  <c:v>0.19404112226141601</c:v>
                </c:pt>
                <c:pt idx="129">
                  <c:v>0.147630324917642</c:v>
                </c:pt>
                <c:pt idx="130">
                  <c:v>-2.99414214411476E-2</c:v>
                </c:pt>
                <c:pt idx="131">
                  <c:v>-8.4423661801230607E-2</c:v>
                </c:pt>
                <c:pt idx="132">
                  <c:v>-9.65308263256935E-2</c:v>
                </c:pt>
                <c:pt idx="133">
                  <c:v>-9.2495104817539198E-2</c:v>
                </c:pt>
                <c:pt idx="134">
                  <c:v>-5.4155750490073401E-2</c:v>
                </c:pt>
                <c:pt idx="135">
                  <c:v>9.5165945311635705E-2</c:v>
                </c:pt>
                <c:pt idx="136">
                  <c:v>0.22834475508072799</c:v>
                </c:pt>
                <c:pt idx="137">
                  <c:v>4.4719426459707001E-2</c:v>
                </c:pt>
                <c:pt idx="138">
                  <c:v>-7.0298636522690597E-2</c:v>
                </c:pt>
                <c:pt idx="139">
                  <c:v>-9.4512965571616397E-2</c:v>
                </c:pt>
                <c:pt idx="140">
                  <c:v>-9.65308263256935E-2</c:v>
                </c:pt>
                <c:pt idx="141">
                  <c:v>-8.2405801047153504E-2</c:v>
                </c:pt>
                <c:pt idx="142">
                  <c:v>-3.7092316381446199E-3</c:v>
                </c:pt>
                <c:pt idx="143">
                  <c:v>0.19807684376956999</c:v>
                </c:pt>
                <c:pt idx="144">
                  <c:v>0.16175535019618201</c:v>
                </c:pt>
                <c:pt idx="145">
                  <c:v>-3.1959282195224703E-2</c:v>
                </c:pt>
                <c:pt idx="146">
                  <c:v>-8.6441522555307806E-2</c:v>
                </c:pt>
                <c:pt idx="147">
                  <c:v>-9.85486870797707E-2</c:v>
                </c:pt>
                <c:pt idx="148">
                  <c:v>-9.4512965571616397E-2</c:v>
                </c:pt>
                <c:pt idx="149">
                  <c:v>-6.0209332752304799E-2</c:v>
                </c:pt>
                <c:pt idx="150">
                  <c:v>7.2969477016787104E-2</c:v>
                </c:pt>
                <c:pt idx="151">
                  <c:v>0.24650550186742201</c:v>
                </c:pt>
                <c:pt idx="152">
                  <c:v>6.28801732464013E-2</c:v>
                </c:pt>
                <c:pt idx="153">
                  <c:v>-6.4245054260459095E-2</c:v>
                </c:pt>
                <c:pt idx="154">
                  <c:v>-9.4512965571616397E-2</c:v>
                </c:pt>
                <c:pt idx="155">
                  <c:v>-9.85486870797707E-2</c:v>
                </c:pt>
                <c:pt idx="156">
                  <c:v>-8.6441522555307806E-2</c:v>
                </c:pt>
                <c:pt idx="157">
                  <c:v>-2.99414214411476E-2</c:v>
                </c:pt>
                <c:pt idx="158">
                  <c:v>0.16982679321249</c:v>
                </c:pt>
                <c:pt idx="159">
                  <c:v>0.20816614753995599</c:v>
                </c:pt>
                <c:pt idx="160">
                  <c:v>-7.7449531462989198E-3</c:v>
                </c:pt>
                <c:pt idx="161">
                  <c:v>-8.4423661801230607E-2</c:v>
                </c:pt>
                <c:pt idx="162">
                  <c:v>-9.85486870797707E-2</c:v>
                </c:pt>
                <c:pt idx="163">
                  <c:v>-9.85486870797707E-2</c:v>
                </c:pt>
                <c:pt idx="164">
                  <c:v>-7.8370079538999202E-2</c:v>
                </c:pt>
                <c:pt idx="165">
                  <c:v>2.0505097410781201E-2</c:v>
                </c:pt>
                <c:pt idx="166">
                  <c:v>0.24650550186742201</c:v>
                </c:pt>
                <c:pt idx="167">
                  <c:v>0.12946957813094701</c:v>
                </c:pt>
                <c:pt idx="168">
                  <c:v>-5.0120028981919099E-2</c:v>
                </c:pt>
                <c:pt idx="169">
                  <c:v>-9.2495104817539198E-2</c:v>
                </c:pt>
                <c:pt idx="170">
                  <c:v>-0.100566547833848</c:v>
                </c:pt>
                <c:pt idx="171">
                  <c:v>-9.85486870797707E-2</c:v>
                </c:pt>
                <c:pt idx="172">
                  <c:v>-6.6262915014536294E-2</c:v>
                </c:pt>
                <c:pt idx="173">
                  <c:v>8.1040920033095695E-2</c:v>
                </c:pt>
                <c:pt idx="174">
                  <c:v>0.272737691670425</c:v>
                </c:pt>
                <c:pt idx="175">
                  <c:v>5.8844451738246997E-2</c:v>
                </c:pt>
                <c:pt idx="176">
                  <c:v>-7.2316497276767699E-2</c:v>
                </c:pt>
                <c:pt idx="177">
                  <c:v>-9.85486870797707E-2</c:v>
                </c:pt>
                <c:pt idx="178">
                  <c:v>-0.100566547833848</c:v>
                </c:pt>
                <c:pt idx="179">
                  <c:v>-9.65308263256935E-2</c:v>
                </c:pt>
                <c:pt idx="180">
                  <c:v>-5.0120028981919099E-2</c:v>
                </c:pt>
                <c:pt idx="181">
                  <c:v>0.14359460340948699</c:v>
                </c:pt>
                <c:pt idx="182">
                  <c:v>0.26264838790003903</c:v>
                </c:pt>
                <c:pt idx="183">
                  <c:v>1.2433654394472599E-2</c:v>
                </c:pt>
                <c:pt idx="184">
                  <c:v>-8.2405801047153504E-2</c:v>
                </c:pt>
                <c:pt idx="185">
                  <c:v>-0.102584408587925</c:v>
                </c:pt>
                <c:pt idx="186">
                  <c:v>-0.10460226934200199</c:v>
                </c:pt>
                <c:pt idx="187">
                  <c:v>-9.65308263256935E-2</c:v>
                </c:pt>
                <c:pt idx="188">
                  <c:v>-4.0030725211533301E-2</c:v>
                </c:pt>
                <c:pt idx="189">
                  <c:v>0.18395181849103001</c:v>
                </c:pt>
                <c:pt idx="190">
                  <c:v>0.25054122337557599</c:v>
                </c:pt>
                <c:pt idx="191">
                  <c:v>-1.17806746544532E-2</c:v>
                </c:pt>
                <c:pt idx="192">
                  <c:v>-9.0477244063462095E-2</c:v>
                </c:pt>
                <c:pt idx="193">
                  <c:v>-0.102584408587925</c:v>
                </c:pt>
                <c:pt idx="194">
                  <c:v>-0.102584408587925</c:v>
                </c:pt>
                <c:pt idx="195">
                  <c:v>-9.85486870797707E-2</c:v>
                </c:pt>
                <c:pt idx="196">
                  <c:v>-4.6084307473764803E-2</c:v>
                </c:pt>
                <c:pt idx="197">
                  <c:v>0.18798753999918499</c:v>
                </c:pt>
                <c:pt idx="198">
                  <c:v>0.272737691670425</c:v>
                </c:pt>
                <c:pt idx="199">
                  <c:v>-9.7628139003760692E-3</c:v>
                </c:pt>
                <c:pt idx="200">
                  <c:v>-9.0477244063462095E-2</c:v>
                </c:pt>
                <c:pt idx="201">
                  <c:v>-0.102584408587925</c:v>
                </c:pt>
                <c:pt idx="202">
                  <c:v>-0.108637990850156</c:v>
                </c:pt>
                <c:pt idx="203">
                  <c:v>-0.10460226934200199</c:v>
                </c:pt>
                <c:pt idx="204">
                  <c:v>-7.2316497276767699E-2</c:v>
                </c:pt>
                <c:pt idx="205">
                  <c:v>0.11332669209833</c:v>
                </c:pt>
                <c:pt idx="206">
                  <c:v>0.34941640032535698</c:v>
                </c:pt>
                <c:pt idx="207">
                  <c:v>3.6647983443398403E-2</c:v>
                </c:pt>
                <c:pt idx="208">
                  <c:v>-8.6441522555307806E-2</c:v>
                </c:pt>
                <c:pt idx="209">
                  <c:v>-0.10460226934200199</c:v>
                </c:pt>
                <c:pt idx="210">
                  <c:v>-0.108637990850156</c:v>
                </c:pt>
                <c:pt idx="211">
                  <c:v>-0.108637990850156</c:v>
                </c:pt>
                <c:pt idx="212">
                  <c:v>-0.10460226934200199</c:v>
                </c:pt>
                <c:pt idx="213">
                  <c:v>-5.2137889735996201E-2</c:v>
                </c:pt>
                <c:pt idx="214">
                  <c:v>0.24045191960519099</c:v>
                </c:pt>
                <c:pt idx="215">
                  <c:v>0.32318421052235402</c:v>
                </c:pt>
                <c:pt idx="216">
                  <c:v>-2.7923560687070401E-2</c:v>
                </c:pt>
                <c:pt idx="217">
                  <c:v>-9.85486870797707E-2</c:v>
                </c:pt>
                <c:pt idx="218">
                  <c:v>-0.10460226934200199</c:v>
                </c:pt>
                <c:pt idx="219">
                  <c:v>-0.108637990850156</c:v>
                </c:pt>
                <c:pt idx="220">
                  <c:v>-0.112673712358311</c:v>
                </c:pt>
                <c:pt idx="221">
                  <c:v>-0.112673712358311</c:v>
                </c:pt>
                <c:pt idx="222">
                  <c:v>-0.11469157311238801</c:v>
                </c:pt>
                <c:pt idx="223">
                  <c:v>-0.106620130096079</c:v>
                </c:pt>
                <c:pt idx="224">
                  <c:v>-4.2048585965610501E-2</c:v>
                </c:pt>
                <c:pt idx="225">
                  <c:v>2.45408189189355E-2</c:v>
                </c:pt>
                <c:pt idx="226">
                  <c:v>-2.7923560687070401E-2</c:v>
                </c:pt>
                <c:pt idx="227">
                  <c:v>-5.2137889735996201E-2</c:v>
                </c:pt>
                <c:pt idx="228">
                  <c:v>-5.8191471998227703E-2</c:v>
                </c:pt>
                <c:pt idx="229">
                  <c:v>-4.4066446719687603E-2</c:v>
                </c:pt>
                <c:pt idx="230">
                  <c:v>-1.3798535408530399E-2</c:v>
                </c:pt>
                <c:pt idx="231">
                  <c:v>2.8576540427089799E-2</c:v>
                </c:pt>
                <c:pt idx="232">
                  <c:v>4.0683704951552699E-2</c:v>
                </c:pt>
                <c:pt idx="233">
                  <c:v>1.0415793640395399E-2</c:v>
                </c:pt>
                <c:pt idx="234">
                  <c:v>-2.7923560687070401E-2</c:v>
                </c:pt>
                <c:pt idx="235">
                  <c:v>-4.4066446719687603E-2</c:v>
                </c:pt>
                <c:pt idx="236">
                  <c:v>-3.8012864457456198E-2</c:v>
                </c:pt>
                <c:pt idx="237">
                  <c:v>-7.7449531462989198E-3</c:v>
                </c:pt>
                <c:pt idx="238">
                  <c:v>3.2612261935244101E-2</c:v>
                </c:pt>
                <c:pt idx="239">
                  <c:v>4.0683704951552699E-2</c:v>
                </c:pt>
                <c:pt idx="240">
                  <c:v>6.38007213224113E-3</c:v>
                </c:pt>
                <c:pt idx="241">
                  <c:v>-2.7923560687070401E-2</c:v>
                </c:pt>
                <c:pt idx="242">
                  <c:v>-4.2048585965610501E-2</c:v>
                </c:pt>
                <c:pt idx="243">
                  <c:v>-3.1959282195224703E-2</c:v>
                </c:pt>
                <c:pt idx="244">
                  <c:v>3.2648987000968198E-4</c:v>
                </c:pt>
                <c:pt idx="245">
                  <c:v>3.8665844197475499E-2</c:v>
                </c:pt>
                <c:pt idx="246">
                  <c:v>4.4719426459707001E-2</c:v>
                </c:pt>
                <c:pt idx="247">
                  <c:v>4.3622113781639797E-3</c:v>
                </c:pt>
                <c:pt idx="248">
                  <c:v>-2.99414214411476E-2</c:v>
                </c:pt>
                <c:pt idx="249">
                  <c:v>-4.4066446719687603E-2</c:v>
                </c:pt>
                <c:pt idx="250">
                  <c:v>-3.1959282195224703E-2</c:v>
                </c:pt>
                <c:pt idx="251">
                  <c:v>4.3622113781639797E-3</c:v>
                </c:pt>
                <c:pt idx="252">
                  <c:v>4.4719426459707001E-2</c:v>
                </c:pt>
                <c:pt idx="253">
                  <c:v>4.2701565705629801E-2</c:v>
                </c:pt>
                <c:pt idx="254">
                  <c:v>2.3443506240868302E-3</c:v>
                </c:pt>
                <c:pt idx="255">
                  <c:v>-3.3977142949301903E-2</c:v>
                </c:pt>
                <c:pt idx="256">
                  <c:v>-4.4066446719687603E-2</c:v>
                </c:pt>
                <c:pt idx="257">
                  <c:v>-2.99414214411476E-2</c:v>
                </c:pt>
                <c:pt idx="258">
                  <c:v>6.38007213224113E-3</c:v>
                </c:pt>
                <c:pt idx="259">
                  <c:v>5.0773008721938399E-2</c:v>
                </c:pt>
                <c:pt idx="260">
                  <c:v>4.2701565705629801E-2</c:v>
                </c:pt>
                <c:pt idx="261">
                  <c:v>-1.69137088406747E-3</c:v>
                </c:pt>
                <c:pt idx="262">
                  <c:v>-3.8012864457456198E-2</c:v>
                </c:pt>
                <c:pt idx="263">
                  <c:v>-4.6084307473764803E-2</c:v>
                </c:pt>
                <c:pt idx="264">
                  <c:v>-2.99414214411476E-2</c:v>
                </c:pt>
                <c:pt idx="265">
                  <c:v>1.2433654394472599E-2</c:v>
                </c:pt>
                <c:pt idx="266">
                  <c:v>5.6826590984169902E-2</c:v>
                </c:pt>
                <c:pt idx="267">
                  <c:v>4.4719426459707001E-2</c:v>
                </c:pt>
                <c:pt idx="268">
                  <c:v>-5.7270923922217703E-3</c:v>
                </c:pt>
                <c:pt idx="269">
                  <c:v>-4.0030725211533301E-2</c:v>
                </c:pt>
                <c:pt idx="270">
                  <c:v>-4.6084307473764803E-2</c:v>
                </c:pt>
                <c:pt idx="271">
                  <c:v>-2.7923560687070401E-2</c:v>
                </c:pt>
                <c:pt idx="272">
                  <c:v>1.6469375902626902E-2</c:v>
                </c:pt>
                <c:pt idx="273">
                  <c:v>6.0862312492324197E-2</c:v>
                </c:pt>
                <c:pt idx="274">
                  <c:v>4.2701565705629801E-2</c:v>
                </c:pt>
                <c:pt idx="275">
                  <c:v>-9.7628139003760692E-3</c:v>
                </c:pt>
                <c:pt idx="276">
                  <c:v>-4.2048585965610501E-2</c:v>
                </c:pt>
                <c:pt idx="277">
                  <c:v>-4.8102168227841899E-2</c:v>
                </c:pt>
                <c:pt idx="278">
                  <c:v>-2.99414214411476E-2</c:v>
                </c:pt>
                <c:pt idx="279">
                  <c:v>2.0505097410781201E-2</c:v>
                </c:pt>
                <c:pt idx="280">
                  <c:v>6.6915894754555602E-2</c:v>
                </c:pt>
                <c:pt idx="281">
                  <c:v>4.2701565705629801E-2</c:v>
                </c:pt>
                <c:pt idx="282">
                  <c:v>-1.3798535408530399E-2</c:v>
                </c:pt>
                <c:pt idx="283">
                  <c:v>-4.4066446719687603E-2</c:v>
                </c:pt>
                <c:pt idx="284">
                  <c:v>-5.0120028981919099E-2</c:v>
                </c:pt>
                <c:pt idx="285">
                  <c:v>-2.7923560687070401E-2</c:v>
                </c:pt>
                <c:pt idx="286">
                  <c:v>2.45408189189355E-2</c:v>
                </c:pt>
                <c:pt idx="287">
                  <c:v>7.0951616262709905E-2</c:v>
                </c:pt>
                <c:pt idx="288">
                  <c:v>4.2701565705629801E-2</c:v>
                </c:pt>
                <c:pt idx="289">
                  <c:v>-1.58163961626075E-2</c:v>
                </c:pt>
                <c:pt idx="290">
                  <c:v>-4.8102168227841899E-2</c:v>
                </c:pt>
                <c:pt idx="291">
                  <c:v>-5.0120028981919099E-2</c:v>
                </c:pt>
                <c:pt idx="292">
                  <c:v>-2.7923560687070401E-2</c:v>
                </c:pt>
                <c:pt idx="293">
                  <c:v>2.8576540427089799E-2</c:v>
                </c:pt>
                <c:pt idx="294">
                  <c:v>7.7005198524941407E-2</c:v>
                </c:pt>
                <c:pt idx="295">
                  <c:v>4.2701565705629801E-2</c:v>
                </c:pt>
                <c:pt idx="296">
                  <c:v>-1.9852117670761799E-2</c:v>
                </c:pt>
                <c:pt idx="297">
                  <c:v>-5.2137889735996201E-2</c:v>
                </c:pt>
                <c:pt idx="298">
                  <c:v>-5.2137889735996201E-2</c:v>
                </c:pt>
                <c:pt idx="299">
                  <c:v>-2.7923560687070401E-2</c:v>
                </c:pt>
                <c:pt idx="300">
                  <c:v>3.2612261935244101E-2</c:v>
                </c:pt>
                <c:pt idx="301">
                  <c:v>8.1040920033095695E-2</c:v>
                </c:pt>
                <c:pt idx="302">
                  <c:v>4.2701565705629801E-2</c:v>
                </c:pt>
                <c:pt idx="303">
                  <c:v>-1.9852117670761799E-2</c:v>
                </c:pt>
                <c:pt idx="304">
                  <c:v>-5.2137889735996201E-2</c:v>
                </c:pt>
                <c:pt idx="305">
                  <c:v>-5.2137889735996201E-2</c:v>
                </c:pt>
                <c:pt idx="306">
                  <c:v>-2.7923560687070401E-2</c:v>
                </c:pt>
                <c:pt idx="307">
                  <c:v>3.4630122689321197E-2</c:v>
                </c:pt>
                <c:pt idx="308">
                  <c:v>8.5076641541249998E-2</c:v>
                </c:pt>
                <c:pt idx="309">
                  <c:v>4.4719426459707001E-2</c:v>
                </c:pt>
                <c:pt idx="310">
                  <c:v>-2.3887839178916102E-2</c:v>
                </c:pt>
                <c:pt idx="311">
                  <c:v>-5.4155750490073401E-2</c:v>
                </c:pt>
                <c:pt idx="312">
                  <c:v>-5.6173611244150497E-2</c:v>
                </c:pt>
                <c:pt idx="313">
                  <c:v>-2.7923560687070401E-2</c:v>
                </c:pt>
                <c:pt idx="314">
                  <c:v>3.8665844197475499E-2</c:v>
                </c:pt>
                <c:pt idx="315">
                  <c:v>9.11302238034815E-2</c:v>
                </c:pt>
                <c:pt idx="316">
                  <c:v>4.4719426459707001E-2</c:v>
                </c:pt>
                <c:pt idx="317">
                  <c:v>-2.5905699932993301E-2</c:v>
                </c:pt>
                <c:pt idx="318">
                  <c:v>-5.6173611244150497E-2</c:v>
                </c:pt>
                <c:pt idx="319">
                  <c:v>-5.8191471998227703E-2</c:v>
                </c:pt>
                <c:pt idx="320">
                  <c:v>-2.99414214411476E-2</c:v>
                </c:pt>
                <c:pt idx="321">
                  <c:v>3.8665844197475499E-2</c:v>
                </c:pt>
                <c:pt idx="322">
                  <c:v>9.5165945311635705E-2</c:v>
                </c:pt>
                <c:pt idx="323">
                  <c:v>4.6737287213784097E-2</c:v>
                </c:pt>
                <c:pt idx="324">
                  <c:v>-2.5905699932993301E-2</c:v>
                </c:pt>
                <c:pt idx="325">
                  <c:v>-5.8191471998227703E-2</c:v>
                </c:pt>
                <c:pt idx="326">
                  <c:v>-6.0209332752304799E-2</c:v>
                </c:pt>
                <c:pt idx="327">
                  <c:v>-3.1959282195224703E-2</c:v>
                </c:pt>
                <c:pt idx="328">
                  <c:v>4.0683704951552699E-2</c:v>
                </c:pt>
                <c:pt idx="329">
                  <c:v>0.103237388327944</c:v>
                </c:pt>
                <c:pt idx="330">
                  <c:v>5.2790869476015599E-2</c:v>
                </c:pt>
                <c:pt idx="331">
                  <c:v>-2.5905699932993301E-2</c:v>
                </c:pt>
                <c:pt idx="332">
                  <c:v>-5.8191471998227703E-2</c:v>
                </c:pt>
                <c:pt idx="333">
                  <c:v>-6.0209332752304799E-2</c:v>
                </c:pt>
                <c:pt idx="334">
                  <c:v>-3.1959282195224703E-2</c:v>
                </c:pt>
                <c:pt idx="335">
                  <c:v>4.0683704951552699E-2</c:v>
                </c:pt>
                <c:pt idx="336">
                  <c:v>0.107273109836099</c:v>
                </c:pt>
                <c:pt idx="337">
                  <c:v>5.4808730230092702E-2</c:v>
                </c:pt>
                <c:pt idx="338">
                  <c:v>-2.5905699932993301E-2</c:v>
                </c:pt>
                <c:pt idx="339">
                  <c:v>-6.2227193506381999E-2</c:v>
                </c:pt>
                <c:pt idx="340">
                  <c:v>-6.2227193506381999E-2</c:v>
                </c:pt>
                <c:pt idx="341">
                  <c:v>-3.3977142949301903E-2</c:v>
                </c:pt>
                <c:pt idx="342">
                  <c:v>3.8665844197475499E-2</c:v>
                </c:pt>
                <c:pt idx="343">
                  <c:v>0.111308831344253</c:v>
                </c:pt>
                <c:pt idx="344">
                  <c:v>5.8844451738246997E-2</c:v>
                </c:pt>
                <c:pt idx="345">
                  <c:v>-2.5905699932993301E-2</c:v>
                </c:pt>
                <c:pt idx="346">
                  <c:v>-6.2227193506381999E-2</c:v>
                </c:pt>
                <c:pt idx="347">
                  <c:v>-6.6262915014536294E-2</c:v>
                </c:pt>
                <c:pt idx="348">
                  <c:v>-4.0030725211533301E-2</c:v>
                </c:pt>
                <c:pt idx="349">
                  <c:v>3.6647983443398403E-2</c:v>
                </c:pt>
                <c:pt idx="350">
                  <c:v>0.115344552852407</c:v>
                </c:pt>
                <c:pt idx="351">
                  <c:v>6.28801732464013E-2</c:v>
                </c:pt>
                <c:pt idx="352">
                  <c:v>-2.3887839178916102E-2</c:v>
                </c:pt>
                <c:pt idx="353">
                  <c:v>-6.4245054260459095E-2</c:v>
                </c:pt>
                <c:pt idx="354">
                  <c:v>-6.8280775768613397E-2</c:v>
                </c:pt>
                <c:pt idx="355">
                  <c:v>-4.2048585965610501E-2</c:v>
                </c:pt>
                <c:pt idx="356">
                  <c:v>3.0594401181166901E-2</c:v>
                </c:pt>
                <c:pt idx="357">
                  <c:v>0.117362413606484</c:v>
                </c:pt>
                <c:pt idx="358">
                  <c:v>7.4987337770864207E-2</c:v>
                </c:pt>
                <c:pt idx="359">
                  <c:v>-2.1869978424838999E-2</c:v>
                </c:pt>
                <c:pt idx="360">
                  <c:v>-6.4245054260459095E-2</c:v>
                </c:pt>
                <c:pt idx="361">
                  <c:v>-7.0298636522690597E-2</c:v>
                </c:pt>
                <c:pt idx="362">
                  <c:v>-5.0120028981919099E-2</c:v>
                </c:pt>
                <c:pt idx="363">
                  <c:v>2.0505097410781201E-2</c:v>
                </c:pt>
                <c:pt idx="364">
                  <c:v>0.11938027436056201</c:v>
                </c:pt>
                <c:pt idx="365">
                  <c:v>8.3058780787172895E-2</c:v>
                </c:pt>
                <c:pt idx="366">
                  <c:v>-1.78342569166847E-2</c:v>
                </c:pt>
                <c:pt idx="367">
                  <c:v>-6.2227193506381999E-2</c:v>
                </c:pt>
                <c:pt idx="368">
                  <c:v>-7.2316497276767699E-2</c:v>
                </c:pt>
                <c:pt idx="369">
                  <c:v>-5.4155750490073401E-2</c:v>
                </c:pt>
                <c:pt idx="370">
                  <c:v>1.0415793640395399E-2</c:v>
                </c:pt>
                <c:pt idx="371">
                  <c:v>0.117362413606484</c:v>
                </c:pt>
                <c:pt idx="372">
                  <c:v>9.5165945311635705E-2</c:v>
                </c:pt>
                <c:pt idx="373">
                  <c:v>-9.7628139003760692E-3</c:v>
                </c:pt>
                <c:pt idx="374">
                  <c:v>-6.4245054260459095E-2</c:v>
                </c:pt>
                <c:pt idx="375">
                  <c:v>-7.4334358030844899E-2</c:v>
                </c:pt>
                <c:pt idx="376">
                  <c:v>-6.0209332752304799E-2</c:v>
                </c:pt>
                <c:pt idx="377">
                  <c:v>2.3443506240868302E-3</c:v>
                </c:pt>
                <c:pt idx="378">
                  <c:v>0.10929097059017601</c:v>
                </c:pt>
                <c:pt idx="379">
                  <c:v>0.10929097059017601</c:v>
                </c:pt>
                <c:pt idx="380">
                  <c:v>-1.69137088406747E-3</c:v>
                </c:pt>
                <c:pt idx="381">
                  <c:v>-6.2227193506381999E-2</c:v>
                </c:pt>
                <c:pt idx="382">
                  <c:v>-7.6352218784922002E-2</c:v>
                </c:pt>
                <c:pt idx="383">
                  <c:v>-6.4245054260459095E-2</c:v>
                </c:pt>
                <c:pt idx="384">
                  <c:v>-1.17806746544532E-2</c:v>
                </c:pt>
                <c:pt idx="385">
                  <c:v>0.101219527573867</c:v>
                </c:pt>
                <c:pt idx="386">
                  <c:v>0.12543385662279299</c:v>
                </c:pt>
                <c:pt idx="387">
                  <c:v>8.3979328863182795E-3</c:v>
                </c:pt>
                <c:pt idx="388">
                  <c:v>-5.6173611244150497E-2</c:v>
                </c:pt>
                <c:pt idx="389">
                  <c:v>-7.6352218784922002E-2</c:v>
                </c:pt>
                <c:pt idx="390">
                  <c:v>-6.8280775768613397E-2</c:v>
                </c:pt>
                <c:pt idx="391">
                  <c:v>-2.3887839178916102E-2</c:v>
                </c:pt>
                <c:pt idx="392">
                  <c:v>8.91123630494043E-2</c:v>
                </c:pt>
                <c:pt idx="393">
                  <c:v>0.137541021147256</c:v>
                </c:pt>
                <c:pt idx="394">
                  <c:v>2.45408189189355E-2</c:v>
                </c:pt>
                <c:pt idx="395">
                  <c:v>-5.4155750490073401E-2</c:v>
                </c:pt>
                <c:pt idx="396">
                  <c:v>-7.6352218784922002E-2</c:v>
                </c:pt>
                <c:pt idx="397">
                  <c:v>-7.4334358030844899E-2</c:v>
                </c:pt>
                <c:pt idx="398">
                  <c:v>-3.8012864457456198E-2</c:v>
                </c:pt>
                <c:pt idx="399">
                  <c:v>6.8933755508632802E-2</c:v>
                </c:pt>
                <c:pt idx="400">
                  <c:v>0.149648185671719</c:v>
                </c:pt>
                <c:pt idx="401">
                  <c:v>4.2701565705629801E-2</c:v>
                </c:pt>
                <c:pt idx="402">
                  <c:v>-5.0120028981919099E-2</c:v>
                </c:pt>
                <c:pt idx="403">
                  <c:v>-7.8370079538999202E-2</c:v>
                </c:pt>
                <c:pt idx="404">
                  <c:v>-7.6352218784922002E-2</c:v>
                </c:pt>
                <c:pt idx="405">
                  <c:v>-4.8102168227841899E-2</c:v>
                </c:pt>
                <c:pt idx="406">
                  <c:v>4.6737287213784097E-2</c:v>
                </c:pt>
                <c:pt idx="407">
                  <c:v>0.15368390717987301</c:v>
                </c:pt>
                <c:pt idx="408">
                  <c:v>6.6915894754555602E-2</c:v>
                </c:pt>
                <c:pt idx="409">
                  <c:v>-4.0030725211533301E-2</c:v>
                </c:pt>
                <c:pt idx="410">
                  <c:v>-7.6352218784922002E-2</c:v>
                </c:pt>
                <c:pt idx="411">
                  <c:v>-8.0387940293076304E-2</c:v>
                </c:pt>
                <c:pt idx="412">
                  <c:v>-5.6173611244150497E-2</c:v>
                </c:pt>
                <c:pt idx="413">
                  <c:v>2.25229581648583E-2</c:v>
                </c:pt>
                <c:pt idx="414">
                  <c:v>0.15166604642579601</c:v>
                </c:pt>
                <c:pt idx="415">
                  <c:v>9.5165945311635705E-2</c:v>
                </c:pt>
                <c:pt idx="416">
                  <c:v>-2.7923560687070401E-2</c:v>
                </c:pt>
                <c:pt idx="417">
                  <c:v>-7.4334358030844899E-2</c:v>
                </c:pt>
                <c:pt idx="418">
                  <c:v>-8.0387940293076304E-2</c:v>
                </c:pt>
                <c:pt idx="419">
                  <c:v>-6.6262915014536294E-2</c:v>
                </c:pt>
                <c:pt idx="420">
                  <c:v>-1.69137088406747E-3</c:v>
                </c:pt>
                <c:pt idx="421">
                  <c:v>0.13552316039317899</c:v>
                </c:pt>
                <c:pt idx="422">
                  <c:v>0.12543385662279299</c:v>
                </c:pt>
                <c:pt idx="423">
                  <c:v>-7.7449531462989198E-3</c:v>
                </c:pt>
                <c:pt idx="424">
                  <c:v>-7.0298636522690597E-2</c:v>
                </c:pt>
                <c:pt idx="425">
                  <c:v>-8.2405801047153504E-2</c:v>
                </c:pt>
                <c:pt idx="426">
                  <c:v>-7.2316497276767699E-2</c:v>
                </c:pt>
                <c:pt idx="427">
                  <c:v>-2.1869978424838999E-2</c:v>
                </c:pt>
                <c:pt idx="428">
                  <c:v>0.111308831344253</c:v>
                </c:pt>
                <c:pt idx="429">
                  <c:v>0.15570176793394999</c:v>
                </c:pt>
                <c:pt idx="430">
                  <c:v>1.6469375902626902E-2</c:v>
                </c:pt>
                <c:pt idx="431">
                  <c:v>-6.4245054260459095E-2</c:v>
                </c:pt>
                <c:pt idx="432">
                  <c:v>-8.4423661801230607E-2</c:v>
                </c:pt>
                <c:pt idx="433">
                  <c:v>-7.8370079538999202E-2</c:v>
                </c:pt>
                <c:pt idx="434">
                  <c:v>-4.2048585965610501E-2</c:v>
                </c:pt>
                <c:pt idx="435">
                  <c:v>7.2969477016787104E-2</c:v>
                </c:pt>
                <c:pt idx="436">
                  <c:v>0.17386251472064501</c:v>
                </c:pt>
                <c:pt idx="437">
                  <c:v>4.8755147967861297E-2</c:v>
                </c:pt>
                <c:pt idx="438">
                  <c:v>-5.2137889735996201E-2</c:v>
                </c:pt>
                <c:pt idx="439">
                  <c:v>-8.2405801047153504E-2</c:v>
                </c:pt>
                <c:pt idx="440">
                  <c:v>-8.2405801047153504E-2</c:v>
                </c:pt>
                <c:pt idx="441">
                  <c:v>-5.6173611244150497E-2</c:v>
                </c:pt>
                <c:pt idx="442">
                  <c:v>3.4630122689321197E-2</c:v>
                </c:pt>
                <c:pt idx="443">
                  <c:v>0.17386251472064501</c:v>
                </c:pt>
                <c:pt idx="444">
                  <c:v>9.3148084557558603E-2</c:v>
                </c:pt>
                <c:pt idx="445">
                  <c:v>-3.8012864457456198E-2</c:v>
                </c:pt>
                <c:pt idx="446">
                  <c:v>-7.8370079538999202E-2</c:v>
                </c:pt>
                <c:pt idx="447">
                  <c:v>-8.6441522555307806E-2</c:v>
                </c:pt>
                <c:pt idx="448">
                  <c:v>-7.0298636522690597E-2</c:v>
                </c:pt>
                <c:pt idx="449">
                  <c:v>-1.69137088406747E-3</c:v>
                </c:pt>
                <c:pt idx="450">
                  <c:v>0.15166604642579601</c:v>
                </c:pt>
                <c:pt idx="451">
                  <c:v>0.137541021147256</c:v>
                </c:pt>
                <c:pt idx="452">
                  <c:v>-1.17806746544532E-2</c:v>
                </c:pt>
                <c:pt idx="453">
                  <c:v>-7.2316497276767699E-2</c:v>
                </c:pt>
                <c:pt idx="454">
                  <c:v>-8.6441522555307806E-2</c:v>
                </c:pt>
                <c:pt idx="455">
                  <c:v>-7.8370079538999202E-2</c:v>
                </c:pt>
                <c:pt idx="456">
                  <c:v>-3.1959282195224703E-2</c:v>
                </c:pt>
                <c:pt idx="457">
                  <c:v>0.107273109836099</c:v>
                </c:pt>
                <c:pt idx="458">
                  <c:v>0.17789823622879899</c:v>
                </c:pt>
                <c:pt idx="459">
                  <c:v>2.45408189189355E-2</c:v>
                </c:pt>
                <c:pt idx="460">
                  <c:v>-6.4245054260459095E-2</c:v>
                </c:pt>
                <c:pt idx="461">
                  <c:v>-8.4423661801230607E-2</c:v>
                </c:pt>
                <c:pt idx="462">
                  <c:v>-8.2405801047153504E-2</c:v>
                </c:pt>
                <c:pt idx="463">
                  <c:v>-5.4155750490073401E-2</c:v>
                </c:pt>
                <c:pt idx="464">
                  <c:v>5.6826590984169902E-2</c:v>
                </c:pt>
                <c:pt idx="465">
                  <c:v>0.19404112226141601</c:v>
                </c:pt>
                <c:pt idx="466">
                  <c:v>7.4987337770864207E-2</c:v>
                </c:pt>
                <c:pt idx="467">
                  <c:v>-4.8102168227841899E-2</c:v>
                </c:pt>
                <c:pt idx="468">
                  <c:v>-8.2405801047153504E-2</c:v>
                </c:pt>
                <c:pt idx="469">
                  <c:v>-8.8459383309384895E-2</c:v>
                </c:pt>
                <c:pt idx="470">
                  <c:v>-7.0298636522690597E-2</c:v>
                </c:pt>
                <c:pt idx="471">
                  <c:v>6.38007213224113E-3</c:v>
                </c:pt>
                <c:pt idx="472">
                  <c:v>0.16982679321249</c:v>
                </c:pt>
                <c:pt idx="473">
                  <c:v>0.13552316039317899</c:v>
                </c:pt>
                <c:pt idx="474">
                  <c:v>-1.9852117670761799E-2</c:v>
                </c:pt>
                <c:pt idx="475">
                  <c:v>-7.6352218784922002E-2</c:v>
                </c:pt>
                <c:pt idx="476">
                  <c:v>-8.8459383309384895E-2</c:v>
                </c:pt>
                <c:pt idx="477">
                  <c:v>-8.0387940293076304E-2</c:v>
                </c:pt>
                <c:pt idx="478">
                  <c:v>-3.3977142949301903E-2</c:v>
                </c:pt>
                <c:pt idx="479">
                  <c:v>0.115344552852407</c:v>
                </c:pt>
                <c:pt idx="480">
                  <c:v>0.18798753999918499</c:v>
                </c:pt>
                <c:pt idx="481">
                  <c:v>2.25229581648583E-2</c:v>
                </c:pt>
                <c:pt idx="482">
                  <c:v>-6.6262915014536294E-2</c:v>
                </c:pt>
                <c:pt idx="483">
                  <c:v>-8.8459383309384895E-2</c:v>
                </c:pt>
                <c:pt idx="484">
                  <c:v>-8.8459383309384895E-2</c:v>
                </c:pt>
                <c:pt idx="485">
                  <c:v>-6.2227193506381999E-2</c:v>
                </c:pt>
                <c:pt idx="486">
                  <c:v>4.6737287213784097E-2</c:v>
                </c:pt>
                <c:pt idx="487">
                  <c:v>0.202112565277725</c:v>
                </c:pt>
                <c:pt idx="488">
                  <c:v>8.5076641541249998E-2</c:v>
                </c:pt>
                <c:pt idx="489">
                  <c:v>-4.8102168227841899E-2</c:v>
                </c:pt>
                <c:pt idx="490">
                  <c:v>-8.6441522555307806E-2</c:v>
                </c:pt>
                <c:pt idx="491">
                  <c:v>-9.0477244063462095E-2</c:v>
                </c:pt>
                <c:pt idx="492">
                  <c:v>-7.6352218784922002E-2</c:v>
                </c:pt>
                <c:pt idx="493">
                  <c:v>-9.7628139003760692E-3</c:v>
                </c:pt>
                <c:pt idx="494">
                  <c:v>0.16175535019618201</c:v>
                </c:pt>
                <c:pt idx="495">
                  <c:v>0.16175535019618201</c:v>
                </c:pt>
                <c:pt idx="496">
                  <c:v>-1.17806746544532E-2</c:v>
                </c:pt>
                <c:pt idx="497">
                  <c:v>-7.6352218784922002E-2</c:v>
                </c:pt>
                <c:pt idx="498">
                  <c:v>-9.2495104817539198E-2</c:v>
                </c:pt>
                <c:pt idx="499">
                  <c:v>-8.8459383309384895E-2</c:v>
                </c:pt>
                <c:pt idx="500">
                  <c:v>-5.2137889735996201E-2</c:v>
                </c:pt>
                <c:pt idx="501">
                  <c:v>8.3058780787172895E-2</c:v>
                </c:pt>
                <c:pt idx="502">
                  <c:v>0.21421972980218801</c:v>
                </c:pt>
                <c:pt idx="503">
                  <c:v>5.0773008721938399E-2</c:v>
                </c:pt>
                <c:pt idx="504">
                  <c:v>-6.2227193506381999E-2</c:v>
                </c:pt>
                <c:pt idx="505">
                  <c:v>-9.0477244063462095E-2</c:v>
                </c:pt>
                <c:pt idx="506">
                  <c:v>-9.2495104817539198E-2</c:v>
                </c:pt>
                <c:pt idx="507">
                  <c:v>-7.4334358030844899E-2</c:v>
                </c:pt>
                <c:pt idx="508">
                  <c:v>6.38007213224113E-3</c:v>
                </c:pt>
                <c:pt idx="509">
                  <c:v>0.192023261507339</c:v>
                </c:pt>
                <c:pt idx="510">
                  <c:v>0.139558881901333</c:v>
                </c:pt>
                <c:pt idx="511">
                  <c:v>-2.99414214411476E-2</c:v>
                </c:pt>
                <c:pt idx="512">
                  <c:v>-8.4423661801230607E-2</c:v>
                </c:pt>
                <c:pt idx="513">
                  <c:v>-9.2495104817539198E-2</c:v>
                </c:pt>
                <c:pt idx="514">
                  <c:v>-8.6441522555307806E-2</c:v>
                </c:pt>
                <c:pt idx="515">
                  <c:v>-4.6084307473764803E-2</c:v>
                </c:pt>
                <c:pt idx="516">
                  <c:v>0.105255249082022</c:v>
                </c:pt>
                <c:pt idx="517">
                  <c:v>0.220273312064419</c:v>
                </c:pt>
                <c:pt idx="518">
                  <c:v>3.2612261935244101E-2</c:v>
                </c:pt>
                <c:pt idx="519">
                  <c:v>-6.8280775768613397E-2</c:v>
                </c:pt>
                <c:pt idx="520">
                  <c:v>-9.4512965571616397E-2</c:v>
                </c:pt>
                <c:pt idx="521">
                  <c:v>-9.2495104817539198E-2</c:v>
                </c:pt>
                <c:pt idx="522">
                  <c:v>-7.4334358030844899E-2</c:v>
                </c:pt>
                <c:pt idx="523">
                  <c:v>1.44515151485497E-2</c:v>
                </c:pt>
                <c:pt idx="524">
                  <c:v>0.20816614753995599</c:v>
                </c:pt>
                <c:pt idx="525">
                  <c:v>0.13552316039317899</c:v>
                </c:pt>
                <c:pt idx="526">
                  <c:v>-3.8012864457456198E-2</c:v>
                </c:pt>
                <c:pt idx="527">
                  <c:v>-8.6441522555307806E-2</c:v>
                </c:pt>
                <c:pt idx="528">
                  <c:v>-9.4512965571616397E-2</c:v>
                </c:pt>
                <c:pt idx="529">
                  <c:v>-8.8459383309384895E-2</c:v>
                </c:pt>
                <c:pt idx="530">
                  <c:v>-5.0120028981919099E-2</c:v>
                </c:pt>
                <c:pt idx="531">
                  <c:v>0.107273109836099</c:v>
                </c:pt>
                <c:pt idx="532">
                  <c:v>0.232380476588882</c:v>
                </c:pt>
                <c:pt idx="533">
                  <c:v>3.4630122689321197E-2</c:v>
                </c:pt>
                <c:pt idx="534">
                  <c:v>-7.0298636522690597E-2</c:v>
                </c:pt>
                <c:pt idx="535">
                  <c:v>-9.4512965571616397E-2</c:v>
                </c:pt>
                <c:pt idx="536">
                  <c:v>-9.65308263256935E-2</c:v>
                </c:pt>
                <c:pt idx="537">
                  <c:v>-8.0387940293076304E-2</c:v>
                </c:pt>
                <c:pt idx="538">
                  <c:v>3.2648987000968198E-4</c:v>
                </c:pt>
                <c:pt idx="539">
                  <c:v>0.20816614753995599</c:v>
                </c:pt>
                <c:pt idx="540">
                  <c:v>0.16175535019618201</c:v>
                </c:pt>
                <c:pt idx="541">
                  <c:v>-2.7923560687070401E-2</c:v>
                </c:pt>
                <c:pt idx="542">
                  <c:v>-8.4423661801230607E-2</c:v>
                </c:pt>
                <c:pt idx="543">
                  <c:v>-9.65308263256935E-2</c:v>
                </c:pt>
                <c:pt idx="544">
                  <c:v>-9.2495104817539198E-2</c:v>
                </c:pt>
                <c:pt idx="545">
                  <c:v>-6.2227193506381999E-2</c:v>
                </c:pt>
                <c:pt idx="546">
                  <c:v>7.7005198524941407E-2</c:v>
                </c:pt>
                <c:pt idx="547">
                  <c:v>0.252559084129653</c:v>
                </c:pt>
                <c:pt idx="548">
                  <c:v>6.6915894754555602E-2</c:v>
                </c:pt>
                <c:pt idx="549">
                  <c:v>-6.6262915014536294E-2</c:v>
                </c:pt>
                <c:pt idx="550">
                  <c:v>-9.2495104817539198E-2</c:v>
                </c:pt>
                <c:pt idx="551">
                  <c:v>-9.65308263256935E-2</c:v>
                </c:pt>
                <c:pt idx="552">
                  <c:v>-8.6441522555307806E-2</c:v>
                </c:pt>
                <c:pt idx="553">
                  <c:v>-3.3977142949301903E-2</c:v>
                </c:pt>
                <c:pt idx="554">
                  <c:v>0.16579107170433599</c:v>
                </c:pt>
                <c:pt idx="555">
                  <c:v>0.22430903357257301</c:v>
                </c:pt>
                <c:pt idx="556">
                  <c:v>-1.69137088406747E-3</c:v>
                </c:pt>
                <c:pt idx="557">
                  <c:v>-8.2405801047153504E-2</c:v>
                </c:pt>
                <c:pt idx="558">
                  <c:v>-9.65308263256935E-2</c:v>
                </c:pt>
                <c:pt idx="559">
                  <c:v>-9.65308263256935E-2</c:v>
                </c:pt>
                <c:pt idx="560">
                  <c:v>-8.0387940293076304E-2</c:v>
                </c:pt>
                <c:pt idx="561">
                  <c:v>6.38007213224113E-3</c:v>
                </c:pt>
                <c:pt idx="562">
                  <c:v>0.24045191960519099</c:v>
                </c:pt>
                <c:pt idx="563">
                  <c:v>0.15368390717987301</c:v>
                </c:pt>
                <c:pt idx="564">
                  <c:v>-4.4066446719687603E-2</c:v>
                </c:pt>
                <c:pt idx="565">
                  <c:v>-9.0477244063462095E-2</c:v>
                </c:pt>
                <c:pt idx="566">
                  <c:v>-9.85486870797707E-2</c:v>
                </c:pt>
                <c:pt idx="567">
                  <c:v>-9.85486870797707E-2</c:v>
                </c:pt>
                <c:pt idx="568">
                  <c:v>-7.2316497276767699E-2</c:v>
                </c:pt>
                <c:pt idx="569">
                  <c:v>5.4808730230092702E-2</c:v>
                </c:pt>
                <c:pt idx="570">
                  <c:v>0.28282699544081102</c:v>
                </c:pt>
                <c:pt idx="571">
                  <c:v>9.3148084557558603E-2</c:v>
                </c:pt>
                <c:pt idx="572">
                  <c:v>-6.6262915014536294E-2</c:v>
                </c:pt>
                <c:pt idx="573">
                  <c:v>-9.4512965571616397E-2</c:v>
                </c:pt>
                <c:pt idx="574">
                  <c:v>-0.102584408587925</c:v>
                </c:pt>
                <c:pt idx="575">
                  <c:v>-9.85486870797707E-2</c:v>
                </c:pt>
                <c:pt idx="576">
                  <c:v>-6.6262915014536294E-2</c:v>
                </c:pt>
                <c:pt idx="577">
                  <c:v>9.11302238034815E-2</c:v>
                </c:pt>
                <c:pt idx="578">
                  <c:v>0.29695202071935101</c:v>
                </c:pt>
                <c:pt idx="579">
                  <c:v>5.2790869476015599E-2</c:v>
                </c:pt>
                <c:pt idx="580">
                  <c:v>-7.4334358030844899E-2</c:v>
                </c:pt>
                <c:pt idx="581">
                  <c:v>-9.85486870797707E-2</c:v>
                </c:pt>
                <c:pt idx="582">
                  <c:v>-0.10460226934200199</c:v>
                </c:pt>
                <c:pt idx="583">
                  <c:v>-9.85486870797707E-2</c:v>
                </c:pt>
                <c:pt idx="584">
                  <c:v>-6.6262915014536294E-2</c:v>
                </c:pt>
                <c:pt idx="585">
                  <c:v>0.103237388327944</c:v>
                </c:pt>
                <c:pt idx="586">
                  <c:v>0.31309490675196799</c:v>
                </c:pt>
                <c:pt idx="587">
                  <c:v>4.4719426459707001E-2</c:v>
                </c:pt>
                <c:pt idx="588">
                  <c:v>-7.8370079538999202E-2</c:v>
                </c:pt>
                <c:pt idx="589">
                  <c:v>-0.100566547833848</c:v>
                </c:pt>
                <c:pt idx="590">
                  <c:v>-0.102584408587925</c:v>
                </c:pt>
                <c:pt idx="591">
                  <c:v>-0.102584408587925</c:v>
                </c:pt>
                <c:pt idx="592">
                  <c:v>-8.0387940293076304E-2</c:v>
                </c:pt>
                <c:pt idx="593">
                  <c:v>6.0862312492324197E-2</c:v>
                </c:pt>
                <c:pt idx="594">
                  <c:v>0.34336281806312502</c:v>
                </c:pt>
                <c:pt idx="595">
                  <c:v>8.7094502295327197E-2</c:v>
                </c:pt>
                <c:pt idx="596">
                  <c:v>-7.2316497276767699E-2</c:v>
                </c:pt>
                <c:pt idx="597">
                  <c:v>-0.100566547833848</c:v>
                </c:pt>
                <c:pt idx="598">
                  <c:v>-0.10460226934200199</c:v>
                </c:pt>
                <c:pt idx="599">
                  <c:v>-0.106620130096079</c:v>
                </c:pt>
                <c:pt idx="600">
                  <c:v>-0.100566547833848</c:v>
                </c:pt>
                <c:pt idx="601">
                  <c:v>-4.4066446719687603E-2</c:v>
                </c:pt>
                <c:pt idx="602">
                  <c:v>0.24650550186742201</c:v>
                </c:pt>
                <c:pt idx="603">
                  <c:v>0.294934159965274</c:v>
                </c:pt>
                <c:pt idx="604">
                  <c:v>-2.99414214411476E-2</c:v>
                </c:pt>
                <c:pt idx="605">
                  <c:v>-9.65308263256935E-2</c:v>
                </c:pt>
                <c:pt idx="606">
                  <c:v>-0.106620130096079</c:v>
                </c:pt>
                <c:pt idx="607">
                  <c:v>-0.110655851604234</c:v>
                </c:pt>
                <c:pt idx="608">
                  <c:v>-0.110655851604234</c:v>
                </c:pt>
                <c:pt idx="609">
                  <c:v>-0.112673712358311</c:v>
                </c:pt>
                <c:pt idx="610">
                  <c:v>-0.100566547833848</c:v>
                </c:pt>
                <c:pt idx="611">
                  <c:v>-3.7092316381446199E-3</c:v>
                </c:pt>
                <c:pt idx="612">
                  <c:v>0.37564859012835999</c:v>
                </c:pt>
                <c:pt idx="613">
                  <c:v>0.157719628688027</c:v>
                </c:pt>
                <c:pt idx="614">
                  <c:v>-6.6262915014536294E-2</c:v>
                </c:pt>
                <c:pt idx="615">
                  <c:v>-0.100566547833848</c:v>
                </c:pt>
                <c:pt idx="616">
                  <c:v>-0.10460226934200199</c:v>
                </c:pt>
                <c:pt idx="617">
                  <c:v>-0.102584408587925</c:v>
                </c:pt>
                <c:pt idx="618">
                  <c:v>-7.6352218784922002E-2</c:v>
                </c:pt>
                <c:pt idx="619">
                  <c:v>4.8755147967861297E-2</c:v>
                </c:pt>
                <c:pt idx="620">
                  <c:v>0.26063052714596202</c:v>
                </c:pt>
                <c:pt idx="621">
                  <c:v>9.11302238034815E-2</c:v>
                </c:pt>
                <c:pt idx="622">
                  <c:v>-6.2227193506381999E-2</c:v>
                </c:pt>
                <c:pt idx="623">
                  <c:v>-9.2495104817539198E-2</c:v>
                </c:pt>
                <c:pt idx="624">
                  <c:v>-0.100566547833848</c:v>
                </c:pt>
                <c:pt idx="625">
                  <c:v>-8.6441522555307806E-2</c:v>
                </c:pt>
                <c:pt idx="626">
                  <c:v>-3.3977142949301903E-2</c:v>
                </c:pt>
                <c:pt idx="627">
                  <c:v>0.14561246416356499</c:v>
                </c:pt>
                <c:pt idx="628">
                  <c:v>0.19605898301549299</c:v>
                </c:pt>
                <c:pt idx="629">
                  <c:v>3.2648987000968198E-4</c:v>
                </c:pt>
                <c:pt idx="630">
                  <c:v>-7.6352218784922002E-2</c:v>
                </c:pt>
                <c:pt idx="631">
                  <c:v>-9.4512965571616397E-2</c:v>
                </c:pt>
                <c:pt idx="632">
                  <c:v>-9.2495104817539198E-2</c:v>
                </c:pt>
                <c:pt idx="633">
                  <c:v>-6.4245054260459095E-2</c:v>
                </c:pt>
                <c:pt idx="634">
                  <c:v>5.4808730230092702E-2</c:v>
                </c:pt>
                <c:pt idx="635">
                  <c:v>0.22430903357257301</c:v>
                </c:pt>
                <c:pt idx="636">
                  <c:v>7.9023059279018495E-2</c:v>
                </c:pt>
                <c:pt idx="637">
                  <c:v>-5.6173611244150497E-2</c:v>
                </c:pt>
                <c:pt idx="638">
                  <c:v>-9.0477244063462095E-2</c:v>
                </c:pt>
                <c:pt idx="639">
                  <c:v>-9.4512965571616397E-2</c:v>
                </c:pt>
                <c:pt idx="640">
                  <c:v>-8.2405801047153504E-2</c:v>
                </c:pt>
                <c:pt idx="641">
                  <c:v>-1.9852117670761799E-2</c:v>
                </c:pt>
                <c:pt idx="642">
                  <c:v>0.16579107170433599</c:v>
                </c:pt>
                <c:pt idx="643">
                  <c:v>0.18193395773695301</c:v>
                </c:pt>
                <c:pt idx="644">
                  <c:v>-1.17806746544532E-2</c:v>
                </c:pt>
                <c:pt idx="645">
                  <c:v>-8.2405801047153504E-2</c:v>
                </c:pt>
                <c:pt idx="646">
                  <c:v>-9.65308263256935E-2</c:v>
                </c:pt>
                <c:pt idx="647">
                  <c:v>-9.4512965571616397E-2</c:v>
                </c:pt>
                <c:pt idx="648">
                  <c:v>-6.2227193506381999E-2</c:v>
                </c:pt>
                <c:pt idx="649">
                  <c:v>5.8844451738246997E-2</c:v>
                </c:pt>
                <c:pt idx="650">
                  <c:v>0.23641619809703601</c:v>
                </c:pt>
                <c:pt idx="651">
                  <c:v>7.4987337770864207E-2</c:v>
                </c:pt>
                <c:pt idx="652">
                  <c:v>-6.0209332752304799E-2</c:v>
                </c:pt>
                <c:pt idx="653">
                  <c:v>-9.2495104817539198E-2</c:v>
                </c:pt>
                <c:pt idx="654">
                  <c:v>-9.65308263256935E-2</c:v>
                </c:pt>
                <c:pt idx="655">
                  <c:v>-8.6441522555307806E-2</c:v>
                </c:pt>
                <c:pt idx="656">
                  <c:v>-2.3887839178916102E-2</c:v>
                </c:pt>
                <c:pt idx="657">
                  <c:v>0.16579107170433599</c:v>
                </c:pt>
                <c:pt idx="658">
                  <c:v>0.19807684376956999</c:v>
                </c:pt>
                <c:pt idx="659">
                  <c:v>-7.7449531462989198E-3</c:v>
                </c:pt>
                <c:pt idx="660">
                  <c:v>-8.2405801047153504E-2</c:v>
                </c:pt>
                <c:pt idx="661">
                  <c:v>-9.65308263256935E-2</c:v>
                </c:pt>
                <c:pt idx="662">
                  <c:v>-9.65308263256935E-2</c:v>
                </c:pt>
                <c:pt idx="663">
                  <c:v>-7.0298636522690597E-2</c:v>
                </c:pt>
                <c:pt idx="664">
                  <c:v>3.6647983443398403E-2</c:v>
                </c:pt>
                <c:pt idx="665">
                  <c:v>0.242469780359268</c:v>
                </c:pt>
                <c:pt idx="666">
                  <c:v>0.105255249082022</c:v>
                </c:pt>
                <c:pt idx="667">
                  <c:v>-5.2137889735996201E-2</c:v>
                </c:pt>
                <c:pt idx="668">
                  <c:v>-9.0477244063462095E-2</c:v>
                </c:pt>
                <c:pt idx="669">
                  <c:v>-9.85486870797707E-2</c:v>
                </c:pt>
                <c:pt idx="670">
                  <c:v>-9.0477244063462095E-2</c:v>
                </c:pt>
                <c:pt idx="671">
                  <c:v>-4.6084307473764803E-2</c:v>
                </c:pt>
                <c:pt idx="672">
                  <c:v>0.12543385662279299</c:v>
                </c:pt>
                <c:pt idx="673">
                  <c:v>0.24448764111334501</c:v>
                </c:pt>
                <c:pt idx="674">
                  <c:v>2.25229581648583E-2</c:v>
                </c:pt>
                <c:pt idx="675">
                  <c:v>-7.6352218784922002E-2</c:v>
                </c:pt>
                <c:pt idx="676">
                  <c:v>-9.65308263256935E-2</c:v>
                </c:pt>
                <c:pt idx="677">
                  <c:v>-9.85486870797707E-2</c:v>
                </c:pt>
                <c:pt idx="678">
                  <c:v>-8.4423661801230607E-2</c:v>
                </c:pt>
                <c:pt idx="679">
                  <c:v>-9.7628139003760692E-3</c:v>
                </c:pt>
                <c:pt idx="680">
                  <c:v>0.21421972980218801</c:v>
                </c:pt>
                <c:pt idx="681">
                  <c:v>0.18395181849103001</c:v>
                </c:pt>
                <c:pt idx="682">
                  <c:v>-2.7923560687070401E-2</c:v>
                </c:pt>
                <c:pt idx="683">
                  <c:v>-8.8459383309384895E-2</c:v>
                </c:pt>
                <c:pt idx="684">
                  <c:v>-9.85486870797707E-2</c:v>
                </c:pt>
                <c:pt idx="685">
                  <c:v>-9.85486870797707E-2</c:v>
                </c:pt>
                <c:pt idx="686">
                  <c:v>-7.6352218784922002E-2</c:v>
                </c:pt>
                <c:pt idx="687">
                  <c:v>3.4630122689321197E-2</c:v>
                </c:pt>
                <c:pt idx="688">
                  <c:v>0.26870197016227099</c:v>
                </c:pt>
                <c:pt idx="689">
                  <c:v>0.11332669209833</c:v>
                </c:pt>
                <c:pt idx="690">
                  <c:v>-5.8191471998227703E-2</c:v>
                </c:pt>
                <c:pt idx="691">
                  <c:v>-9.65308263256935E-2</c:v>
                </c:pt>
                <c:pt idx="692">
                  <c:v>-0.102584408587925</c:v>
                </c:pt>
                <c:pt idx="693">
                  <c:v>-9.85486870797707E-2</c:v>
                </c:pt>
                <c:pt idx="694">
                  <c:v>-6.8280775768613397E-2</c:v>
                </c:pt>
                <c:pt idx="695">
                  <c:v>8.1040920033095695E-2</c:v>
                </c:pt>
                <c:pt idx="696">
                  <c:v>0.28888057770304199</c:v>
                </c:pt>
                <c:pt idx="697">
                  <c:v>6.28801732464013E-2</c:v>
                </c:pt>
                <c:pt idx="698">
                  <c:v>-7.2316497276767699E-2</c:v>
                </c:pt>
                <c:pt idx="699">
                  <c:v>-0.100566547833848</c:v>
                </c:pt>
                <c:pt idx="700">
                  <c:v>-0.102584408587925</c:v>
                </c:pt>
                <c:pt idx="701">
                  <c:v>-9.85486870797707E-2</c:v>
                </c:pt>
                <c:pt idx="702">
                  <c:v>-6.4245054260459095E-2</c:v>
                </c:pt>
                <c:pt idx="703">
                  <c:v>0.10929097059017601</c:v>
                </c:pt>
                <c:pt idx="704">
                  <c:v>0.30300560298158202</c:v>
                </c:pt>
                <c:pt idx="705">
                  <c:v>4.0683704951552699E-2</c:v>
                </c:pt>
                <c:pt idx="706">
                  <c:v>-7.8370079538999202E-2</c:v>
                </c:pt>
                <c:pt idx="707">
                  <c:v>-0.100566547833848</c:v>
                </c:pt>
                <c:pt idx="708">
                  <c:v>-0.10460226934200199</c:v>
                </c:pt>
                <c:pt idx="709">
                  <c:v>-0.102584408587925</c:v>
                </c:pt>
                <c:pt idx="710">
                  <c:v>-7.0298636522690597E-2</c:v>
                </c:pt>
                <c:pt idx="711">
                  <c:v>9.3148084557558603E-2</c:v>
                </c:pt>
                <c:pt idx="712">
                  <c:v>0.32923779278458498</c:v>
                </c:pt>
                <c:pt idx="713">
                  <c:v>5.2790869476015599E-2</c:v>
                </c:pt>
                <c:pt idx="714">
                  <c:v>-8.0387940293076304E-2</c:v>
                </c:pt>
                <c:pt idx="715">
                  <c:v>-0.102584408587925</c:v>
                </c:pt>
                <c:pt idx="716">
                  <c:v>-0.106620130096079</c:v>
                </c:pt>
                <c:pt idx="717">
                  <c:v>-0.108637990850156</c:v>
                </c:pt>
                <c:pt idx="718">
                  <c:v>-9.2495104817539198E-2</c:v>
                </c:pt>
                <c:pt idx="719">
                  <c:v>1.0415793640395399E-2</c:v>
                </c:pt>
                <c:pt idx="720">
                  <c:v>0.335291375046817</c:v>
                </c:pt>
                <c:pt idx="721">
                  <c:v>0.159737489442105</c:v>
                </c:pt>
                <c:pt idx="722">
                  <c:v>-6.8280775768613397E-2</c:v>
                </c:pt>
                <c:pt idx="723">
                  <c:v>-0.100566547833848</c:v>
                </c:pt>
                <c:pt idx="724">
                  <c:v>-0.108637990850156</c:v>
                </c:pt>
                <c:pt idx="725">
                  <c:v>-0.108637990850156</c:v>
                </c:pt>
                <c:pt idx="726">
                  <c:v>-0.110655851604234</c:v>
                </c:pt>
                <c:pt idx="727">
                  <c:v>-9.4512965571616397E-2</c:v>
                </c:pt>
                <c:pt idx="728">
                  <c:v>2.8576540427089799E-2</c:v>
                </c:pt>
                <c:pt idx="729">
                  <c:v>0.39380933691505399</c:v>
                </c:pt>
                <c:pt idx="730">
                  <c:v>0.12745171737687</c:v>
                </c:pt>
                <c:pt idx="731">
                  <c:v>-8.0387940293076304E-2</c:v>
                </c:pt>
                <c:pt idx="732">
                  <c:v>-0.10460226934200199</c:v>
                </c:pt>
                <c:pt idx="733">
                  <c:v>-0.110655851604234</c:v>
                </c:pt>
                <c:pt idx="734">
                  <c:v>-0.112673712358311</c:v>
                </c:pt>
                <c:pt idx="735">
                  <c:v>-0.11469157311238801</c:v>
                </c:pt>
                <c:pt idx="736">
                  <c:v>-0.11469157311238801</c:v>
                </c:pt>
                <c:pt idx="737">
                  <c:v>-9.4512965571616397E-2</c:v>
                </c:pt>
                <c:pt idx="738">
                  <c:v>5.0773008721938399E-2</c:v>
                </c:pt>
                <c:pt idx="739">
                  <c:v>0.26466624865411598</c:v>
                </c:pt>
                <c:pt idx="740">
                  <c:v>7.9023059279018495E-2</c:v>
                </c:pt>
                <c:pt idx="741">
                  <c:v>-5.6173611244150497E-2</c:v>
                </c:pt>
                <c:pt idx="742">
                  <c:v>-8.8459383309384895E-2</c:v>
                </c:pt>
                <c:pt idx="743">
                  <c:v>-8.8459383309384895E-2</c:v>
                </c:pt>
                <c:pt idx="744">
                  <c:v>-6.0209332752304799E-2</c:v>
                </c:pt>
                <c:pt idx="745">
                  <c:v>3.0594401181166901E-2</c:v>
                </c:pt>
                <c:pt idx="746">
                  <c:v>0.15570176793394999</c:v>
                </c:pt>
                <c:pt idx="747">
                  <c:v>7.7005198524941407E-2</c:v>
                </c:pt>
                <c:pt idx="748">
                  <c:v>-3.8012864457456198E-2</c:v>
                </c:pt>
                <c:pt idx="749">
                  <c:v>-7.8370079538999202E-2</c:v>
                </c:pt>
                <c:pt idx="750">
                  <c:v>-8.2405801047153504E-2</c:v>
                </c:pt>
                <c:pt idx="751">
                  <c:v>-6.2227193506381999E-2</c:v>
                </c:pt>
                <c:pt idx="752">
                  <c:v>1.6469375902626902E-2</c:v>
                </c:pt>
                <c:pt idx="753">
                  <c:v>0.14359460340948699</c:v>
                </c:pt>
                <c:pt idx="754">
                  <c:v>9.7183806065712905E-2</c:v>
                </c:pt>
                <c:pt idx="755">
                  <c:v>-2.3887839178916102E-2</c:v>
                </c:pt>
                <c:pt idx="756">
                  <c:v>-7.4334358030844899E-2</c:v>
                </c:pt>
                <c:pt idx="757">
                  <c:v>-8.2405801047153504E-2</c:v>
                </c:pt>
                <c:pt idx="758">
                  <c:v>-6.6262915014536294E-2</c:v>
                </c:pt>
                <c:pt idx="759">
                  <c:v>-1.69137088406747E-3</c:v>
                </c:pt>
                <c:pt idx="760">
                  <c:v>0.12745171737687</c:v>
                </c:pt>
                <c:pt idx="761">
                  <c:v>0.121398135114639</c:v>
                </c:pt>
                <c:pt idx="762">
                  <c:v>-9.7628139003760692E-3</c:v>
                </c:pt>
                <c:pt idx="763">
                  <c:v>-7.0298636522690597E-2</c:v>
                </c:pt>
                <c:pt idx="764">
                  <c:v>-8.4423661801230607E-2</c:v>
                </c:pt>
                <c:pt idx="765">
                  <c:v>-7.4334358030844899E-2</c:v>
                </c:pt>
                <c:pt idx="766">
                  <c:v>-1.9852117670761799E-2</c:v>
                </c:pt>
                <c:pt idx="767">
                  <c:v>0.107273109836099</c:v>
                </c:pt>
                <c:pt idx="768">
                  <c:v>0.14561246416356499</c:v>
                </c:pt>
                <c:pt idx="769">
                  <c:v>1.2433654394472599E-2</c:v>
                </c:pt>
                <c:pt idx="770">
                  <c:v>-6.4245054260459095E-2</c:v>
                </c:pt>
                <c:pt idx="771">
                  <c:v>-8.2405801047153504E-2</c:v>
                </c:pt>
                <c:pt idx="772">
                  <c:v>-7.8370079538999202E-2</c:v>
                </c:pt>
                <c:pt idx="773">
                  <c:v>-3.8012864457456198E-2</c:v>
                </c:pt>
                <c:pt idx="774">
                  <c:v>7.4987337770864207E-2</c:v>
                </c:pt>
                <c:pt idx="775">
                  <c:v>0.16377321095025901</c:v>
                </c:pt>
                <c:pt idx="776">
                  <c:v>3.8665844197475499E-2</c:v>
                </c:pt>
                <c:pt idx="777">
                  <c:v>-5.6173611244150497E-2</c:v>
                </c:pt>
                <c:pt idx="778">
                  <c:v>-8.2405801047153504E-2</c:v>
                </c:pt>
                <c:pt idx="779">
                  <c:v>-8.2405801047153504E-2</c:v>
                </c:pt>
                <c:pt idx="780">
                  <c:v>-5.4155750490073401E-2</c:v>
                </c:pt>
                <c:pt idx="781">
                  <c:v>4.6737287213784097E-2</c:v>
                </c:pt>
                <c:pt idx="782">
                  <c:v>0.16982679321249</c:v>
                </c:pt>
                <c:pt idx="783">
                  <c:v>7.4987337770864207E-2</c:v>
                </c:pt>
                <c:pt idx="784">
                  <c:v>-4.4066446719687603E-2</c:v>
                </c:pt>
                <c:pt idx="785">
                  <c:v>-8.0387940293076304E-2</c:v>
                </c:pt>
                <c:pt idx="786">
                  <c:v>-8.6441522555307806E-2</c:v>
                </c:pt>
                <c:pt idx="787">
                  <c:v>-6.6262915014536294E-2</c:v>
                </c:pt>
                <c:pt idx="788">
                  <c:v>8.3979328863182795E-3</c:v>
                </c:pt>
                <c:pt idx="789">
                  <c:v>0.15570176793394999</c:v>
                </c:pt>
                <c:pt idx="790">
                  <c:v>0.115344552852407</c:v>
                </c:pt>
                <c:pt idx="791">
                  <c:v>-2.3887839178916102E-2</c:v>
                </c:pt>
                <c:pt idx="792">
                  <c:v>-7.6352218784922002E-2</c:v>
                </c:pt>
                <c:pt idx="793">
                  <c:v>-8.8459383309384895E-2</c:v>
                </c:pt>
                <c:pt idx="794">
                  <c:v>-7.6352218784922002E-2</c:v>
                </c:pt>
                <c:pt idx="795">
                  <c:v>-1.9852117670761799E-2</c:v>
                </c:pt>
                <c:pt idx="796">
                  <c:v>0.12543385662279299</c:v>
                </c:pt>
                <c:pt idx="797">
                  <c:v>0.15570176793394999</c:v>
                </c:pt>
                <c:pt idx="798">
                  <c:v>4.3622113781639797E-3</c:v>
                </c:pt>
                <c:pt idx="799">
                  <c:v>-7.0298636522690597E-2</c:v>
                </c:pt>
                <c:pt idx="800">
                  <c:v>-8.6441522555307806E-2</c:v>
                </c:pt>
                <c:pt idx="801">
                  <c:v>-8.2405801047153504E-2</c:v>
                </c:pt>
                <c:pt idx="802">
                  <c:v>-4.6084307473764803E-2</c:v>
                </c:pt>
                <c:pt idx="803">
                  <c:v>7.7005198524941407E-2</c:v>
                </c:pt>
                <c:pt idx="804">
                  <c:v>0.18395181849103001</c:v>
                </c:pt>
                <c:pt idx="805">
                  <c:v>4.4719426459707001E-2</c:v>
                </c:pt>
                <c:pt idx="806">
                  <c:v>-5.8191471998227703E-2</c:v>
                </c:pt>
                <c:pt idx="807">
                  <c:v>-8.4423661801230607E-2</c:v>
                </c:pt>
                <c:pt idx="808">
                  <c:v>-8.6441522555307806E-2</c:v>
                </c:pt>
                <c:pt idx="809">
                  <c:v>-6.4245054260459095E-2</c:v>
                </c:pt>
                <c:pt idx="810">
                  <c:v>3.0594401181166901E-2</c:v>
                </c:pt>
                <c:pt idx="811">
                  <c:v>0.18395181849103001</c:v>
                </c:pt>
                <c:pt idx="812">
                  <c:v>9.9201666819789994E-2</c:v>
                </c:pt>
                <c:pt idx="813">
                  <c:v>-3.8012864457456198E-2</c:v>
                </c:pt>
                <c:pt idx="814">
                  <c:v>-8.2405801047153504E-2</c:v>
                </c:pt>
                <c:pt idx="815">
                  <c:v>-8.8459383309384895E-2</c:v>
                </c:pt>
                <c:pt idx="816">
                  <c:v>-7.4334358030844899E-2</c:v>
                </c:pt>
                <c:pt idx="817">
                  <c:v>-1.17806746544532E-2</c:v>
                </c:pt>
                <c:pt idx="818">
                  <c:v>0.14561246416356499</c:v>
                </c:pt>
                <c:pt idx="819">
                  <c:v>0.15570176793394999</c:v>
                </c:pt>
                <c:pt idx="820">
                  <c:v>-7.7449531462989198E-3</c:v>
                </c:pt>
                <c:pt idx="821">
                  <c:v>-7.4334358030844899E-2</c:v>
                </c:pt>
                <c:pt idx="822">
                  <c:v>-8.8459383309384895E-2</c:v>
                </c:pt>
                <c:pt idx="823">
                  <c:v>-8.2405801047153504E-2</c:v>
                </c:pt>
                <c:pt idx="824">
                  <c:v>-4.6084307473764803E-2</c:v>
                </c:pt>
                <c:pt idx="825">
                  <c:v>8.91123630494043E-2</c:v>
                </c:pt>
                <c:pt idx="826">
                  <c:v>0.19605898301549299</c:v>
                </c:pt>
                <c:pt idx="827">
                  <c:v>4.0683704951552699E-2</c:v>
                </c:pt>
                <c:pt idx="828">
                  <c:v>-6.2227193506381999E-2</c:v>
                </c:pt>
                <c:pt idx="829">
                  <c:v>-8.8459383309384895E-2</c:v>
                </c:pt>
                <c:pt idx="830">
                  <c:v>-8.8459383309384895E-2</c:v>
                </c:pt>
                <c:pt idx="831">
                  <c:v>-6.6262915014536294E-2</c:v>
                </c:pt>
                <c:pt idx="832">
                  <c:v>2.45408189189355E-2</c:v>
                </c:pt>
                <c:pt idx="833">
                  <c:v>0.192023261507339</c:v>
                </c:pt>
                <c:pt idx="834">
                  <c:v>0.107273109836099</c:v>
                </c:pt>
                <c:pt idx="835">
                  <c:v>-4.0030725211533301E-2</c:v>
                </c:pt>
                <c:pt idx="836">
                  <c:v>-8.4423661801230607E-2</c:v>
                </c:pt>
                <c:pt idx="837">
                  <c:v>-9.2495104817539198E-2</c:v>
                </c:pt>
                <c:pt idx="838">
                  <c:v>-8.0387940293076304E-2</c:v>
                </c:pt>
                <c:pt idx="839">
                  <c:v>-2.5905699932993301E-2</c:v>
                </c:pt>
                <c:pt idx="840">
                  <c:v>0.139558881901333</c:v>
                </c:pt>
                <c:pt idx="841">
                  <c:v>0.179916096982876</c:v>
                </c:pt>
                <c:pt idx="842">
                  <c:v>2.3443506240868302E-3</c:v>
                </c:pt>
                <c:pt idx="843">
                  <c:v>-7.4334358030844899E-2</c:v>
                </c:pt>
                <c:pt idx="844">
                  <c:v>-9.2495104817539198E-2</c:v>
                </c:pt>
                <c:pt idx="845">
                  <c:v>-9.0477244063462095E-2</c:v>
                </c:pt>
                <c:pt idx="846">
                  <c:v>-5.8191471998227703E-2</c:v>
                </c:pt>
                <c:pt idx="847">
                  <c:v>6.28801732464013E-2</c:v>
                </c:pt>
                <c:pt idx="848">
                  <c:v>0.21421972980218801</c:v>
                </c:pt>
                <c:pt idx="849">
                  <c:v>6.8933755508632802E-2</c:v>
                </c:pt>
                <c:pt idx="850">
                  <c:v>-5.6173611244150497E-2</c:v>
                </c:pt>
                <c:pt idx="851">
                  <c:v>-9.0477244063462095E-2</c:v>
                </c:pt>
                <c:pt idx="852">
                  <c:v>-9.2495104817539198E-2</c:v>
                </c:pt>
                <c:pt idx="853">
                  <c:v>-7.8370079538999202E-2</c:v>
                </c:pt>
                <c:pt idx="854">
                  <c:v>-5.7270923922217703E-3</c:v>
                </c:pt>
                <c:pt idx="855">
                  <c:v>0.17588037547472199</c:v>
                </c:pt>
                <c:pt idx="856">
                  <c:v>0.157719628688027</c:v>
                </c:pt>
                <c:pt idx="857">
                  <c:v>-1.9852117670761799E-2</c:v>
                </c:pt>
                <c:pt idx="858">
                  <c:v>-8.0387940293076304E-2</c:v>
                </c:pt>
                <c:pt idx="859">
                  <c:v>-9.65308263256935E-2</c:v>
                </c:pt>
                <c:pt idx="860">
                  <c:v>-9.0477244063462095E-2</c:v>
                </c:pt>
                <c:pt idx="861">
                  <c:v>-5.4155750490073401E-2</c:v>
                </c:pt>
                <c:pt idx="862">
                  <c:v>8.7094502295327197E-2</c:v>
                </c:pt>
                <c:pt idx="863">
                  <c:v>0.222291172818496</c:v>
                </c:pt>
                <c:pt idx="864">
                  <c:v>4.8755147967861297E-2</c:v>
                </c:pt>
                <c:pt idx="865">
                  <c:v>-6.4245054260459095E-2</c:v>
                </c:pt>
                <c:pt idx="866">
                  <c:v>-9.0477244063462095E-2</c:v>
                </c:pt>
                <c:pt idx="867">
                  <c:v>-9.4512965571616397E-2</c:v>
                </c:pt>
                <c:pt idx="868">
                  <c:v>-7.8370079538999202E-2</c:v>
                </c:pt>
                <c:pt idx="869">
                  <c:v>-1.69137088406747E-3</c:v>
                </c:pt>
                <c:pt idx="870">
                  <c:v>0.19404112226141601</c:v>
                </c:pt>
                <c:pt idx="871">
                  <c:v>0.15368390717987301</c:v>
                </c:pt>
                <c:pt idx="872">
                  <c:v>-2.99414214411476E-2</c:v>
                </c:pt>
                <c:pt idx="873">
                  <c:v>-8.4423661801230607E-2</c:v>
                </c:pt>
                <c:pt idx="874">
                  <c:v>-9.4512965571616397E-2</c:v>
                </c:pt>
                <c:pt idx="875">
                  <c:v>-9.0477244063462095E-2</c:v>
                </c:pt>
                <c:pt idx="876">
                  <c:v>-5.4155750490073401E-2</c:v>
                </c:pt>
                <c:pt idx="877">
                  <c:v>8.91123630494043E-2</c:v>
                </c:pt>
                <c:pt idx="878">
                  <c:v>0.23641619809703601</c:v>
                </c:pt>
                <c:pt idx="879">
                  <c:v>4.8755147967861297E-2</c:v>
                </c:pt>
                <c:pt idx="880">
                  <c:v>-6.8280775768613397E-2</c:v>
                </c:pt>
                <c:pt idx="881">
                  <c:v>-9.2495104817539198E-2</c:v>
                </c:pt>
                <c:pt idx="882">
                  <c:v>-9.65308263256935E-2</c:v>
                </c:pt>
                <c:pt idx="883">
                  <c:v>-8.2405801047153504E-2</c:v>
                </c:pt>
                <c:pt idx="884">
                  <c:v>-9.7628139003760692E-3</c:v>
                </c:pt>
                <c:pt idx="885">
                  <c:v>0.192023261507339</c:v>
                </c:pt>
                <c:pt idx="886">
                  <c:v>0.17386251472064501</c:v>
                </c:pt>
                <c:pt idx="887">
                  <c:v>-2.3887839178916102E-2</c:v>
                </c:pt>
                <c:pt idx="888">
                  <c:v>-8.4423661801230607E-2</c:v>
                </c:pt>
                <c:pt idx="889">
                  <c:v>-9.85486870797707E-2</c:v>
                </c:pt>
                <c:pt idx="890">
                  <c:v>-9.2495104817539198E-2</c:v>
                </c:pt>
                <c:pt idx="891">
                  <c:v>-6.4245054260459095E-2</c:v>
                </c:pt>
                <c:pt idx="892">
                  <c:v>6.28801732464013E-2</c:v>
                </c:pt>
                <c:pt idx="893">
                  <c:v>0.25054122337557599</c:v>
                </c:pt>
                <c:pt idx="894">
                  <c:v>7.7005198524941407E-2</c:v>
                </c:pt>
                <c:pt idx="895">
                  <c:v>-6.2227193506381999E-2</c:v>
                </c:pt>
                <c:pt idx="896">
                  <c:v>-9.4512965571616397E-2</c:v>
                </c:pt>
                <c:pt idx="897">
                  <c:v>-0.100566547833848</c:v>
                </c:pt>
                <c:pt idx="898">
                  <c:v>-9.0477244063462095E-2</c:v>
                </c:pt>
                <c:pt idx="899">
                  <c:v>-4.0030725211533301E-2</c:v>
                </c:pt>
                <c:pt idx="900">
                  <c:v>0.15368390717987301</c:v>
                </c:pt>
                <c:pt idx="901">
                  <c:v>0.22632689432665101</c:v>
                </c:pt>
                <c:pt idx="902">
                  <c:v>2.3443506240868302E-3</c:v>
                </c:pt>
                <c:pt idx="903">
                  <c:v>-8.2405801047153504E-2</c:v>
                </c:pt>
                <c:pt idx="904">
                  <c:v>-9.85486870797707E-2</c:v>
                </c:pt>
                <c:pt idx="905">
                  <c:v>-9.85486870797707E-2</c:v>
                </c:pt>
                <c:pt idx="906">
                  <c:v>-8.2405801047153504E-2</c:v>
                </c:pt>
                <c:pt idx="907">
                  <c:v>4.3622113781639797E-3</c:v>
                </c:pt>
                <c:pt idx="908">
                  <c:v>0.23439833734295901</c:v>
                </c:pt>
                <c:pt idx="909">
                  <c:v>0.157719628688027</c:v>
                </c:pt>
                <c:pt idx="910">
                  <c:v>-4.2048585965610501E-2</c:v>
                </c:pt>
                <c:pt idx="911">
                  <c:v>-9.0477244063462095E-2</c:v>
                </c:pt>
                <c:pt idx="912">
                  <c:v>-9.85486870797707E-2</c:v>
                </c:pt>
                <c:pt idx="913">
                  <c:v>-9.65308263256935E-2</c:v>
                </c:pt>
                <c:pt idx="914">
                  <c:v>-7.4334358030844899E-2</c:v>
                </c:pt>
                <c:pt idx="915">
                  <c:v>5.2790869476015599E-2</c:v>
                </c:pt>
                <c:pt idx="916">
                  <c:v>0.27677341317857901</c:v>
                </c:pt>
                <c:pt idx="917">
                  <c:v>9.11302238034815E-2</c:v>
                </c:pt>
                <c:pt idx="918">
                  <c:v>-6.4245054260459095E-2</c:v>
                </c:pt>
                <c:pt idx="919">
                  <c:v>-9.65308263256935E-2</c:v>
                </c:pt>
                <c:pt idx="920">
                  <c:v>-0.100566547833848</c:v>
                </c:pt>
                <c:pt idx="921">
                  <c:v>-9.4512965571616397E-2</c:v>
                </c:pt>
                <c:pt idx="922">
                  <c:v>-6.2227193506381999E-2</c:v>
                </c:pt>
                <c:pt idx="923">
                  <c:v>9.9201666819789994E-2</c:v>
                </c:pt>
                <c:pt idx="924">
                  <c:v>0.28888057770304199</c:v>
                </c:pt>
                <c:pt idx="925">
                  <c:v>4.8755147967861297E-2</c:v>
                </c:pt>
                <c:pt idx="926">
                  <c:v>-7.6352218784922002E-2</c:v>
                </c:pt>
                <c:pt idx="927">
                  <c:v>-9.85486870797707E-2</c:v>
                </c:pt>
                <c:pt idx="928">
                  <c:v>-0.102584408587925</c:v>
                </c:pt>
                <c:pt idx="929">
                  <c:v>-9.65308263256935E-2</c:v>
                </c:pt>
                <c:pt idx="930">
                  <c:v>-6.2227193506381999E-2</c:v>
                </c:pt>
                <c:pt idx="931">
                  <c:v>0.121398135114639</c:v>
                </c:pt>
                <c:pt idx="932">
                  <c:v>0.30098774222750502</c:v>
                </c:pt>
                <c:pt idx="933">
                  <c:v>3.2612261935244101E-2</c:v>
                </c:pt>
                <c:pt idx="934">
                  <c:v>-8.2405801047153504E-2</c:v>
                </c:pt>
                <c:pt idx="935">
                  <c:v>-0.100566547833848</c:v>
                </c:pt>
                <c:pt idx="936">
                  <c:v>-0.10460226934200199</c:v>
                </c:pt>
                <c:pt idx="937">
                  <c:v>-0.102584408587925</c:v>
                </c:pt>
                <c:pt idx="938">
                  <c:v>-7.0298636522690597E-2</c:v>
                </c:pt>
                <c:pt idx="939">
                  <c:v>9.5165945311635705E-2</c:v>
                </c:pt>
                <c:pt idx="940">
                  <c:v>0.33327351429273899</c:v>
                </c:pt>
                <c:pt idx="941">
                  <c:v>5.2790869476015599E-2</c:v>
                </c:pt>
                <c:pt idx="942">
                  <c:v>-8.0387940293076304E-2</c:v>
                </c:pt>
                <c:pt idx="943">
                  <c:v>-0.102584408587925</c:v>
                </c:pt>
                <c:pt idx="944">
                  <c:v>-0.106620130096079</c:v>
                </c:pt>
                <c:pt idx="945">
                  <c:v>-0.106620130096079</c:v>
                </c:pt>
                <c:pt idx="946">
                  <c:v>-9.2495104817539198E-2</c:v>
                </c:pt>
                <c:pt idx="947">
                  <c:v>-3.7092316381446199E-3</c:v>
                </c:pt>
                <c:pt idx="948">
                  <c:v>0.32721993203050798</c:v>
                </c:pt>
                <c:pt idx="949">
                  <c:v>0.18798753999918499</c:v>
                </c:pt>
                <c:pt idx="950">
                  <c:v>-5.8191471998227703E-2</c:v>
                </c:pt>
                <c:pt idx="951">
                  <c:v>-0.100566547833848</c:v>
                </c:pt>
                <c:pt idx="952">
                  <c:v>-0.106620130096079</c:v>
                </c:pt>
                <c:pt idx="953">
                  <c:v>-0.110655851604234</c:v>
                </c:pt>
                <c:pt idx="954">
                  <c:v>-0.110655851604234</c:v>
                </c:pt>
                <c:pt idx="955">
                  <c:v>-0.10460226934200199</c:v>
                </c:pt>
                <c:pt idx="956">
                  <c:v>-3.8012864457456198E-2</c:v>
                </c:pt>
                <c:pt idx="957">
                  <c:v>0.32116634976827702</c:v>
                </c:pt>
                <c:pt idx="958">
                  <c:v>0.26870197016227099</c:v>
                </c:pt>
                <c:pt idx="959">
                  <c:v>-5.2137889735996201E-2</c:v>
                </c:pt>
                <c:pt idx="960">
                  <c:v>-0.100566547833848</c:v>
                </c:pt>
                <c:pt idx="961">
                  <c:v>-0.108637990850156</c:v>
                </c:pt>
                <c:pt idx="962">
                  <c:v>-0.110655851604234</c:v>
                </c:pt>
                <c:pt idx="963">
                  <c:v>-0.112673712358311</c:v>
                </c:pt>
                <c:pt idx="964">
                  <c:v>-0.112673712358311</c:v>
                </c:pt>
                <c:pt idx="965">
                  <c:v>-9.85486870797707E-2</c:v>
                </c:pt>
                <c:pt idx="966">
                  <c:v>2.0505097410781201E-2</c:v>
                </c:pt>
                <c:pt idx="967">
                  <c:v>0.25054122337557599</c:v>
                </c:pt>
                <c:pt idx="968">
                  <c:v>0.103237388327944</c:v>
                </c:pt>
                <c:pt idx="969">
                  <c:v>-4.8102168227841899E-2</c:v>
                </c:pt>
                <c:pt idx="970">
                  <c:v>-8.4423661801230607E-2</c:v>
                </c:pt>
                <c:pt idx="971">
                  <c:v>-8.4423661801230607E-2</c:v>
                </c:pt>
                <c:pt idx="972">
                  <c:v>-6.0209332752304799E-2</c:v>
                </c:pt>
                <c:pt idx="973">
                  <c:v>1.8487236656704001E-2</c:v>
                </c:pt>
                <c:pt idx="974">
                  <c:v>0.14359460340948699</c:v>
                </c:pt>
                <c:pt idx="975">
                  <c:v>8.91123630494043E-2</c:v>
                </c:pt>
                <c:pt idx="976">
                  <c:v>-3.1959282195224703E-2</c:v>
                </c:pt>
                <c:pt idx="977">
                  <c:v>-7.6352218784922002E-2</c:v>
                </c:pt>
                <c:pt idx="978">
                  <c:v>-8.0387940293076304E-2</c:v>
                </c:pt>
                <c:pt idx="979">
                  <c:v>-6.2227193506381999E-2</c:v>
                </c:pt>
                <c:pt idx="980">
                  <c:v>1.0415793640395399E-2</c:v>
                </c:pt>
                <c:pt idx="981">
                  <c:v>0.13350529963910199</c:v>
                </c:pt>
                <c:pt idx="982">
                  <c:v>0.103237388327944</c:v>
                </c:pt>
                <c:pt idx="983">
                  <c:v>-1.78342569166847E-2</c:v>
                </c:pt>
                <c:pt idx="984">
                  <c:v>-7.0298636522690597E-2</c:v>
                </c:pt>
                <c:pt idx="985">
                  <c:v>-8.0387940293076304E-2</c:v>
                </c:pt>
                <c:pt idx="986">
                  <c:v>-6.8280775768613397E-2</c:v>
                </c:pt>
                <c:pt idx="987">
                  <c:v>-5.7270923922217703E-3</c:v>
                </c:pt>
                <c:pt idx="988">
                  <c:v>0.121398135114639</c:v>
                </c:pt>
                <c:pt idx="989">
                  <c:v>0.12543385662279299</c:v>
                </c:pt>
                <c:pt idx="990">
                  <c:v>-1.69137088406747E-3</c:v>
                </c:pt>
                <c:pt idx="991">
                  <c:v>-6.8280775768613397E-2</c:v>
                </c:pt>
                <c:pt idx="992" formatCode="0.00E+00">
                  <c:v>-8.2405801047153504E-2</c:v>
                </c:pt>
                <c:pt idx="993">
                  <c:v>-7.4334358030844899E-2</c:v>
                </c:pt>
                <c:pt idx="994">
                  <c:v>-2.3887839178916102E-2</c:v>
                </c:pt>
                <c:pt idx="995">
                  <c:v>9.9201666819789994E-2</c:v>
                </c:pt>
                <c:pt idx="996">
                  <c:v>0.14561246416356499</c:v>
                </c:pt>
                <c:pt idx="997">
                  <c:v>1.6469375902626902E-2</c:v>
                </c:pt>
                <c:pt idx="998">
                  <c:v>-6.0209332752304799E-2</c:v>
                </c:pt>
                <c:pt idx="999">
                  <c:v>-8.2405801047153504E-2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33-4235-B857-42C07CA4A3FF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線形乗算器（最適）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Sheet1!$B$1:$B$1000</c:f>
              <c:numCache>
                <c:formatCode>General</c:formatCode>
                <c:ptCount val="1000"/>
                <c:pt idx="0">
                  <c:v>1.0746848680458601E-2</c:v>
                </c:pt>
                <c:pt idx="1">
                  <c:v>0.14076051515257901</c:v>
                </c:pt>
                <c:pt idx="2">
                  <c:v>0.119829518997915</c:v>
                </c:pt>
                <c:pt idx="3">
                  <c:v>-4.4104966151112403E-2</c:v>
                </c:pt>
                <c:pt idx="4">
                  <c:v>-6.2302519260485099E-2</c:v>
                </c:pt>
                <c:pt idx="5">
                  <c:v>-8.4188214733889696E-2</c:v>
                </c:pt>
                <c:pt idx="6">
                  <c:v>-7.3046829702851507E-2</c:v>
                </c:pt>
                <c:pt idx="7">
                  <c:v>2.5928185290389899E-2</c:v>
                </c:pt>
                <c:pt idx="8">
                  <c:v>0.119970748893556</c:v>
                </c:pt>
                <c:pt idx="9">
                  <c:v>0.12856405200152099</c:v>
                </c:pt>
                <c:pt idx="10">
                  <c:v>-2.0222453950476098E-2</c:v>
                </c:pt>
                <c:pt idx="11">
                  <c:v>-8.6199912811107199E-2</c:v>
                </c:pt>
                <c:pt idx="12">
                  <c:v>-8.5180897973116704E-2</c:v>
                </c:pt>
                <c:pt idx="13">
                  <c:v>-7.7776537338121898E-2</c:v>
                </c:pt>
                <c:pt idx="14">
                  <c:v>-6.9653161170129896E-3</c:v>
                </c:pt>
                <c:pt idx="15">
                  <c:v>0.113172255596917</c:v>
                </c:pt>
                <c:pt idx="16">
                  <c:v>0.15515418235214501</c:v>
                </c:pt>
                <c:pt idx="17">
                  <c:v>-1.5373361671047201E-2</c:v>
                </c:pt>
                <c:pt idx="18">
                  <c:v>-6.9874216364138403E-2</c:v>
                </c:pt>
                <c:pt idx="19">
                  <c:v>-6.4701789027826306E-2</c:v>
                </c:pt>
                <c:pt idx="20">
                  <c:v>-8.8790675788652795E-2</c:v>
                </c:pt>
                <c:pt idx="21">
                  <c:v>-2.4079056773070501E-2</c:v>
                </c:pt>
                <c:pt idx="22">
                  <c:v>0.100011766396955</c:v>
                </c:pt>
                <c:pt idx="23">
                  <c:v>0.159559702025862</c:v>
                </c:pt>
                <c:pt idx="24">
                  <c:v>2.11886436918092E-2</c:v>
                </c:pt>
                <c:pt idx="25">
                  <c:v>-6.0148987170963703E-2</c:v>
                </c:pt>
                <c:pt idx="26">
                  <c:v>-9.1109597341870102E-2</c:v>
                </c:pt>
                <c:pt idx="27">
                  <c:v>-8.4196702600890697E-2</c:v>
                </c:pt>
                <c:pt idx="28">
                  <c:v>-6.1592454167114098E-2</c:v>
                </c:pt>
                <c:pt idx="29">
                  <c:v>5.3739350056293302E-2</c:v>
                </c:pt>
                <c:pt idx="30">
                  <c:v>0.174440722642005</c:v>
                </c:pt>
                <c:pt idx="31">
                  <c:v>6.2317505214936397E-2</c:v>
                </c:pt>
                <c:pt idx="32">
                  <c:v>-6.8591588232935596E-2</c:v>
                </c:pt>
                <c:pt idx="33">
                  <c:v>-7.9938539581891996E-2</c:v>
                </c:pt>
                <c:pt idx="34">
                  <c:v>-7.8573227492872599E-2</c:v>
                </c:pt>
                <c:pt idx="35">
                  <c:v>-5.1908392101169099E-2</c:v>
                </c:pt>
                <c:pt idx="36">
                  <c:v>3.2403568048697602E-2</c:v>
                </c:pt>
                <c:pt idx="37">
                  <c:v>0.161220496341615</c:v>
                </c:pt>
                <c:pt idx="38">
                  <c:v>0.111990261623308</c:v>
                </c:pt>
                <c:pt idx="39">
                  <c:v>-5.1172470145387401E-2</c:v>
                </c:pt>
                <c:pt idx="40">
                  <c:v>-8.3340704356395998E-2</c:v>
                </c:pt>
                <c:pt idx="41">
                  <c:v>-8.15483432764397E-2</c:v>
                </c:pt>
                <c:pt idx="42">
                  <c:v>-7.1747855366426999E-2</c:v>
                </c:pt>
                <c:pt idx="43">
                  <c:v>-1.7787225548427502E-2</c:v>
                </c:pt>
                <c:pt idx="44">
                  <c:v>0.137118670167868</c:v>
                </c:pt>
                <c:pt idx="45">
                  <c:v>0.13835100220702201</c:v>
                </c:pt>
                <c:pt idx="46">
                  <c:v>-2.7125787150588901E-2</c:v>
                </c:pt>
                <c:pt idx="47">
                  <c:v>-7.9080965208652404E-2</c:v>
                </c:pt>
                <c:pt idx="48">
                  <c:v>-8.4337074975660703E-2</c:v>
                </c:pt>
                <c:pt idx="49">
                  <c:v>-7.5344862627731504E-2</c:v>
                </c:pt>
                <c:pt idx="50">
                  <c:v>-1.8374336553547501E-2</c:v>
                </c:pt>
                <c:pt idx="51">
                  <c:v>8.3470519755455497E-2</c:v>
                </c:pt>
                <c:pt idx="52">
                  <c:v>0.189918565250112</c:v>
                </c:pt>
                <c:pt idx="53">
                  <c:v>3.6514336147383201E-3</c:v>
                </c:pt>
                <c:pt idx="54">
                  <c:v>-6.4299421063651205E-2</c:v>
                </c:pt>
                <c:pt idx="55">
                  <c:v>-8.2593338400342997E-2</c:v>
                </c:pt>
                <c:pt idx="56">
                  <c:v>-9.2462526525596E-2</c:v>
                </c:pt>
                <c:pt idx="57">
                  <c:v>-4.1764820227411001E-2</c:v>
                </c:pt>
                <c:pt idx="58">
                  <c:v>3.9573650853747901E-2</c:v>
                </c:pt>
                <c:pt idx="59">
                  <c:v>0.177842470163254</c:v>
                </c:pt>
                <c:pt idx="60">
                  <c:v>3.6712592423611697E-2</c:v>
                </c:pt>
                <c:pt idx="61">
                  <c:v>-5.1982176860272698E-2</c:v>
                </c:pt>
                <c:pt idx="62">
                  <c:v>-9.8579498347089095E-2</c:v>
                </c:pt>
                <c:pt idx="63">
                  <c:v>-9.4247152108773102E-2</c:v>
                </c:pt>
                <c:pt idx="64">
                  <c:v>-6.5651459958067301E-2</c:v>
                </c:pt>
                <c:pt idx="65">
                  <c:v>2.0409964066799801E-2</c:v>
                </c:pt>
                <c:pt idx="66">
                  <c:v>0.144210970926823</c:v>
                </c:pt>
                <c:pt idx="67">
                  <c:v>0.13727583406691199</c:v>
                </c:pt>
                <c:pt idx="68">
                  <c:v>-5.8035229840632099E-2</c:v>
                </c:pt>
                <c:pt idx="69">
                  <c:v>-9.8609457234732703E-2</c:v>
                </c:pt>
                <c:pt idx="70">
                  <c:v>-0.108160160158044</c:v>
                </c:pt>
                <c:pt idx="71">
                  <c:v>-7.8418344711137303E-2</c:v>
                </c:pt>
                <c:pt idx="72">
                  <c:v>-8.4850244255867298E-3</c:v>
                </c:pt>
                <c:pt idx="73">
                  <c:v>9.4577953004514007E-2</c:v>
                </c:pt>
                <c:pt idx="74">
                  <c:v>0.179468623003778</c:v>
                </c:pt>
                <c:pt idx="75">
                  <c:v>-3.0710102533455599E-2</c:v>
                </c:pt>
                <c:pt idx="76">
                  <c:v>-6.7448894924898806E-2</c:v>
                </c:pt>
                <c:pt idx="77">
                  <c:v>-9.8279147541419004E-2</c:v>
                </c:pt>
                <c:pt idx="78">
                  <c:v>-0.107113954587025</c:v>
                </c:pt>
                <c:pt idx="79">
                  <c:v>-4.4770591156117902E-2</c:v>
                </c:pt>
                <c:pt idx="80">
                  <c:v>5.4898027144852403E-2</c:v>
                </c:pt>
                <c:pt idx="81">
                  <c:v>0.19402410640270601</c:v>
                </c:pt>
                <c:pt idx="82">
                  <c:v>5.3944982566478498E-2</c:v>
                </c:pt>
                <c:pt idx="83">
                  <c:v>-5.1870243747467903E-2</c:v>
                </c:pt>
                <c:pt idx="84">
                  <c:v>-0.107382239091642</c:v>
                </c:pt>
                <c:pt idx="85">
                  <c:v>-9.8635110013348806E-2</c:v>
                </c:pt>
                <c:pt idx="86">
                  <c:v>-6.5901399650477699E-2</c:v>
                </c:pt>
                <c:pt idx="87">
                  <c:v>-2.4646170410180402E-3</c:v>
                </c:pt>
                <c:pt idx="88">
                  <c:v>0.14036206441795401</c:v>
                </c:pt>
                <c:pt idx="89">
                  <c:v>0.127696007428799</c:v>
                </c:pt>
                <c:pt idx="90">
                  <c:v>-6.4387715792946706E-2</c:v>
                </c:pt>
                <c:pt idx="91">
                  <c:v>-8.8140494927575599E-2</c:v>
                </c:pt>
                <c:pt idx="92">
                  <c:v>-8.7093196338012699E-2</c:v>
                </c:pt>
                <c:pt idx="93">
                  <c:v>-7.5846217661281704E-2</c:v>
                </c:pt>
                <c:pt idx="94">
                  <c:v>-3.4623516173851301E-2</c:v>
                </c:pt>
                <c:pt idx="95">
                  <c:v>9.4598275884678298E-2</c:v>
                </c:pt>
                <c:pt idx="96">
                  <c:v>0.18728279740011999</c:v>
                </c:pt>
                <c:pt idx="97">
                  <c:v>-7.6415714525648899E-3</c:v>
                </c:pt>
                <c:pt idx="98">
                  <c:v>-7.49222916490941E-2</c:v>
                </c:pt>
                <c:pt idx="99">
                  <c:v>-7.7935276252191904E-2</c:v>
                </c:pt>
                <c:pt idx="100">
                  <c:v>-9.3208492509971597E-2</c:v>
                </c:pt>
                <c:pt idx="101">
                  <c:v>-2.6856543706243199E-2</c:v>
                </c:pt>
                <c:pt idx="102">
                  <c:v>4.7006301366688902E-2</c:v>
                </c:pt>
                <c:pt idx="103">
                  <c:v>0.191590327375979</c:v>
                </c:pt>
                <c:pt idx="104">
                  <c:v>7.4379316071937193E-2</c:v>
                </c:pt>
                <c:pt idx="105">
                  <c:v>-8.7941683377230198E-2</c:v>
                </c:pt>
                <c:pt idx="106">
                  <c:v>-9.0294528051216294E-2</c:v>
                </c:pt>
                <c:pt idx="107">
                  <c:v>-0.102486301434964</c:v>
                </c:pt>
                <c:pt idx="108">
                  <c:v>-6.5857977046430205E-2</c:v>
                </c:pt>
                <c:pt idx="109">
                  <c:v>-1.4085827659429E-2</c:v>
                </c:pt>
                <c:pt idx="110">
                  <c:v>0.13889886308954</c:v>
                </c:pt>
                <c:pt idx="111">
                  <c:v>0.170181080117878</c:v>
                </c:pt>
                <c:pt idx="112">
                  <c:v>-3.8376938835154403E-2</c:v>
                </c:pt>
                <c:pt idx="113">
                  <c:v>-7.8470390605658302E-2</c:v>
                </c:pt>
                <c:pt idx="114">
                  <c:v>-9.1216520971225803E-2</c:v>
                </c:pt>
                <c:pt idx="115">
                  <c:v>-8.2112207708969098E-2</c:v>
                </c:pt>
                <c:pt idx="116">
                  <c:v>-3.0762272415375901E-2</c:v>
                </c:pt>
                <c:pt idx="117">
                  <c:v>7.7440933034849904E-2</c:v>
                </c:pt>
                <c:pt idx="118">
                  <c:v>0.21339682896731699</c:v>
                </c:pt>
                <c:pt idx="119">
                  <c:v>6.11530947154467E-2</c:v>
                </c:pt>
                <c:pt idx="120">
                  <c:v>-6.4947702803991397E-2</c:v>
                </c:pt>
                <c:pt idx="121">
                  <c:v>-9.56867047313016E-2</c:v>
                </c:pt>
                <c:pt idx="122">
                  <c:v>-9.7799451313094296E-2</c:v>
                </c:pt>
                <c:pt idx="123">
                  <c:v>-5.7946600235595697E-2</c:v>
                </c:pt>
                <c:pt idx="124">
                  <c:v>1.5009286734379301E-2</c:v>
                </c:pt>
                <c:pt idx="125">
                  <c:v>0.16696889086062999</c:v>
                </c:pt>
                <c:pt idx="126">
                  <c:v>0.14962537863936701</c:v>
                </c:pt>
                <c:pt idx="127">
                  <c:v>-4.1447954375946297E-2</c:v>
                </c:pt>
                <c:pt idx="128">
                  <c:v>-9.0037039864816801E-2</c:v>
                </c:pt>
                <c:pt idx="129">
                  <c:v>-8.7380604423791294E-2</c:v>
                </c:pt>
                <c:pt idx="130">
                  <c:v>-7.7902841032469097E-2</c:v>
                </c:pt>
                <c:pt idx="131">
                  <c:v>-2.07142408661498E-2</c:v>
                </c:pt>
                <c:pt idx="132">
                  <c:v>8.4032567484472007E-2</c:v>
                </c:pt>
                <c:pt idx="133">
                  <c:v>0.20154197690617301</c:v>
                </c:pt>
                <c:pt idx="134">
                  <c:v>4.0569732839755998E-2</c:v>
                </c:pt>
                <c:pt idx="135">
                  <c:v>-7.8288495951309198E-2</c:v>
                </c:pt>
                <c:pt idx="136">
                  <c:v>-0.10055623339917499</c:v>
                </c:pt>
                <c:pt idx="137">
                  <c:v>-9.3776222548127799E-2</c:v>
                </c:pt>
                <c:pt idx="138">
                  <c:v>-4.7995395197928101E-2</c:v>
                </c:pt>
                <c:pt idx="139">
                  <c:v>2.7453701278999199E-2</c:v>
                </c:pt>
                <c:pt idx="140">
                  <c:v>0.15260616649453501</c:v>
                </c:pt>
                <c:pt idx="141">
                  <c:v>0.161286308827539</c:v>
                </c:pt>
                <c:pt idx="142">
                  <c:v>-5.5162230993071798E-2</c:v>
                </c:pt>
                <c:pt idx="143">
                  <c:v>-9.2271368912172899E-2</c:v>
                </c:pt>
                <c:pt idx="144">
                  <c:v>-7.8243414559482499E-2</c:v>
                </c:pt>
                <c:pt idx="145">
                  <c:v>-9.1793962376110302E-2</c:v>
                </c:pt>
                <c:pt idx="146">
                  <c:v>-9.48132161381624E-3</c:v>
                </c:pt>
                <c:pt idx="147">
                  <c:v>8.8760667124415604E-2</c:v>
                </c:pt>
                <c:pt idx="148">
                  <c:v>0.196788224447492</c:v>
                </c:pt>
                <c:pt idx="149">
                  <c:v>7.9858186674637899E-2</c:v>
                </c:pt>
                <c:pt idx="150">
                  <c:v>-6.4726170702370606E-2</c:v>
                </c:pt>
                <c:pt idx="151">
                  <c:v>-8.5583629643545295E-2</c:v>
                </c:pt>
                <c:pt idx="152">
                  <c:v>-8.6217850128384996E-2</c:v>
                </c:pt>
                <c:pt idx="153">
                  <c:v>-3.9865309387386097E-2</c:v>
                </c:pt>
                <c:pt idx="154">
                  <c:v>2.1289810007294602E-2</c:v>
                </c:pt>
                <c:pt idx="155">
                  <c:v>8.7953628040380705E-2</c:v>
                </c:pt>
                <c:pt idx="156">
                  <c:v>0.21049100300545501</c:v>
                </c:pt>
                <c:pt idx="157">
                  <c:v>-7.8155169346315698E-3</c:v>
                </c:pt>
                <c:pt idx="158">
                  <c:v>-8.2279625960522004E-2</c:v>
                </c:pt>
                <c:pt idx="159">
                  <c:v>-7.6197603543529099E-2</c:v>
                </c:pt>
                <c:pt idx="160">
                  <c:v>-8.7295189690404895E-2</c:v>
                </c:pt>
                <c:pt idx="161">
                  <c:v>-1.85912424164544E-2</c:v>
                </c:pt>
                <c:pt idx="162">
                  <c:v>3.1760699905797399E-2</c:v>
                </c:pt>
                <c:pt idx="163">
                  <c:v>0.160280670921462</c:v>
                </c:pt>
                <c:pt idx="164">
                  <c:v>0.142711497519591</c:v>
                </c:pt>
                <c:pt idx="165">
                  <c:v>-6.07375808623066E-2</c:v>
                </c:pt>
                <c:pt idx="166">
                  <c:v>-9.8562402842415797E-2</c:v>
                </c:pt>
                <c:pt idx="167">
                  <c:v>-6.50559219004989E-2</c:v>
                </c:pt>
                <c:pt idx="168">
                  <c:v>-6.1742182508334902E-2</c:v>
                </c:pt>
                <c:pt idx="169">
                  <c:v>-1.8264349896777402E-2</c:v>
                </c:pt>
                <c:pt idx="170">
                  <c:v>4.2024967878653702E-2</c:v>
                </c:pt>
                <c:pt idx="171">
                  <c:v>0.205938437543074</c:v>
                </c:pt>
                <c:pt idx="172">
                  <c:v>7.7116107165587797E-2</c:v>
                </c:pt>
                <c:pt idx="173">
                  <c:v>-5.9387138737636597E-2</c:v>
                </c:pt>
                <c:pt idx="174">
                  <c:v>-9.17530649893257E-2</c:v>
                </c:pt>
                <c:pt idx="175">
                  <c:v>-8.3680166133808798E-2</c:v>
                </c:pt>
                <c:pt idx="176">
                  <c:v>-5.81572359161526E-2</c:v>
                </c:pt>
                <c:pt idx="177">
                  <c:v>-2.1540710326733398E-2</c:v>
                </c:pt>
                <c:pt idx="178">
                  <c:v>6.8652794102593798E-2</c:v>
                </c:pt>
                <c:pt idx="179">
                  <c:v>0.21701195644090701</c:v>
                </c:pt>
                <c:pt idx="180">
                  <c:v>4.1115536582340202E-4</c:v>
                </c:pt>
                <c:pt idx="181">
                  <c:v>-6.8732460819158597E-2</c:v>
                </c:pt>
                <c:pt idx="182">
                  <c:v>-7.3237556606104703E-2</c:v>
                </c:pt>
                <c:pt idx="183">
                  <c:v>-0.110218499069516</c:v>
                </c:pt>
                <c:pt idx="184">
                  <c:v>-6.2946771592274894E-2</c:v>
                </c:pt>
                <c:pt idx="185">
                  <c:v>1.6895526974565001E-3</c:v>
                </c:pt>
                <c:pt idx="186">
                  <c:v>9.9640747888289805E-2</c:v>
                </c:pt>
                <c:pt idx="187">
                  <c:v>0.22046690878904401</c:v>
                </c:pt>
                <c:pt idx="188">
                  <c:v>-4.0992671410440502E-2</c:v>
                </c:pt>
                <c:pt idx="189">
                  <c:v>-5.7776897123445303E-2</c:v>
                </c:pt>
                <c:pt idx="190">
                  <c:v>-7.7105880419463896E-2</c:v>
                </c:pt>
                <c:pt idx="191">
                  <c:v>-0.120379599413256</c:v>
                </c:pt>
                <c:pt idx="192">
                  <c:v>-5.0222890146522897E-2</c:v>
                </c:pt>
                <c:pt idx="193">
                  <c:v>3.5053069866829299E-3</c:v>
                </c:pt>
                <c:pt idx="194">
                  <c:v>7.9223871577890695E-2</c:v>
                </c:pt>
                <c:pt idx="195">
                  <c:v>0.22970536820614801</c:v>
                </c:pt>
                <c:pt idx="196">
                  <c:v>-1.0320072526563201E-2</c:v>
                </c:pt>
                <c:pt idx="197">
                  <c:v>-5.9330330714313602E-2</c:v>
                </c:pt>
                <c:pt idx="198">
                  <c:v>-8.5532742012531499E-2</c:v>
                </c:pt>
                <c:pt idx="199">
                  <c:v>-0.114823301796737</c:v>
                </c:pt>
                <c:pt idx="200">
                  <c:v>-5.5659541218413003E-2</c:v>
                </c:pt>
                <c:pt idx="201">
                  <c:v>-6.6630534120102501E-3</c:v>
                </c:pt>
                <c:pt idx="202">
                  <c:v>2.5222483498724201E-2</c:v>
                </c:pt>
                <c:pt idx="203">
                  <c:v>0.24428707079905801</c:v>
                </c:pt>
                <c:pt idx="204">
                  <c:v>7.1937673959916806E-2</c:v>
                </c:pt>
                <c:pt idx="205">
                  <c:v>-3.7245207469403699E-2</c:v>
                </c:pt>
                <c:pt idx="206">
                  <c:v>-7.0028067530939694E-2</c:v>
                </c:pt>
                <c:pt idx="207">
                  <c:v>-0.11095260965689201</c:v>
                </c:pt>
                <c:pt idx="208">
                  <c:v>-6.8129358230011705E-2</c:v>
                </c:pt>
                <c:pt idx="209">
                  <c:v>-1.8829052357562302E-2</c:v>
                </c:pt>
                <c:pt idx="210">
                  <c:v>-1.54208017243828E-2</c:v>
                </c:pt>
                <c:pt idx="211">
                  <c:v>7.0086871474284496E-2</c:v>
                </c:pt>
                <c:pt idx="212">
                  <c:v>0.25265123399513501</c:v>
                </c:pt>
                <c:pt idx="213">
                  <c:v>1.7915034361027302E-2</c:v>
                </c:pt>
                <c:pt idx="214">
                  <c:v>-4.3069648428409497E-2</c:v>
                </c:pt>
                <c:pt idx="215">
                  <c:v>-5.9037515832943997E-2</c:v>
                </c:pt>
                <c:pt idx="216">
                  <c:v>-0.13319793532125701</c:v>
                </c:pt>
                <c:pt idx="217">
                  <c:v>-7.8588611117945295E-2</c:v>
                </c:pt>
                <c:pt idx="218">
                  <c:v>7.3658575996716404E-3</c:v>
                </c:pt>
                <c:pt idx="219">
                  <c:v>-4.8474526934243201E-3</c:v>
                </c:pt>
                <c:pt idx="220">
                  <c:v>-5.6916308127154001E-2</c:v>
                </c:pt>
                <c:pt idx="221">
                  <c:v>-3.6422475185551501E-2</c:v>
                </c:pt>
                <c:pt idx="222">
                  <c:v>8.0004207030033497E-2</c:v>
                </c:pt>
                <c:pt idx="223">
                  <c:v>0.113411099612707</c:v>
                </c:pt>
                <c:pt idx="224">
                  <c:v>-3.0461067736903599E-3</c:v>
                </c:pt>
                <c:pt idx="225">
                  <c:v>1.0345795785066799E-2</c:v>
                </c:pt>
                <c:pt idx="226">
                  <c:v>-2.6430859392951998E-2</c:v>
                </c:pt>
                <c:pt idx="227">
                  <c:v>7.7544868744867301E-3</c:v>
                </c:pt>
                <c:pt idx="228">
                  <c:v>5.4413597916953098E-2</c:v>
                </c:pt>
                <c:pt idx="229">
                  <c:v>7.3720485696864693E-2</c:v>
                </c:pt>
                <c:pt idx="230">
                  <c:v>2.9247278003670399E-2</c:v>
                </c:pt>
                <c:pt idx="231">
                  <c:v>-2.4657512094374699E-2</c:v>
                </c:pt>
                <c:pt idx="232">
                  <c:v>-1.91367732004297E-2</c:v>
                </c:pt>
                <c:pt idx="233">
                  <c:v>-1.0751580056284901E-2</c:v>
                </c:pt>
                <c:pt idx="234">
                  <c:v>1.31617068866319E-2</c:v>
                </c:pt>
                <c:pt idx="235">
                  <c:v>2.8383796469946002E-2</c:v>
                </c:pt>
                <c:pt idx="236">
                  <c:v>6.3775195503556703E-2</c:v>
                </c:pt>
                <c:pt idx="237">
                  <c:v>9.2267993903585397E-3</c:v>
                </c:pt>
                <c:pt idx="238">
                  <c:v>-2.1768864621789601E-2</c:v>
                </c:pt>
                <c:pt idx="239">
                  <c:v>-2.0247009394036699E-2</c:v>
                </c:pt>
                <c:pt idx="240">
                  <c:v>2.51194819514532E-3</c:v>
                </c:pt>
                <c:pt idx="241">
                  <c:v>1.19692365868513E-2</c:v>
                </c:pt>
                <c:pt idx="242">
                  <c:v>4.4327860754313698E-2</c:v>
                </c:pt>
                <c:pt idx="243">
                  <c:v>7.0655873282583895E-2</c:v>
                </c:pt>
                <c:pt idx="244">
                  <c:v>2.93944909815382E-2</c:v>
                </c:pt>
                <c:pt idx="245">
                  <c:v>-2.4134625624768001E-2</c:v>
                </c:pt>
                <c:pt idx="246">
                  <c:v>-3.6863503404569599E-2</c:v>
                </c:pt>
                <c:pt idx="247">
                  <c:v>-7.7912603733481202E-3</c:v>
                </c:pt>
                <c:pt idx="248">
                  <c:v>3.3193075086030699E-2</c:v>
                </c:pt>
                <c:pt idx="249">
                  <c:v>5.5769147039657498E-2</c:v>
                </c:pt>
                <c:pt idx="250">
                  <c:v>5.2313779323292502E-2</c:v>
                </c:pt>
                <c:pt idx="251">
                  <c:v>9.6114948510811898E-3</c:v>
                </c:pt>
                <c:pt idx="252">
                  <c:v>-2.5464736278150501E-2</c:v>
                </c:pt>
                <c:pt idx="253">
                  <c:v>-4.51882666065428E-2</c:v>
                </c:pt>
                <c:pt idx="254">
                  <c:v>-1.1315564878039299E-2</c:v>
                </c:pt>
                <c:pt idx="255">
                  <c:v>3.77711742198528E-2</c:v>
                </c:pt>
                <c:pt idx="256">
                  <c:v>6.18867662929019E-2</c:v>
                </c:pt>
                <c:pt idx="257">
                  <c:v>6.7595133056232104E-2</c:v>
                </c:pt>
                <c:pt idx="258">
                  <c:v>-4.1970047020013796E-3</c:v>
                </c:pt>
                <c:pt idx="259">
                  <c:v>-1.3622237908015099E-2</c:v>
                </c:pt>
                <c:pt idx="260">
                  <c:v>-3.2582650655412902E-2</c:v>
                </c:pt>
                <c:pt idx="261">
                  <c:v>-2.24903931649163E-2</c:v>
                </c:pt>
                <c:pt idx="262">
                  <c:v>2.7007326867965399E-2</c:v>
                </c:pt>
                <c:pt idx="263">
                  <c:v>8.4709431707128593E-2</c:v>
                </c:pt>
                <c:pt idx="264">
                  <c:v>4.7224550155662903E-2</c:v>
                </c:pt>
                <c:pt idx="265">
                  <c:v>3.45070205789906E-3</c:v>
                </c:pt>
                <c:pt idx="266">
                  <c:v>-3.4612308617908198E-2</c:v>
                </c:pt>
                <c:pt idx="267">
                  <c:v>-2.14681257232649E-2</c:v>
                </c:pt>
                <c:pt idx="268">
                  <c:v>-3.6976711384154502E-2</c:v>
                </c:pt>
                <c:pt idx="269">
                  <c:v>3.4213986765882498E-2</c:v>
                </c:pt>
                <c:pt idx="270">
                  <c:v>9.43168505638909E-2</c:v>
                </c:pt>
                <c:pt idx="271">
                  <c:v>5.7708143594141198E-2</c:v>
                </c:pt>
                <c:pt idx="272">
                  <c:v>-8.4617902192711102E-3</c:v>
                </c:pt>
                <c:pt idx="273">
                  <c:v>-3.1472167196935602E-2</c:v>
                </c:pt>
                <c:pt idx="274">
                  <c:v>-4.2668031933167899E-2</c:v>
                </c:pt>
                <c:pt idx="275">
                  <c:v>-2.63177368540327E-2</c:v>
                </c:pt>
                <c:pt idx="276">
                  <c:v>2.0739248767990499E-2</c:v>
                </c:pt>
                <c:pt idx="277">
                  <c:v>0.104675526617557</c:v>
                </c:pt>
                <c:pt idx="278">
                  <c:v>6.4528762982595494E-2</c:v>
                </c:pt>
                <c:pt idx="279">
                  <c:v>-7.6654124032334197E-3</c:v>
                </c:pt>
                <c:pt idx="280">
                  <c:v>-4.7051130736906997E-2</c:v>
                </c:pt>
                <c:pt idx="281">
                  <c:v>-4.9475868044436898E-2</c:v>
                </c:pt>
                <c:pt idx="282">
                  <c:v>-2.87378303732592E-2</c:v>
                </c:pt>
                <c:pt idx="283">
                  <c:v>2.7570549108436902E-2</c:v>
                </c:pt>
                <c:pt idx="284">
                  <c:v>0.100124881573007</c:v>
                </c:pt>
                <c:pt idx="285">
                  <c:v>5.8331054495926501E-2</c:v>
                </c:pt>
                <c:pt idx="286">
                  <c:v>-1.54597344522813E-2</c:v>
                </c:pt>
                <c:pt idx="287">
                  <c:v>-5.1997090479661799E-2</c:v>
                </c:pt>
                <c:pt idx="288">
                  <c:v>-5.72572356987383E-2</c:v>
                </c:pt>
                <c:pt idx="289">
                  <c:v>-8.2117205482362104E-3</c:v>
                </c:pt>
                <c:pt idx="290">
                  <c:v>3.9135823082943902E-2</c:v>
                </c:pt>
                <c:pt idx="291">
                  <c:v>9.2473396580994405E-2</c:v>
                </c:pt>
                <c:pt idx="292">
                  <c:v>6.9693608092022005E-2</c:v>
                </c:pt>
                <c:pt idx="293">
                  <c:v>-2.8821551077282199E-2</c:v>
                </c:pt>
                <c:pt idx="294">
                  <c:v>-4.98602672242437E-2</c:v>
                </c:pt>
                <c:pt idx="295">
                  <c:v>-6.6160235890697097E-2</c:v>
                </c:pt>
                <c:pt idx="296">
                  <c:v>-2.8480084092588901E-2</c:v>
                </c:pt>
                <c:pt idx="297">
                  <c:v>3.8588499270373298E-2</c:v>
                </c:pt>
                <c:pt idx="298">
                  <c:v>0.104963440633737</c:v>
                </c:pt>
                <c:pt idx="299">
                  <c:v>7.2821326919769697E-2</c:v>
                </c:pt>
                <c:pt idx="300">
                  <c:v>-3.7862000778923002E-2</c:v>
                </c:pt>
                <c:pt idx="301">
                  <c:v>-4.7590916618703898E-2</c:v>
                </c:pt>
                <c:pt idx="302">
                  <c:v>-7.2660858140799894E-2</c:v>
                </c:pt>
                <c:pt idx="303">
                  <c:v>-2.2592653179743499E-2</c:v>
                </c:pt>
                <c:pt idx="304">
                  <c:v>3.1189314915076399E-2</c:v>
                </c:pt>
                <c:pt idx="305">
                  <c:v>0.106024097714705</c:v>
                </c:pt>
                <c:pt idx="306">
                  <c:v>7.0737969377397902E-2</c:v>
                </c:pt>
                <c:pt idx="307">
                  <c:v>-2.0369760343637001E-2</c:v>
                </c:pt>
                <c:pt idx="308">
                  <c:v>-7.7019234610349693E-2</c:v>
                </c:pt>
                <c:pt idx="309">
                  <c:v>-5.9899725774700097E-2</c:v>
                </c:pt>
                <c:pt idx="310">
                  <c:v>-4.0183474475876703E-2</c:v>
                </c:pt>
                <c:pt idx="311">
                  <c:v>3.4508345661232197E-2</c:v>
                </c:pt>
                <c:pt idx="312">
                  <c:v>0.105956815139782</c:v>
                </c:pt>
                <c:pt idx="313">
                  <c:v>5.2270522964404702E-2</c:v>
                </c:pt>
                <c:pt idx="314">
                  <c:v>-1.1868500799157199E-2</c:v>
                </c:pt>
                <c:pt idx="315">
                  <c:v>-6.6094614812846494E-2</c:v>
                </c:pt>
                <c:pt idx="316">
                  <c:v>-6.9745856016924498E-2</c:v>
                </c:pt>
                <c:pt idx="317">
                  <c:v>-3.4029392141409799E-2</c:v>
                </c:pt>
                <c:pt idx="318">
                  <c:v>3.43615248837267E-2</c:v>
                </c:pt>
                <c:pt idx="319">
                  <c:v>0.107767257745479</c:v>
                </c:pt>
                <c:pt idx="320">
                  <c:v>6.0271561361846103E-2</c:v>
                </c:pt>
                <c:pt idx="321">
                  <c:v>-2.5278458072492099E-2</c:v>
                </c:pt>
                <c:pt idx="322">
                  <c:v>-3.8136446671046299E-2</c:v>
                </c:pt>
                <c:pt idx="323">
                  <c:v>-4.5953780302425397E-2</c:v>
                </c:pt>
                <c:pt idx="324">
                  <c:v>-2.6273745007709098E-2</c:v>
                </c:pt>
                <c:pt idx="325">
                  <c:v>4.3040756678067997E-2</c:v>
                </c:pt>
                <c:pt idx="326">
                  <c:v>0.102731911134106</c:v>
                </c:pt>
                <c:pt idx="327">
                  <c:v>6.9830663992171804E-2</c:v>
                </c:pt>
                <c:pt idx="328">
                  <c:v>-2.47280647115369E-2</c:v>
                </c:pt>
                <c:pt idx="329">
                  <c:v>-7.1039451960747596E-2</c:v>
                </c:pt>
                <c:pt idx="330">
                  <c:v>-4.4164749347653902E-2</c:v>
                </c:pt>
                <c:pt idx="331">
                  <c:v>-1.9487974893017599E-2</c:v>
                </c:pt>
                <c:pt idx="332">
                  <c:v>3.8417389706234401E-2</c:v>
                </c:pt>
                <c:pt idx="333">
                  <c:v>0.113236824497483</c:v>
                </c:pt>
                <c:pt idx="334">
                  <c:v>6.3481619562728298E-2</c:v>
                </c:pt>
                <c:pt idx="335">
                  <c:v>-3.3016141359257602E-2</c:v>
                </c:pt>
                <c:pt idx="336">
                  <c:v>-5.2059643231937701E-2</c:v>
                </c:pt>
                <c:pt idx="337">
                  <c:v>-6.5018952541487596E-2</c:v>
                </c:pt>
                <c:pt idx="338">
                  <c:v>-2.3748766091607199E-2</c:v>
                </c:pt>
                <c:pt idx="339">
                  <c:v>5.2064019955348602E-2</c:v>
                </c:pt>
                <c:pt idx="340">
                  <c:v>0.117173100959097</c:v>
                </c:pt>
                <c:pt idx="341">
                  <c:v>7.8447081386078199E-2</c:v>
                </c:pt>
                <c:pt idx="342">
                  <c:v>-2.3957286810370099E-2</c:v>
                </c:pt>
                <c:pt idx="343">
                  <c:v>-6.8003348479648104E-2</c:v>
                </c:pt>
                <c:pt idx="344">
                  <c:v>-7.1317090031808306E-2</c:v>
                </c:pt>
                <c:pt idx="345">
                  <c:v>-4.9015921452101201E-2</c:v>
                </c:pt>
                <c:pt idx="346">
                  <c:v>5.5577479301427903E-2</c:v>
                </c:pt>
                <c:pt idx="347">
                  <c:v>0.13787581117904299</c:v>
                </c:pt>
                <c:pt idx="348">
                  <c:v>7.2191739358934304E-2</c:v>
                </c:pt>
                <c:pt idx="349">
                  <c:v>-3.5439384506762199E-2</c:v>
                </c:pt>
                <c:pt idx="350">
                  <c:v>-5.8499910147270399E-2</c:v>
                </c:pt>
                <c:pt idx="351">
                  <c:v>-7.1034074584665402E-2</c:v>
                </c:pt>
                <c:pt idx="352">
                  <c:v>-3.2976169207182701E-2</c:v>
                </c:pt>
                <c:pt idx="353">
                  <c:v>3.9032528384162803E-2</c:v>
                </c:pt>
                <c:pt idx="354">
                  <c:v>0.14591938681618</c:v>
                </c:pt>
                <c:pt idx="355">
                  <c:v>7.4271381904747497E-2</c:v>
                </c:pt>
                <c:pt idx="356">
                  <c:v>-2.55153152550609E-2</c:v>
                </c:pt>
                <c:pt idx="357">
                  <c:v>-5.21823654631169E-2</c:v>
                </c:pt>
                <c:pt idx="358">
                  <c:v>-8.0650504583116997E-2</c:v>
                </c:pt>
                <c:pt idx="359">
                  <c:v>-4.64072980160673E-2</c:v>
                </c:pt>
                <c:pt idx="360">
                  <c:v>3.9979713257922199E-3</c:v>
                </c:pt>
                <c:pt idx="361">
                  <c:v>0.134816257313084</c:v>
                </c:pt>
                <c:pt idx="362">
                  <c:v>0.115930809506196</c:v>
                </c:pt>
                <c:pt idx="363">
                  <c:v>-2.6247931187052799E-2</c:v>
                </c:pt>
                <c:pt idx="364">
                  <c:v>-7.3408459088825401E-2</c:v>
                </c:pt>
                <c:pt idx="365">
                  <c:v>-8.0821409361506294E-2</c:v>
                </c:pt>
                <c:pt idx="366">
                  <c:v>-4.9826310502584403E-2</c:v>
                </c:pt>
                <c:pt idx="367">
                  <c:v>1.8739165337208E-2</c:v>
                </c:pt>
                <c:pt idx="368">
                  <c:v>9.51292458181658E-2</c:v>
                </c:pt>
                <c:pt idx="369">
                  <c:v>0.13324109398589501</c:v>
                </c:pt>
                <c:pt idx="370">
                  <c:v>-1.73084029610607E-2</c:v>
                </c:pt>
                <c:pt idx="371">
                  <c:v>-6.6190804878075105E-2</c:v>
                </c:pt>
                <c:pt idx="372">
                  <c:v>-8.5516106545451803E-2</c:v>
                </c:pt>
                <c:pt idx="373">
                  <c:v>-4.0811197384904303E-2</c:v>
                </c:pt>
                <c:pt idx="374">
                  <c:v>8.1483738147580097E-3</c:v>
                </c:pt>
                <c:pt idx="375">
                  <c:v>0.10563918063425801</c:v>
                </c:pt>
                <c:pt idx="376">
                  <c:v>0.136246043762972</c:v>
                </c:pt>
                <c:pt idx="377">
                  <c:v>-6.1943569548925798E-3</c:v>
                </c:pt>
                <c:pt idx="378">
                  <c:v>-7.6668563981959495E-2</c:v>
                </c:pt>
                <c:pt idx="379">
                  <c:v>-8.2118725426486294E-2</c:v>
                </c:pt>
                <c:pt idx="380">
                  <c:v>-5.1336023735334697E-2</c:v>
                </c:pt>
                <c:pt idx="381">
                  <c:v>5.0427250808978002E-3</c:v>
                </c:pt>
                <c:pt idx="382">
                  <c:v>8.0536604668342393E-2</c:v>
                </c:pt>
                <c:pt idx="383">
                  <c:v>0.151662197575337</c:v>
                </c:pt>
                <c:pt idx="384">
                  <c:v>1.10730488569072E-2</c:v>
                </c:pt>
                <c:pt idx="385">
                  <c:v>-7.3573282725891795E-2</c:v>
                </c:pt>
                <c:pt idx="386">
                  <c:v>-7.2518349590512801E-2</c:v>
                </c:pt>
                <c:pt idx="387">
                  <c:v>-6.0692749907362398E-2</c:v>
                </c:pt>
                <c:pt idx="388">
                  <c:v>3.3919756465949102E-3</c:v>
                </c:pt>
                <c:pt idx="389">
                  <c:v>8.4117080677102801E-2</c:v>
                </c:pt>
                <c:pt idx="390">
                  <c:v>0.140583403748369</c:v>
                </c:pt>
                <c:pt idx="391">
                  <c:v>1.33842479974992E-4</c:v>
                </c:pt>
                <c:pt idx="392">
                  <c:v>-6.7834086948961606E-2</c:v>
                </c:pt>
                <c:pt idx="393">
                  <c:v>-8.7031625115865596E-2</c:v>
                </c:pt>
                <c:pt idx="394">
                  <c:v>-6.3275175226413294E-2</c:v>
                </c:pt>
                <c:pt idx="395">
                  <c:v>-9.1436049589150702E-3</c:v>
                </c:pt>
                <c:pt idx="396">
                  <c:v>6.8389106156488605E-2</c:v>
                </c:pt>
                <c:pt idx="397">
                  <c:v>0.15702846555576999</c:v>
                </c:pt>
                <c:pt idx="398">
                  <c:v>4.1130386217029302E-2</c:v>
                </c:pt>
                <c:pt idx="399">
                  <c:v>-6.8647368183569493E-2</c:v>
                </c:pt>
                <c:pt idx="400">
                  <c:v>-9.4307028112283503E-2</c:v>
                </c:pt>
                <c:pt idx="401">
                  <c:v>-6.5955373804202397E-2</c:v>
                </c:pt>
                <c:pt idx="402">
                  <c:v>-1.78460879530754E-2</c:v>
                </c:pt>
                <c:pt idx="403">
                  <c:v>4.4229681207075197E-2</c:v>
                </c:pt>
                <c:pt idx="404">
                  <c:v>0.15762994178294301</c:v>
                </c:pt>
                <c:pt idx="405">
                  <c:v>7.4800370594202498E-2</c:v>
                </c:pt>
                <c:pt idx="406">
                  <c:v>-5.3876223193751002E-2</c:v>
                </c:pt>
                <c:pt idx="407">
                  <c:v>-9.5339882169935997E-2</c:v>
                </c:pt>
                <c:pt idx="408">
                  <c:v>-6.2286766417019697E-2</c:v>
                </c:pt>
                <c:pt idx="409">
                  <c:v>-4.0149187478967098E-2</c:v>
                </c:pt>
                <c:pt idx="410">
                  <c:v>3.0754881328951302E-2</c:v>
                </c:pt>
                <c:pt idx="411">
                  <c:v>0.13192320988963699</c:v>
                </c:pt>
                <c:pt idx="412">
                  <c:v>0.11333073255112</c:v>
                </c:pt>
                <c:pt idx="413">
                  <c:v>-5.6012244496936099E-2</c:v>
                </c:pt>
                <c:pt idx="414">
                  <c:v>-8.3816177352421903E-2</c:v>
                </c:pt>
                <c:pt idx="415">
                  <c:v>-6.5167559295727998E-2</c:v>
                </c:pt>
                <c:pt idx="416">
                  <c:v>-4.7046174095384002E-2</c:v>
                </c:pt>
                <c:pt idx="417">
                  <c:v>1.9532918655459999E-2</c:v>
                </c:pt>
                <c:pt idx="418">
                  <c:v>0.105142693275766</c:v>
                </c:pt>
                <c:pt idx="419">
                  <c:v>0.15487984704550301</c:v>
                </c:pt>
                <c:pt idx="420">
                  <c:v>-4.9279802662092198E-2</c:v>
                </c:pt>
                <c:pt idx="421">
                  <c:v>-7.8540694720656806E-2</c:v>
                </c:pt>
                <c:pt idx="422">
                  <c:v>-8.4996334465930801E-2</c:v>
                </c:pt>
                <c:pt idx="423">
                  <c:v>-5.6583603481112701E-2</c:v>
                </c:pt>
                <c:pt idx="424">
                  <c:v>-6.2222621706622895E-4</c:v>
                </c:pt>
                <c:pt idx="425">
                  <c:v>8.6309155737600798E-2</c:v>
                </c:pt>
                <c:pt idx="426">
                  <c:v>0.16881672543450801</c:v>
                </c:pt>
                <c:pt idx="427">
                  <c:v>-1.30896617153161E-2</c:v>
                </c:pt>
                <c:pt idx="428">
                  <c:v>-7.0342651367559905E-2</c:v>
                </c:pt>
                <c:pt idx="429">
                  <c:v>-9.5429891106116604E-2</c:v>
                </c:pt>
                <c:pt idx="430">
                  <c:v>-6.9429968607483503E-2</c:v>
                </c:pt>
                <c:pt idx="431">
                  <c:v>-2.60680441939432E-2</c:v>
                </c:pt>
                <c:pt idx="432">
                  <c:v>6.7423432132093897E-2</c:v>
                </c:pt>
                <c:pt idx="433">
                  <c:v>0.16399906219867499</c:v>
                </c:pt>
                <c:pt idx="434">
                  <c:v>3.9497359094742703E-2</c:v>
                </c:pt>
                <c:pt idx="435">
                  <c:v>-6.3227634731539306E-2</c:v>
                </c:pt>
                <c:pt idx="436">
                  <c:v>-8.4883362781886795E-2</c:v>
                </c:pt>
                <c:pt idx="437">
                  <c:v>-7.8701422101570606E-2</c:v>
                </c:pt>
                <c:pt idx="438">
                  <c:v>-4.8136703577588702E-2</c:v>
                </c:pt>
                <c:pt idx="439">
                  <c:v>3.5934338688626097E-2</c:v>
                </c:pt>
                <c:pt idx="440">
                  <c:v>0.143236010226546</c:v>
                </c:pt>
                <c:pt idx="441">
                  <c:v>0.107879892045446</c:v>
                </c:pt>
                <c:pt idx="442">
                  <c:v>-7.4220081782725406E-2</c:v>
                </c:pt>
                <c:pt idx="443">
                  <c:v>-9.5162150701136997E-2</c:v>
                </c:pt>
                <c:pt idx="444">
                  <c:v>-9.1237873984721496E-2</c:v>
                </c:pt>
                <c:pt idx="445">
                  <c:v>-5.6277205922943399E-2</c:v>
                </c:pt>
                <c:pt idx="446">
                  <c:v>2.54671203495089E-2</c:v>
                </c:pt>
                <c:pt idx="447">
                  <c:v>0.119776329203247</c:v>
                </c:pt>
                <c:pt idx="448">
                  <c:v>0.16533276848878001</c:v>
                </c:pt>
                <c:pt idx="449">
                  <c:v>-4.8663973765699302E-2</c:v>
                </c:pt>
                <c:pt idx="450">
                  <c:v>-7.8288395206378494E-2</c:v>
                </c:pt>
                <c:pt idx="451">
                  <c:v>-9.0064011179765396E-2</c:v>
                </c:pt>
                <c:pt idx="452">
                  <c:v>-6.7482116122921695E-2</c:v>
                </c:pt>
                <c:pt idx="453">
                  <c:v>-9.4001194062872107E-3</c:v>
                </c:pt>
                <c:pt idx="454">
                  <c:v>9.4865381159118994E-2</c:v>
                </c:pt>
                <c:pt idx="455">
                  <c:v>0.199691051460649</c:v>
                </c:pt>
                <c:pt idx="456">
                  <c:v>-8.2251509284782393E-3</c:v>
                </c:pt>
                <c:pt idx="457">
                  <c:v>-7.2656809822684396E-2</c:v>
                </c:pt>
                <c:pt idx="458">
                  <c:v>-0.108490252056175</c:v>
                </c:pt>
                <c:pt idx="459">
                  <c:v>-8.1233433063074595E-2</c:v>
                </c:pt>
                <c:pt idx="460">
                  <c:v>-2.9168335859787502E-2</c:v>
                </c:pt>
                <c:pt idx="461">
                  <c:v>5.9682830203852101E-2</c:v>
                </c:pt>
                <c:pt idx="462">
                  <c:v>0.192816298782471</c:v>
                </c:pt>
                <c:pt idx="463">
                  <c:v>7.4883028276197E-2</c:v>
                </c:pt>
                <c:pt idx="464">
                  <c:v>-5.4103427014991601E-2</c:v>
                </c:pt>
                <c:pt idx="465">
                  <c:v>-8.5770430228743699E-2</c:v>
                </c:pt>
                <c:pt idx="466">
                  <c:v>-9.8540305970503395E-2</c:v>
                </c:pt>
                <c:pt idx="467">
                  <c:v>-5.31845403040625E-2</c:v>
                </c:pt>
                <c:pt idx="468">
                  <c:v>4.5065934741438003E-2</c:v>
                </c:pt>
                <c:pt idx="469">
                  <c:v>0.156431928666173</c:v>
                </c:pt>
                <c:pt idx="470">
                  <c:v>0.15765535003544101</c:v>
                </c:pt>
                <c:pt idx="471">
                  <c:v>-6.6982335158530998E-2</c:v>
                </c:pt>
                <c:pt idx="472">
                  <c:v>-8.0224130241780794E-2</c:v>
                </c:pt>
                <c:pt idx="473">
                  <c:v>-9.2822585940339403E-2</c:v>
                </c:pt>
                <c:pt idx="474">
                  <c:v>-8.7571945194008197E-2</c:v>
                </c:pt>
                <c:pt idx="475">
                  <c:v>1.2476611350811099E-2</c:v>
                </c:pt>
                <c:pt idx="476">
                  <c:v>9.1111364046696702E-2</c:v>
                </c:pt>
                <c:pt idx="477">
                  <c:v>0.21396690310989799</c:v>
                </c:pt>
                <c:pt idx="478">
                  <c:v>-1.9440568406857501E-2</c:v>
                </c:pt>
                <c:pt idx="479">
                  <c:v>-6.1207179759503197E-2</c:v>
                </c:pt>
                <c:pt idx="480">
                  <c:v>-9.4422588911203795E-2</c:v>
                </c:pt>
                <c:pt idx="481">
                  <c:v>-7.9273434955343502E-2</c:v>
                </c:pt>
                <c:pt idx="482">
                  <c:v>-2.5781586281981399E-2</c:v>
                </c:pt>
                <c:pt idx="483">
                  <c:v>4.0390792647582399E-2</c:v>
                </c:pt>
                <c:pt idx="484">
                  <c:v>0.199959002749559</c:v>
                </c:pt>
                <c:pt idx="485">
                  <c:v>7.8172205848056897E-2</c:v>
                </c:pt>
                <c:pt idx="486">
                  <c:v>-4.5681116013306801E-2</c:v>
                </c:pt>
                <c:pt idx="487">
                  <c:v>-8.5526745288732497E-2</c:v>
                </c:pt>
                <c:pt idx="488">
                  <c:v>-9.1095605488506398E-2</c:v>
                </c:pt>
                <c:pt idx="489">
                  <c:v>-5.5668109457695999E-2</c:v>
                </c:pt>
                <c:pt idx="490">
                  <c:v>2.8455641132351401E-2</c:v>
                </c:pt>
                <c:pt idx="491">
                  <c:v>0.13978835750305499</c:v>
                </c:pt>
                <c:pt idx="492">
                  <c:v>0.18744180005379699</c:v>
                </c:pt>
                <c:pt idx="493">
                  <c:v>-3.3959006125542E-2</c:v>
                </c:pt>
                <c:pt idx="494">
                  <c:v>-6.4627561918453702E-2</c:v>
                </c:pt>
                <c:pt idx="495">
                  <c:v>-9.3668483102328795E-2</c:v>
                </c:pt>
                <c:pt idx="496">
                  <c:v>-7.3120862500106298E-2</c:v>
                </c:pt>
                <c:pt idx="497">
                  <c:v>-3.0140032057596501E-2</c:v>
                </c:pt>
                <c:pt idx="498">
                  <c:v>6.1147315472167098E-2</c:v>
                </c:pt>
                <c:pt idx="499">
                  <c:v>0.22405914310574401</c:v>
                </c:pt>
                <c:pt idx="500">
                  <c:v>4.96395952253166E-2</c:v>
                </c:pt>
                <c:pt idx="501">
                  <c:v>-6.42602071796681E-2</c:v>
                </c:pt>
                <c:pt idx="502">
                  <c:v>-8.7975633840989498E-2</c:v>
                </c:pt>
                <c:pt idx="503">
                  <c:v>-8.3129498891969703E-2</c:v>
                </c:pt>
                <c:pt idx="504">
                  <c:v>-5.4952714124958203E-2</c:v>
                </c:pt>
                <c:pt idx="505">
                  <c:v>2.4970182420807299E-2</c:v>
                </c:pt>
                <c:pt idx="506">
                  <c:v>0.16892512131668699</c:v>
                </c:pt>
                <c:pt idx="507">
                  <c:v>0.150889202323123</c:v>
                </c:pt>
                <c:pt idx="508">
                  <c:v>-5.7182116103235897E-2</c:v>
                </c:pt>
                <c:pt idx="509">
                  <c:v>-8.2605788775995906E-2</c:v>
                </c:pt>
                <c:pt idx="510">
                  <c:v>-8.5376956182124694E-2</c:v>
                </c:pt>
                <c:pt idx="511">
                  <c:v>-6.94311895595221E-2</c:v>
                </c:pt>
                <c:pt idx="512">
                  <c:v>-3.3827771077476298E-3</c:v>
                </c:pt>
                <c:pt idx="513">
                  <c:v>8.6608397291451394E-2</c:v>
                </c:pt>
                <c:pt idx="514">
                  <c:v>0.20871763913456801</c:v>
                </c:pt>
                <c:pt idx="515">
                  <c:v>1.66479247492285E-2</c:v>
                </c:pt>
                <c:pt idx="516">
                  <c:v>-5.6666592873990097E-2</c:v>
                </c:pt>
                <c:pt idx="517">
                  <c:v>-8.6208793798671302E-2</c:v>
                </c:pt>
                <c:pt idx="518">
                  <c:v>-0.101657597998494</c:v>
                </c:pt>
                <c:pt idx="519">
                  <c:v>-4.3286705739014698E-2</c:v>
                </c:pt>
                <c:pt idx="520">
                  <c:v>4.59559112847523E-2</c:v>
                </c:pt>
                <c:pt idx="521">
                  <c:v>0.15037843454082001</c:v>
                </c:pt>
                <c:pt idx="522">
                  <c:v>0.14089931533285299</c:v>
                </c:pt>
                <c:pt idx="523">
                  <c:v>-6.4237402813954403E-2</c:v>
                </c:pt>
                <c:pt idx="524">
                  <c:v>-0.10206573632924</c:v>
                </c:pt>
                <c:pt idx="525">
                  <c:v>-7.8308744906386493E-2</c:v>
                </c:pt>
                <c:pt idx="526">
                  <c:v>-8.2682048124591997E-2</c:v>
                </c:pt>
                <c:pt idx="527">
                  <c:v>5.3159211790916898E-3</c:v>
                </c:pt>
                <c:pt idx="528">
                  <c:v>8.9362047242539003E-2</c:v>
                </c:pt>
                <c:pt idx="529">
                  <c:v>0.20775463125857399</c:v>
                </c:pt>
                <c:pt idx="530">
                  <c:v>2.78703038392169E-2</c:v>
                </c:pt>
                <c:pt idx="531">
                  <c:v>-7.6525709778703294E-2</c:v>
                </c:pt>
                <c:pt idx="532">
                  <c:v>-8.0917236600205597E-2</c:v>
                </c:pt>
                <c:pt idx="533">
                  <c:v>-8.3162712806591696E-2</c:v>
                </c:pt>
                <c:pt idx="534">
                  <c:v>-4.7184908973979797E-2</c:v>
                </c:pt>
                <c:pt idx="535">
                  <c:v>4.2668610543618701E-2</c:v>
                </c:pt>
                <c:pt idx="536">
                  <c:v>0.146245943843962</c:v>
                </c:pt>
                <c:pt idx="537">
                  <c:v>0.158674062351288</c:v>
                </c:pt>
                <c:pt idx="538">
                  <c:v>-4.9498542381073402E-2</c:v>
                </c:pt>
                <c:pt idx="539">
                  <c:v>-9.1700878275086703E-2</c:v>
                </c:pt>
                <c:pt idx="540">
                  <c:v>-7.3931072355553198E-2</c:v>
                </c:pt>
                <c:pt idx="541">
                  <c:v>-7.7450706526542804E-2</c:v>
                </c:pt>
                <c:pt idx="542">
                  <c:v>2.9861657913718902E-3</c:v>
                </c:pt>
                <c:pt idx="543">
                  <c:v>4.8828654223318897E-2</c:v>
                </c:pt>
                <c:pt idx="544">
                  <c:v>0.190843500900818</c:v>
                </c:pt>
                <c:pt idx="545">
                  <c:v>6.1538411277815598E-2</c:v>
                </c:pt>
                <c:pt idx="546">
                  <c:v>-6.6139215413529101E-2</c:v>
                </c:pt>
                <c:pt idx="547">
                  <c:v>-9.3488774220654297E-2</c:v>
                </c:pt>
                <c:pt idx="548">
                  <c:v>-8.3253180647745895E-2</c:v>
                </c:pt>
                <c:pt idx="549">
                  <c:v>-4.8327602406341201E-2</c:v>
                </c:pt>
                <c:pt idx="550">
                  <c:v>2.8310099546479499E-2</c:v>
                </c:pt>
                <c:pt idx="551">
                  <c:v>8.7875984035292801E-2</c:v>
                </c:pt>
                <c:pt idx="552">
                  <c:v>0.195216852337906</c:v>
                </c:pt>
                <c:pt idx="553">
                  <c:v>-1.1643507425739301E-2</c:v>
                </c:pt>
                <c:pt idx="554">
                  <c:v>-6.6132773153184304E-2</c:v>
                </c:pt>
                <c:pt idx="555">
                  <c:v>-6.5560024400658001E-2</c:v>
                </c:pt>
                <c:pt idx="556">
                  <c:v>-7.6663535144587194E-2</c:v>
                </c:pt>
                <c:pt idx="557">
                  <c:v>-3.7445794789255103E-2</c:v>
                </c:pt>
                <c:pt idx="558">
                  <c:v>2.9987174136634698E-2</c:v>
                </c:pt>
                <c:pt idx="559">
                  <c:v>0.15468057614720601</c:v>
                </c:pt>
                <c:pt idx="560">
                  <c:v>0.15010324646902701</c:v>
                </c:pt>
                <c:pt idx="561">
                  <c:v>-7.2498909663263902E-2</c:v>
                </c:pt>
                <c:pt idx="562">
                  <c:v>-8.8599297210347497E-2</c:v>
                </c:pt>
                <c:pt idx="563">
                  <c:v>-6.1657568994151903E-2</c:v>
                </c:pt>
                <c:pt idx="564">
                  <c:v>-9.0590983757361604E-2</c:v>
                </c:pt>
                <c:pt idx="565">
                  <c:v>-2.07230913623901E-2</c:v>
                </c:pt>
                <c:pt idx="566">
                  <c:v>4.6157255976723897E-2</c:v>
                </c:pt>
                <c:pt idx="567">
                  <c:v>0.176965254106764</c:v>
                </c:pt>
                <c:pt idx="568">
                  <c:v>9.4459855157456502E-2</c:v>
                </c:pt>
                <c:pt idx="569">
                  <c:v>-5.3786969941626697E-2</c:v>
                </c:pt>
                <c:pt idx="570">
                  <c:v>-0.10803070227801501</c:v>
                </c:pt>
                <c:pt idx="571">
                  <c:v>-8.1522078617378493E-2</c:v>
                </c:pt>
                <c:pt idx="572">
                  <c:v>-8.3685079574587207E-2</c:v>
                </c:pt>
                <c:pt idx="573">
                  <c:v>-5.8411195995953799E-3</c:v>
                </c:pt>
                <c:pt idx="574">
                  <c:v>3.6008868537894097E-2</c:v>
                </c:pt>
                <c:pt idx="575">
                  <c:v>0.22688816200474701</c:v>
                </c:pt>
                <c:pt idx="576">
                  <c:v>7.4938591765018797E-2</c:v>
                </c:pt>
                <c:pt idx="577">
                  <c:v>-3.7622622787824099E-2</c:v>
                </c:pt>
                <c:pt idx="578">
                  <c:v>-8.8267326606852894E-2</c:v>
                </c:pt>
                <c:pt idx="579">
                  <c:v>-0.102480472582603</c:v>
                </c:pt>
                <c:pt idx="580">
                  <c:v>-7.2901955290899406E-2</c:v>
                </c:pt>
                <c:pt idx="581">
                  <c:v>-1.22563156143829E-3</c:v>
                </c:pt>
                <c:pt idx="582">
                  <c:v>4.7764114131130297E-2</c:v>
                </c:pt>
                <c:pt idx="583">
                  <c:v>0.231346824218541</c:v>
                </c:pt>
                <c:pt idx="584">
                  <c:v>5.95486964164154E-2</c:v>
                </c:pt>
                <c:pt idx="585">
                  <c:v>-3.4424714240629199E-2</c:v>
                </c:pt>
                <c:pt idx="586">
                  <c:v>-8.3200097560996E-2</c:v>
                </c:pt>
                <c:pt idx="587">
                  <c:v>-0.117154281159047</c:v>
                </c:pt>
                <c:pt idx="588">
                  <c:v>-5.2615264567907202E-2</c:v>
                </c:pt>
                <c:pt idx="589">
                  <c:v>-1.04133254356661E-2</c:v>
                </c:pt>
                <c:pt idx="590">
                  <c:v>1.9396577872948101E-2</c:v>
                </c:pt>
                <c:pt idx="591">
                  <c:v>0.20146422665164901</c:v>
                </c:pt>
                <c:pt idx="592">
                  <c:v>0.103884965413404</c:v>
                </c:pt>
                <c:pt idx="593">
                  <c:v>-4.3972904180470798E-2</c:v>
                </c:pt>
                <c:pt idx="594">
                  <c:v>-6.2857897123650405E-2</c:v>
                </c:pt>
                <c:pt idx="595">
                  <c:v>-0.104049450098347</c:v>
                </c:pt>
                <c:pt idx="596">
                  <c:v>-6.4210446848101094E-2</c:v>
                </c:pt>
                <c:pt idx="597">
                  <c:v>-3.7652942030443497E-2</c:v>
                </c:pt>
                <c:pt idx="598">
                  <c:v>-6.8331216603467497E-3</c:v>
                </c:pt>
                <c:pt idx="599">
                  <c:v>7.33894436242013E-2</c:v>
                </c:pt>
                <c:pt idx="600">
                  <c:v>0.23350788459493799</c:v>
                </c:pt>
                <c:pt idx="601">
                  <c:v>6.3343076600645299E-3</c:v>
                </c:pt>
                <c:pt idx="602">
                  <c:v>-6.7349568624313294E-2</c:v>
                </c:pt>
                <c:pt idx="603">
                  <c:v>-5.7532736786652099E-2</c:v>
                </c:pt>
                <c:pt idx="604">
                  <c:v>-0.124285153227479</c:v>
                </c:pt>
                <c:pt idx="605">
                  <c:v>-5.7364573193885E-2</c:v>
                </c:pt>
                <c:pt idx="606">
                  <c:v>-1.8827431493912399E-2</c:v>
                </c:pt>
                <c:pt idx="607">
                  <c:v>-1.9801118331412002E-2</c:v>
                </c:pt>
                <c:pt idx="608">
                  <c:v>-1.32202157155178E-2</c:v>
                </c:pt>
                <c:pt idx="609">
                  <c:v>0.13061591599717501</c:v>
                </c:pt>
                <c:pt idx="610">
                  <c:v>0.196290521529667</c:v>
                </c:pt>
                <c:pt idx="611">
                  <c:v>-1.8619382833553501E-2</c:v>
                </c:pt>
                <c:pt idx="612">
                  <c:v>-7.5598202744123405E-2</c:v>
                </c:pt>
                <c:pt idx="613">
                  <c:v>-0.105395404036662</c:v>
                </c:pt>
                <c:pt idx="614">
                  <c:v>-8.4369949446014794E-2</c:v>
                </c:pt>
                <c:pt idx="615">
                  <c:v>-9.5107684628188797E-3</c:v>
                </c:pt>
                <c:pt idx="616">
                  <c:v>4.3452020985604897E-2</c:v>
                </c:pt>
                <c:pt idx="617">
                  <c:v>0.180160760864056</c:v>
                </c:pt>
                <c:pt idx="618">
                  <c:v>9.6077723391478798E-2</c:v>
                </c:pt>
                <c:pt idx="619">
                  <c:v>-5.7383969604742097E-2</c:v>
                </c:pt>
                <c:pt idx="620">
                  <c:v>-9.1134794472860201E-2</c:v>
                </c:pt>
                <c:pt idx="621">
                  <c:v>-7.3508132165259005E-2</c:v>
                </c:pt>
                <c:pt idx="622">
                  <c:v>-7.1004276430120694E-2</c:v>
                </c:pt>
                <c:pt idx="623">
                  <c:v>-9.3561682127334001E-3</c:v>
                </c:pt>
                <c:pt idx="624">
                  <c:v>7.2677553100983505E-2</c:v>
                </c:pt>
                <c:pt idx="625">
                  <c:v>0.191715864318205</c:v>
                </c:pt>
                <c:pt idx="626">
                  <c:v>-3.3950781716096598E-2</c:v>
                </c:pt>
                <c:pt idx="627">
                  <c:v>-8.3413565905697401E-2</c:v>
                </c:pt>
                <c:pt idx="628">
                  <c:v>-6.1281471009449098E-2</c:v>
                </c:pt>
                <c:pt idx="629">
                  <c:v>-9.5275822579965502E-2</c:v>
                </c:pt>
                <c:pt idx="630">
                  <c:v>-4.0091830493851698E-2</c:v>
                </c:pt>
                <c:pt idx="631">
                  <c:v>3.8085852912390403E-2</c:v>
                </c:pt>
                <c:pt idx="632">
                  <c:v>0.18732271921931101</c:v>
                </c:pt>
                <c:pt idx="633">
                  <c:v>7.8712658884895703E-2</c:v>
                </c:pt>
                <c:pt idx="634">
                  <c:v>-6.2034580107972803E-2</c:v>
                </c:pt>
                <c:pt idx="635">
                  <c:v>-8.0577336604365002E-2</c:v>
                </c:pt>
                <c:pt idx="636">
                  <c:v>-7.8756718787000607E-2</c:v>
                </c:pt>
                <c:pt idx="637">
                  <c:v>-6.7628142203661895E-2</c:v>
                </c:pt>
                <c:pt idx="638">
                  <c:v>-1.48687098018708E-2</c:v>
                </c:pt>
                <c:pt idx="639">
                  <c:v>0.109229743430379</c:v>
                </c:pt>
                <c:pt idx="640">
                  <c:v>0.18836755028565999</c:v>
                </c:pt>
                <c:pt idx="641">
                  <c:v>-3.2783257704486798E-2</c:v>
                </c:pt>
                <c:pt idx="642">
                  <c:v>-8.8591043148712897E-2</c:v>
                </c:pt>
                <c:pt idx="643">
                  <c:v>-6.4536206234622306E-2</c:v>
                </c:pt>
                <c:pt idx="644">
                  <c:v>-8.9883465030113796E-2</c:v>
                </c:pt>
                <c:pt idx="645">
                  <c:v>-4.4190959518806201E-2</c:v>
                </c:pt>
                <c:pt idx="646">
                  <c:v>4.9305553559117803E-2</c:v>
                </c:pt>
                <c:pt idx="647">
                  <c:v>0.168553477791581</c:v>
                </c:pt>
                <c:pt idx="648">
                  <c:v>7.9938680185737104E-2</c:v>
                </c:pt>
                <c:pt idx="649">
                  <c:v>-5.6307604897106199E-2</c:v>
                </c:pt>
                <c:pt idx="650">
                  <c:v>-7.3502266418963194E-2</c:v>
                </c:pt>
                <c:pt idx="651">
                  <c:v>-8.3128909202521195E-2</c:v>
                </c:pt>
                <c:pt idx="652">
                  <c:v>-6.6788533992236304E-2</c:v>
                </c:pt>
                <c:pt idx="653">
                  <c:v>-1.9668519222497301E-2</c:v>
                </c:pt>
                <c:pt idx="654">
                  <c:v>0.108344754159683</c:v>
                </c:pt>
                <c:pt idx="655">
                  <c:v>0.17462360502649599</c:v>
                </c:pt>
                <c:pt idx="656">
                  <c:v>-3.5220276866686002E-2</c:v>
                </c:pt>
                <c:pt idx="657">
                  <c:v>-9.1000076722182396E-2</c:v>
                </c:pt>
                <c:pt idx="658">
                  <c:v>-8.5165934844191396E-2</c:v>
                </c:pt>
                <c:pt idx="659">
                  <c:v>-0.102927124573234</c:v>
                </c:pt>
                <c:pt idx="660">
                  <c:v>-4.50333702077804E-2</c:v>
                </c:pt>
                <c:pt idx="661">
                  <c:v>4.1506244800555397E-2</c:v>
                </c:pt>
                <c:pt idx="662">
                  <c:v>0.171806795034189</c:v>
                </c:pt>
                <c:pt idx="663">
                  <c:v>0.103708592512984</c:v>
                </c:pt>
                <c:pt idx="664">
                  <c:v>-7.0917424561367404E-2</c:v>
                </c:pt>
                <c:pt idx="665">
                  <c:v>-8.3087162565184905E-2</c:v>
                </c:pt>
                <c:pt idx="666">
                  <c:v>-7.6783451221425103E-2</c:v>
                </c:pt>
                <c:pt idx="667">
                  <c:v>-9.2330803094363395E-2</c:v>
                </c:pt>
                <c:pt idx="668">
                  <c:v>-1.53720702910367E-2</c:v>
                </c:pt>
                <c:pt idx="669">
                  <c:v>8.4068963559781704E-2</c:v>
                </c:pt>
                <c:pt idx="670">
                  <c:v>0.201574576003204</c:v>
                </c:pt>
                <c:pt idx="671">
                  <c:v>9.5585354266782604E-3</c:v>
                </c:pt>
                <c:pt idx="672">
                  <c:v>-7.0574136504425997E-2</c:v>
                </c:pt>
                <c:pt idx="673">
                  <c:v>-8.2116840524872295E-2</c:v>
                </c:pt>
                <c:pt idx="674">
                  <c:v>-0.10626359934247</c:v>
                </c:pt>
                <c:pt idx="675">
                  <c:v>-4.8473172663709298E-2</c:v>
                </c:pt>
                <c:pt idx="676">
                  <c:v>2.4652273118577098E-2</c:v>
                </c:pt>
                <c:pt idx="677">
                  <c:v>0.13727253428598599</c:v>
                </c:pt>
                <c:pt idx="678">
                  <c:v>0.169963259892455</c:v>
                </c:pt>
                <c:pt idx="679">
                  <c:v>-5.6263869277993199E-2</c:v>
                </c:pt>
                <c:pt idx="680">
                  <c:v>-8.8486730508229E-2</c:v>
                </c:pt>
                <c:pt idx="681">
                  <c:v>-7.4050578499013794E-2</c:v>
                </c:pt>
                <c:pt idx="682">
                  <c:v>-0.101161842200235</c:v>
                </c:pt>
                <c:pt idx="683">
                  <c:v>-4.6585078999933201E-2</c:v>
                </c:pt>
                <c:pt idx="684">
                  <c:v>4.3045841957305299E-2</c:v>
                </c:pt>
                <c:pt idx="685">
                  <c:v>0.17788493961763699</c:v>
                </c:pt>
                <c:pt idx="686">
                  <c:v>0.111085017848954</c:v>
                </c:pt>
                <c:pt idx="687">
                  <c:v>-7.5293618736629098E-2</c:v>
                </c:pt>
                <c:pt idx="688">
                  <c:v>-9.3323111403911294E-2</c:v>
                </c:pt>
                <c:pt idx="689">
                  <c:v>-0.11310141777438699</c:v>
                </c:pt>
                <c:pt idx="690">
                  <c:v>-8.9294688531945401E-2</c:v>
                </c:pt>
                <c:pt idx="691">
                  <c:v>-3.9278437535213004E-3</c:v>
                </c:pt>
                <c:pt idx="692">
                  <c:v>5.9149278367867097E-2</c:v>
                </c:pt>
                <c:pt idx="693">
                  <c:v>0.20157462294767001</c:v>
                </c:pt>
                <c:pt idx="694">
                  <c:v>8.0592779150347599E-2</c:v>
                </c:pt>
                <c:pt idx="695">
                  <c:v>-5.4247360628314097E-2</c:v>
                </c:pt>
                <c:pt idx="696">
                  <c:v>-9.5637421971034794E-2</c:v>
                </c:pt>
                <c:pt idx="697">
                  <c:v>-0.11473004497853199</c:v>
                </c:pt>
                <c:pt idx="698">
                  <c:v>-6.5005449298764395E-2</c:v>
                </c:pt>
                <c:pt idx="699">
                  <c:v>-9.7748446314091901E-3</c:v>
                </c:pt>
                <c:pt idx="700">
                  <c:v>6.6601300898334395E-2</c:v>
                </c:pt>
                <c:pt idx="701">
                  <c:v>0.22997823483840099</c:v>
                </c:pt>
                <c:pt idx="702">
                  <c:v>6.1595278739431103E-2</c:v>
                </c:pt>
                <c:pt idx="703">
                  <c:v>-4.7195220620815E-2</c:v>
                </c:pt>
                <c:pt idx="704">
                  <c:v>-9.0239030653450306E-2</c:v>
                </c:pt>
                <c:pt idx="705">
                  <c:v>-0.123973904005638</c:v>
                </c:pt>
                <c:pt idx="706">
                  <c:v>-5.9694342697197401E-2</c:v>
                </c:pt>
                <c:pt idx="707">
                  <c:v>-8.7173660597154902E-3</c:v>
                </c:pt>
                <c:pt idx="708">
                  <c:v>5.4461755410312299E-2</c:v>
                </c:pt>
                <c:pt idx="709">
                  <c:v>0.21351480236748399</c:v>
                </c:pt>
                <c:pt idx="710">
                  <c:v>9.7709113509815898E-2</c:v>
                </c:pt>
                <c:pt idx="711">
                  <c:v>-2.0517510675059799E-2</c:v>
                </c:pt>
                <c:pt idx="712">
                  <c:v>-8.8682331488114496E-2</c:v>
                </c:pt>
                <c:pt idx="713">
                  <c:v>-0.11564058156762801</c:v>
                </c:pt>
                <c:pt idx="714">
                  <c:v>-7.7710635769776798E-2</c:v>
                </c:pt>
                <c:pt idx="715">
                  <c:v>-2.50252099251204E-2</c:v>
                </c:pt>
                <c:pt idx="716">
                  <c:v>8.0750966376879098E-3</c:v>
                </c:pt>
                <c:pt idx="717">
                  <c:v>0.145216178508386</c:v>
                </c:pt>
                <c:pt idx="718">
                  <c:v>0.17508606357779799</c:v>
                </c:pt>
                <c:pt idx="719">
                  <c:v>-3.4891790833496202E-2</c:v>
                </c:pt>
                <c:pt idx="720">
                  <c:v>-6.6957875131186104E-2</c:v>
                </c:pt>
                <c:pt idx="721">
                  <c:v>-0.105218893070554</c:v>
                </c:pt>
                <c:pt idx="722">
                  <c:v>-0.105168766186925</c:v>
                </c:pt>
                <c:pt idx="723">
                  <c:v>-3.3532931837499398E-2</c:v>
                </c:pt>
                <c:pt idx="724">
                  <c:v>-6.4834084111160405E-4</c:v>
                </c:pt>
                <c:pt idx="725">
                  <c:v>-8.4578905564382202E-4</c:v>
                </c:pt>
                <c:pt idx="726">
                  <c:v>0.173560481947067</c:v>
                </c:pt>
                <c:pt idx="727">
                  <c:v>0.15490182847263201</c:v>
                </c:pt>
                <c:pt idx="728">
                  <c:v>-4.1592562072996497E-2</c:v>
                </c:pt>
                <c:pt idx="729">
                  <c:v>-5.3078642378266497E-2</c:v>
                </c:pt>
                <c:pt idx="730">
                  <c:v>-0.103477244687392</c:v>
                </c:pt>
                <c:pt idx="731">
                  <c:v>-0.114919529943732</c:v>
                </c:pt>
                <c:pt idx="732">
                  <c:v>-2.4292961032878198E-2</c:v>
                </c:pt>
                <c:pt idx="733">
                  <c:v>-1.5229115468830599E-3</c:v>
                </c:pt>
                <c:pt idx="734">
                  <c:v>-2.9185894755269701E-2</c:v>
                </c:pt>
                <c:pt idx="735">
                  <c:v>8.3584747532587794E-3</c:v>
                </c:pt>
                <c:pt idx="736">
                  <c:v>0.20808915099527101</c:v>
                </c:pt>
                <c:pt idx="737">
                  <c:v>0.10629235996219601</c:v>
                </c:pt>
                <c:pt idx="738">
                  <c:v>-5.8976978917937697E-2</c:v>
                </c:pt>
                <c:pt idx="739">
                  <c:v>-8.2213045026246601E-2</c:v>
                </c:pt>
                <c:pt idx="740">
                  <c:v>-9.9210519149600607E-2</c:v>
                </c:pt>
                <c:pt idx="741">
                  <c:v>-5.2997113317314902E-2</c:v>
                </c:pt>
                <c:pt idx="742">
                  <c:v>4.6043914429884703E-2</c:v>
                </c:pt>
                <c:pt idx="743">
                  <c:v>0.177768299496809</c:v>
                </c:pt>
                <c:pt idx="744">
                  <c:v>0.105789428214172</c:v>
                </c:pt>
                <c:pt idx="745">
                  <c:v>-5.0526919575893302E-2</c:v>
                </c:pt>
                <c:pt idx="746">
                  <c:v>-7.8010044814701501E-2</c:v>
                </c:pt>
                <c:pt idx="747">
                  <c:v>-9.8475679853781695E-2</c:v>
                </c:pt>
                <c:pt idx="748">
                  <c:v>-3.9702068972829102E-2</c:v>
                </c:pt>
                <c:pt idx="749">
                  <c:v>2.60294972848936E-2</c:v>
                </c:pt>
                <c:pt idx="750">
                  <c:v>0.11542655221107399</c:v>
                </c:pt>
                <c:pt idx="751">
                  <c:v>0.124751275513414</c:v>
                </c:pt>
                <c:pt idx="752">
                  <c:v>-4.0593734540578297E-2</c:v>
                </c:pt>
                <c:pt idx="753">
                  <c:v>-5.8527527681870299E-2</c:v>
                </c:pt>
                <c:pt idx="754">
                  <c:v>-7.3246546393457401E-2</c:v>
                </c:pt>
                <c:pt idx="755">
                  <c:v>-5.8564715372005097E-2</c:v>
                </c:pt>
                <c:pt idx="756">
                  <c:v>-9.4389591858569395E-3</c:v>
                </c:pt>
                <c:pt idx="757">
                  <c:v>0.102941121627208</c:v>
                </c:pt>
                <c:pt idx="758">
                  <c:v>0.13957196539837799</c:v>
                </c:pt>
                <c:pt idx="759">
                  <c:v>-2.4587033675095901E-2</c:v>
                </c:pt>
                <c:pt idx="760">
                  <c:v>-6.4949451501295496E-2</c:v>
                </c:pt>
                <c:pt idx="761">
                  <c:v>-6.4128951840668205E-2</c:v>
                </c:pt>
                <c:pt idx="762">
                  <c:v>-6.2798427775767704E-2</c:v>
                </c:pt>
                <c:pt idx="763">
                  <c:v>-1.4990788424520399E-2</c:v>
                </c:pt>
                <c:pt idx="764">
                  <c:v>7.98011307190368E-2</c:v>
                </c:pt>
                <c:pt idx="765">
                  <c:v>0.14658999214996299</c:v>
                </c:pt>
                <c:pt idx="766">
                  <c:v>-6.7219500826410303E-3</c:v>
                </c:pt>
                <c:pt idx="767">
                  <c:v>-5.9978489121222299E-2</c:v>
                </c:pt>
                <c:pt idx="768">
                  <c:v>-6.2439905434378003E-2</c:v>
                </c:pt>
                <c:pt idx="769">
                  <c:v>-5.7226654783704999E-2</c:v>
                </c:pt>
                <c:pt idx="770">
                  <c:v>-1.9146575434682601E-2</c:v>
                </c:pt>
                <c:pt idx="771">
                  <c:v>5.6704728521612097E-2</c:v>
                </c:pt>
                <c:pt idx="772">
                  <c:v>0.172709474873388</c:v>
                </c:pt>
                <c:pt idx="773">
                  <c:v>3.4688464375069998E-2</c:v>
                </c:pt>
                <c:pt idx="774">
                  <c:v>-7.9538014810812893E-2</c:v>
                </c:pt>
                <c:pt idx="775">
                  <c:v>-8.5881987135906002E-2</c:v>
                </c:pt>
                <c:pt idx="776">
                  <c:v>-5.0496032339455203E-2</c:v>
                </c:pt>
                <c:pt idx="777">
                  <c:v>-2.3843379985998801E-2</c:v>
                </c:pt>
                <c:pt idx="778">
                  <c:v>2.8240954599202901E-2</c:v>
                </c:pt>
                <c:pt idx="779">
                  <c:v>0.15653744691286001</c:v>
                </c:pt>
                <c:pt idx="780">
                  <c:v>7.9764937994697999E-2</c:v>
                </c:pt>
                <c:pt idx="781">
                  <c:v>-6.6686607178792906E-2</c:v>
                </c:pt>
                <c:pt idx="782">
                  <c:v>-9.3190806916244803E-2</c:v>
                </c:pt>
                <c:pt idx="783">
                  <c:v>-8.5750522627990697E-2</c:v>
                </c:pt>
                <c:pt idx="784">
                  <c:v>-3.7124008620268503E-2</c:v>
                </c:pt>
                <c:pt idx="785">
                  <c:v>1.9421714995177201E-2</c:v>
                </c:pt>
                <c:pt idx="786">
                  <c:v>0.11714210535736801</c:v>
                </c:pt>
                <c:pt idx="787">
                  <c:v>0.134875289956504</c:v>
                </c:pt>
                <c:pt idx="788">
                  <c:v>-4.7215005849265398E-2</c:v>
                </c:pt>
                <c:pt idx="789">
                  <c:v>-8.0222987104453705E-2</c:v>
                </c:pt>
                <c:pt idx="790">
                  <c:v>-8.7619788706950197E-2</c:v>
                </c:pt>
                <c:pt idx="791">
                  <c:v>-5.8128978093811602E-2</c:v>
                </c:pt>
                <c:pt idx="792">
                  <c:v>8.0402452871735693E-3</c:v>
                </c:pt>
                <c:pt idx="793">
                  <c:v>9.9133704904629999E-2</c:v>
                </c:pt>
                <c:pt idx="794">
                  <c:v>0.16971193335031501</c:v>
                </c:pt>
                <c:pt idx="795">
                  <c:v>-1.3477607409422001E-2</c:v>
                </c:pt>
                <c:pt idx="796">
                  <c:v>-8.1105304884291005E-2</c:v>
                </c:pt>
                <c:pt idx="797">
                  <c:v>-9.2551258204202E-2</c:v>
                </c:pt>
                <c:pt idx="798">
                  <c:v>-7.8549780837276095E-2</c:v>
                </c:pt>
                <c:pt idx="799">
                  <c:v>-1.11090687557703E-2</c:v>
                </c:pt>
                <c:pt idx="800">
                  <c:v>5.6479660587455897E-2</c:v>
                </c:pt>
                <c:pt idx="801">
                  <c:v>0.181763992317476</c:v>
                </c:pt>
                <c:pt idx="802">
                  <c:v>5.1652245683489202E-2</c:v>
                </c:pt>
                <c:pt idx="803">
                  <c:v>-6.3492838417508704E-2</c:v>
                </c:pt>
                <c:pt idx="804">
                  <c:v>-9.0916083614760806E-2</c:v>
                </c:pt>
                <c:pt idx="805">
                  <c:v>-8.2922115726298498E-2</c:v>
                </c:pt>
                <c:pt idx="806">
                  <c:v>-3.6009693893257699E-2</c:v>
                </c:pt>
                <c:pt idx="807">
                  <c:v>3.1488192486818098E-2</c:v>
                </c:pt>
                <c:pt idx="808">
                  <c:v>0.166098973306082</c:v>
                </c:pt>
                <c:pt idx="809">
                  <c:v>0.109750840575009</c:v>
                </c:pt>
                <c:pt idx="810">
                  <c:v>-6.4844633964601495E-2</c:v>
                </c:pt>
                <c:pt idx="811">
                  <c:v>-8.9261743319707904E-2</c:v>
                </c:pt>
                <c:pt idx="812">
                  <c:v>-9.0524156857409305E-2</c:v>
                </c:pt>
                <c:pt idx="813">
                  <c:v>-6.9143105892861795E-2</c:v>
                </c:pt>
                <c:pt idx="814">
                  <c:v>1.70257861461862E-2</c:v>
                </c:pt>
                <c:pt idx="815">
                  <c:v>0.12632808970881601</c:v>
                </c:pt>
                <c:pt idx="816">
                  <c:v>0.15767554523893301</c:v>
                </c:pt>
                <c:pt idx="817">
                  <c:v>-3.2023879553836801E-2</c:v>
                </c:pt>
                <c:pt idx="818">
                  <c:v>-7.5249921418047594E-2</c:v>
                </c:pt>
                <c:pt idx="819">
                  <c:v>-7.8005968893559402E-2</c:v>
                </c:pt>
                <c:pt idx="820">
                  <c:v>-7.7045518027867299E-2</c:v>
                </c:pt>
                <c:pt idx="821">
                  <c:v>-2.59658943298521E-2</c:v>
                </c:pt>
                <c:pt idx="822">
                  <c:v>7.2638441802487103E-2</c:v>
                </c:pt>
                <c:pt idx="823">
                  <c:v>0.17850827331892399</c:v>
                </c:pt>
                <c:pt idx="824">
                  <c:v>3.3442607648191298E-2</c:v>
                </c:pt>
                <c:pt idx="825">
                  <c:v>-6.4027365102740402E-2</c:v>
                </c:pt>
                <c:pt idx="826">
                  <c:v>-9.1363257432301698E-2</c:v>
                </c:pt>
                <c:pt idx="827">
                  <c:v>-7.1570127800214794E-2</c:v>
                </c:pt>
                <c:pt idx="828">
                  <c:v>-6.9964633278554594E-2</c:v>
                </c:pt>
                <c:pt idx="829">
                  <c:v>3.3453339568823702E-2</c:v>
                </c:pt>
                <c:pt idx="830">
                  <c:v>0.166903581269258</c:v>
                </c:pt>
                <c:pt idx="831">
                  <c:v>0.10835567194126899</c:v>
                </c:pt>
                <c:pt idx="832">
                  <c:v>-6.6302368242501103E-2</c:v>
                </c:pt>
                <c:pt idx="833">
                  <c:v>-8.6911979395754194E-2</c:v>
                </c:pt>
                <c:pt idx="834">
                  <c:v>-7.3862356672663901E-2</c:v>
                </c:pt>
                <c:pt idx="835">
                  <c:v>-6.9579510495098099E-2</c:v>
                </c:pt>
                <c:pt idx="836">
                  <c:v>-1.6148245700502099E-2</c:v>
                </c:pt>
                <c:pt idx="837">
                  <c:v>0.11519454484878799</c:v>
                </c:pt>
                <c:pt idx="838">
                  <c:v>0.17418720082255201</c:v>
                </c:pt>
                <c:pt idx="839">
                  <c:v>-2.12665996873103E-2</c:v>
                </c:pt>
                <c:pt idx="840">
                  <c:v>-8.0697091284498201E-2</c:v>
                </c:pt>
                <c:pt idx="841">
                  <c:v>-6.9548607171159599E-2</c:v>
                </c:pt>
                <c:pt idx="842">
                  <c:v>-8.7155309531582306E-2</c:v>
                </c:pt>
                <c:pt idx="843">
                  <c:v>-3.4310204966876499E-2</c:v>
                </c:pt>
                <c:pt idx="844">
                  <c:v>4.0346828329750603E-2</c:v>
                </c:pt>
                <c:pt idx="845">
                  <c:v>0.19548320264720101</c:v>
                </c:pt>
                <c:pt idx="846">
                  <c:v>6.7972534463834E-2</c:v>
                </c:pt>
                <c:pt idx="847">
                  <c:v>-7.0058551600549607E-2</c:v>
                </c:pt>
                <c:pt idx="848">
                  <c:v>-8.3193347863104797E-2</c:v>
                </c:pt>
                <c:pt idx="849">
                  <c:v>-9.5676393908561794E-2</c:v>
                </c:pt>
                <c:pt idx="850">
                  <c:v>-5.7304084241593597E-2</c:v>
                </c:pt>
                <c:pt idx="851">
                  <c:v>-8.8741500748130205E-4</c:v>
                </c:pt>
                <c:pt idx="852">
                  <c:v>0.129135324969224</c:v>
                </c:pt>
                <c:pt idx="853">
                  <c:v>0.15412783037084701</c:v>
                </c:pt>
                <c:pt idx="854">
                  <c:v>-4.3758601680448303E-2</c:v>
                </c:pt>
                <c:pt idx="855">
                  <c:v>-6.1203140338097699E-2</c:v>
                </c:pt>
                <c:pt idx="856">
                  <c:v>-7.9641619786279094E-2</c:v>
                </c:pt>
                <c:pt idx="857">
                  <c:v>-9.1859281421070402E-2</c:v>
                </c:pt>
                <c:pt idx="858">
                  <c:v>-2.5982071558820499E-2</c:v>
                </c:pt>
                <c:pt idx="859">
                  <c:v>5.6406237424347597E-2</c:v>
                </c:pt>
                <c:pt idx="860">
                  <c:v>0.20149349868526201</c:v>
                </c:pt>
                <c:pt idx="861">
                  <c:v>2.57708767262959E-2</c:v>
                </c:pt>
                <c:pt idx="862">
                  <c:v>-5.6282389622287501E-2</c:v>
                </c:pt>
                <c:pt idx="863">
                  <c:v>-7.23627690607518E-2</c:v>
                </c:pt>
                <c:pt idx="864">
                  <c:v>-9.5233464510755803E-2</c:v>
                </c:pt>
                <c:pt idx="865">
                  <c:v>-6.5476467248603898E-2</c:v>
                </c:pt>
                <c:pt idx="866">
                  <c:v>1.41801845106534E-2</c:v>
                </c:pt>
                <c:pt idx="867">
                  <c:v>0.13836520242741199</c:v>
                </c:pt>
                <c:pt idx="868">
                  <c:v>0.13861327287339301</c:v>
                </c:pt>
                <c:pt idx="869">
                  <c:v>-6.4554446721451095E-2</c:v>
                </c:pt>
                <c:pt idx="870">
                  <c:v>-7.5681203328664501E-2</c:v>
                </c:pt>
                <c:pt idx="871">
                  <c:v>-7.9837803970268101E-2</c:v>
                </c:pt>
                <c:pt idx="872">
                  <c:v>-0.102099090273362</c:v>
                </c:pt>
                <c:pt idx="873">
                  <c:v>-3.4130389667840898E-2</c:v>
                </c:pt>
                <c:pt idx="874">
                  <c:v>4.21672101491763E-2</c:v>
                </c:pt>
                <c:pt idx="875">
                  <c:v>0.19947483289505</c:v>
                </c:pt>
                <c:pt idx="876">
                  <c:v>3.3982732858023598E-2</c:v>
                </c:pt>
                <c:pt idx="877">
                  <c:v>-5.8738462864727801E-2</c:v>
                </c:pt>
                <c:pt idx="878">
                  <c:v>-9.9993127708377302E-2</c:v>
                </c:pt>
                <c:pt idx="879">
                  <c:v>-9.96767232340946E-2</c:v>
                </c:pt>
                <c:pt idx="880">
                  <c:v>-7.3373838338644803E-2</c:v>
                </c:pt>
                <c:pt idx="881">
                  <c:v>7.2760433586852901E-3</c:v>
                </c:pt>
                <c:pt idx="882">
                  <c:v>0.126025073760484</c:v>
                </c:pt>
                <c:pt idx="883">
                  <c:v>0.15877317405909</c:v>
                </c:pt>
                <c:pt idx="884">
                  <c:v>-5.8878824981217298E-2</c:v>
                </c:pt>
                <c:pt idx="885">
                  <c:v>-9.3268155965893204E-2</c:v>
                </c:pt>
                <c:pt idx="886">
                  <c:v>-8.7936206839771602E-2</c:v>
                </c:pt>
                <c:pt idx="887">
                  <c:v>-9.8618564113798296E-2</c:v>
                </c:pt>
                <c:pt idx="888">
                  <c:v>-2.48693702649226E-3</c:v>
                </c:pt>
                <c:pt idx="889">
                  <c:v>4.8478612342041302E-2</c:v>
                </c:pt>
                <c:pt idx="890">
                  <c:v>0.177935603559294</c:v>
                </c:pt>
                <c:pt idx="891">
                  <c:v>7.0678097735805495E-2</c:v>
                </c:pt>
                <c:pt idx="892">
                  <c:v>-6.7227493608119707E-2</c:v>
                </c:pt>
                <c:pt idx="893">
                  <c:v>-9.0497154348790798E-2</c:v>
                </c:pt>
                <c:pt idx="894">
                  <c:v>-9.1042180316444399E-2</c:v>
                </c:pt>
                <c:pt idx="895">
                  <c:v>-5.2255592075184799E-2</c:v>
                </c:pt>
                <c:pt idx="896">
                  <c:v>6.3243049214071201E-3</c:v>
                </c:pt>
                <c:pt idx="897">
                  <c:v>8.8989951312164195E-2</c:v>
                </c:pt>
                <c:pt idx="898">
                  <c:v>0.18836945144169301</c:v>
                </c:pt>
                <c:pt idx="899">
                  <c:v>4.98086859311436E-3</c:v>
                </c:pt>
                <c:pt idx="900">
                  <c:v>-7.6375292633379999E-2</c:v>
                </c:pt>
                <c:pt idx="901">
                  <c:v>-7.7882536546470399E-2</c:v>
                </c:pt>
                <c:pt idx="902">
                  <c:v>-8.3463268036379296E-2</c:v>
                </c:pt>
                <c:pt idx="903">
                  <c:v>-2.49341589052509E-2</c:v>
                </c:pt>
                <c:pt idx="904">
                  <c:v>2.1811488380567401E-2</c:v>
                </c:pt>
                <c:pt idx="905">
                  <c:v>0.14005144839372199</c:v>
                </c:pt>
                <c:pt idx="906">
                  <c:v>0.15436010420673801</c:v>
                </c:pt>
                <c:pt idx="907">
                  <c:v>-6.0581603839061297E-2</c:v>
                </c:pt>
                <c:pt idx="908">
                  <c:v>-8.8388469351715196E-2</c:v>
                </c:pt>
                <c:pt idx="909">
                  <c:v>-6.08822905977612E-2</c:v>
                </c:pt>
                <c:pt idx="910">
                  <c:v>-7.7725943999770897E-2</c:v>
                </c:pt>
                <c:pt idx="911">
                  <c:v>-1.54727391562108E-2</c:v>
                </c:pt>
                <c:pt idx="912">
                  <c:v>4.5992229417638898E-2</c:v>
                </c:pt>
                <c:pt idx="913">
                  <c:v>0.18669524329449899</c:v>
                </c:pt>
                <c:pt idx="914">
                  <c:v>9.1818954474742406E-2</c:v>
                </c:pt>
                <c:pt idx="915">
                  <c:v>-5.7170119241379699E-2</c:v>
                </c:pt>
                <c:pt idx="916">
                  <c:v>-9.6130991822744094E-2</c:v>
                </c:pt>
                <c:pt idx="917">
                  <c:v>-0.102604954875971</c:v>
                </c:pt>
                <c:pt idx="918">
                  <c:v>-7.6699271376638706E-2</c:v>
                </c:pt>
                <c:pt idx="919">
                  <c:v>-5.7411821631800702E-3</c:v>
                </c:pt>
                <c:pt idx="920">
                  <c:v>5.6619349146897799E-2</c:v>
                </c:pt>
                <c:pt idx="921">
                  <c:v>0.21249594564295399</c:v>
                </c:pt>
                <c:pt idx="922">
                  <c:v>3.02791079792285E-2</c:v>
                </c:pt>
                <c:pt idx="923">
                  <c:v>-5.0138595635068298E-2</c:v>
                </c:pt>
                <c:pt idx="924">
                  <c:v>-9.7970164132747103E-2</c:v>
                </c:pt>
                <c:pt idx="925">
                  <c:v>-0.116323701079285</c:v>
                </c:pt>
                <c:pt idx="926">
                  <c:v>-7.62259993824351E-2</c:v>
                </c:pt>
                <c:pt idx="927">
                  <c:v>4.2346616802655101E-4</c:v>
                </c:pt>
                <c:pt idx="928">
                  <c:v>6.2545874535622201E-2</c:v>
                </c:pt>
                <c:pt idx="929">
                  <c:v>0.24371380015362201</c:v>
                </c:pt>
                <c:pt idx="930">
                  <c:v>4.0600235162185402E-2</c:v>
                </c:pt>
                <c:pt idx="931">
                  <c:v>-4.64397656860914E-2</c:v>
                </c:pt>
                <c:pt idx="932">
                  <c:v>-8.2542028175552104E-2</c:v>
                </c:pt>
                <c:pt idx="933">
                  <c:v>-0.121488384591107</c:v>
                </c:pt>
                <c:pt idx="934">
                  <c:v>-5.9025613302427803E-2</c:v>
                </c:pt>
                <c:pt idx="935">
                  <c:v>1.12973449725614E-2</c:v>
                </c:pt>
                <c:pt idx="936">
                  <c:v>4.3199292016707802E-2</c:v>
                </c:pt>
                <c:pt idx="937">
                  <c:v>0.21380573785694201</c:v>
                </c:pt>
                <c:pt idx="938">
                  <c:v>7.7159576293034104E-2</c:v>
                </c:pt>
                <c:pt idx="939">
                  <c:v>-4.7848676527067903E-2</c:v>
                </c:pt>
                <c:pt idx="940">
                  <c:v>-7.3162918510271902E-2</c:v>
                </c:pt>
                <c:pt idx="941">
                  <c:v>-0.114605222995203</c:v>
                </c:pt>
                <c:pt idx="942">
                  <c:v>-6.7791077020634194E-2</c:v>
                </c:pt>
                <c:pt idx="943">
                  <c:v>-1.0188397423441501E-2</c:v>
                </c:pt>
                <c:pt idx="944">
                  <c:v>9.7144268971096903E-3</c:v>
                </c:pt>
                <c:pt idx="945">
                  <c:v>0.13874727583164601</c:v>
                </c:pt>
                <c:pt idx="946">
                  <c:v>0.174191533300013</c:v>
                </c:pt>
                <c:pt idx="947">
                  <c:v>-6.0299047215794002E-2</c:v>
                </c:pt>
                <c:pt idx="948">
                  <c:v>-7.1114387532187295E-2</c:v>
                </c:pt>
                <c:pt idx="949">
                  <c:v>-8.4416921863875796E-2</c:v>
                </c:pt>
                <c:pt idx="950">
                  <c:v>-9.8119182191350504E-2</c:v>
                </c:pt>
                <c:pt idx="951">
                  <c:v>-4.2835057435755997E-2</c:v>
                </c:pt>
                <c:pt idx="952">
                  <c:v>-1.13298941880733E-2</c:v>
                </c:pt>
                <c:pt idx="953">
                  <c:v>-4.1949010535233602E-3</c:v>
                </c:pt>
                <c:pt idx="954">
                  <c:v>8.6456394605442799E-2</c:v>
                </c:pt>
                <c:pt idx="955">
                  <c:v>0.22517330811394201</c:v>
                </c:pt>
                <c:pt idx="956">
                  <c:v>-1.6876314525036299E-2</c:v>
                </c:pt>
                <c:pt idx="957">
                  <c:v>-6.6855815104096702E-2</c:v>
                </c:pt>
                <c:pt idx="958">
                  <c:v>-6.6664775431983306E-2</c:v>
                </c:pt>
                <c:pt idx="959">
                  <c:v>-0.14616876777298901</c:v>
                </c:pt>
                <c:pt idx="960">
                  <c:v>-2.7509982702645399E-2</c:v>
                </c:pt>
                <c:pt idx="961">
                  <c:v>3.12340231450733E-2</c:v>
                </c:pt>
                <c:pt idx="962">
                  <c:v>-2.0689278054342199E-2</c:v>
                </c:pt>
                <c:pt idx="963">
                  <c:v>-4.0995660794248601E-2</c:v>
                </c:pt>
                <c:pt idx="964">
                  <c:v>0.16350863543243599</c:v>
                </c:pt>
                <c:pt idx="965">
                  <c:v>0.127807281265129</c:v>
                </c:pt>
                <c:pt idx="966">
                  <c:v>-6.0621670171914499E-2</c:v>
                </c:pt>
                <c:pt idx="967">
                  <c:v>-8.4240721064979096E-2</c:v>
                </c:pt>
                <c:pt idx="968">
                  <c:v>-8.8575508089131005E-2</c:v>
                </c:pt>
                <c:pt idx="969">
                  <c:v>-7.7370638646411902E-2</c:v>
                </c:pt>
                <c:pt idx="970">
                  <c:v>2.36359455236511E-2</c:v>
                </c:pt>
                <c:pt idx="971">
                  <c:v>0.15430843479541301</c:v>
                </c:pt>
                <c:pt idx="972">
                  <c:v>0.113776600140189</c:v>
                </c:pt>
                <c:pt idx="973">
                  <c:v>-5.7928171310091002E-2</c:v>
                </c:pt>
                <c:pt idx="974">
                  <c:v>-8.6732362524213194E-2</c:v>
                </c:pt>
                <c:pt idx="975">
                  <c:v>-7.6496025423116898E-2</c:v>
                </c:pt>
                <c:pt idx="976">
                  <c:v>-4.1835047964432E-2</c:v>
                </c:pt>
                <c:pt idx="977">
                  <c:v>1.25039009879478E-2</c:v>
                </c:pt>
                <c:pt idx="978">
                  <c:v>0.103532993419023</c:v>
                </c:pt>
                <c:pt idx="979">
                  <c:v>9.3681713822605595E-2</c:v>
                </c:pt>
                <c:pt idx="980">
                  <c:v>-4.15334041068533E-2</c:v>
                </c:pt>
                <c:pt idx="981">
                  <c:v>-6.6357816718574894E-2</c:v>
                </c:pt>
                <c:pt idx="982">
                  <c:v>-5.8547033924297998E-2</c:v>
                </c:pt>
                <c:pt idx="983">
                  <c:v>-5.4997081395292399E-2</c:v>
                </c:pt>
                <c:pt idx="984">
                  <c:v>-5.2513003157134801E-3</c:v>
                </c:pt>
                <c:pt idx="985">
                  <c:v>0.11464212493083301</c:v>
                </c:pt>
                <c:pt idx="986">
                  <c:v>0.142098424462239</c:v>
                </c:pt>
                <c:pt idx="987">
                  <c:v>-3.2151262410247398E-2</c:v>
                </c:pt>
                <c:pt idx="988">
                  <c:v>-8.2071550111286501E-2</c:v>
                </c:pt>
                <c:pt idx="989">
                  <c:v>-6.2944321157129002E-2</c:v>
                </c:pt>
                <c:pt idx="990">
                  <c:v>-6.0102120599070601E-2</c:v>
                </c:pt>
                <c:pt idx="991">
                  <c:v>-1.40836713515074E-2</c:v>
                </c:pt>
                <c:pt idx="992">
                  <c:v>7.0613334344704903E-2</c:v>
                </c:pt>
                <c:pt idx="993">
                  <c:v>0.14719748531775401</c:v>
                </c:pt>
                <c:pt idx="994">
                  <c:v>-4.5776444321941098E-4</c:v>
                </c:pt>
                <c:pt idx="995">
                  <c:v>-6.96069859562021E-2</c:v>
                </c:pt>
                <c:pt idx="996">
                  <c:v>-6.8351236686657199E-2</c:v>
                </c:pt>
                <c:pt idx="997">
                  <c:v>-7.7217189935897296E-2</c:v>
                </c:pt>
                <c:pt idx="998">
                  <c:v>-2.57633639119168E-2</c:v>
                </c:pt>
                <c:pt idx="999">
                  <c:v>5.0180997336303698E-2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33-4235-B857-42C07CA4A3FF}"/>
            </c:ext>
          </c:extLst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線形乗算器（離散的）</c:v>
                </c:pt>
              </c:strCache>
            </c:strRef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yVal>
            <c:numRef>
              <c:f>Sheet1!$C$1:$C$1000</c:f>
              <c:numCache>
                <c:formatCode>General</c:formatCode>
                <c:ptCount val="1000"/>
                <c:pt idx="0">
                  <c:v>1.0473189742296309E-2</c:v>
                </c:pt>
                <c:pt idx="1">
                  <c:v>0.13725795974229632</c:v>
                </c:pt>
                <c:pt idx="2">
                  <c:v>0.1176810597422963</c:v>
                </c:pt>
                <c:pt idx="3">
                  <c:v>-4.3794040257703698E-2</c:v>
                </c:pt>
                <c:pt idx="4">
                  <c:v>-6.4225020257703713E-2</c:v>
                </c:pt>
                <c:pt idx="5">
                  <c:v>-8.4730908257703685E-2</c:v>
                </c:pt>
                <c:pt idx="6">
                  <c:v>-7.2810080257703691E-2</c:v>
                </c:pt>
                <c:pt idx="7">
                  <c:v>2.5215789742296296E-2</c:v>
                </c:pt>
                <c:pt idx="8">
                  <c:v>0.1171230597422963</c:v>
                </c:pt>
                <c:pt idx="9">
                  <c:v>0.12579105974229632</c:v>
                </c:pt>
                <c:pt idx="10">
                  <c:v>-1.9353130257703702E-2</c:v>
                </c:pt>
                <c:pt idx="11">
                  <c:v>-8.7832540257703706E-2</c:v>
                </c:pt>
                <c:pt idx="12">
                  <c:v>-8.5825120257703696E-2</c:v>
                </c:pt>
                <c:pt idx="13">
                  <c:v>-7.7519670257703704E-2</c:v>
                </c:pt>
                <c:pt idx="14">
                  <c:v>-7.2934832577037055E-3</c:v>
                </c:pt>
                <c:pt idx="15">
                  <c:v>0.11053604074229627</c:v>
                </c:pt>
                <c:pt idx="16">
                  <c:v>0.15156135974229629</c:v>
                </c:pt>
                <c:pt idx="17">
                  <c:v>-1.39631002577037E-2</c:v>
                </c:pt>
                <c:pt idx="18">
                  <c:v>-7.147444025770372E-2</c:v>
                </c:pt>
                <c:pt idx="19">
                  <c:v>-6.5798940257703692E-2</c:v>
                </c:pt>
                <c:pt idx="20">
                  <c:v>-8.847280025770371E-2</c:v>
                </c:pt>
                <c:pt idx="21">
                  <c:v>-2.4195570257703698E-2</c:v>
                </c:pt>
                <c:pt idx="22">
                  <c:v>9.7947929742296311E-2</c:v>
                </c:pt>
                <c:pt idx="23">
                  <c:v>0.1556691297422963</c:v>
                </c:pt>
                <c:pt idx="24">
                  <c:v>2.1987089742296302E-2</c:v>
                </c:pt>
                <c:pt idx="25">
                  <c:v>-6.1059540257703708E-2</c:v>
                </c:pt>
                <c:pt idx="26">
                  <c:v>-9.2191550257703703E-2</c:v>
                </c:pt>
                <c:pt idx="27">
                  <c:v>-8.3875430257703693E-2</c:v>
                </c:pt>
                <c:pt idx="28">
                  <c:v>-6.1095540257703695E-2</c:v>
                </c:pt>
                <c:pt idx="29">
                  <c:v>5.2637029742296296E-2</c:v>
                </c:pt>
                <c:pt idx="30">
                  <c:v>0.17018471974229632</c:v>
                </c:pt>
                <c:pt idx="31">
                  <c:v>6.2324859742296304E-2</c:v>
                </c:pt>
                <c:pt idx="32">
                  <c:v>-6.8567240257703693E-2</c:v>
                </c:pt>
                <c:pt idx="33">
                  <c:v>-8.18706402577037E-2</c:v>
                </c:pt>
                <c:pt idx="34">
                  <c:v>-7.8552950257703702E-2</c:v>
                </c:pt>
                <c:pt idx="35">
                  <c:v>-5.1752000257703698E-2</c:v>
                </c:pt>
                <c:pt idx="36">
                  <c:v>3.1423259742296296E-2</c:v>
                </c:pt>
                <c:pt idx="37">
                  <c:v>0.15757755974229631</c:v>
                </c:pt>
                <c:pt idx="38">
                  <c:v>0.11013823974229629</c:v>
                </c:pt>
                <c:pt idx="39">
                  <c:v>-5.0222760257703704E-2</c:v>
                </c:pt>
                <c:pt idx="40">
                  <c:v>-8.50650402577037E-2</c:v>
                </c:pt>
                <c:pt idx="41">
                  <c:v>-8.1549700257703694E-2</c:v>
                </c:pt>
                <c:pt idx="42">
                  <c:v>-7.1444620257703706E-2</c:v>
                </c:pt>
                <c:pt idx="43">
                  <c:v>-1.7469840257703699E-2</c:v>
                </c:pt>
                <c:pt idx="44">
                  <c:v>0.13392754974229631</c:v>
                </c:pt>
                <c:pt idx="45">
                  <c:v>0.13572176974229627</c:v>
                </c:pt>
                <c:pt idx="46">
                  <c:v>-2.5593300257703705E-2</c:v>
                </c:pt>
                <c:pt idx="47">
                  <c:v>-8.0605740257703701E-2</c:v>
                </c:pt>
                <c:pt idx="48">
                  <c:v>-8.509502625770371E-2</c:v>
                </c:pt>
                <c:pt idx="49">
                  <c:v>-7.4777850257703699E-2</c:v>
                </c:pt>
                <c:pt idx="50">
                  <c:v>-1.7799140257703704E-2</c:v>
                </c:pt>
                <c:pt idx="51">
                  <c:v>8.1531159742296286E-2</c:v>
                </c:pt>
                <c:pt idx="52">
                  <c:v>0.18568838974229629</c:v>
                </c:pt>
                <c:pt idx="53">
                  <c:v>5.2003497422963008E-3</c:v>
                </c:pt>
                <c:pt idx="54">
                  <c:v>-6.5501040257703702E-2</c:v>
                </c:pt>
                <c:pt idx="55">
                  <c:v>-8.4073490257703692E-2</c:v>
                </c:pt>
                <c:pt idx="56">
                  <c:v>-9.1493260257703699E-2</c:v>
                </c:pt>
                <c:pt idx="57">
                  <c:v>-4.15114702577037E-2</c:v>
                </c:pt>
                <c:pt idx="58">
                  <c:v>3.9078359742296301E-2</c:v>
                </c:pt>
                <c:pt idx="59">
                  <c:v>0.17341506974229631</c:v>
                </c:pt>
                <c:pt idx="60">
                  <c:v>3.7548159742296291E-2</c:v>
                </c:pt>
                <c:pt idx="61">
                  <c:v>-5.2276790257703702E-2</c:v>
                </c:pt>
                <c:pt idx="62">
                  <c:v>-0.1000335402577037</c:v>
                </c:pt>
                <c:pt idx="63">
                  <c:v>-9.427898025770369E-2</c:v>
                </c:pt>
                <c:pt idx="64">
                  <c:v>-6.4660250257703694E-2</c:v>
                </c:pt>
                <c:pt idx="65">
                  <c:v>1.9920049742296296E-2</c:v>
                </c:pt>
                <c:pt idx="66">
                  <c:v>0.14087235974229634</c:v>
                </c:pt>
                <c:pt idx="67">
                  <c:v>0.13483481974229633</c:v>
                </c:pt>
                <c:pt idx="68">
                  <c:v>-5.6904813257703704E-2</c:v>
                </c:pt>
                <c:pt idx="69">
                  <c:v>-0.10036084025770368</c:v>
                </c:pt>
                <c:pt idx="70">
                  <c:v>-0.1083995902577037</c:v>
                </c:pt>
                <c:pt idx="71">
                  <c:v>-7.7624670257703698E-2</c:v>
                </c:pt>
                <c:pt idx="72">
                  <c:v>-7.9312602577037011E-3</c:v>
                </c:pt>
                <c:pt idx="73">
                  <c:v>9.2622559742296301E-2</c:v>
                </c:pt>
                <c:pt idx="74">
                  <c:v>0.17532477974229632</c:v>
                </c:pt>
                <c:pt idx="75">
                  <c:v>-2.8257250257703703E-2</c:v>
                </c:pt>
                <c:pt idx="76">
                  <c:v>-6.9474740257703699E-2</c:v>
                </c:pt>
                <c:pt idx="77">
                  <c:v>-9.9086870257703699E-2</c:v>
                </c:pt>
                <c:pt idx="78">
                  <c:v>-0.1066086582577037</c:v>
                </c:pt>
                <c:pt idx="79">
                  <c:v>-4.4266290257703705E-2</c:v>
                </c:pt>
                <c:pt idx="80">
                  <c:v>5.4302689742296309E-2</c:v>
                </c:pt>
                <c:pt idx="81">
                  <c:v>0.18939986974229628</c:v>
                </c:pt>
                <c:pt idx="82">
                  <c:v>5.4453919742296297E-2</c:v>
                </c:pt>
                <c:pt idx="83">
                  <c:v>-5.3266310257703703E-2</c:v>
                </c:pt>
                <c:pt idx="84">
                  <c:v>-0.10876822025770369</c:v>
                </c:pt>
                <c:pt idx="85">
                  <c:v>-9.8274190257703703E-2</c:v>
                </c:pt>
                <c:pt idx="86">
                  <c:v>-6.510932025770369E-2</c:v>
                </c:pt>
                <c:pt idx="87">
                  <c:v>-2.1899402577037E-3</c:v>
                </c:pt>
                <c:pt idx="88">
                  <c:v>0.13698415974229627</c:v>
                </c:pt>
                <c:pt idx="89">
                  <c:v>0.12605100974229627</c:v>
                </c:pt>
                <c:pt idx="90">
                  <c:v>-6.2957750257703698E-2</c:v>
                </c:pt>
                <c:pt idx="91">
                  <c:v>-8.9636640257703709E-2</c:v>
                </c:pt>
                <c:pt idx="92">
                  <c:v>-8.7149580257703696E-2</c:v>
                </c:pt>
                <c:pt idx="93">
                  <c:v>-7.5153920257703705E-2</c:v>
                </c:pt>
                <c:pt idx="94">
                  <c:v>-3.4123680257703695E-2</c:v>
                </c:pt>
                <c:pt idx="95">
                  <c:v>9.2636659742296318E-2</c:v>
                </c:pt>
                <c:pt idx="96">
                  <c:v>0.18326654974229628</c:v>
                </c:pt>
                <c:pt idx="97">
                  <c:v>-5.5073902577036926E-3</c:v>
                </c:pt>
                <c:pt idx="98">
                  <c:v>-7.64779402577037E-2</c:v>
                </c:pt>
                <c:pt idx="99">
                  <c:v>-7.8904360257703698E-2</c:v>
                </c:pt>
                <c:pt idx="100">
                  <c:v>-9.2787020257703717E-2</c:v>
                </c:pt>
                <c:pt idx="101">
                  <c:v>-2.6675528257703703E-2</c:v>
                </c:pt>
                <c:pt idx="102">
                  <c:v>4.6209759742296297E-2</c:v>
                </c:pt>
                <c:pt idx="103">
                  <c:v>0.18704945974229631</c:v>
                </c:pt>
                <c:pt idx="104">
                  <c:v>7.4607427742296298E-2</c:v>
                </c:pt>
                <c:pt idx="105">
                  <c:v>-8.7257160257703692E-2</c:v>
                </c:pt>
                <c:pt idx="106">
                  <c:v>-9.1818740257703702E-2</c:v>
                </c:pt>
                <c:pt idx="107">
                  <c:v>-0.1018305272577037</c:v>
                </c:pt>
                <c:pt idx="108">
                  <c:v>-6.5141349257703693E-2</c:v>
                </c:pt>
                <c:pt idx="109">
                  <c:v>-1.3570240257703699E-2</c:v>
                </c:pt>
                <c:pt idx="110">
                  <c:v>0.13572465974229631</c:v>
                </c:pt>
                <c:pt idx="111">
                  <c:v>0.16705573974229632</c:v>
                </c:pt>
                <c:pt idx="112">
                  <c:v>-3.6007610257703701E-2</c:v>
                </c:pt>
                <c:pt idx="113">
                  <c:v>-8.0673140257703696E-2</c:v>
                </c:pt>
                <c:pt idx="114">
                  <c:v>-9.1448030257703705E-2</c:v>
                </c:pt>
                <c:pt idx="115">
                  <c:v>-8.15610802577037E-2</c:v>
                </c:pt>
                <c:pt idx="116">
                  <c:v>-3.0389970257703701E-2</c:v>
                </c:pt>
                <c:pt idx="117">
                  <c:v>7.57952297422963E-2</c:v>
                </c:pt>
                <c:pt idx="118">
                  <c:v>0.20833350274229628</c:v>
                </c:pt>
                <c:pt idx="119">
                  <c:v>6.1553846742296303E-2</c:v>
                </c:pt>
                <c:pt idx="120">
                  <c:v>-6.5697640257703693E-2</c:v>
                </c:pt>
                <c:pt idx="121">
                  <c:v>-9.6813850257703712E-2</c:v>
                </c:pt>
                <c:pt idx="122">
                  <c:v>-9.7134670257703698E-2</c:v>
                </c:pt>
                <c:pt idx="123">
                  <c:v>-5.7257100257703697E-2</c:v>
                </c:pt>
                <c:pt idx="124">
                  <c:v>1.4800439742296292E-2</c:v>
                </c:pt>
                <c:pt idx="125">
                  <c:v>0.16335666974229629</c:v>
                </c:pt>
                <c:pt idx="126">
                  <c:v>0.14664630974229631</c:v>
                </c:pt>
                <c:pt idx="127">
                  <c:v>-3.9689340257703702E-2</c:v>
                </c:pt>
                <c:pt idx="128">
                  <c:v>-9.1931040257703683E-2</c:v>
                </c:pt>
                <c:pt idx="129">
                  <c:v>-8.7605770257703705E-2</c:v>
                </c:pt>
                <c:pt idx="130">
                  <c:v>-7.7013670257703698E-2</c:v>
                </c:pt>
                <c:pt idx="131">
                  <c:v>-2.0510740257703698E-2</c:v>
                </c:pt>
                <c:pt idx="132">
                  <c:v>8.2672859742296309E-2</c:v>
                </c:pt>
                <c:pt idx="133">
                  <c:v>0.19708547974229629</c:v>
                </c:pt>
                <c:pt idx="134">
                  <c:v>4.1911461742296305E-2</c:v>
                </c:pt>
                <c:pt idx="135">
                  <c:v>-7.8895040257703691E-2</c:v>
                </c:pt>
                <c:pt idx="136">
                  <c:v>-0.1012830302577037</c:v>
                </c:pt>
                <c:pt idx="137">
                  <c:v>-9.3317660257703702E-2</c:v>
                </c:pt>
                <c:pt idx="138">
                  <c:v>-4.7626450257703706E-2</c:v>
                </c:pt>
                <c:pt idx="139">
                  <c:v>2.6975129742296301E-2</c:v>
                </c:pt>
                <c:pt idx="140">
                  <c:v>0.14943095974229631</c:v>
                </c:pt>
                <c:pt idx="141">
                  <c:v>0.15802219974229631</c:v>
                </c:pt>
                <c:pt idx="142">
                  <c:v>-5.2561740257703701E-2</c:v>
                </c:pt>
                <c:pt idx="143">
                  <c:v>-9.435784025770369E-2</c:v>
                </c:pt>
                <c:pt idx="144">
                  <c:v>-7.8321634257703707E-2</c:v>
                </c:pt>
                <c:pt idx="145">
                  <c:v>-9.0869090257703705E-2</c:v>
                </c:pt>
                <c:pt idx="146">
                  <c:v>-9.380424257703697E-3</c:v>
                </c:pt>
                <c:pt idx="147">
                  <c:v>8.7498569742296306E-2</c:v>
                </c:pt>
                <c:pt idx="148">
                  <c:v>0.19209378974229629</c:v>
                </c:pt>
                <c:pt idx="149">
                  <c:v>8.0013669742296303E-2</c:v>
                </c:pt>
                <c:pt idx="150">
                  <c:v>-6.5393240257703711E-2</c:v>
                </c:pt>
                <c:pt idx="151">
                  <c:v>-8.6658240257703689E-2</c:v>
                </c:pt>
                <c:pt idx="152">
                  <c:v>-8.5978520257703694E-2</c:v>
                </c:pt>
                <c:pt idx="153">
                  <c:v>-3.9583100257703702E-2</c:v>
                </c:pt>
                <c:pt idx="154">
                  <c:v>2.1349019742296298E-2</c:v>
                </c:pt>
                <c:pt idx="155">
                  <c:v>8.6257759742296297E-2</c:v>
                </c:pt>
                <c:pt idx="156">
                  <c:v>0.20588768974229626</c:v>
                </c:pt>
                <c:pt idx="157">
                  <c:v>-5.4906502577037053E-3</c:v>
                </c:pt>
                <c:pt idx="158">
                  <c:v>-8.4453140257703702E-2</c:v>
                </c:pt>
                <c:pt idx="159">
                  <c:v>-7.678330025770369E-2</c:v>
                </c:pt>
                <c:pt idx="160">
                  <c:v>-8.6730160257703692E-2</c:v>
                </c:pt>
                <c:pt idx="161">
                  <c:v>-1.8102730257703693E-2</c:v>
                </c:pt>
                <c:pt idx="162">
                  <c:v>3.2085459742296298E-2</c:v>
                </c:pt>
                <c:pt idx="163">
                  <c:v>0.1569012597422963</c:v>
                </c:pt>
                <c:pt idx="164">
                  <c:v>0.14079629974229629</c:v>
                </c:pt>
                <c:pt idx="165">
                  <c:v>-5.9742790257703703E-2</c:v>
                </c:pt>
                <c:pt idx="166">
                  <c:v>-0.1003111402577037</c:v>
                </c:pt>
                <c:pt idx="167">
                  <c:v>-6.5287410257703682E-2</c:v>
                </c:pt>
                <c:pt idx="168">
                  <c:v>-6.1132060257703694E-2</c:v>
                </c:pt>
                <c:pt idx="169">
                  <c:v>-1.7480720257703704E-2</c:v>
                </c:pt>
                <c:pt idx="170">
                  <c:v>4.1900559742296298E-2</c:v>
                </c:pt>
                <c:pt idx="171">
                  <c:v>0.20137003974229628</c:v>
                </c:pt>
                <c:pt idx="172">
                  <c:v>7.7584359742296313E-2</c:v>
                </c:pt>
                <c:pt idx="173">
                  <c:v>-6.052004025770371E-2</c:v>
                </c:pt>
                <c:pt idx="174">
                  <c:v>-9.25474402577037E-2</c:v>
                </c:pt>
                <c:pt idx="175">
                  <c:v>-8.3077880257703698E-2</c:v>
                </c:pt>
                <c:pt idx="176">
                  <c:v>-5.7156232257703707E-2</c:v>
                </c:pt>
                <c:pt idx="177">
                  <c:v>-2.0605820257703696E-2</c:v>
                </c:pt>
                <c:pt idx="178">
                  <c:v>6.7917569742296305E-2</c:v>
                </c:pt>
                <c:pt idx="179">
                  <c:v>0.2121869397422963</c:v>
                </c:pt>
                <c:pt idx="180">
                  <c:v>2.9823897422963097E-3</c:v>
                </c:pt>
                <c:pt idx="181">
                  <c:v>-7.1245240257703707E-2</c:v>
                </c:pt>
                <c:pt idx="182">
                  <c:v>-7.4480533957703696E-2</c:v>
                </c:pt>
                <c:pt idx="183">
                  <c:v>-0.1091709402577037</c:v>
                </c:pt>
                <c:pt idx="184">
                  <c:v>-6.1619830257703692E-2</c:v>
                </c:pt>
                <c:pt idx="185">
                  <c:v>2.4966497422963009E-3</c:v>
                </c:pt>
                <c:pt idx="186">
                  <c:v>9.8109479742296293E-2</c:v>
                </c:pt>
                <c:pt idx="187">
                  <c:v>0.21556982974229633</c:v>
                </c:pt>
                <c:pt idx="188">
                  <c:v>-3.7754590257703696E-2</c:v>
                </c:pt>
                <c:pt idx="189">
                  <c:v>-6.062214025770369E-2</c:v>
                </c:pt>
                <c:pt idx="190">
                  <c:v>-7.7741140257703692E-2</c:v>
                </c:pt>
                <c:pt idx="191">
                  <c:v>-0.11872954325770371</c:v>
                </c:pt>
                <c:pt idx="192">
                  <c:v>-4.9098330257703701E-2</c:v>
                </c:pt>
                <c:pt idx="193">
                  <c:v>4.1282497422962944E-3</c:v>
                </c:pt>
                <c:pt idx="194">
                  <c:v>7.7765529742296308E-2</c:v>
                </c:pt>
                <c:pt idx="195">
                  <c:v>0.22462856974229628</c:v>
                </c:pt>
                <c:pt idx="196">
                  <c:v>-7.7701602577036934E-3</c:v>
                </c:pt>
                <c:pt idx="197">
                  <c:v>-6.2009740257703692E-2</c:v>
                </c:pt>
                <c:pt idx="198">
                  <c:v>-8.5981740257703693E-2</c:v>
                </c:pt>
                <c:pt idx="199">
                  <c:v>-0.1135522002577037</c:v>
                </c:pt>
                <c:pt idx="200">
                  <c:v>-5.4334830257703706E-2</c:v>
                </c:pt>
                <c:pt idx="201">
                  <c:v>-6.271580257703701E-3</c:v>
                </c:pt>
                <c:pt idx="202">
                  <c:v>2.5619459742296298E-2</c:v>
                </c:pt>
                <c:pt idx="203">
                  <c:v>0.23838947874229632</c:v>
                </c:pt>
                <c:pt idx="204">
                  <c:v>7.2558719742296302E-2</c:v>
                </c:pt>
                <c:pt idx="205">
                  <c:v>-3.9750400257703697E-2</c:v>
                </c:pt>
                <c:pt idx="206">
                  <c:v>-7.1482620257703702E-2</c:v>
                </c:pt>
                <c:pt idx="207">
                  <c:v>-0.10959197025770369</c:v>
                </c:pt>
                <c:pt idx="208">
                  <c:v>-6.7042920257703698E-2</c:v>
                </c:pt>
                <c:pt idx="209">
                  <c:v>-1.7697050257703704E-2</c:v>
                </c:pt>
                <c:pt idx="210">
                  <c:v>-1.4522540257703697E-2</c:v>
                </c:pt>
                <c:pt idx="211">
                  <c:v>6.9121329742296289E-2</c:v>
                </c:pt>
                <c:pt idx="212">
                  <c:v>0.24641740974229631</c:v>
                </c:pt>
                <c:pt idx="213">
                  <c:v>1.97155497422963E-2</c:v>
                </c:pt>
                <c:pt idx="214">
                  <c:v>-4.6944640257703701E-2</c:v>
                </c:pt>
                <c:pt idx="215">
                  <c:v>-5.9431440257703701E-2</c:v>
                </c:pt>
                <c:pt idx="216">
                  <c:v>-0.13165194025770371</c:v>
                </c:pt>
                <c:pt idx="217">
                  <c:v>-7.7012990257703695E-2</c:v>
                </c:pt>
                <c:pt idx="218">
                  <c:v>7.7032597422963048E-3</c:v>
                </c:pt>
                <c:pt idx="219">
                  <c:v>-3.5489602577037059E-3</c:v>
                </c:pt>
                <c:pt idx="220">
                  <c:v>-5.4431890257703695E-2</c:v>
                </c:pt>
                <c:pt idx="221">
                  <c:v>-3.4518000257703699E-2</c:v>
                </c:pt>
                <c:pt idx="222">
                  <c:v>7.9588759742296289E-2</c:v>
                </c:pt>
                <c:pt idx="223">
                  <c:v>0.11069465974229629</c:v>
                </c:pt>
                <c:pt idx="224">
                  <c:v>-4.557120257703693E-3</c:v>
                </c:pt>
                <c:pt idx="225">
                  <c:v>8.7373197422962942E-3</c:v>
                </c:pt>
                <c:pt idx="226">
                  <c:v>-2.6875717257703702E-2</c:v>
                </c:pt>
                <c:pt idx="227">
                  <c:v>6.5233097422962988E-3</c:v>
                </c:pt>
                <c:pt idx="228">
                  <c:v>5.2169859742296279E-2</c:v>
                </c:pt>
                <c:pt idx="229">
                  <c:v>7.0983159742296312E-2</c:v>
                </c:pt>
                <c:pt idx="230">
                  <c:v>2.7803169742296303E-2</c:v>
                </c:pt>
                <c:pt idx="231">
                  <c:v>-2.6227670257703704E-2</c:v>
                </c:pt>
                <c:pt idx="232">
                  <c:v>-2.1020680257703695E-2</c:v>
                </c:pt>
                <c:pt idx="233">
                  <c:v>-1.1998590257703697E-2</c:v>
                </c:pt>
                <c:pt idx="234">
                  <c:v>1.1341759742296301E-2</c:v>
                </c:pt>
                <c:pt idx="235">
                  <c:v>2.64766597422963E-2</c:v>
                </c:pt>
                <c:pt idx="236">
                  <c:v>6.1325459742296307E-2</c:v>
                </c:pt>
                <c:pt idx="237">
                  <c:v>8.0083297422963023E-3</c:v>
                </c:pt>
                <c:pt idx="238">
                  <c:v>-2.3243230257703695E-2</c:v>
                </c:pt>
                <c:pt idx="239">
                  <c:v>-2.2027240257703702E-2</c:v>
                </c:pt>
                <c:pt idx="240">
                  <c:v>8.9739974229629746E-4</c:v>
                </c:pt>
                <c:pt idx="241">
                  <c:v>1.03487597422963E-2</c:v>
                </c:pt>
                <c:pt idx="242">
                  <c:v>4.21501597422963E-2</c:v>
                </c:pt>
                <c:pt idx="243">
                  <c:v>6.7976059742296313E-2</c:v>
                </c:pt>
                <c:pt idx="244">
                  <c:v>2.770635974229628E-2</c:v>
                </c:pt>
                <c:pt idx="245">
                  <c:v>-2.5489810257703704E-2</c:v>
                </c:pt>
                <c:pt idx="246">
                  <c:v>-3.8656650257703699E-2</c:v>
                </c:pt>
                <c:pt idx="247">
                  <c:v>-9.5101302577036938E-3</c:v>
                </c:pt>
                <c:pt idx="248">
                  <c:v>3.1372039742296312E-2</c:v>
                </c:pt>
                <c:pt idx="249">
                  <c:v>5.3202009742296288E-2</c:v>
                </c:pt>
                <c:pt idx="250">
                  <c:v>5.0022759742296294E-2</c:v>
                </c:pt>
                <c:pt idx="251">
                  <c:v>7.8821597422962936E-3</c:v>
                </c:pt>
                <c:pt idx="252">
                  <c:v>-2.6653240257703704E-2</c:v>
                </c:pt>
                <c:pt idx="253">
                  <c:v>-4.6560028857703703E-2</c:v>
                </c:pt>
                <c:pt idx="254">
                  <c:v>-1.2986450257703697E-2</c:v>
                </c:pt>
                <c:pt idx="255">
                  <c:v>3.5932669742296308E-2</c:v>
                </c:pt>
                <c:pt idx="256">
                  <c:v>5.9428959742296283E-2</c:v>
                </c:pt>
                <c:pt idx="257">
                  <c:v>6.4944859742296301E-2</c:v>
                </c:pt>
                <c:pt idx="258">
                  <c:v>-5.5580402577036989E-3</c:v>
                </c:pt>
                <c:pt idx="259">
                  <c:v>-1.5474480257703701E-2</c:v>
                </c:pt>
                <c:pt idx="260">
                  <c:v>-3.4181980257703706E-2</c:v>
                </c:pt>
                <c:pt idx="261">
                  <c:v>-2.38553352577037E-2</c:v>
                </c:pt>
                <c:pt idx="262">
                  <c:v>2.5268919742296302E-2</c:v>
                </c:pt>
                <c:pt idx="263">
                  <c:v>8.2045921742296329E-2</c:v>
                </c:pt>
                <c:pt idx="264">
                  <c:v>4.5141759742296297E-2</c:v>
                </c:pt>
                <c:pt idx="265">
                  <c:v>1.8631797422962969E-3</c:v>
                </c:pt>
                <c:pt idx="266">
                  <c:v>-3.6631650257703707E-2</c:v>
                </c:pt>
                <c:pt idx="267">
                  <c:v>-2.3103080257703697E-2</c:v>
                </c:pt>
                <c:pt idx="268">
                  <c:v>-3.7984380257703697E-2</c:v>
                </c:pt>
                <c:pt idx="269">
                  <c:v>3.2375169742296303E-2</c:v>
                </c:pt>
                <c:pt idx="270">
                  <c:v>9.1465259742296301E-2</c:v>
                </c:pt>
                <c:pt idx="271">
                  <c:v>5.5473459742296297E-2</c:v>
                </c:pt>
                <c:pt idx="272">
                  <c:v>-9.6889402577036952E-3</c:v>
                </c:pt>
                <c:pt idx="273">
                  <c:v>-3.3720430257703701E-2</c:v>
                </c:pt>
                <c:pt idx="274">
                  <c:v>-4.3860730257703706E-2</c:v>
                </c:pt>
                <c:pt idx="275">
                  <c:v>-2.7373450257703703E-2</c:v>
                </c:pt>
                <c:pt idx="276">
                  <c:v>1.9038679742296297E-2</c:v>
                </c:pt>
                <c:pt idx="277">
                  <c:v>0.10185700974229632</c:v>
                </c:pt>
                <c:pt idx="278">
                  <c:v>6.2442559742296302E-2</c:v>
                </c:pt>
                <c:pt idx="279">
                  <c:v>-9.1655802577037086E-3</c:v>
                </c:pt>
                <c:pt idx="280">
                  <c:v>-4.8610770257703696E-2</c:v>
                </c:pt>
                <c:pt idx="281">
                  <c:v>-5.0583520257703699E-2</c:v>
                </c:pt>
                <c:pt idx="282">
                  <c:v>-2.9460220257703701E-2</c:v>
                </c:pt>
                <c:pt idx="283">
                  <c:v>2.5890849742296308E-2</c:v>
                </c:pt>
                <c:pt idx="284">
                  <c:v>9.7246339742296309E-2</c:v>
                </c:pt>
                <c:pt idx="285">
                  <c:v>5.6417709742296304E-2</c:v>
                </c:pt>
                <c:pt idx="286">
                  <c:v>-1.7055430257703702E-2</c:v>
                </c:pt>
                <c:pt idx="287">
                  <c:v>-5.3752920257703701E-2</c:v>
                </c:pt>
                <c:pt idx="288">
                  <c:v>-5.8670201257703711E-2</c:v>
                </c:pt>
                <c:pt idx="289">
                  <c:v>-9.0655902577036936E-3</c:v>
                </c:pt>
                <c:pt idx="290">
                  <c:v>3.7373559742296308E-2</c:v>
                </c:pt>
                <c:pt idx="291">
                  <c:v>8.9431839742296293E-2</c:v>
                </c:pt>
                <c:pt idx="292">
                  <c:v>6.782625974229628E-2</c:v>
                </c:pt>
                <c:pt idx="293">
                  <c:v>-2.97483402577037E-2</c:v>
                </c:pt>
                <c:pt idx="294">
                  <c:v>-5.1736760257703705E-2</c:v>
                </c:pt>
                <c:pt idx="295">
                  <c:v>-6.7182560257703694E-2</c:v>
                </c:pt>
                <c:pt idx="296">
                  <c:v>-2.91046602577037E-2</c:v>
                </c:pt>
                <c:pt idx="297">
                  <c:v>3.7066719742296306E-2</c:v>
                </c:pt>
                <c:pt idx="298">
                  <c:v>0.10174895974229629</c:v>
                </c:pt>
                <c:pt idx="299">
                  <c:v>7.1196859742296295E-2</c:v>
                </c:pt>
                <c:pt idx="300">
                  <c:v>-3.8879740257703709E-2</c:v>
                </c:pt>
                <c:pt idx="301">
                  <c:v>-4.9560480257703703E-2</c:v>
                </c:pt>
                <c:pt idx="302">
                  <c:v>-7.3539330257703706E-2</c:v>
                </c:pt>
                <c:pt idx="303">
                  <c:v>-2.3503620257703702E-2</c:v>
                </c:pt>
                <c:pt idx="304">
                  <c:v>2.9790459742296299E-2</c:v>
                </c:pt>
                <c:pt idx="305">
                  <c:v>0.10314642974229631</c:v>
                </c:pt>
                <c:pt idx="306">
                  <c:v>6.9027859742296291E-2</c:v>
                </c:pt>
                <c:pt idx="307">
                  <c:v>-2.1207790257703696E-2</c:v>
                </c:pt>
                <c:pt idx="308">
                  <c:v>-7.8454760257703704E-2</c:v>
                </c:pt>
                <c:pt idx="309">
                  <c:v>-6.118066025770369E-2</c:v>
                </c:pt>
                <c:pt idx="310">
                  <c:v>-4.0615464257703703E-2</c:v>
                </c:pt>
                <c:pt idx="311">
                  <c:v>3.3030309742296302E-2</c:v>
                </c:pt>
                <c:pt idx="312">
                  <c:v>0.10315235974229629</c:v>
                </c:pt>
                <c:pt idx="313">
                  <c:v>5.1111739742296297E-2</c:v>
                </c:pt>
                <c:pt idx="314">
                  <c:v>-1.3182790257703697E-2</c:v>
                </c:pt>
                <c:pt idx="315">
                  <c:v>-6.7449800257703696E-2</c:v>
                </c:pt>
                <c:pt idx="316">
                  <c:v>-7.0437620257703698E-2</c:v>
                </c:pt>
                <c:pt idx="317">
                  <c:v>-3.4685950257703699E-2</c:v>
                </c:pt>
                <c:pt idx="318">
                  <c:v>3.2838859742296306E-2</c:v>
                </c:pt>
                <c:pt idx="319">
                  <c:v>0.10443095974229631</c:v>
                </c:pt>
                <c:pt idx="320">
                  <c:v>5.93513597422963E-2</c:v>
                </c:pt>
                <c:pt idx="321">
                  <c:v>-2.5980000257703695E-2</c:v>
                </c:pt>
                <c:pt idx="322">
                  <c:v>-4.0210300257703703E-2</c:v>
                </c:pt>
                <c:pt idx="323">
                  <c:v>-4.6936460257703705E-2</c:v>
                </c:pt>
                <c:pt idx="324">
                  <c:v>-2.7122240257703701E-2</c:v>
                </c:pt>
                <c:pt idx="325">
                  <c:v>4.1417359742296295E-2</c:v>
                </c:pt>
                <c:pt idx="326">
                  <c:v>9.9696079742296315E-2</c:v>
                </c:pt>
                <c:pt idx="327">
                  <c:v>6.7982589742296304E-2</c:v>
                </c:pt>
                <c:pt idx="328">
                  <c:v>-2.5557540257703702E-2</c:v>
                </c:pt>
                <c:pt idx="329">
                  <c:v>-7.2616170257703699E-2</c:v>
                </c:pt>
                <c:pt idx="330">
                  <c:v>-4.5498640257703699E-2</c:v>
                </c:pt>
                <c:pt idx="331">
                  <c:v>-2.0206354257703694E-2</c:v>
                </c:pt>
                <c:pt idx="332">
                  <c:v>3.6743469742296309E-2</c:v>
                </c:pt>
                <c:pt idx="333">
                  <c:v>0.10965285974229629</c:v>
                </c:pt>
                <c:pt idx="334">
                  <c:v>6.2207759742296295E-2</c:v>
                </c:pt>
                <c:pt idx="335">
                  <c:v>-3.3757750257703695E-2</c:v>
                </c:pt>
                <c:pt idx="336">
                  <c:v>-5.3777510257703692E-2</c:v>
                </c:pt>
                <c:pt idx="337">
                  <c:v>-6.6120330257703697E-2</c:v>
                </c:pt>
                <c:pt idx="338">
                  <c:v>-2.4528820257703695E-2</c:v>
                </c:pt>
                <c:pt idx="339">
                  <c:v>5.04920597422963E-2</c:v>
                </c:pt>
                <c:pt idx="340">
                  <c:v>0.1140218597422963</c:v>
                </c:pt>
                <c:pt idx="341">
                  <c:v>7.7100349742296292E-2</c:v>
                </c:pt>
                <c:pt idx="342">
                  <c:v>-2.44345602577037E-2</c:v>
                </c:pt>
                <c:pt idx="343">
                  <c:v>-7.000397025770369E-2</c:v>
                </c:pt>
                <c:pt idx="344">
                  <c:v>-7.2236200257703692E-2</c:v>
                </c:pt>
                <c:pt idx="345">
                  <c:v>-4.9318240257703691E-2</c:v>
                </c:pt>
                <c:pt idx="346">
                  <c:v>5.3701569742296285E-2</c:v>
                </c:pt>
                <c:pt idx="347">
                  <c:v>0.13422925974229633</c:v>
                </c:pt>
                <c:pt idx="348">
                  <c:v>7.0996659742296298E-2</c:v>
                </c:pt>
                <c:pt idx="349">
                  <c:v>-3.5559570257703704E-2</c:v>
                </c:pt>
                <c:pt idx="350">
                  <c:v>-6.0501440257703702E-2</c:v>
                </c:pt>
                <c:pt idx="351">
                  <c:v>-7.1788963257703703E-2</c:v>
                </c:pt>
                <c:pt idx="352">
                  <c:v>-3.3500680257703704E-2</c:v>
                </c:pt>
                <c:pt idx="353">
                  <c:v>3.7690259742296298E-2</c:v>
                </c:pt>
                <c:pt idx="354">
                  <c:v>0.14211764974229629</c:v>
                </c:pt>
                <c:pt idx="355">
                  <c:v>7.2899059742296296E-2</c:v>
                </c:pt>
                <c:pt idx="356">
                  <c:v>-2.55947602577037E-2</c:v>
                </c:pt>
                <c:pt idx="357">
                  <c:v>-5.4226740257703701E-2</c:v>
                </c:pt>
                <c:pt idx="358">
                  <c:v>-8.1467763107703706E-2</c:v>
                </c:pt>
                <c:pt idx="359">
                  <c:v>-4.6718080257703701E-2</c:v>
                </c:pt>
                <c:pt idx="360">
                  <c:v>3.2559597422962931E-3</c:v>
                </c:pt>
                <c:pt idx="361">
                  <c:v>0.13134251974229633</c:v>
                </c:pt>
                <c:pt idx="362">
                  <c:v>0.11347815974229629</c:v>
                </c:pt>
                <c:pt idx="363">
                  <c:v>-2.6226440257703695E-2</c:v>
                </c:pt>
                <c:pt idx="364">
                  <c:v>-7.5015370257703703E-2</c:v>
                </c:pt>
                <c:pt idx="365">
                  <c:v>-8.1747200257703698E-2</c:v>
                </c:pt>
                <c:pt idx="366">
                  <c:v>-5.0501680257703699E-2</c:v>
                </c:pt>
                <c:pt idx="367">
                  <c:v>1.7411459742296298E-2</c:v>
                </c:pt>
                <c:pt idx="368">
                  <c:v>9.2372959742296284E-2</c:v>
                </c:pt>
                <c:pt idx="369">
                  <c:v>0.13055355974229632</c:v>
                </c:pt>
                <c:pt idx="370">
                  <c:v>-1.6745120257703694E-2</c:v>
                </c:pt>
                <c:pt idx="371">
                  <c:v>-6.8011270257703704E-2</c:v>
                </c:pt>
                <c:pt idx="372">
                  <c:v>-8.6087715257703701E-2</c:v>
                </c:pt>
                <c:pt idx="373">
                  <c:v>-4.0829320257703701E-2</c:v>
                </c:pt>
                <c:pt idx="374">
                  <c:v>7.1866597422962988E-3</c:v>
                </c:pt>
                <c:pt idx="375">
                  <c:v>0.1028003597422963</c:v>
                </c:pt>
                <c:pt idx="376">
                  <c:v>0.13316415974229628</c:v>
                </c:pt>
                <c:pt idx="377">
                  <c:v>-5.9385902577036957E-3</c:v>
                </c:pt>
                <c:pt idx="378">
                  <c:v>-7.8122726257703695E-2</c:v>
                </c:pt>
                <c:pt idx="379">
                  <c:v>-8.26502502577037E-2</c:v>
                </c:pt>
                <c:pt idx="380">
                  <c:v>-5.1572450257703698E-2</c:v>
                </c:pt>
                <c:pt idx="381">
                  <c:v>4.4404397422962982E-3</c:v>
                </c:pt>
                <c:pt idx="382">
                  <c:v>7.8655989742296289E-2</c:v>
                </c:pt>
                <c:pt idx="383">
                  <c:v>0.14809415974229634</c:v>
                </c:pt>
                <c:pt idx="384">
                  <c:v>1.1393159742296294E-2</c:v>
                </c:pt>
                <c:pt idx="385">
                  <c:v>-7.5037886257703704E-2</c:v>
                </c:pt>
                <c:pt idx="386">
                  <c:v>-7.3468370257703697E-2</c:v>
                </c:pt>
                <c:pt idx="387">
                  <c:v>-6.0927710257703695E-2</c:v>
                </c:pt>
                <c:pt idx="388">
                  <c:v>2.9598797422962994E-3</c:v>
                </c:pt>
                <c:pt idx="389">
                  <c:v>8.2159369742296304E-2</c:v>
                </c:pt>
                <c:pt idx="390">
                  <c:v>0.13724235974229632</c:v>
                </c:pt>
                <c:pt idx="391">
                  <c:v>9.2695974229630232E-4</c:v>
                </c:pt>
                <c:pt idx="392">
                  <c:v>-6.9118478257703703E-2</c:v>
                </c:pt>
                <c:pt idx="393">
                  <c:v>-8.7647680257703711E-2</c:v>
                </c:pt>
                <c:pt idx="394">
                  <c:v>-6.3136540257703697E-2</c:v>
                </c:pt>
                <c:pt idx="395">
                  <c:v>-9.4726802577036959E-3</c:v>
                </c:pt>
                <c:pt idx="396">
                  <c:v>6.6799209742296306E-2</c:v>
                </c:pt>
                <c:pt idx="397">
                  <c:v>0.1533687597422963</c:v>
                </c:pt>
                <c:pt idx="398">
                  <c:v>4.11448597422963E-2</c:v>
                </c:pt>
                <c:pt idx="399">
                  <c:v>-6.9353710257703705E-2</c:v>
                </c:pt>
                <c:pt idx="400">
                  <c:v>-9.5317350257703701E-2</c:v>
                </c:pt>
                <c:pt idx="401">
                  <c:v>-6.5931060257703705E-2</c:v>
                </c:pt>
                <c:pt idx="402">
                  <c:v>-1.80798702577037E-2</c:v>
                </c:pt>
                <c:pt idx="403">
                  <c:v>4.33583197422963E-2</c:v>
                </c:pt>
                <c:pt idx="404">
                  <c:v>0.15416065974229631</c:v>
                </c:pt>
                <c:pt idx="405">
                  <c:v>7.3858029742296313E-2</c:v>
                </c:pt>
                <c:pt idx="406">
                  <c:v>-5.4048220257703707E-2</c:v>
                </c:pt>
                <c:pt idx="407">
                  <c:v>-9.6558840257703699E-2</c:v>
                </c:pt>
                <c:pt idx="408">
                  <c:v>-6.2420740257703701E-2</c:v>
                </c:pt>
                <c:pt idx="409">
                  <c:v>-3.9657980257703701E-2</c:v>
                </c:pt>
                <c:pt idx="410">
                  <c:v>3.01402797422963E-2</c:v>
                </c:pt>
                <c:pt idx="411">
                  <c:v>0.12875350974229632</c:v>
                </c:pt>
                <c:pt idx="412">
                  <c:v>0.11135225974229633</c:v>
                </c:pt>
                <c:pt idx="413">
                  <c:v>-5.5333150257703703E-2</c:v>
                </c:pt>
                <c:pt idx="414">
                  <c:v>-8.5471640257703707E-2</c:v>
                </c:pt>
                <c:pt idx="415">
                  <c:v>-6.5868940257703706E-2</c:v>
                </c:pt>
                <c:pt idx="416">
                  <c:v>-4.6740810257703699E-2</c:v>
                </c:pt>
                <c:pt idx="417">
                  <c:v>1.8833659742296296E-2</c:v>
                </c:pt>
                <c:pt idx="418">
                  <c:v>0.1029007597422963</c:v>
                </c:pt>
                <c:pt idx="419">
                  <c:v>0.15167949974229628</c:v>
                </c:pt>
                <c:pt idx="420">
                  <c:v>-4.7903840257703695E-2</c:v>
                </c:pt>
                <c:pt idx="421">
                  <c:v>-8.0254220257703693E-2</c:v>
                </c:pt>
                <c:pt idx="422">
                  <c:v>-8.5658600257703693E-2</c:v>
                </c:pt>
                <c:pt idx="423">
                  <c:v>-5.64223802577037E-2</c:v>
                </c:pt>
                <c:pt idx="424">
                  <c:v>-8.5335625770369475E-4</c:v>
                </c:pt>
                <c:pt idx="425">
                  <c:v>8.4470059742296294E-2</c:v>
                </c:pt>
                <c:pt idx="426">
                  <c:v>0.1653646597422963</c:v>
                </c:pt>
                <c:pt idx="427">
                  <c:v>-1.1377740257703703E-2</c:v>
                </c:pt>
                <c:pt idx="428">
                  <c:v>-7.2128810257703707E-2</c:v>
                </c:pt>
                <c:pt idx="429">
                  <c:v>-9.614543025770371E-2</c:v>
                </c:pt>
                <c:pt idx="430">
                  <c:v>-6.9234240257703694E-2</c:v>
                </c:pt>
                <c:pt idx="431">
                  <c:v>-2.5797030257703697E-2</c:v>
                </c:pt>
                <c:pt idx="432">
                  <c:v>6.5879059742296311E-2</c:v>
                </c:pt>
                <c:pt idx="433">
                  <c:v>0.16027004974229631</c:v>
                </c:pt>
                <c:pt idx="434">
                  <c:v>3.9915629742296288E-2</c:v>
                </c:pt>
                <c:pt idx="435">
                  <c:v>-6.4168630257703696E-2</c:v>
                </c:pt>
                <c:pt idx="436">
                  <c:v>-8.6350880257703697E-2</c:v>
                </c:pt>
                <c:pt idx="437">
                  <c:v>-7.8641540257703701E-2</c:v>
                </c:pt>
                <c:pt idx="438">
                  <c:v>-4.7437090257703693E-2</c:v>
                </c:pt>
                <c:pt idx="439">
                  <c:v>3.5102139742296312E-2</c:v>
                </c:pt>
                <c:pt idx="440">
                  <c:v>0.14018969974229628</c:v>
                </c:pt>
                <c:pt idx="441">
                  <c:v>0.10663376974229631</c:v>
                </c:pt>
                <c:pt idx="442">
                  <c:v>-7.3541100257703704E-2</c:v>
                </c:pt>
                <c:pt idx="443">
                  <c:v>-9.6743530257703686E-2</c:v>
                </c:pt>
                <c:pt idx="444">
                  <c:v>-9.1128260257703708E-2</c:v>
                </c:pt>
                <c:pt idx="445">
                  <c:v>-5.5757140257703702E-2</c:v>
                </c:pt>
                <c:pt idx="446">
                  <c:v>2.4990799742296302E-2</c:v>
                </c:pt>
                <c:pt idx="447">
                  <c:v>0.11766235974229629</c:v>
                </c:pt>
                <c:pt idx="448">
                  <c:v>0.16207640974229631</c:v>
                </c:pt>
                <c:pt idx="449">
                  <c:v>-4.6644840257703699E-2</c:v>
                </c:pt>
                <c:pt idx="450">
                  <c:v>-8.0319440257703698E-2</c:v>
                </c:pt>
                <c:pt idx="451">
                  <c:v>-9.0654915257703694E-2</c:v>
                </c:pt>
                <c:pt idx="452">
                  <c:v>-6.7185340257703702E-2</c:v>
                </c:pt>
                <c:pt idx="453">
                  <c:v>-9.2683602577036985E-3</c:v>
                </c:pt>
                <c:pt idx="454">
                  <c:v>9.3090339742296288E-2</c:v>
                </c:pt>
                <c:pt idx="455">
                  <c:v>0.19537496174229629</c:v>
                </c:pt>
                <c:pt idx="456">
                  <c:v>-6.2115402577036967E-3</c:v>
                </c:pt>
                <c:pt idx="457">
                  <c:v>-7.3765940257703694E-2</c:v>
                </c:pt>
                <c:pt idx="458">
                  <c:v>-0.10911295025770371</c:v>
                </c:pt>
                <c:pt idx="459">
                  <c:v>-8.1070350257703705E-2</c:v>
                </c:pt>
                <c:pt idx="460">
                  <c:v>-2.90427202577037E-2</c:v>
                </c:pt>
                <c:pt idx="461">
                  <c:v>5.878597974229631E-2</c:v>
                </c:pt>
                <c:pt idx="462">
                  <c:v>0.18880810974229628</c:v>
                </c:pt>
                <c:pt idx="463">
                  <c:v>7.4925159742296313E-2</c:v>
                </c:pt>
                <c:pt idx="464">
                  <c:v>-5.4508300257703701E-2</c:v>
                </c:pt>
                <c:pt idx="465">
                  <c:v>-8.7463600257703694E-2</c:v>
                </c:pt>
                <c:pt idx="466">
                  <c:v>-9.8217130257703705E-2</c:v>
                </c:pt>
                <c:pt idx="467">
                  <c:v>-5.2620890257703695E-2</c:v>
                </c:pt>
                <c:pt idx="468">
                  <c:v>4.4262619742296311E-2</c:v>
                </c:pt>
                <c:pt idx="469">
                  <c:v>0.1530298997422963</c:v>
                </c:pt>
                <c:pt idx="470">
                  <c:v>0.15478958174229634</c:v>
                </c:pt>
                <c:pt idx="471">
                  <c:v>-6.5084970257703698E-2</c:v>
                </c:pt>
                <c:pt idx="472">
                  <c:v>-8.218274025770371E-2</c:v>
                </c:pt>
                <c:pt idx="473">
                  <c:v>-9.32108302577037E-2</c:v>
                </c:pt>
                <c:pt idx="474">
                  <c:v>-8.6664640257703707E-2</c:v>
                </c:pt>
                <c:pt idx="475">
                  <c:v>1.23333397422963E-2</c:v>
                </c:pt>
                <c:pt idx="476">
                  <c:v>8.9235359742296308E-2</c:v>
                </c:pt>
                <c:pt idx="477">
                  <c:v>0.20921511174229629</c:v>
                </c:pt>
                <c:pt idx="478">
                  <c:v>-1.7181240257703706E-2</c:v>
                </c:pt>
                <c:pt idx="479">
                  <c:v>-6.2598940257703711E-2</c:v>
                </c:pt>
                <c:pt idx="480">
                  <c:v>-9.5335968257703699E-2</c:v>
                </c:pt>
                <c:pt idx="481">
                  <c:v>-7.8932800257703703E-2</c:v>
                </c:pt>
                <c:pt idx="482">
                  <c:v>-2.5501910257703701E-2</c:v>
                </c:pt>
                <c:pt idx="483">
                  <c:v>3.9548569742296313E-2</c:v>
                </c:pt>
                <c:pt idx="484">
                  <c:v>0.1955239597422963</c:v>
                </c:pt>
                <c:pt idx="485">
                  <c:v>7.7759719742296299E-2</c:v>
                </c:pt>
                <c:pt idx="486">
                  <c:v>-4.5859740257703702E-2</c:v>
                </c:pt>
                <c:pt idx="487">
                  <c:v>-8.7255240257703703E-2</c:v>
                </c:pt>
                <c:pt idx="488">
                  <c:v>-9.0762950257703687E-2</c:v>
                </c:pt>
                <c:pt idx="489">
                  <c:v>-5.5003635257703701E-2</c:v>
                </c:pt>
                <c:pt idx="490">
                  <c:v>2.7773644742296301E-2</c:v>
                </c:pt>
                <c:pt idx="491">
                  <c:v>0.13666364974229628</c:v>
                </c:pt>
                <c:pt idx="492">
                  <c:v>0.18350527074229628</c:v>
                </c:pt>
                <c:pt idx="493">
                  <c:v>-3.17051502577037E-2</c:v>
                </c:pt>
                <c:pt idx="494">
                  <c:v>-6.6494040257703696E-2</c:v>
                </c:pt>
                <c:pt idx="495">
                  <c:v>-9.4011747257703698E-2</c:v>
                </c:pt>
                <c:pt idx="496">
                  <c:v>-7.270147025770371E-2</c:v>
                </c:pt>
                <c:pt idx="497">
                  <c:v>-2.9770930257703696E-2</c:v>
                </c:pt>
                <c:pt idx="498">
                  <c:v>5.9991459742296291E-2</c:v>
                </c:pt>
                <c:pt idx="499">
                  <c:v>0.21897473974229631</c:v>
                </c:pt>
                <c:pt idx="500">
                  <c:v>5.0693069742296315E-2</c:v>
                </c:pt>
                <c:pt idx="501">
                  <c:v>-6.4871740257703703E-2</c:v>
                </c:pt>
                <c:pt idx="502">
                  <c:v>-8.9365080257703705E-2</c:v>
                </c:pt>
                <c:pt idx="503">
                  <c:v>-8.2710640257703694E-2</c:v>
                </c:pt>
                <c:pt idx="504">
                  <c:v>-5.4357790257703702E-2</c:v>
                </c:pt>
                <c:pt idx="505">
                  <c:v>2.4077019742296292E-2</c:v>
                </c:pt>
                <c:pt idx="506">
                  <c:v>0.16550575974229625</c:v>
                </c:pt>
                <c:pt idx="507">
                  <c:v>0.14827152974229629</c:v>
                </c:pt>
                <c:pt idx="508">
                  <c:v>-5.5138670257703706E-2</c:v>
                </c:pt>
                <c:pt idx="509">
                  <c:v>-8.4652740257703696E-2</c:v>
                </c:pt>
                <c:pt idx="510">
                  <c:v>-8.5519870257703703E-2</c:v>
                </c:pt>
                <c:pt idx="511">
                  <c:v>-6.8974690257703697E-2</c:v>
                </c:pt>
                <c:pt idx="512">
                  <c:v>-3.5839302577036977E-3</c:v>
                </c:pt>
                <c:pt idx="513">
                  <c:v>8.5186869742296292E-2</c:v>
                </c:pt>
                <c:pt idx="514">
                  <c:v>0.20382584974229628</c:v>
                </c:pt>
                <c:pt idx="515">
                  <c:v>1.8780019742296303E-2</c:v>
                </c:pt>
                <c:pt idx="516">
                  <c:v>-5.8046840257703694E-2</c:v>
                </c:pt>
                <c:pt idx="517">
                  <c:v>-8.7287910257703702E-2</c:v>
                </c:pt>
                <c:pt idx="518">
                  <c:v>-0.10117854025770369</c:v>
                </c:pt>
                <c:pt idx="519">
                  <c:v>-4.2722920257703696E-2</c:v>
                </c:pt>
                <c:pt idx="520">
                  <c:v>4.4883939742296319E-2</c:v>
                </c:pt>
                <c:pt idx="521">
                  <c:v>0.14721853974229632</c:v>
                </c:pt>
                <c:pt idx="522">
                  <c:v>0.13861437974229629</c:v>
                </c:pt>
                <c:pt idx="523">
                  <c:v>-6.2279460257703693E-2</c:v>
                </c:pt>
                <c:pt idx="524">
                  <c:v>-0.1038420402577037</c:v>
                </c:pt>
                <c:pt idx="525">
                  <c:v>-7.8680840257703694E-2</c:v>
                </c:pt>
                <c:pt idx="526">
                  <c:v>-8.20089282577037E-2</c:v>
                </c:pt>
                <c:pt idx="527">
                  <c:v>4.9155297422962957E-3</c:v>
                </c:pt>
                <c:pt idx="528">
                  <c:v>8.7807309742296294E-2</c:v>
                </c:pt>
                <c:pt idx="529">
                  <c:v>0.20309445974229628</c:v>
                </c:pt>
                <c:pt idx="530">
                  <c:v>2.9913089742296305E-2</c:v>
                </c:pt>
                <c:pt idx="531">
                  <c:v>-7.7435440257703714E-2</c:v>
                </c:pt>
                <c:pt idx="532">
                  <c:v>-8.1988280257703702E-2</c:v>
                </c:pt>
                <c:pt idx="533">
                  <c:v>-8.3113230257703702E-2</c:v>
                </c:pt>
                <c:pt idx="534">
                  <c:v>-4.6832291257703704E-2</c:v>
                </c:pt>
                <c:pt idx="535">
                  <c:v>4.2112659742296304E-2</c:v>
                </c:pt>
                <c:pt idx="536">
                  <c:v>0.14321345974229627</c:v>
                </c:pt>
                <c:pt idx="537">
                  <c:v>0.15567652974229629</c:v>
                </c:pt>
                <c:pt idx="538">
                  <c:v>-4.7289430257703699E-2</c:v>
                </c:pt>
                <c:pt idx="539">
                  <c:v>-9.3674140257703709E-2</c:v>
                </c:pt>
                <c:pt idx="540">
                  <c:v>-7.4053250257703707E-2</c:v>
                </c:pt>
                <c:pt idx="541">
                  <c:v>-7.7252700257703699E-2</c:v>
                </c:pt>
                <c:pt idx="542">
                  <c:v>2.9474097422963023E-3</c:v>
                </c:pt>
                <c:pt idx="543">
                  <c:v>4.8641119742296304E-2</c:v>
                </c:pt>
                <c:pt idx="544">
                  <c:v>0.18613255974229631</c:v>
                </c:pt>
                <c:pt idx="545">
                  <c:v>6.2211399742296308E-2</c:v>
                </c:pt>
                <c:pt idx="546">
                  <c:v>-6.6753440257703703E-2</c:v>
                </c:pt>
                <c:pt idx="547">
                  <c:v>-9.4525440257703708E-2</c:v>
                </c:pt>
                <c:pt idx="548">
                  <c:v>-8.30221402577037E-2</c:v>
                </c:pt>
                <c:pt idx="549">
                  <c:v>-4.7977690257703702E-2</c:v>
                </c:pt>
                <c:pt idx="550">
                  <c:v>2.8026549742296306E-2</c:v>
                </c:pt>
                <c:pt idx="551">
                  <c:v>8.6380559742296303E-2</c:v>
                </c:pt>
                <c:pt idx="552">
                  <c:v>0.1904535097422963</c:v>
                </c:pt>
                <c:pt idx="553">
                  <c:v>-9.3168462577037023E-3</c:v>
                </c:pt>
                <c:pt idx="554">
                  <c:v>-6.8432940257703703E-2</c:v>
                </c:pt>
                <c:pt idx="555">
                  <c:v>-6.6337430257703708E-2</c:v>
                </c:pt>
                <c:pt idx="556">
                  <c:v>-7.622394025770371E-2</c:v>
                </c:pt>
                <c:pt idx="557">
                  <c:v>-3.6983980257703705E-2</c:v>
                </c:pt>
                <c:pt idx="558">
                  <c:v>2.98054997422963E-2</c:v>
                </c:pt>
                <c:pt idx="559">
                  <c:v>0.15113457974229627</c:v>
                </c:pt>
                <c:pt idx="560">
                  <c:v>0.14754973974229629</c:v>
                </c:pt>
                <c:pt idx="561">
                  <c:v>-7.0319440257703703E-2</c:v>
                </c:pt>
                <c:pt idx="562">
                  <c:v>-9.0543440257703695E-2</c:v>
                </c:pt>
                <c:pt idx="563">
                  <c:v>-6.1810840257703697E-2</c:v>
                </c:pt>
                <c:pt idx="564">
                  <c:v>-8.9657580257703706E-2</c:v>
                </c:pt>
                <c:pt idx="565">
                  <c:v>-2.0507240257703702E-2</c:v>
                </c:pt>
                <c:pt idx="566">
                  <c:v>4.5853489742296305E-2</c:v>
                </c:pt>
                <c:pt idx="567">
                  <c:v>0.17301381974229629</c:v>
                </c:pt>
                <c:pt idx="568">
                  <c:v>9.39047297422963E-2</c:v>
                </c:pt>
                <c:pt idx="569">
                  <c:v>-5.42952402577037E-2</c:v>
                </c:pt>
                <c:pt idx="570">
                  <c:v>-0.1090704402577037</c:v>
                </c:pt>
                <c:pt idx="571">
                  <c:v>-8.1192860257703697E-2</c:v>
                </c:pt>
                <c:pt idx="572">
                  <c:v>-8.2369974257703704E-2</c:v>
                </c:pt>
                <c:pt idx="573">
                  <c:v>-5.3340402577037004E-3</c:v>
                </c:pt>
                <c:pt idx="574">
                  <c:v>3.62210997422963E-2</c:v>
                </c:pt>
                <c:pt idx="575">
                  <c:v>0.22182893974229634</c:v>
                </c:pt>
                <c:pt idx="576">
                  <c:v>7.577685974229631E-2</c:v>
                </c:pt>
                <c:pt idx="577">
                  <c:v>-3.9728240257703704E-2</c:v>
                </c:pt>
                <c:pt idx="578">
                  <c:v>-8.9343610257703682E-2</c:v>
                </c:pt>
                <c:pt idx="579">
                  <c:v>-0.10176475025770371</c:v>
                </c:pt>
                <c:pt idx="580">
                  <c:v>-7.2038757257703701E-2</c:v>
                </c:pt>
                <c:pt idx="581">
                  <c:v>-3.8042025770369456E-4</c:v>
                </c:pt>
                <c:pt idx="582">
                  <c:v>4.7411089742296297E-2</c:v>
                </c:pt>
                <c:pt idx="583">
                  <c:v>0.22581068574229635</c:v>
                </c:pt>
                <c:pt idx="584">
                  <c:v>6.0599199742296286E-2</c:v>
                </c:pt>
                <c:pt idx="585">
                  <c:v>-3.6163240257703698E-2</c:v>
                </c:pt>
                <c:pt idx="586">
                  <c:v>-8.4676730257703697E-2</c:v>
                </c:pt>
                <c:pt idx="587">
                  <c:v>-0.1164622402577037</c:v>
                </c:pt>
                <c:pt idx="588">
                  <c:v>-5.1675960257703699E-2</c:v>
                </c:pt>
                <c:pt idx="589">
                  <c:v>-9.5530102577036959E-3</c:v>
                </c:pt>
                <c:pt idx="590">
                  <c:v>1.9542579742296298E-2</c:v>
                </c:pt>
                <c:pt idx="591">
                  <c:v>0.1967830897422963</c:v>
                </c:pt>
                <c:pt idx="592">
                  <c:v>0.10298256974229629</c:v>
                </c:pt>
                <c:pt idx="593">
                  <c:v>-4.5166840257703698E-2</c:v>
                </c:pt>
                <c:pt idx="594">
                  <c:v>-6.4887940257703697E-2</c:v>
                </c:pt>
                <c:pt idx="595">
                  <c:v>-0.1031551802577037</c:v>
                </c:pt>
                <c:pt idx="596">
                  <c:v>-6.3357020257703706E-2</c:v>
                </c:pt>
                <c:pt idx="597">
                  <c:v>-3.6767946257703694E-2</c:v>
                </c:pt>
                <c:pt idx="598">
                  <c:v>-5.8712402577036985E-3</c:v>
                </c:pt>
                <c:pt idx="599">
                  <c:v>7.2298169742296289E-2</c:v>
                </c:pt>
                <c:pt idx="600">
                  <c:v>0.22806034974229628</c:v>
                </c:pt>
                <c:pt idx="601">
                  <c:v>8.2368697422963016E-3</c:v>
                </c:pt>
                <c:pt idx="602">
                  <c:v>-7.0268940257703708E-2</c:v>
                </c:pt>
                <c:pt idx="603">
                  <c:v>-5.8050540257703696E-2</c:v>
                </c:pt>
                <c:pt idx="604">
                  <c:v>-0.12277145025770371</c:v>
                </c:pt>
                <c:pt idx="605">
                  <c:v>-5.6526850257703695E-2</c:v>
                </c:pt>
                <c:pt idx="606">
                  <c:v>-1.7966040257703698E-2</c:v>
                </c:pt>
                <c:pt idx="607">
                  <c:v>-1.8464420257703694E-2</c:v>
                </c:pt>
                <c:pt idx="608">
                  <c:v>-1.1755340257703702E-2</c:v>
                </c:pt>
                <c:pt idx="609">
                  <c:v>0.12819831974229629</c:v>
                </c:pt>
                <c:pt idx="610">
                  <c:v>0.19251675974229632</c:v>
                </c:pt>
                <c:pt idx="611">
                  <c:v>-1.9019050257703715E-2</c:v>
                </c:pt>
                <c:pt idx="612">
                  <c:v>-7.707074025770369E-2</c:v>
                </c:pt>
                <c:pt idx="613">
                  <c:v>-0.10491831025770371</c:v>
                </c:pt>
                <c:pt idx="614">
                  <c:v>-8.3228150257703692E-2</c:v>
                </c:pt>
                <c:pt idx="615">
                  <c:v>-9.0652002577036941E-3</c:v>
                </c:pt>
                <c:pt idx="616">
                  <c:v>4.3163779742296293E-2</c:v>
                </c:pt>
                <c:pt idx="617">
                  <c:v>0.17586454974229632</c:v>
                </c:pt>
                <c:pt idx="618">
                  <c:v>9.519611974229629E-2</c:v>
                </c:pt>
                <c:pt idx="619">
                  <c:v>-5.80393402577037E-2</c:v>
                </c:pt>
                <c:pt idx="620">
                  <c:v>-9.2534440257703701E-2</c:v>
                </c:pt>
                <c:pt idx="621">
                  <c:v>-7.3564370257703696E-2</c:v>
                </c:pt>
                <c:pt idx="622">
                  <c:v>-7.0233660257703695E-2</c:v>
                </c:pt>
                <c:pt idx="623">
                  <c:v>-8.7314202577037023E-3</c:v>
                </c:pt>
                <c:pt idx="624">
                  <c:v>7.14933597422963E-2</c:v>
                </c:pt>
                <c:pt idx="625">
                  <c:v>0.18759483974229629</c:v>
                </c:pt>
                <c:pt idx="626">
                  <c:v>-3.1155674257703696E-2</c:v>
                </c:pt>
                <c:pt idx="627">
                  <c:v>-8.4809940257703692E-2</c:v>
                </c:pt>
                <c:pt idx="628">
                  <c:v>-6.2303030257703708E-2</c:v>
                </c:pt>
                <c:pt idx="629">
                  <c:v>-9.45226602577037E-2</c:v>
                </c:pt>
                <c:pt idx="630">
                  <c:v>-3.9373210257703697E-2</c:v>
                </c:pt>
                <c:pt idx="631">
                  <c:v>3.7782289742296304E-2</c:v>
                </c:pt>
                <c:pt idx="632">
                  <c:v>0.18281675974229633</c:v>
                </c:pt>
                <c:pt idx="633">
                  <c:v>7.8417219742296304E-2</c:v>
                </c:pt>
                <c:pt idx="634">
                  <c:v>-6.2014540257703699E-2</c:v>
                </c:pt>
                <c:pt idx="635">
                  <c:v>-8.2190440257703695E-2</c:v>
                </c:pt>
                <c:pt idx="636">
                  <c:v>-7.8517340257703683E-2</c:v>
                </c:pt>
                <c:pt idx="637">
                  <c:v>-6.6804400257703705E-2</c:v>
                </c:pt>
                <c:pt idx="638">
                  <c:v>-1.4383780257703699E-2</c:v>
                </c:pt>
                <c:pt idx="639">
                  <c:v>0.10702854974229629</c:v>
                </c:pt>
                <c:pt idx="640">
                  <c:v>0.1845788997422963</c:v>
                </c:pt>
                <c:pt idx="641">
                  <c:v>-3.0446240257703705E-2</c:v>
                </c:pt>
                <c:pt idx="642">
                  <c:v>-9.0031640257703702E-2</c:v>
                </c:pt>
                <c:pt idx="643">
                  <c:v>-6.5233340257703692E-2</c:v>
                </c:pt>
                <c:pt idx="644">
                  <c:v>-8.8891890257703693E-2</c:v>
                </c:pt>
                <c:pt idx="645">
                  <c:v>-4.30198702577037E-2</c:v>
                </c:pt>
                <c:pt idx="646">
                  <c:v>4.8751059742296307E-2</c:v>
                </c:pt>
                <c:pt idx="647">
                  <c:v>0.16450014974229632</c:v>
                </c:pt>
                <c:pt idx="648">
                  <c:v>7.9861689742296307E-2</c:v>
                </c:pt>
                <c:pt idx="649">
                  <c:v>-5.6844770257703708E-2</c:v>
                </c:pt>
                <c:pt idx="650">
                  <c:v>-7.5032740257703692E-2</c:v>
                </c:pt>
                <c:pt idx="651">
                  <c:v>-8.2811410257703694E-2</c:v>
                </c:pt>
                <c:pt idx="652">
                  <c:v>-6.5966510257703698E-2</c:v>
                </c:pt>
                <c:pt idx="653">
                  <c:v>-1.92672402577037E-2</c:v>
                </c:pt>
                <c:pt idx="654">
                  <c:v>0.1063561597422963</c:v>
                </c:pt>
                <c:pt idx="655">
                  <c:v>0.17097405974229629</c:v>
                </c:pt>
                <c:pt idx="656">
                  <c:v>-3.2412350257703705E-2</c:v>
                </c:pt>
                <c:pt idx="657">
                  <c:v>-9.2877640257703703E-2</c:v>
                </c:pt>
                <c:pt idx="658">
                  <c:v>-8.5564980257703704E-2</c:v>
                </c:pt>
                <c:pt idx="659">
                  <c:v>-0.1020623502577037</c:v>
                </c:pt>
                <c:pt idx="660">
                  <c:v>-4.4514440257703701E-2</c:v>
                </c:pt>
                <c:pt idx="661">
                  <c:v>4.1102859742296285E-2</c:v>
                </c:pt>
                <c:pt idx="662">
                  <c:v>0.1681203097422963</c:v>
                </c:pt>
                <c:pt idx="663">
                  <c:v>0.1025627097422963</c:v>
                </c:pt>
                <c:pt idx="664">
                  <c:v>-7.0370220257703703E-2</c:v>
                </c:pt>
                <c:pt idx="665">
                  <c:v>-8.463924025770371E-2</c:v>
                </c:pt>
                <c:pt idx="666">
                  <c:v>-7.68500402577037E-2</c:v>
                </c:pt>
                <c:pt idx="667">
                  <c:v>-9.1298036257703691E-2</c:v>
                </c:pt>
                <c:pt idx="668">
                  <c:v>-1.4935240257703699E-2</c:v>
                </c:pt>
                <c:pt idx="669">
                  <c:v>8.2330149742296313E-2</c:v>
                </c:pt>
                <c:pt idx="670">
                  <c:v>0.19730245974229632</c:v>
                </c:pt>
                <c:pt idx="671">
                  <c:v>1.1612019742296288E-2</c:v>
                </c:pt>
                <c:pt idx="672">
                  <c:v>-7.2304140257703708E-2</c:v>
                </c:pt>
                <c:pt idx="673">
                  <c:v>-8.2999000257703695E-2</c:v>
                </c:pt>
                <c:pt idx="674">
                  <c:v>-0.10538187025770371</c:v>
                </c:pt>
                <c:pt idx="675">
                  <c:v>-4.7727510257703706E-2</c:v>
                </c:pt>
                <c:pt idx="676">
                  <c:v>2.4646459742296303E-2</c:v>
                </c:pt>
                <c:pt idx="677">
                  <c:v>0.13461395974229629</c:v>
                </c:pt>
                <c:pt idx="678">
                  <c:v>0.1670398397422963</c:v>
                </c:pt>
                <c:pt idx="679">
                  <c:v>-5.3750640257703708E-2</c:v>
                </c:pt>
                <c:pt idx="680">
                  <c:v>-9.0766840257703707E-2</c:v>
                </c:pt>
                <c:pt idx="681">
                  <c:v>-7.4605160257703695E-2</c:v>
                </c:pt>
                <c:pt idx="682">
                  <c:v>-0.10012335025770371</c:v>
                </c:pt>
                <c:pt idx="683">
                  <c:v>-4.5817510257703697E-2</c:v>
                </c:pt>
                <c:pt idx="684">
                  <c:v>4.2603559742296293E-2</c:v>
                </c:pt>
                <c:pt idx="685">
                  <c:v>0.1741529197422963</c:v>
                </c:pt>
                <c:pt idx="686">
                  <c:v>0.1099855147422963</c:v>
                </c:pt>
                <c:pt idx="687">
                  <c:v>-7.4784190257703692E-2</c:v>
                </c:pt>
                <c:pt idx="688">
                  <c:v>-9.5310440257703702E-2</c:v>
                </c:pt>
                <c:pt idx="689">
                  <c:v>-0.1123488302577037</c:v>
                </c:pt>
                <c:pt idx="690">
                  <c:v>-8.8279630257703703E-2</c:v>
                </c:pt>
                <c:pt idx="691">
                  <c:v>-3.4829802577036988E-3</c:v>
                </c:pt>
                <c:pt idx="692">
                  <c:v>5.88986597422963E-2</c:v>
                </c:pt>
                <c:pt idx="693">
                  <c:v>0.19708319774229632</c:v>
                </c:pt>
                <c:pt idx="694">
                  <c:v>8.1008079742296291E-2</c:v>
                </c:pt>
                <c:pt idx="695">
                  <c:v>-5.6120840257703697E-2</c:v>
                </c:pt>
                <c:pt idx="696">
                  <c:v>-9.6862370257703709E-2</c:v>
                </c:pt>
                <c:pt idx="697">
                  <c:v>-0.11384050025770369</c:v>
                </c:pt>
                <c:pt idx="698">
                  <c:v>-6.4230690257703699E-2</c:v>
                </c:pt>
                <c:pt idx="699">
                  <c:v>-9.2009402577036999E-3</c:v>
                </c:pt>
                <c:pt idx="700">
                  <c:v>6.583208974229629E-2</c:v>
                </c:pt>
                <c:pt idx="701">
                  <c:v>0.22476841974229633</c:v>
                </c:pt>
                <c:pt idx="702">
                  <c:v>6.2853179742296303E-2</c:v>
                </c:pt>
                <c:pt idx="703">
                  <c:v>-4.9449740257703691E-2</c:v>
                </c:pt>
                <c:pt idx="704">
                  <c:v>-9.1293330257703698E-2</c:v>
                </c:pt>
                <c:pt idx="705">
                  <c:v>-0.1227434202577037</c:v>
                </c:pt>
                <c:pt idx="706">
                  <c:v>-5.91610202577037E-2</c:v>
                </c:pt>
                <c:pt idx="707">
                  <c:v>-7.8927002577037011E-3</c:v>
                </c:pt>
                <c:pt idx="708">
                  <c:v>5.4208489742296292E-2</c:v>
                </c:pt>
                <c:pt idx="709">
                  <c:v>0.20858807974229632</c:v>
                </c:pt>
                <c:pt idx="710">
                  <c:v>9.7799609742296303E-2</c:v>
                </c:pt>
                <c:pt idx="711">
                  <c:v>-2.3067840257703705E-2</c:v>
                </c:pt>
                <c:pt idx="712">
                  <c:v>-8.98249102577037E-2</c:v>
                </c:pt>
                <c:pt idx="713">
                  <c:v>-0.1146400502577037</c:v>
                </c:pt>
                <c:pt idx="714">
                  <c:v>-7.6630890257703699E-2</c:v>
                </c:pt>
                <c:pt idx="715">
                  <c:v>-2.3825860257703703E-2</c:v>
                </c:pt>
                <c:pt idx="716">
                  <c:v>8.4839997422963068E-3</c:v>
                </c:pt>
                <c:pt idx="717">
                  <c:v>0.14220300974229633</c:v>
                </c:pt>
                <c:pt idx="718">
                  <c:v>0.1719691897422963</c:v>
                </c:pt>
                <c:pt idx="719">
                  <c:v>-3.4559420257703699E-2</c:v>
                </c:pt>
                <c:pt idx="720">
                  <c:v>-6.9529840257703701E-2</c:v>
                </c:pt>
                <c:pt idx="721">
                  <c:v>-0.1044850602577037</c:v>
                </c:pt>
                <c:pt idx="722">
                  <c:v>-0.10398043025770369</c:v>
                </c:pt>
                <c:pt idx="723">
                  <c:v>-3.26031302577037E-2</c:v>
                </c:pt>
                <c:pt idx="724">
                  <c:v>-1.8910025770369973E-4</c:v>
                </c:pt>
                <c:pt idx="725">
                  <c:v>9.52597422963046E-5</c:v>
                </c:pt>
                <c:pt idx="726">
                  <c:v>0.16961142974229632</c:v>
                </c:pt>
                <c:pt idx="727">
                  <c:v>0.15222835974229632</c:v>
                </c:pt>
                <c:pt idx="728">
                  <c:v>-4.2744470257703698E-2</c:v>
                </c:pt>
                <c:pt idx="729">
                  <c:v>-5.4673340257703699E-2</c:v>
                </c:pt>
                <c:pt idx="730">
                  <c:v>-0.10270184025770371</c:v>
                </c:pt>
                <c:pt idx="731">
                  <c:v>-0.11290074025770369</c:v>
                </c:pt>
                <c:pt idx="732">
                  <c:v>-2.35546802577037E-2</c:v>
                </c:pt>
                <c:pt idx="733">
                  <c:v>-6.2934025770370119E-4</c:v>
                </c:pt>
                <c:pt idx="734">
                  <c:v>-2.7637810257703697E-2</c:v>
                </c:pt>
                <c:pt idx="735">
                  <c:v>9.2895397422962933E-3</c:v>
                </c:pt>
                <c:pt idx="736">
                  <c:v>0.20385103974229629</c:v>
                </c:pt>
                <c:pt idx="737">
                  <c:v>0.10590285974229631</c:v>
                </c:pt>
                <c:pt idx="738">
                  <c:v>-5.8590670257703703E-2</c:v>
                </c:pt>
                <c:pt idx="739">
                  <c:v>-8.3500140257703692E-2</c:v>
                </c:pt>
                <c:pt idx="740">
                  <c:v>-9.9100940257703704E-2</c:v>
                </c:pt>
                <c:pt idx="741">
                  <c:v>-5.2815930257703703E-2</c:v>
                </c:pt>
                <c:pt idx="742">
                  <c:v>4.4756559742296295E-2</c:v>
                </c:pt>
                <c:pt idx="743">
                  <c:v>0.1737688197422963</c:v>
                </c:pt>
                <c:pt idx="744">
                  <c:v>0.10410929974229628</c:v>
                </c:pt>
                <c:pt idx="745">
                  <c:v>-5.0014810257703705E-2</c:v>
                </c:pt>
                <c:pt idx="746">
                  <c:v>-7.9721440257703696E-2</c:v>
                </c:pt>
                <c:pt idx="747">
                  <c:v>-9.8766320257703696E-2</c:v>
                </c:pt>
                <c:pt idx="748">
                  <c:v>-3.9541180257703701E-2</c:v>
                </c:pt>
                <c:pt idx="749">
                  <c:v>2.4998759742296296E-2</c:v>
                </c:pt>
                <c:pt idx="750">
                  <c:v>0.1128792597422963</c:v>
                </c:pt>
                <c:pt idx="751">
                  <c:v>0.12253170974229631</c:v>
                </c:pt>
                <c:pt idx="752">
                  <c:v>-3.9873870257703697E-2</c:v>
                </c:pt>
                <c:pt idx="753">
                  <c:v>-6.0354840257703699E-2</c:v>
                </c:pt>
                <c:pt idx="754">
                  <c:v>-7.4105800257703691E-2</c:v>
                </c:pt>
                <c:pt idx="755">
                  <c:v>-5.8616280257703698E-2</c:v>
                </c:pt>
                <c:pt idx="756">
                  <c:v>-9.8730402577037017E-3</c:v>
                </c:pt>
                <c:pt idx="757">
                  <c:v>0.10041065974229631</c:v>
                </c:pt>
                <c:pt idx="758">
                  <c:v>0.13688927974229631</c:v>
                </c:pt>
                <c:pt idx="759">
                  <c:v>-2.3564350257703703E-2</c:v>
                </c:pt>
                <c:pt idx="760">
                  <c:v>-6.6583240257703707E-2</c:v>
                </c:pt>
                <c:pt idx="761">
                  <c:v>-6.5106760257703705E-2</c:v>
                </c:pt>
                <c:pt idx="762">
                  <c:v>-6.3127640257703704E-2</c:v>
                </c:pt>
                <c:pt idx="763">
                  <c:v>-1.54281402577037E-2</c:v>
                </c:pt>
                <c:pt idx="764">
                  <c:v>7.7738559742296306E-2</c:v>
                </c:pt>
                <c:pt idx="765">
                  <c:v>0.14288481974229628</c:v>
                </c:pt>
                <c:pt idx="766">
                  <c:v>-5.6175902577037043E-3</c:v>
                </c:pt>
                <c:pt idx="767">
                  <c:v>-6.1311370257703696E-2</c:v>
                </c:pt>
                <c:pt idx="768">
                  <c:v>-6.3737320257703706E-2</c:v>
                </c:pt>
                <c:pt idx="769">
                  <c:v>-5.7340800257703696E-2</c:v>
                </c:pt>
                <c:pt idx="770">
                  <c:v>-1.9211740257703704E-2</c:v>
                </c:pt>
                <c:pt idx="771">
                  <c:v>5.5525059742296309E-2</c:v>
                </c:pt>
                <c:pt idx="772">
                  <c:v>0.16835505974229625</c:v>
                </c:pt>
                <c:pt idx="773">
                  <c:v>3.5264799742296307E-2</c:v>
                </c:pt>
                <c:pt idx="774">
                  <c:v>-7.9962790257703711E-2</c:v>
                </c:pt>
                <c:pt idx="775">
                  <c:v>-8.6965240257703691E-2</c:v>
                </c:pt>
                <c:pt idx="776">
                  <c:v>-5.1113320257703695E-2</c:v>
                </c:pt>
                <c:pt idx="777">
                  <c:v>-2.40926802577037E-2</c:v>
                </c:pt>
                <c:pt idx="778">
                  <c:v>2.7512259742296298E-2</c:v>
                </c:pt>
                <c:pt idx="779">
                  <c:v>0.15234795974229631</c:v>
                </c:pt>
                <c:pt idx="780">
                  <c:v>7.9284179742296304E-2</c:v>
                </c:pt>
                <c:pt idx="781">
                  <c:v>-6.6354935957703698E-2</c:v>
                </c:pt>
                <c:pt idx="782">
                  <c:v>-9.4640340257703709E-2</c:v>
                </c:pt>
                <c:pt idx="783">
                  <c:v>-8.6003247257703697E-2</c:v>
                </c:pt>
                <c:pt idx="784">
                  <c:v>-3.71808102577037E-2</c:v>
                </c:pt>
                <c:pt idx="785">
                  <c:v>1.8790759742296291E-2</c:v>
                </c:pt>
                <c:pt idx="786">
                  <c:v>0.1141531597422963</c:v>
                </c:pt>
                <c:pt idx="787">
                  <c:v>0.13214034974229627</c:v>
                </c:pt>
                <c:pt idx="788">
                  <c:v>-4.58728202577037E-2</c:v>
                </c:pt>
                <c:pt idx="789">
                  <c:v>-8.22287402577037E-2</c:v>
                </c:pt>
                <c:pt idx="790">
                  <c:v>-8.8003230257703707E-2</c:v>
                </c:pt>
                <c:pt idx="791">
                  <c:v>-5.7834040257703702E-2</c:v>
                </c:pt>
                <c:pt idx="792">
                  <c:v>8.0365797422963098E-3</c:v>
                </c:pt>
                <c:pt idx="793">
                  <c:v>9.6844559742296277E-2</c:v>
                </c:pt>
                <c:pt idx="794">
                  <c:v>0.16592004974229629</c:v>
                </c:pt>
                <c:pt idx="795">
                  <c:v>-1.1442380257703704E-2</c:v>
                </c:pt>
                <c:pt idx="796">
                  <c:v>-8.2237870257703696E-2</c:v>
                </c:pt>
                <c:pt idx="797">
                  <c:v>-9.3531440257703713E-2</c:v>
                </c:pt>
                <c:pt idx="798">
                  <c:v>-7.8528312257703708E-2</c:v>
                </c:pt>
                <c:pt idx="799">
                  <c:v>-1.1369630257703701E-2</c:v>
                </c:pt>
                <c:pt idx="800">
                  <c:v>5.5182989742296309E-2</c:v>
                </c:pt>
                <c:pt idx="801">
                  <c:v>0.1772540597422963</c:v>
                </c:pt>
                <c:pt idx="802">
                  <c:v>5.2447989742296308E-2</c:v>
                </c:pt>
                <c:pt idx="803">
                  <c:v>-6.4389440257703712E-2</c:v>
                </c:pt>
                <c:pt idx="804">
                  <c:v>-9.2220740257703701E-2</c:v>
                </c:pt>
                <c:pt idx="805">
                  <c:v>-8.3101080257703699E-2</c:v>
                </c:pt>
                <c:pt idx="806">
                  <c:v>-3.5928570257703706E-2</c:v>
                </c:pt>
                <c:pt idx="807">
                  <c:v>3.0991549742296301E-2</c:v>
                </c:pt>
                <c:pt idx="808">
                  <c:v>0.16226695974229627</c:v>
                </c:pt>
                <c:pt idx="809">
                  <c:v>0.1085973497422963</c:v>
                </c:pt>
                <c:pt idx="810">
                  <c:v>-6.3282220257703706E-2</c:v>
                </c:pt>
                <c:pt idx="811">
                  <c:v>-9.0948240257703691E-2</c:v>
                </c:pt>
                <c:pt idx="812">
                  <c:v>-9.1039490257703692E-2</c:v>
                </c:pt>
                <c:pt idx="813">
                  <c:v>-6.9029060257703695E-2</c:v>
                </c:pt>
                <c:pt idx="814">
                  <c:v>1.6479799742296297E-2</c:v>
                </c:pt>
                <c:pt idx="815">
                  <c:v>0.12340905974229628</c:v>
                </c:pt>
                <c:pt idx="816">
                  <c:v>0.15446847974229633</c:v>
                </c:pt>
                <c:pt idx="817">
                  <c:v>-2.9492430257703699E-2</c:v>
                </c:pt>
                <c:pt idx="818">
                  <c:v>-7.71048402577037E-2</c:v>
                </c:pt>
                <c:pt idx="819">
                  <c:v>-7.8684460257703703E-2</c:v>
                </c:pt>
                <c:pt idx="820">
                  <c:v>-7.6884300257703694E-2</c:v>
                </c:pt>
                <c:pt idx="821">
                  <c:v>-2.59808402577037E-2</c:v>
                </c:pt>
                <c:pt idx="822">
                  <c:v>7.1181729742296307E-2</c:v>
                </c:pt>
                <c:pt idx="823">
                  <c:v>0.17440245974229629</c:v>
                </c:pt>
                <c:pt idx="824">
                  <c:v>3.5039429742296305E-2</c:v>
                </c:pt>
                <c:pt idx="825">
                  <c:v>-6.4633740257703701E-2</c:v>
                </c:pt>
                <c:pt idx="826">
                  <c:v>-9.2384630257703701E-2</c:v>
                </c:pt>
                <c:pt idx="827">
                  <c:v>-7.1789400257703695E-2</c:v>
                </c:pt>
                <c:pt idx="828">
                  <c:v>-6.9372540257703702E-2</c:v>
                </c:pt>
                <c:pt idx="829">
                  <c:v>3.2568359742296292E-2</c:v>
                </c:pt>
                <c:pt idx="830">
                  <c:v>0.16277435974229626</c:v>
                </c:pt>
                <c:pt idx="831">
                  <c:v>0.10715575974229631</c:v>
                </c:pt>
                <c:pt idx="832">
                  <c:v>-6.5001532257703692E-2</c:v>
                </c:pt>
                <c:pt idx="833">
                  <c:v>-8.8676440257703687E-2</c:v>
                </c:pt>
                <c:pt idx="834">
                  <c:v>-7.4174030257703694E-2</c:v>
                </c:pt>
                <c:pt idx="835">
                  <c:v>-6.90588702577037E-2</c:v>
                </c:pt>
                <c:pt idx="836">
                  <c:v>-1.6175160257703703E-2</c:v>
                </c:pt>
                <c:pt idx="837">
                  <c:v>0.11267099974229629</c:v>
                </c:pt>
                <c:pt idx="838">
                  <c:v>0.17028464974229629</c:v>
                </c:pt>
                <c:pt idx="839">
                  <c:v>-1.8523200257703702E-2</c:v>
                </c:pt>
                <c:pt idx="840">
                  <c:v>-8.2124240257703707E-2</c:v>
                </c:pt>
                <c:pt idx="841">
                  <c:v>-7.1071836257703705E-2</c:v>
                </c:pt>
                <c:pt idx="842">
                  <c:v>-8.6621450257703694E-2</c:v>
                </c:pt>
                <c:pt idx="843">
                  <c:v>-3.3983340257703706E-2</c:v>
                </c:pt>
                <c:pt idx="844">
                  <c:v>3.94716597422963E-2</c:v>
                </c:pt>
                <c:pt idx="845">
                  <c:v>0.19091587974229635</c:v>
                </c:pt>
                <c:pt idx="846">
                  <c:v>6.8340789742296293E-2</c:v>
                </c:pt>
                <c:pt idx="847">
                  <c:v>-6.9699620257703696E-2</c:v>
                </c:pt>
                <c:pt idx="848">
                  <c:v>-8.4956040257703702E-2</c:v>
                </c:pt>
                <c:pt idx="849">
                  <c:v>-9.5102440257703702E-2</c:v>
                </c:pt>
                <c:pt idx="850">
                  <c:v>-5.7212960257703699E-2</c:v>
                </c:pt>
                <c:pt idx="851">
                  <c:v>-1.0104402577037035E-3</c:v>
                </c:pt>
                <c:pt idx="852">
                  <c:v>0.12602872974229629</c:v>
                </c:pt>
                <c:pt idx="853">
                  <c:v>0.15129677974229627</c:v>
                </c:pt>
                <c:pt idx="854">
                  <c:v>-4.1227640257703702E-2</c:v>
                </c:pt>
                <c:pt idx="855">
                  <c:v>-6.3310740257703696E-2</c:v>
                </c:pt>
                <c:pt idx="856">
                  <c:v>-8.0670550257703699E-2</c:v>
                </c:pt>
                <c:pt idx="857">
                  <c:v>-9.098311325770371E-2</c:v>
                </c:pt>
                <c:pt idx="858">
                  <c:v>-2.5728530257703702E-2</c:v>
                </c:pt>
                <c:pt idx="859">
                  <c:v>5.5457959742296309E-2</c:v>
                </c:pt>
                <c:pt idx="860">
                  <c:v>0.19663272974229629</c:v>
                </c:pt>
                <c:pt idx="861">
                  <c:v>2.7126099742296295E-2</c:v>
                </c:pt>
                <c:pt idx="862">
                  <c:v>-5.68996402577037E-2</c:v>
                </c:pt>
                <c:pt idx="863">
                  <c:v>-7.4293940257703694E-2</c:v>
                </c:pt>
                <c:pt idx="864">
                  <c:v>-9.5077601257703703E-2</c:v>
                </c:pt>
                <c:pt idx="865">
                  <c:v>-6.4944430257703703E-2</c:v>
                </c:pt>
                <c:pt idx="866">
                  <c:v>1.4214819742296304E-2</c:v>
                </c:pt>
                <c:pt idx="867">
                  <c:v>0.1353017597422963</c:v>
                </c:pt>
                <c:pt idx="868">
                  <c:v>0.13628584974229629</c:v>
                </c:pt>
                <c:pt idx="869">
                  <c:v>-6.2468080257703701E-2</c:v>
                </c:pt>
                <c:pt idx="870">
                  <c:v>-7.7665040257703696E-2</c:v>
                </c:pt>
                <c:pt idx="871">
                  <c:v>-8.0328230257703692E-2</c:v>
                </c:pt>
                <c:pt idx="872">
                  <c:v>-0.1012958202577037</c:v>
                </c:pt>
                <c:pt idx="873">
                  <c:v>-3.3698396257703697E-2</c:v>
                </c:pt>
                <c:pt idx="874">
                  <c:v>4.1626359742296296E-2</c:v>
                </c:pt>
                <c:pt idx="875">
                  <c:v>0.19497789974229629</c:v>
                </c:pt>
                <c:pt idx="876">
                  <c:v>3.5254886742296293E-2</c:v>
                </c:pt>
                <c:pt idx="877">
                  <c:v>-5.9616340257703695E-2</c:v>
                </c:pt>
                <c:pt idx="878">
                  <c:v>-0.1007349402577037</c:v>
                </c:pt>
                <c:pt idx="879">
                  <c:v>-9.93312002577037E-2</c:v>
                </c:pt>
                <c:pt idx="880">
                  <c:v>-7.2459900257703699E-2</c:v>
                </c:pt>
                <c:pt idx="881">
                  <c:v>7.2384597422962965E-3</c:v>
                </c:pt>
                <c:pt idx="882">
                  <c:v>0.1232872597422963</c:v>
                </c:pt>
                <c:pt idx="883">
                  <c:v>0.15553206574229633</c:v>
                </c:pt>
                <c:pt idx="884">
                  <c:v>-5.5983520257703694E-2</c:v>
                </c:pt>
                <c:pt idx="885">
                  <c:v>-9.5166840257703708E-2</c:v>
                </c:pt>
                <c:pt idx="886">
                  <c:v>-8.82060492577037E-2</c:v>
                </c:pt>
                <c:pt idx="887">
                  <c:v>-9.7854350257703698E-2</c:v>
                </c:pt>
                <c:pt idx="888">
                  <c:v>-2.2368602577037058E-3</c:v>
                </c:pt>
                <c:pt idx="889">
                  <c:v>4.7816559742296288E-2</c:v>
                </c:pt>
                <c:pt idx="890">
                  <c:v>0.17364145974229633</c:v>
                </c:pt>
                <c:pt idx="891">
                  <c:v>7.0876330742296309E-2</c:v>
                </c:pt>
                <c:pt idx="892">
                  <c:v>-6.7423640257703699E-2</c:v>
                </c:pt>
                <c:pt idx="893">
                  <c:v>-9.1780240257703705E-2</c:v>
                </c:pt>
                <c:pt idx="894">
                  <c:v>-9.1069000257703689E-2</c:v>
                </c:pt>
                <c:pt idx="895">
                  <c:v>-5.1758660257703704E-2</c:v>
                </c:pt>
                <c:pt idx="896">
                  <c:v>6.4482497422963039E-3</c:v>
                </c:pt>
                <c:pt idx="897">
                  <c:v>8.7104659742296295E-2</c:v>
                </c:pt>
                <c:pt idx="898">
                  <c:v>0.18407115974229632</c:v>
                </c:pt>
                <c:pt idx="899">
                  <c:v>7.2997497422962951E-3</c:v>
                </c:pt>
                <c:pt idx="900">
                  <c:v>-7.8201540257703706E-2</c:v>
                </c:pt>
                <c:pt idx="901">
                  <c:v>-7.8733210257703704E-2</c:v>
                </c:pt>
                <c:pt idx="902">
                  <c:v>-8.3027920257703697E-2</c:v>
                </c:pt>
                <c:pt idx="903">
                  <c:v>-2.4619760257703703E-2</c:v>
                </c:pt>
                <c:pt idx="904">
                  <c:v>2.2020949742296299E-2</c:v>
                </c:pt>
                <c:pt idx="905">
                  <c:v>0.13686659974229631</c:v>
                </c:pt>
                <c:pt idx="906">
                  <c:v>0.15170442974229631</c:v>
                </c:pt>
                <c:pt idx="907">
                  <c:v>-5.8812310257703705E-2</c:v>
                </c:pt>
                <c:pt idx="908">
                  <c:v>-9.0421640257703689E-2</c:v>
                </c:pt>
                <c:pt idx="909">
                  <c:v>-6.1219820257703693E-2</c:v>
                </c:pt>
                <c:pt idx="910">
                  <c:v>-7.6772100257703701E-2</c:v>
                </c:pt>
                <c:pt idx="911">
                  <c:v>-1.50055702577037E-2</c:v>
                </c:pt>
                <c:pt idx="912">
                  <c:v>4.54050697422963E-2</c:v>
                </c:pt>
                <c:pt idx="913">
                  <c:v>0.1824313497422963</c:v>
                </c:pt>
                <c:pt idx="914">
                  <c:v>9.140115974229629E-2</c:v>
                </c:pt>
                <c:pt idx="915">
                  <c:v>-5.7475560257703701E-2</c:v>
                </c:pt>
                <c:pt idx="916">
                  <c:v>-9.7155640257703707E-2</c:v>
                </c:pt>
                <c:pt idx="917">
                  <c:v>-0.1020057402577037</c:v>
                </c:pt>
                <c:pt idx="918">
                  <c:v>-7.5746020257703689E-2</c:v>
                </c:pt>
                <c:pt idx="919">
                  <c:v>-5.4591402577036999E-3</c:v>
                </c:pt>
                <c:pt idx="920">
                  <c:v>5.6024659742296312E-2</c:v>
                </c:pt>
                <c:pt idx="921">
                  <c:v>0.20805987574229629</c:v>
                </c:pt>
                <c:pt idx="922">
                  <c:v>3.2425549742296299E-2</c:v>
                </c:pt>
                <c:pt idx="923">
                  <c:v>-5.1901840257703696E-2</c:v>
                </c:pt>
                <c:pt idx="924">
                  <c:v>-9.8928439257703699E-2</c:v>
                </c:pt>
                <c:pt idx="925">
                  <c:v>-0.11552645025770369</c:v>
                </c:pt>
                <c:pt idx="926">
                  <c:v>-7.51880982577037E-2</c:v>
                </c:pt>
                <c:pt idx="927">
                  <c:v>1.1580597422963038E-3</c:v>
                </c:pt>
                <c:pt idx="928">
                  <c:v>6.179097974229629E-2</c:v>
                </c:pt>
                <c:pt idx="929">
                  <c:v>0.23810995974229632</c:v>
                </c:pt>
                <c:pt idx="930">
                  <c:v>4.235073974229632E-2</c:v>
                </c:pt>
                <c:pt idx="931">
                  <c:v>-4.8460440257703699E-2</c:v>
                </c:pt>
                <c:pt idx="932">
                  <c:v>-8.4109480257703706E-2</c:v>
                </c:pt>
                <c:pt idx="933">
                  <c:v>-0.12037520025770371</c:v>
                </c:pt>
                <c:pt idx="934">
                  <c:v>-5.8125730257703699E-2</c:v>
                </c:pt>
                <c:pt idx="935">
                  <c:v>1.1649309742296304E-2</c:v>
                </c:pt>
                <c:pt idx="936">
                  <c:v>4.2916759742296307E-2</c:v>
                </c:pt>
                <c:pt idx="937">
                  <c:v>0.20859624974229629</c:v>
                </c:pt>
                <c:pt idx="938">
                  <c:v>7.7586569742296302E-2</c:v>
                </c:pt>
                <c:pt idx="939">
                  <c:v>-4.9698940257703689E-2</c:v>
                </c:pt>
                <c:pt idx="940">
                  <c:v>-7.4558480257703702E-2</c:v>
                </c:pt>
                <c:pt idx="941">
                  <c:v>-0.1137054602577037</c:v>
                </c:pt>
                <c:pt idx="942">
                  <c:v>-6.6731390257703693E-2</c:v>
                </c:pt>
                <c:pt idx="943">
                  <c:v>-9.7607802577037057E-3</c:v>
                </c:pt>
                <c:pt idx="944">
                  <c:v>9.9855497422962972E-3</c:v>
                </c:pt>
                <c:pt idx="945">
                  <c:v>0.1357110597422963</c:v>
                </c:pt>
                <c:pt idx="946">
                  <c:v>0.17092722974229629</c:v>
                </c:pt>
                <c:pt idx="947">
                  <c:v>-5.9201170257703703E-2</c:v>
                </c:pt>
                <c:pt idx="948">
                  <c:v>-7.3502840257703705E-2</c:v>
                </c:pt>
                <c:pt idx="949">
                  <c:v>-8.4181170257703705E-2</c:v>
                </c:pt>
                <c:pt idx="950">
                  <c:v>-9.7300000257703689E-2</c:v>
                </c:pt>
                <c:pt idx="951">
                  <c:v>-4.20014402577037E-2</c:v>
                </c:pt>
                <c:pt idx="952">
                  <c:v>-1.0743840257703703E-2</c:v>
                </c:pt>
                <c:pt idx="953">
                  <c:v>-3.5475892577037059E-3</c:v>
                </c:pt>
                <c:pt idx="954">
                  <c:v>8.5177899742296295E-2</c:v>
                </c:pt>
                <c:pt idx="955">
                  <c:v>0.21986652974229631</c:v>
                </c:pt>
                <c:pt idx="956">
                  <c:v>-1.5549190257703708E-2</c:v>
                </c:pt>
                <c:pt idx="957">
                  <c:v>-7.0254140257703712E-2</c:v>
                </c:pt>
                <c:pt idx="958">
                  <c:v>-6.7067940257703712E-2</c:v>
                </c:pt>
                <c:pt idx="959">
                  <c:v>-0.14502349025770367</c:v>
                </c:pt>
                <c:pt idx="960">
                  <c:v>-2.7094910257703695E-2</c:v>
                </c:pt>
                <c:pt idx="961">
                  <c:v>3.1498059742296303E-2</c:v>
                </c:pt>
                <c:pt idx="962">
                  <c:v>-1.9488420257703701E-2</c:v>
                </c:pt>
                <c:pt idx="963">
                  <c:v>-3.8874550257703699E-2</c:v>
                </c:pt>
                <c:pt idx="964">
                  <c:v>0.16054831974229633</c:v>
                </c:pt>
                <c:pt idx="965">
                  <c:v>0.12639417974229628</c:v>
                </c:pt>
                <c:pt idx="966">
                  <c:v>-5.9781750257703707E-2</c:v>
                </c:pt>
                <c:pt idx="967">
                  <c:v>-8.539384025770369E-2</c:v>
                </c:pt>
                <c:pt idx="968">
                  <c:v>-8.8512800257703694E-2</c:v>
                </c:pt>
                <c:pt idx="969">
                  <c:v>-7.6929040257703696E-2</c:v>
                </c:pt>
                <c:pt idx="970">
                  <c:v>2.2699659742296298E-2</c:v>
                </c:pt>
                <c:pt idx="971">
                  <c:v>0.15053645974229629</c:v>
                </c:pt>
                <c:pt idx="972">
                  <c:v>0.11204675974229629</c:v>
                </c:pt>
                <c:pt idx="973">
                  <c:v>-5.6834170257703702E-2</c:v>
                </c:pt>
                <c:pt idx="974">
                  <c:v>-8.8199340257703707E-2</c:v>
                </c:pt>
                <c:pt idx="975">
                  <c:v>-7.6801860257703705E-2</c:v>
                </c:pt>
                <c:pt idx="976">
                  <c:v>-4.18921402577037E-2</c:v>
                </c:pt>
                <c:pt idx="977">
                  <c:v>1.1547159742296302E-2</c:v>
                </c:pt>
                <c:pt idx="978">
                  <c:v>0.10071195974229631</c:v>
                </c:pt>
                <c:pt idx="979">
                  <c:v>9.2280159742296322E-2</c:v>
                </c:pt>
                <c:pt idx="980">
                  <c:v>-4.03509802577037E-2</c:v>
                </c:pt>
                <c:pt idx="981">
                  <c:v>-6.7746240257703705E-2</c:v>
                </c:pt>
                <c:pt idx="982">
                  <c:v>-5.9436690257703706E-2</c:v>
                </c:pt>
                <c:pt idx="983">
                  <c:v>-5.5263000257703698E-2</c:v>
                </c:pt>
                <c:pt idx="984">
                  <c:v>-5.9808402577037033E-3</c:v>
                </c:pt>
                <c:pt idx="985">
                  <c:v>0.11187015974229629</c:v>
                </c:pt>
                <c:pt idx="986">
                  <c:v>0.13886655974229628</c:v>
                </c:pt>
                <c:pt idx="987">
                  <c:v>-3.0493940257703699E-2</c:v>
                </c:pt>
                <c:pt idx="988">
                  <c:v>-8.28802402577037E-2</c:v>
                </c:pt>
                <c:pt idx="989">
                  <c:v>-6.4098780257703714E-2</c:v>
                </c:pt>
                <c:pt idx="990">
                  <c:v>-6.0356530257703697E-2</c:v>
                </c:pt>
                <c:pt idx="991">
                  <c:v>-1.4449940257703702E-2</c:v>
                </c:pt>
                <c:pt idx="992">
                  <c:v>6.8731959742296289E-2</c:v>
                </c:pt>
                <c:pt idx="993">
                  <c:v>0.1434483697422963</c:v>
                </c:pt>
                <c:pt idx="994">
                  <c:v>7.9395974229630462E-4</c:v>
                </c:pt>
                <c:pt idx="995">
                  <c:v>-7.0664380257703704E-2</c:v>
                </c:pt>
                <c:pt idx="996">
                  <c:v>-6.9624770257703694E-2</c:v>
                </c:pt>
                <c:pt idx="997">
                  <c:v>-7.7388760257703693E-2</c:v>
                </c:pt>
                <c:pt idx="998">
                  <c:v>-2.5956080257703702E-2</c:v>
                </c:pt>
                <c:pt idx="999">
                  <c:v>4.8941759742296295E-2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933-4235-B857-42C07CA4A3FF}"/>
            </c:ext>
          </c:extLst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非線形乗算器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yVal>
            <c:numRef>
              <c:f>Sheet1!$D$1:$D$1000</c:f>
              <c:numCache>
                <c:formatCode>General</c:formatCode>
                <c:ptCount val="1000"/>
                <c:pt idx="0" formatCode="0.00E+00">
                  <c:v>1.0199439742296305E-2</c:v>
                </c:pt>
                <c:pt idx="1">
                  <c:v>0.13444425974229629</c:v>
                </c:pt>
                <c:pt idx="2">
                  <c:v>0.11438935974229632</c:v>
                </c:pt>
                <c:pt idx="3">
                  <c:v>-4.4069750257703703E-2</c:v>
                </c:pt>
                <c:pt idx="4">
                  <c:v>-7.0084340257703701E-2</c:v>
                </c:pt>
                <c:pt idx="5">
                  <c:v>-8.5581502257703695E-2</c:v>
                </c:pt>
                <c:pt idx="6">
                  <c:v>-7.3095090257703693E-2</c:v>
                </c:pt>
                <c:pt idx="7">
                  <c:v>2.42284497422963E-2</c:v>
                </c:pt>
                <c:pt idx="8">
                  <c:v>0.11467465974229628</c:v>
                </c:pt>
                <c:pt idx="9">
                  <c:v>0.12192195974229632</c:v>
                </c:pt>
                <c:pt idx="10">
                  <c:v>-1.9612350257703699E-2</c:v>
                </c:pt>
                <c:pt idx="11">
                  <c:v>-9.1920940257703698E-2</c:v>
                </c:pt>
                <c:pt idx="12">
                  <c:v>-8.7228230257703709E-2</c:v>
                </c:pt>
                <c:pt idx="13">
                  <c:v>-7.7570480257703703E-2</c:v>
                </c:pt>
                <c:pt idx="14">
                  <c:v>-8.3084902577037038E-3</c:v>
                </c:pt>
                <c:pt idx="15">
                  <c:v>0.10818864074229632</c:v>
                </c:pt>
                <c:pt idx="16">
                  <c:v>0.14661895974229627</c:v>
                </c:pt>
                <c:pt idx="17">
                  <c:v>-1.4269270257703701E-2</c:v>
                </c:pt>
                <c:pt idx="18">
                  <c:v>-7.5025940257703705E-2</c:v>
                </c:pt>
                <c:pt idx="19">
                  <c:v>-6.8772170257703713E-2</c:v>
                </c:pt>
                <c:pt idx="20">
                  <c:v>-8.82568302577037E-2</c:v>
                </c:pt>
                <c:pt idx="21">
                  <c:v>-2.47383602577037E-2</c:v>
                </c:pt>
                <c:pt idx="22">
                  <c:v>9.5535889742296293E-2</c:v>
                </c:pt>
                <c:pt idx="23">
                  <c:v>0.15101981974229628</c:v>
                </c:pt>
                <c:pt idx="24">
                  <c:v>2.1310609742296288E-2</c:v>
                </c:pt>
                <c:pt idx="25">
                  <c:v>-6.3031440257703686E-2</c:v>
                </c:pt>
                <c:pt idx="26">
                  <c:v>-9.57390202577037E-2</c:v>
                </c:pt>
                <c:pt idx="27">
                  <c:v>-8.36174002577037E-2</c:v>
                </c:pt>
                <c:pt idx="28">
                  <c:v>-6.07699402577037E-2</c:v>
                </c:pt>
                <c:pt idx="29">
                  <c:v>5.1509419742296295E-2</c:v>
                </c:pt>
                <c:pt idx="30">
                  <c:v>0.16543034974229631</c:v>
                </c:pt>
                <c:pt idx="31">
                  <c:v>6.0197849742296305E-2</c:v>
                </c:pt>
                <c:pt idx="32">
                  <c:v>-6.8887140257703705E-2</c:v>
                </c:pt>
                <c:pt idx="33">
                  <c:v>-8.8063640257703704E-2</c:v>
                </c:pt>
                <c:pt idx="34">
                  <c:v>-7.8473010257703701E-2</c:v>
                </c:pt>
                <c:pt idx="35">
                  <c:v>-5.2212750257703708E-2</c:v>
                </c:pt>
                <c:pt idx="36">
                  <c:v>3.0393559742296294E-2</c:v>
                </c:pt>
                <c:pt idx="37">
                  <c:v>0.15324455974229634</c:v>
                </c:pt>
                <c:pt idx="38">
                  <c:v>0.10632824974229628</c:v>
                </c:pt>
                <c:pt idx="39">
                  <c:v>-5.0232590257703699E-2</c:v>
                </c:pt>
                <c:pt idx="40">
                  <c:v>-9.0706640257703711E-2</c:v>
                </c:pt>
                <c:pt idx="41">
                  <c:v>-8.2165070257703698E-2</c:v>
                </c:pt>
                <c:pt idx="42">
                  <c:v>-7.1386400257703708E-2</c:v>
                </c:pt>
                <c:pt idx="43">
                  <c:v>-1.70356402577037E-2</c:v>
                </c:pt>
                <c:pt idx="44">
                  <c:v>0.1305497997422963</c:v>
                </c:pt>
                <c:pt idx="45">
                  <c:v>0.13037639974229631</c:v>
                </c:pt>
                <c:pt idx="46">
                  <c:v>-2.5831720257703698E-2</c:v>
                </c:pt>
                <c:pt idx="47">
                  <c:v>-8.4631540257703711E-2</c:v>
                </c:pt>
                <c:pt idx="48">
                  <c:v>-8.7978632257703693E-2</c:v>
                </c:pt>
                <c:pt idx="49">
                  <c:v>-7.4596250257703695E-2</c:v>
                </c:pt>
                <c:pt idx="50">
                  <c:v>-1.7790940257703697E-2</c:v>
                </c:pt>
                <c:pt idx="51">
                  <c:v>7.9921959742296309E-2</c:v>
                </c:pt>
                <c:pt idx="52">
                  <c:v>0.1789683697422963</c:v>
                </c:pt>
                <c:pt idx="53">
                  <c:v>4.6634497422963009E-3</c:v>
                </c:pt>
                <c:pt idx="54">
                  <c:v>-6.7942940257703699E-2</c:v>
                </c:pt>
                <c:pt idx="55">
                  <c:v>-8.8157750257703699E-2</c:v>
                </c:pt>
                <c:pt idx="56">
                  <c:v>-9.0983250257703707E-2</c:v>
                </c:pt>
                <c:pt idx="57">
                  <c:v>-4.1957700257703699E-2</c:v>
                </c:pt>
                <c:pt idx="58">
                  <c:v>3.8359059742296309E-2</c:v>
                </c:pt>
                <c:pt idx="59">
                  <c:v>0.16846724974229627</c:v>
                </c:pt>
                <c:pt idx="60">
                  <c:v>3.6307759742296303E-2</c:v>
                </c:pt>
                <c:pt idx="61">
                  <c:v>-5.2411870257703698E-2</c:v>
                </c:pt>
                <c:pt idx="62">
                  <c:v>-0.1045248402577037</c:v>
                </c:pt>
                <c:pt idx="63">
                  <c:v>-9.4084960257703701E-2</c:v>
                </c:pt>
                <c:pt idx="64">
                  <c:v>-6.4395030257703698E-2</c:v>
                </c:pt>
                <c:pt idx="65">
                  <c:v>1.9083149742296301E-2</c:v>
                </c:pt>
                <c:pt idx="66">
                  <c:v>0.13746745974229629</c:v>
                </c:pt>
                <c:pt idx="67">
                  <c:v>0.12904169974229629</c:v>
                </c:pt>
                <c:pt idx="68">
                  <c:v>-5.6517166257703699E-2</c:v>
                </c:pt>
                <c:pt idx="69">
                  <c:v>-0.1038265402577037</c:v>
                </c:pt>
                <c:pt idx="70">
                  <c:v>-0.10817832025770371</c:v>
                </c:pt>
                <c:pt idx="71">
                  <c:v>-7.7333040257703697E-2</c:v>
                </c:pt>
                <c:pt idx="72">
                  <c:v>-8.0265302577036991E-3</c:v>
                </c:pt>
                <c:pt idx="73">
                  <c:v>9.0924959742296294E-2</c:v>
                </c:pt>
                <c:pt idx="74">
                  <c:v>0.16933606974229631</c:v>
                </c:pt>
                <c:pt idx="75">
                  <c:v>-2.84651102577037E-2</c:v>
                </c:pt>
                <c:pt idx="76">
                  <c:v>-7.2112040257703708E-2</c:v>
                </c:pt>
                <c:pt idx="77">
                  <c:v>-0.10049433025770371</c:v>
                </c:pt>
                <c:pt idx="78">
                  <c:v>-0.10574596225770369</c:v>
                </c:pt>
                <c:pt idx="79">
                  <c:v>-4.4142360257703697E-2</c:v>
                </c:pt>
                <c:pt idx="80">
                  <c:v>5.3001979742296285E-2</c:v>
                </c:pt>
                <c:pt idx="81">
                  <c:v>0.18284789974229632</c:v>
                </c:pt>
                <c:pt idx="82">
                  <c:v>5.1930049742296314E-2</c:v>
                </c:pt>
                <c:pt idx="83">
                  <c:v>-5.4646230257703703E-2</c:v>
                </c:pt>
                <c:pt idx="84">
                  <c:v>-0.11319525025770372</c:v>
                </c:pt>
                <c:pt idx="85">
                  <c:v>-9.7714240257703686E-2</c:v>
                </c:pt>
                <c:pt idx="86">
                  <c:v>-6.4813620257703708E-2</c:v>
                </c:pt>
                <c:pt idx="87">
                  <c:v>-2.154640257703698E-3</c:v>
                </c:pt>
                <c:pt idx="88">
                  <c:v>0.13392885974229629</c:v>
                </c:pt>
                <c:pt idx="89">
                  <c:v>0.1187433397422963</c:v>
                </c:pt>
                <c:pt idx="90">
                  <c:v>-6.2509300257703695E-2</c:v>
                </c:pt>
                <c:pt idx="91">
                  <c:v>-9.3208340257703692E-2</c:v>
                </c:pt>
                <c:pt idx="92">
                  <c:v>-8.7591960257703688E-2</c:v>
                </c:pt>
                <c:pt idx="93">
                  <c:v>-7.4879760257703709E-2</c:v>
                </c:pt>
                <c:pt idx="94">
                  <c:v>-3.37427902577037E-2</c:v>
                </c:pt>
                <c:pt idx="95">
                  <c:v>9.0679659742296304E-2</c:v>
                </c:pt>
                <c:pt idx="96">
                  <c:v>0.17457673974229632</c:v>
                </c:pt>
                <c:pt idx="97">
                  <c:v>-5.8764302577037006E-3</c:v>
                </c:pt>
                <c:pt idx="98">
                  <c:v>-7.7808640257703704E-2</c:v>
                </c:pt>
                <c:pt idx="99">
                  <c:v>-8.1603380257703695E-2</c:v>
                </c:pt>
                <c:pt idx="100">
                  <c:v>-9.2573680257703697E-2</c:v>
                </c:pt>
                <c:pt idx="101">
                  <c:v>-2.7085221257703698E-2</c:v>
                </c:pt>
                <c:pt idx="102">
                  <c:v>4.5376859742296299E-2</c:v>
                </c:pt>
                <c:pt idx="103">
                  <c:v>0.18075275974229627</c:v>
                </c:pt>
                <c:pt idx="104">
                  <c:v>7.03824367422963E-2</c:v>
                </c:pt>
                <c:pt idx="105">
                  <c:v>-8.625222025770371E-2</c:v>
                </c:pt>
                <c:pt idx="106">
                  <c:v>-9.7862840257703698E-2</c:v>
                </c:pt>
                <c:pt idx="107">
                  <c:v>-0.1012215242577037</c:v>
                </c:pt>
                <c:pt idx="108">
                  <c:v>-6.5284255257703705E-2</c:v>
                </c:pt>
                <c:pt idx="109">
                  <c:v>-1.35820402577037E-2</c:v>
                </c:pt>
                <c:pt idx="110">
                  <c:v>0.13265925974229631</c:v>
                </c:pt>
                <c:pt idx="111">
                  <c:v>0.15888006974229629</c:v>
                </c:pt>
                <c:pt idx="112">
                  <c:v>-3.6005540257703701E-2</c:v>
                </c:pt>
                <c:pt idx="113">
                  <c:v>-8.3102440257703691E-2</c:v>
                </c:pt>
                <c:pt idx="114">
                  <c:v>-9.2692300257703697E-2</c:v>
                </c:pt>
                <c:pt idx="115">
                  <c:v>-8.1712300257703707E-2</c:v>
                </c:pt>
                <c:pt idx="116">
                  <c:v>-3.0979740257703697E-2</c:v>
                </c:pt>
                <c:pt idx="117">
                  <c:v>7.3630609742296294E-2</c:v>
                </c:pt>
                <c:pt idx="118">
                  <c:v>0.19983951674229627</c:v>
                </c:pt>
                <c:pt idx="119">
                  <c:v>5.8636557742296286E-2</c:v>
                </c:pt>
                <c:pt idx="120">
                  <c:v>-6.59787402577037E-2</c:v>
                </c:pt>
                <c:pt idx="121">
                  <c:v>-0.1021924202577037</c:v>
                </c:pt>
                <c:pt idx="122">
                  <c:v>-9.6404300257703704E-2</c:v>
                </c:pt>
                <c:pt idx="123">
                  <c:v>-5.8275030257703697E-2</c:v>
                </c:pt>
                <c:pt idx="124">
                  <c:v>1.3793039742296294E-2</c:v>
                </c:pt>
                <c:pt idx="125">
                  <c:v>0.15860263974229633</c:v>
                </c:pt>
                <c:pt idx="126">
                  <c:v>0.13903381974229634</c:v>
                </c:pt>
                <c:pt idx="127">
                  <c:v>-3.9435820257703702E-2</c:v>
                </c:pt>
                <c:pt idx="128">
                  <c:v>-9.4857640257703685E-2</c:v>
                </c:pt>
                <c:pt idx="129">
                  <c:v>-8.7848020257703691E-2</c:v>
                </c:pt>
                <c:pt idx="130">
                  <c:v>-7.7767300257703703E-2</c:v>
                </c:pt>
                <c:pt idx="131">
                  <c:v>-2.1618840257703699E-2</c:v>
                </c:pt>
                <c:pt idx="132">
                  <c:v>8.0449259742296289E-2</c:v>
                </c:pt>
                <c:pt idx="133">
                  <c:v>0.18872381974229629</c:v>
                </c:pt>
                <c:pt idx="134">
                  <c:v>3.9816256742296316E-2</c:v>
                </c:pt>
                <c:pt idx="135">
                  <c:v>-7.8111640257703702E-2</c:v>
                </c:pt>
                <c:pt idx="136">
                  <c:v>-0.1056378402577037</c:v>
                </c:pt>
                <c:pt idx="137">
                  <c:v>-9.3345490257703695E-2</c:v>
                </c:pt>
                <c:pt idx="138">
                  <c:v>-4.9228270257703696E-2</c:v>
                </c:pt>
                <c:pt idx="139">
                  <c:v>2.5586969742296302E-2</c:v>
                </c:pt>
                <c:pt idx="140">
                  <c:v>0.14524351974229627</c:v>
                </c:pt>
                <c:pt idx="141">
                  <c:v>0.14958692974229632</c:v>
                </c:pt>
                <c:pt idx="142">
                  <c:v>-5.2063770257703701E-2</c:v>
                </c:pt>
                <c:pt idx="143">
                  <c:v>-9.6087840257703699E-2</c:v>
                </c:pt>
                <c:pt idx="144">
                  <c:v>-7.8580220257703698E-2</c:v>
                </c:pt>
                <c:pt idx="145">
                  <c:v>-9.1523630257703714E-2</c:v>
                </c:pt>
                <c:pt idx="146">
                  <c:v>-1.0362903257703705E-2</c:v>
                </c:pt>
                <c:pt idx="147">
                  <c:v>8.5043339742296303E-2</c:v>
                </c:pt>
                <c:pt idx="148">
                  <c:v>0.1846998597422963</c:v>
                </c:pt>
                <c:pt idx="149">
                  <c:v>7.5281689742296307E-2</c:v>
                </c:pt>
                <c:pt idx="150">
                  <c:v>-6.4581940257703696E-2</c:v>
                </c:pt>
                <c:pt idx="151">
                  <c:v>-9.1793540257703712E-2</c:v>
                </c:pt>
                <c:pt idx="152">
                  <c:v>-8.6515130257703701E-2</c:v>
                </c:pt>
                <c:pt idx="153">
                  <c:v>-4.0829720257703705E-2</c:v>
                </c:pt>
                <c:pt idx="154">
                  <c:v>2.0620089742296295E-2</c:v>
                </c:pt>
                <c:pt idx="155">
                  <c:v>8.4680759742296302E-2</c:v>
                </c:pt>
                <c:pt idx="156">
                  <c:v>0.19418675974229632</c:v>
                </c:pt>
                <c:pt idx="157">
                  <c:v>-5.5296402577037045E-3</c:v>
                </c:pt>
                <c:pt idx="158">
                  <c:v>-8.3344640257703703E-2</c:v>
                </c:pt>
                <c:pt idx="159">
                  <c:v>-7.8662950257703701E-2</c:v>
                </c:pt>
                <c:pt idx="160">
                  <c:v>-8.7099740257703701E-2</c:v>
                </c:pt>
                <c:pt idx="161">
                  <c:v>-1.86467602577037E-2</c:v>
                </c:pt>
                <c:pt idx="162">
                  <c:v>3.1424159742296301E-2</c:v>
                </c:pt>
                <c:pt idx="163">
                  <c:v>0.15215665974229631</c:v>
                </c:pt>
                <c:pt idx="164">
                  <c:v>0.12981463974229629</c:v>
                </c:pt>
                <c:pt idx="165">
                  <c:v>-5.9889860257703702E-2</c:v>
                </c:pt>
                <c:pt idx="166">
                  <c:v>-0.10395994025770369</c:v>
                </c:pt>
                <c:pt idx="167">
                  <c:v>-6.6449910257703707E-2</c:v>
                </c:pt>
                <c:pt idx="168">
                  <c:v>-6.1542640257703701E-2</c:v>
                </c:pt>
                <c:pt idx="169">
                  <c:v>-1.7287220257703698E-2</c:v>
                </c:pt>
                <c:pt idx="170">
                  <c:v>4.124075974229631E-2</c:v>
                </c:pt>
                <c:pt idx="171">
                  <c:v>0.19338405974229633</c:v>
                </c:pt>
                <c:pt idx="172">
                  <c:v>7.1515839742296319E-2</c:v>
                </c:pt>
                <c:pt idx="173">
                  <c:v>-6.0336640257703703E-2</c:v>
                </c:pt>
                <c:pt idx="174">
                  <c:v>-9.7491740257703713E-2</c:v>
                </c:pt>
                <c:pt idx="175">
                  <c:v>-8.3127640257703694E-2</c:v>
                </c:pt>
                <c:pt idx="176">
                  <c:v>-5.6934044257703702E-2</c:v>
                </c:pt>
                <c:pt idx="177">
                  <c:v>-2.0197410257703705E-2</c:v>
                </c:pt>
                <c:pt idx="178">
                  <c:v>6.62619397422963E-2</c:v>
                </c:pt>
                <c:pt idx="179">
                  <c:v>0.20064297974229628</c:v>
                </c:pt>
                <c:pt idx="180">
                  <c:v>2.4275297422962951E-3</c:v>
                </c:pt>
                <c:pt idx="181">
                  <c:v>-6.9137540257703689E-2</c:v>
                </c:pt>
                <c:pt idx="182">
                  <c:v>-7.8790435257703698E-2</c:v>
                </c:pt>
                <c:pt idx="183">
                  <c:v>-0.1082052202577037</c:v>
                </c:pt>
                <c:pt idx="184">
                  <c:v>-6.1127650257703704E-2</c:v>
                </c:pt>
                <c:pt idx="185">
                  <c:v>2.3637097422962959E-3</c:v>
                </c:pt>
                <c:pt idx="186">
                  <c:v>9.5571049742296299E-2</c:v>
                </c:pt>
                <c:pt idx="187">
                  <c:v>0.20292236974229633</c:v>
                </c:pt>
                <c:pt idx="188">
                  <c:v>-3.6374490257703701E-2</c:v>
                </c:pt>
                <c:pt idx="189">
                  <c:v>-6.0205440257703691E-2</c:v>
                </c:pt>
                <c:pt idx="190">
                  <c:v>-8.0501140257703691E-2</c:v>
                </c:pt>
                <c:pt idx="191">
                  <c:v>-0.11755793525770369</c:v>
                </c:pt>
                <c:pt idx="192">
                  <c:v>-4.8933450257703702E-2</c:v>
                </c:pt>
                <c:pt idx="193">
                  <c:v>3.2907297422963035E-3</c:v>
                </c:pt>
                <c:pt idx="194">
                  <c:v>7.54826097422963E-2</c:v>
                </c:pt>
                <c:pt idx="195">
                  <c:v>0.21112463974229628</c:v>
                </c:pt>
                <c:pt idx="196">
                  <c:v>-7.4087702577037007E-3</c:v>
                </c:pt>
                <c:pt idx="197">
                  <c:v>-6.0981240257703691E-2</c:v>
                </c:pt>
                <c:pt idx="198">
                  <c:v>-8.8507040257703701E-2</c:v>
                </c:pt>
                <c:pt idx="199">
                  <c:v>-0.1125950702577037</c:v>
                </c:pt>
                <c:pt idx="200">
                  <c:v>-5.3987390257703702E-2</c:v>
                </c:pt>
                <c:pt idx="201">
                  <c:v>-6.7016602577037072E-3</c:v>
                </c:pt>
                <c:pt idx="202">
                  <c:v>2.5047959742296295E-2</c:v>
                </c:pt>
                <c:pt idx="203">
                  <c:v>0.22692746674229636</c:v>
                </c:pt>
                <c:pt idx="204">
                  <c:v>6.6536749742296286E-2</c:v>
                </c:pt>
                <c:pt idx="205">
                  <c:v>-3.9887220257703714E-2</c:v>
                </c:pt>
                <c:pt idx="206">
                  <c:v>-7.7540220257703699E-2</c:v>
                </c:pt>
                <c:pt idx="207">
                  <c:v>-0.10875398025770371</c:v>
                </c:pt>
                <c:pt idx="208">
                  <c:v>-6.758454025770369E-2</c:v>
                </c:pt>
                <c:pt idx="209">
                  <c:v>-1.7456230257703698E-2</c:v>
                </c:pt>
                <c:pt idx="210">
                  <c:v>-1.4169740257703702E-2</c:v>
                </c:pt>
                <c:pt idx="211">
                  <c:v>6.6222219742296307E-2</c:v>
                </c:pt>
                <c:pt idx="212">
                  <c:v>0.2233860697422963</c:v>
                </c:pt>
                <c:pt idx="213">
                  <c:v>1.9412259742296302E-2</c:v>
                </c:pt>
                <c:pt idx="214">
                  <c:v>-4.4811740257703708E-2</c:v>
                </c:pt>
                <c:pt idx="215">
                  <c:v>-6.2126340257703701E-2</c:v>
                </c:pt>
                <c:pt idx="216">
                  <c:v>-0.13065984025770372</c:v>
                </c:pt>
                <c:pt idx="217">
                  <c:v>-7.6256040257703689E-2</c:v>
                </c:pt>
                <c:pt idx="218">
                  <c:v>7.4439597422963008E-3</c:v>
                </c:pt>
                <c:pt idx="219">
                  <c:v>-4.1781102577037009E-3</c:v>
                </c:pt>
                <c:pt idx="220">
                  <c:v>-5.3574130257703703E-2</c:v>
                </c:pt>
                <c:pt idx="221">
                  <c:v>-3.4180340257703702E-2</c:v>
                </c:pt>
                <c:pt idx="222">
                  <c:v>7.6944159742296306E-2</c:v>
                </c:pt>
                <c:pt idx="223">
                  <c:v>0.10883365974229629</c:v>
                </c:pt>
                <c:pt idx="224">
                  <c:v>-7.7521602577036962E-3</c:v>
                </c:pt>
                <c:pt idx="225">
                  <c:v>6.721389742296309E-3</c:v>
                </c:pt>
                <c:pt idx="226">
                  <c:v>-2.7498524257703699E-2</c:v>
                </c:pt>
                <c:pt idx="227">
                  <c:v>5.7952897422963029E-3</c:v>
                </c:pt>
                <c:pt idx="228">
                  <c:v>5.0980059742296302E-2</c:v>
                </c:pt>
                <c:pt idx="229">
                  <c:v>6.9346059742296295E-2</c:v>
                </c:pt>
                <c:pt idx="230">
                  <c:v>2.64814597422963E-2</c:v>
                </c:pt>
                <c:pt idx="231">
                  <c:v>-2.9281590257703698E-2</c:v>
                </c:pt>
                <c:pt idx="232">
                  <c:v>-2.4238920257703703E-2</c:v>
                </c:pt>
                <c:pt idx="233">
                  <c:v>-1.3918800257703704E-2</c:v>
                </c:pt>
                <c:pt idx="234">
                  <c:v>9.516159742296304E-3</c:v>
                </c:pt>
                <c:pt idx="235">
                  <c:v>2.5257159742296302E-2</c:v>
                </c:pt>
                <c:pt idx="236">
                  <c:v>6.0003059742296305E-2</c:v>
                </c:pt>
                <c:pt idx="237">
                  <c:v>6.6412197422962976E-3</c:v>
                </c:pt>
                <c:pt idx="238">
                  <c:v>-2.6419340257703698E-2</c:v>
                </c:pt>
                <c:pt idx="239">
                  <c:v>-2.5588210257703699E-2</c:v>
                </c:pt>
                <c:pt idx="240">
                  <c:v>-1.3366102577037006E-3</c:v>
                </c:pt>
                <c:pt idx="241">
                  <c:v>9.1800597422962982E-3</c:v>
                </c:pt>
                <c:pt idx="242">
                  <c:v>4.0780159742296304E-2</c:v>
                </c:pt>
                <c:pt idx="243">
                  <c:v>6.6304259742296298E-2</c:v>
                </c:pt>
                <c:pt idx="244">
                  <c:v>2.6227059742296305E-2</c:v>
                </c:pt>
                <c:pt idx="245">
                  <c:v>-2.8577730257703708E-2</c:v>
                </c:pt>
                <c:pt idx="246">
                  <c:v>-4.25668802577037E-2</c:v>
                </c:pt>
                <c:pt idx="247">
                  <c:v>-1.1724640257703697E-2</c:v>
                </c:pt>
                <c:pt idx="248">
                  <c:v>2.9978549742296301E-2</c:v>
                </c:pt>
                <c:pt idx="249">
                  <c:v>5.1524179742296297E-2</c:v>
                </c:pt>
                <c:pt idx="250">
                  <c:v>4.8473859742296302E-2</c:v>
                </c:pt>
                <c:pt idx="251">
                  <c:v>6.496359742296301E-3</c:v>
                </c:pt>
                <c:pt idx="252">
                  <c:v>-2.9766640257703699E-2</c:v>
                </c:pt>
                <c:pt idx="253">
                  <c:v>-4.9301428657703705E-2</c:v>
                </c:pt>
                <c:pt idx="254">
                  <c:v>-1.5479180257703708E-2</c:v>
                </c:pt>
                <c:pt idx="255">
                  <c:v>3.4251749742296299E-2</c:v>
                </c:pt>
                <c:pt idx="256">
                  <c:v>5.7865539742296301E-2</c:v>
                </c:pt>
                <c:pt idx="257">
                  <c:v>6.3496659742296291E-2</c:v>
                </c:pt>
                <c:pt idx="258">
                  <c:v>-7.1242402577036991E-3</c:v>
                </c:pt>
                <c:pt idx="259">
                  <c:v>-2.0135890257703702E-2</c:v>
                </c:pt>
                <c:pt idx="260">
                  <c:v>-3.7053690257703706E-2</c:v>
                </c:pt>
                <c:pt idx="261">
                  <c:v>-2.5696733257703698E-2</c:v>
                </c:pt>
                <c:pt idx="262">
                  <c:v>2.3962979742296296E-2</c:v>
                </c:pt>
                <c:pt idx="263">
                  <c:v>8.0118820742296315E-2</c:v>
                </c:pt>
                <c:pt idx="264">
                  <c:v>4.3954759742296304E-2</c:v>
                </c:pt>
                <c:pt idx="265">
                  <c:v>5.5075974229630564E-4</c:v>
                </c:pt>
                <c:pt idx="266">
                  <c:v>-4.1071810257703692E-2</c:v>
                </c:pt>
                <c:pt idx="267">
                  <c:v>-2.6560420257703696E-2</c:v>
                </c:pt>
                <c:pt idx="268">
                  <c:v>-3.9072280257703693E-2</c:v>
                </c:pt>
                <c:pt idx="269">
                  <c:v>3.0605679742296305E-2</c:v>
                </c:pt>
                <c:pt idx="270">
                  <c:v>8.9286859742296304E-2</c:v>
                </c:pt>
                <c:pt idx="271">
                  <c:v>5.4046459742296299E-2</c:v>
                </c:pt>
                <c:pt idx="272">
                  <c:v>-1.1183940257703699E-2</c:v>
                </c:pt>
                <c:pt idx="273">
                  <c:v>-3.8671300257703697E-2</c:v>
                </c:pt>
                <c:pt idx="274">
                  <c:v>-4.6303990257703702E-2</c:v>
                </c:pt>
                <c:pt idx="275">
                  <c:v>-2.8459820257703699E-2</c:v>
                </c:pt>
                <c:pt idx="276">
                  <c:v>1.7784379742296304E-2</c:v>
                </c:pt>
                <c:pt idx="277">
                  <c:v>9.9575049742296293E-2</c:v>
                </c:pt>
                <c:pt idx="278">
                  <c:v>6.0748559742296301E-2</c:v>
                </c:pt>
                <c:pt idx="279">
                  <c:v>-1.14814102577037E-2</c:v>
                </c:pt>
                <c:pt idx="280">
                  <c:v>-5.3289700257703701E-2</c:v>
                </c:pt>
                <c:pt idx="281">
                  <c:v>-5.2938090257703699E-2</c:v>
                </c:pt>
                <c:pt idx="282">
                  <c:v>-3.0533160257703702E-2</c:v>
                </c:pt>
                <c:pt idx="283">
                  <c:v>2.4605349742296306E-2</c:v>
                </c:pt>
                <c:pt idx="284">
                  <c:v>9.5403349742296292E-2</c:v>
                </c:pt>
                <c:pt idx="285">
                  <c:v>5.5491579742296293E-2</c:v>
                </c:pt>
                <c:pt idx="286">
                  <c:v>-1.9416090257703699E-2</c:v>
                </c:pt>
                <c:pt idx="287">
                  <c:v>-5.7530890257703707E-2</c:v>
                </c:pt>
                <c:pt idx="288">
                  <c:v>-6.1391883257703693E-2</c:v>
                </c:pt>
                <c:pt idx="289">
                  <c:v>-1.0256520257703704E-2</c:v>
                </c:pt>
                <c:pt idx="290">
                  <c:v>3.6314059742296317E-2</c:v>
                </c:pt>
                <c:pt idx="291">
                  <c:v>8.7560789742296294E-2</c:v>
                </c:pt>
                <c:pt idx="292">
                  <c:v>6.6323359742296292E-2</c:v>
                </c:pt>
                <c:pt idx="293">
                  <c:v>-3.1544440257703699E-2</c:v>
                </c:pt>
                <c:pt idx="294">
                  <c:v>-5.6115040257703697E-2</c:v>
                </c:pt>
                <c:pt idx="295">
                  <c:v>-6.9245660257703706E-2</c:v>
                </c:pt>
                <c:pt idx="296">
                  <c:v>-2.9784330257703703E-2</c:v>
                </c:pt>
                <c:pt idx="297">
                  <c:v>3.6128339742296303E-2</c:v>
                </c:pt>
                <c:pt idx="298">
                  <c:v>0.10016585974229632</c:v>
                </c:pt>
                <c:pt idx="299">
                  <c:v>6.9831059742296309E-2</c:v>
                </c:pt>
                <c:pt idx="300">
                  <c:v>-4.1014640257703697E-2</c:v>
                </c:pt>
                <c:pt idx="301">
                  <c:v>-5.4241610257703701E-2</c:v>
                </c:pt>
                <c:pt idx="302">
                  <c:v>-7.53822302577037E-2</c:v>
                </c:pt>
                <c:pt idx="303">
                  <c:v>-2.4653650257703698E-2</c:v>
                </c:pt>
                <c:pt idx="304">
                  <c:v>2.86353597422963E-2</c:v>
                </c:pt>
                <c:pt idx="305">
                  <c:v>0.10110380974229631</c:v>
                </c:pt>
                <c:pt idx="306">
                  <c:v>6.783008974229629E-2</c:v>
                </c:pt>
                <c:pt idx="307">
                  <c:v>-2.2731640257703703E-2</c:v>
                </c:pt>
                <c:pt idx="308">
                  <c:v>-8.1775780257703698E-2</c:v>
                </c:pt>
                <c:pt idx="309">
                  <c:v>-6.3204860257703693E-2</c:v>
                </c:pt>
                <c:pt idx="310">
                  <c:v>-4.1482486257703705E-2</c:v>
                </c:pt>
                <c:pt idx="311">
                  <c:v>3.2082229742296298E-2</c:v>
                </c:pt>
                <c:pt idx="312">
                  <c:v>0.1009923597422963</c:v>
                </c:pt>
                <c:pt idx="313">
                  <c:v>5.0284149742296294E-2</c:v>
                </c:pt>
                <c:pt idx="314">
                  <c:v>-1.5439730257703701E-2</c:v>
                </c:pt>
                <c:pt idx="315">
                  <c:v>-7.1525770257703708E-2</c:v>
                </c:pt>
                <c:pt idx="316">
                  <c:v>-7.2325690257703718E-2</c:v>
                </c:pt>
                <c:pt idx="317">
                  <c:v>-3.5739830257703699E-2</c:v>
                </c:pt>
                <c:pt idx="318">
                  <c:v>3.1938559742296299E-2</c:v>
                </c:pt>
                <c:pt idx="319">
                  <c:v>0.10213945974229631</c:v>
                </c:pt>
                <c:pt idx="320">
                  <c:v>5.8229359742296302E-2</c:v>
                </c:pt>
                <c:pt idx="321">
                  <c:v>-2.7266640257703704E-2</c:v>
                </c:pt>
                <c:pt idx="322">
                  <c:v>-4.5805610257703702E-2</c:v>
                </c:pt>
                <c:pt idx="323">
                  <c:v>-4.8904620257703701E-2</c:v>
                </c:pt>
                <c:pt idx="324">
                  <c:v>-2.7967040257703701E-2</c:v>
                </c:pt>
                <c:pt idx="325">
                  <c:v>4.041915974229629E-2</c:v>
                </c:pt>
                <c:pt idx="326">
                  <c:v>9.7774969742296283E-2</c:v>
                </c:pt>
                <c:pt idx="327">
                  <c:v>6.6760149742296299E-2</c:v>
                </c:pt>
                <c:pt idx="328">
                  <c:v>-2.7173790257703695E-2</c:v>
                </c:pt>
                <c:pt idx="329">
                  <c:v>-7.8337660257703695E-2</c:v>
                </c:pt>
                <c:pt idx="330">
                  <c:v>-4.6973720257703702E-2</c:v>
                </c:pt>
                <c:pt idx="331">
                  <c:v>-2.1026258257703698E-2</c:v>
                </c:pt>
                <c:pt idx="332">
                  <c:v>3.6022869742296293E-2</c:v>
                </c:pt>
                <c:pt idx="333">
                  <c:v>0.10717685974229631</c:v>
                </c:pt>
                <c:pt idx="334">
                  <c:v>6.1223359742296299E-2</c:v>
                </c:pt>
                <c:pt idx="335">
                  <c:v>-3.4804670257703701E-2</c:v>
                </c:pt>
                <c:pt idx="336">
                  <c:v>-5.9312480257703699E-2</c:v>
                </c:pt>
                <c:pt idx="337">
                  <c:v>-6.7440470257703694E-2</c:v>
                </c:pt>
                <c:pt idx="338">
                  <c:v>-2.51718202577037E-2</c:v>
                </c:pt>
                <c:pt idx="339">
                  <c:v>4.9288859742296298E-2</c:v>
                </c:pt>
                <c:pt idx="340">
                  <c:v>0.1113414597422963</c:v>
                </c:pt>
                <c:pt idx="341">
                  <c:v>7.5530739742296293E-2</c:v>
                </c:pt>
                <c:pt idx="342">
                  <c:v>-2.5547910257703695E-2</c:v>
                </c:pt>
                <c:pt idx="343">
                  <c:v>-7.5666980257703687E-2</c:v>
                </c:pt>
                <c:pt idx="344">
                  <c:v>-7.3862680257703706E-2</c:v>
                </c:pt>
                <c:pt idx="345">
                  <c:v>-4.9743660257703701E-2</c:v>
                </c:pt>
                <c:pt idx="346">
                  <c:v>5.2545719742296298E-2</c:v>
                </c:pt>
                <c:pt idx="347">
                  <c:v>0.13108295974229628</c:v>
                </c:pt>
                <c:pt idx="348">
                  <c:v>6.955505974229631E-2</c:v>
                </c:pt>
                <c:pt idx="349">
                  <c:v>-3.5935250257703694E-2</c:v>
                </c:pt>
                <c:pt idx="350">
                  <c:v>-6.6108820257703704E-2</c:v>
                </c:pt>
                <c:pt idx="351">
                  <c:v>-7.3826456257703704E-2</c:v>
                </c:pt>
                <c:pt idx="352">
                  <c:v>-3.41688102577037E-2</c:v>
                </c:pt>
                <c:pt idx="353">
                  <c:v>3.6868759742296295E-2</c:v>
                </c:pt>
                <c:pt idx="354">
                  <c:v>0.13902527974229628</c:v>
                </c:pt>
                <c:pt idx="355">
                  <c:v>7.1601659742296292E-2</c:v>
                </c:pt>
                <c:pt idx="356">
                  <c:v>-2.6300740257703705E-2</c:v>
                </c:pt>
                <c:pt idx="357">
                  <c:v>-5.9894040257703701E-2</c:v>
                </c:pt>
                <c:pt idx="358">
                  <c:v>-8.3491363027703699E-2</c:v>
                </c:pt>
                <c:pt idx="359">
                  <c:v>-4.7477000257703704E-2</c:v>
                </c:pt>
                <c:pt idx="360">
                  <c:v>2.7876597422963056E-3</c:v>
                </c:pt>
                <c:pt idx="361">
                  <c:v>0.1287626197422963</c:v>
                </c:pt>
                <c:pt idx="362">
                  <c:v>0.11080355974229629</c:v>
                </c:pt>
                <c:pt idx="363">
                  <c:v>-2.6739640257703701E-2</c:v>
                </c:pt>
                <c:pt idx="364">
                  <c:v>-7.8948480257703707E-2</c:v>
                </c:pt>
                <c:pt idx="365">
                  <c:v>-8.2985550257703697E-2</c:v>
                </c:pt>
                <c:pt idx="366">
                  <c:v>-5.1068380257703702E-2</c:v>
                </c:pt>
                <c:pt idx="367">
                  <c:v>1.6787459742296292E-2</c:v>
                </c:pt>
                <c:pt idx="368">
                  <c:v>9.1003459742296303E-2</c:v>
                </c:pt>
                <c:pt idx="369">
                  <c:v>0.1272531397422963</c:v>
                </c:pt>
                <c:pt idx="370">
                  <c:v>-1.7149660257703699E-2</c:v>
                </c:pt>
                <c:pt idx="371">
                  <c:v>-7.3286520257703713E-2</c:v>
                </c:pt>
                <c:pt idx="372">
                  <c:v>-8.8741307257703711E-2</c:v>
                </c:pt>
                <c:pt idx="373">
                  <c:v>-4.1355360257703692E-2</c:v>
                </c:pt>
                <c:pt idx="374">
                  <c:v>6.6722697422962954E-3</c:v>
                </c:pt>
                <c:pt idx="375">
                  <c:v>0.10103905974229628</c:v>
                </c:pt>
                <c:pt idx="376">
                  <c:v>0.12898995974229627</c:v>
                </c:pt>
                <c:pt idx="377">
                  <c:v>-6.3154602577036971E-3</c:v>
                </c:pt>
                <c:pt idx="378">
                  <c:v>-8.2103739257703701E-2</c:v>
                </c:pt>
                <c:pt idx="379">
                  <c:v>-8.5365890257703705E-2</c:v>
                </c:pt>
                <c:pt idx="380">
                  <c:v>-5.2531740257703699E-2</c:v>
                </c:pt>
                <c:pt idx="381">
                  <c:v>3.6369897422962975E-3</c:v>
                </c:pt>
                <c:pt idx="382">
                  <c:v>7.7114839742296298E-2</c:v>
                </c:pt>
                <c:pt idx="383">
                  <c:v>0.14349695974229632</c:v>
                </c:pt>
                <c:pt idx="384">
                  <c:v>1.1063659742296304E-2</c:v>
                </c:pt>
                <c:pt idx="385">
                  <c:v>-7.79268712577037E-2</c:v>
                </c:pt>
                <c:pt idx="386">
                  <c:v>-7.7304420257703704E-2</c:v>
                </c:pt>
                <c:pt idx="387">
                  <c:v>-6.1569960257703706E-2</c:v>
                </c:pt>
                <c:pt idx="388">
                  <c:v>1.9308697422963025E-3</c:v>
                </c:pt>
                <c:pt idx="389">
                  <c:v>8.0239519742296303E-2</c:v>
                </c:pt>
                <c:pt idx="390">
                  <c:v>0.13341585974229631</c:v>
                </c:pt>
                <c:pt idx="391">
                  <c:v>9.4165974229630175E-4</c:v>
                </c:pt>
                <c:pt idx="392">
                  <c:v>-7.1354483257703688E-2</c:v>
                </c:pt>
                <c:pt idx="393">
                  <c:v>-9.1586680257703695E-2</c:v>
                </c:pt>
                <c:pt idx="394">
                  <c:v>-6.3649440257703693E-2</c:v>
                </c:pt>
                <c:pt idx="395">
                  <c:v>-1.0301210257703704E-2</c:v>
                </c:pt>
                <c:pt idx="396">
                  <c:v>6.5485619742296303E-2</c:v>
                </c:pt>
                <c:pt idx="397">
                  <c:v>0.1486815597422963</c:v>
                </c:pt>
                <c:pt idx="398">
                  <c:v>4.0514759742296305E-2</c:v>
                </c:pt>
                <c:pt idx="399">
                  <c:v>-7.0135750257703716E-2</c:v>
                </c:pt>
                <c:pt idx="400">
                  <c:v>-0.1000043402577037</c:v>
                </c:pt>
                <c:pt idx="401">
                  <c:v>-6.6444510257703704E-2</c:v>
                </c:pt>
                <c:pt idx="402">
                  <c:v>-1.8780800257703699E-2</c:v>
                </c:pt>
                <c:pt idx="403">
                  <c:v>4.2549909742296305E-2</c:v>
                </c:pt>
                <c:pt idx="404">
                  <c:v>0.1497608597422963</c:v>
                </c:pt>
                <c:pt idx="405">
                  <c:v>7.2234769742296298E-2</c:v>
                </c:pt>
                <c:pt idx="406">
                  <c:v>-5.4543310257703703E-2</c:v>
                </c:pt>
                <c:pt idx="407">
                  <c:v>-0.1005989402577037</c:v>
                </c:pt>
                <c:pt idx="408">
                  <c:v>-6.3279840257703696E-2</c:v>
                </c:pt>
                <c:pt idx="409">
                  <c:v>-3.9980310257703697E-2</c:v>
                </c:pt>
                <c:pt idx="410">
                  <c:v>2.9468529742296301E-2</c:v>
                </c:pt>
                <c:pt idx="411">
                  <c:v>0.1257840197422963</c:v>
                </c:pt>
                <c:pt idx="412">
                  <c:v>0.10761905974229631</c:v>
                </c:pt>
                <c:pt idx="413">
                  <c:v>-5.5245260257703703E-2</c:v>
                </c:pt>
                <c:pt idx="414">
                  <c:v>-9.0069680257703691E-2</c:v>
                </c:pt>
                <c:pt idx="415">
                  <c:v>-6.733524025770371E-2</c:v>
                </c:pt>
                <c:pt idx="416">
                  <c:v>-4.7061250257703705E-2</c:v>
                </c:pt>
                <c:pt idx="417">
                  <c:v>1.8162769742296303E-2</c:v>
                </c:pt>
                <c:pt idx="418">
                  <c:v>0.10061545974229631</c:v>
                </c:pt>
                <c:pt idx="419">
                  <c:v>0.14576200974229631</c:v>
                </c:pt>
                <c:pt idx="420">
                  <c:v>-4.7673240257703697E-2</c:v>
                </c:pt>
                <c:pt idx="421">
                  <c:v>-8.3986530257703709E-2</c:v>
                </c:pt>
                <c:pt idx="422">
                  <c:v>-8.8060000257703705E-2</c:v>
                </c:pt>
                <c:pt idx="423">
                  <c:v>-5.6692230257703702E-2</c:v>
                </c:pt>
                <c:pt idx="424">
                  <c:v>-1.4071462577036967E-3</c:v>
                </c:pt>
                <c:pt idx="425">
                  <c:v>8.2964159742296317E-2</c:v>
                </c:pt>
                <c:pt idx="426">
                  <c:v>0.15881375974229628</c:v>
                </c:pt>
                <c:pt idx="427">
                  <c:v>-1.1185340257703704E-2</c:v>
                </c:pt>
                <c:pt idx="428">
                  <c:v>-7.449002025770371E-2</c:v>
                </c:pt>
                <c:pt idx="429">
                  <c:v>-9.9701730257703694E-2</c:v>
                </c:pt>
                <c:pt idx="430">
                  <c:v>-6.9454340257703695E-2</c:v>
                </c:pt>
                <c:pt idx="431">
                  <c:v>-2.5847070257703698E-2</c:v>
                </c:pt>
                <c:pt idx="432">
                  <c:v>6.4586559742296296E-2</c:v>
                </c:pt>
                <c:pt idx="433">
                  <c:v>0.1553408197422963</c:v>
                </c:pt>
                <c:pt idx="434">
                  <c:v>3.9053529742296297E-2</c:v>
                </c:pt>
                <c:pt idx="435">
                  <c:v>-6.4520640257703696E-2</c:v>
                </c:pt>
                <c:pt idx="436">
                  <c:v>-9.0742130257703696E-2</c:v>
                </c:pt>
                <c:pt idx="437">
                  <c:v>-7.89706402577037E-2</c:v>
                </c:pt>
                <c:pt idx="438">
                  <c:v>-4.72469002577037E-2</c:v>
                </c:pt>
                <c:pt idx="439">
                  <c:v>3.4420629742296302E-2</c:v>
                </c:pt>
                <c:pt idx="440">
                  <c:v>0.13637074974229629</c:v>
                </c:pt>
                <c:pt idx="441">
                  <c:v>0.1015649697422963</c:v>
                </c:pt>
                <c:pt idx="442">
                  <c:v>-7.3200940257703698E-2</c:v>
                </c:pt>
                <c:pt idx="443">
                  <c:v>-0.1005353202577037</c:v>
                </c:pt>
                <c:pt idx="444">
                  <c:v>-9.1587790257703708E-2</c:v>
                </c:pt>
                <c:pt idx="445">
                  <c:v>-5.5682830257703694E-2</c:v>
                </c:pt>
                <c:pt idx="446">
                  <c:v>2.4162869742296304E-2</c:v>
                </c:pt>
                <c:pt idx="447">
                  <c:v>0.11455125974229631</c:v>
                </c:pt>
                <c:pt idx="448">
                  <c:v>0.15445921974229632</c:v>
                </c:pt>
                <c:pt idx="449">
                  <c:v>-4.6531940257703699E-2</c:v>
                </c:pt>
                <c:pt idx="450">
                  <c:v>-8.4198540257703708E-2</c:v>
                </c:pt>
                <c:pt idx="451">
                  <c:v>-9.28904072577037E-2</c:v>
                </c:pt>
                <c:pt idx="452">
                  <c:v>-6.7309310257703703E-2</c:v>
                </c:pt>
                <c:pt idx="453">
                  <c:v>-9.5464302577037037E-3</c:v>
                </c:pt>
                <c:pt idx="454">
                  <c:v>9.0864389742296311E-2</c:v>
                </c:pt>
                <c:pt idx="455">
                  <c:v>0.18809897174229628</c:v>
                </c:pt>
                <c:pt idx="456">
                  <c:v>-5.5665402577037004E-3</c:v>
                </c:pt>
                <c:pt idx="457">
                  <c:v>-7.4774840257703701E-2</c:v>
                </c:pt>
                <c:pt idx="458">
                  <c:v>-0.1119429602577037</c:v>
                </c:pt>
                <c:pt idx="459">
                  <c:v>-8.1062330257703707E-2</c:v>
                </c:pt>
                <c:pt idx="460">
                  <c:v>-2.9270340257703704E-2</c:v>
                </c:pt>
                <c:pt idx="461">
                  <c:v>5.7057979742296303E-2</c:v>
                </c:pt>
                <c:pt idx="462">
                  <c:v>0.18232342974229632</c:v>
                </c:pt>
                <c:pt idx="463">
                  <c:v>7.1134549742296299E-2</c:v>
                </c:pt>
                <c:pt idx="464">
                  <c:v>-5.4663390257703712E-2</c:v>
                </c:pt>
                <c:pt idx="465">
                  <c:v>-9.3157120257703702E-2</c:v>
                </c:pt>
                <c:pt idx="466">
                  <c:v>-9.8184950257703699E-2</c:v>
                </c:pt>
                <c:pt idx="467">
                  <c:v>-5.2762930257703698E-2</c:v>
                </c:pt>
                <c:pt idx="468">
                  <c:v>4.2756979742296308E-2</c:v>
                </c:pt>
                <c:pt idx="469">
                  <c:v>0.14848152974229628</c:v>
                </c:pt>
                <c:pt idx="470">
                  <c:v>0.1480313697422963</c:v>
                </c:pt>
                <c:pt idx="471">
                  <c:v>-6.4777560257703704E-2</c:v>
                </c:pt>
                <c:pt idx="472">
                  <c:v>-8.5362540257703706E-2</c:v>
                </c:pt>
                <c:pt idx="473">
                  <c:v>-9.4739550257703697E-2</c:v>
                </c:pt>
                <c:pt idx="474">
                  <c:v>-8.6089690257703702E-2</c:v>
                </c:pt>
                <c:pt idx="475">
                  <c:v>1.13480497422963E-2</c:v>
                </c:pt>
                <c:pt idx="476">
                  <c:v>8.7232759742296315E-2</c:v>
                </c:pt>
                <c:pt idx="477">
                  <c:v>0.20076210374229631</c:v>
                </c:pt>
                <c:pt idx="478">
                  <c:v>-1.6541340257703704E-2</c:v>
                </c:pt>
                <c:pt idx="479">
                  <c:v>-6.349394025770369E-2</c:v>
                </c:pt>
                <c:pt idx="480">
                  <c:v>-9.873746225770369E-2</c:v>
                </c:pt>
                <c:pt idx="481">
                  <c:v>-7.8773770257703712E-2</c:v>
                </c:pt>
                <c:pt idx="482">
                  <c:v>-2.6086340257703698E-2</c:v>
                </c:pt>
                <c:pt idx="483">
                  <c:v>3.825108974229631E-2</c:v>
                </c:pt>
                <c:pt idx="484">
                  <c:v>0.1887279297422963</c:v>
                </c:pt>
                <c:pt idx="485">
                  <c:v>7.4434809742296298E-2</c:v>
                </c:pt>
                <c:pt idx="486">
                  <c:v>-4.591554025770371E-2</c:v>
                </c:pt>
                <c:pt idx="487">
                  <c:v>-9.2374340257703705E-2</c:v>
                </c:pt>
                <c:pt idx="488">
                  <c:v>-9.0756780257703715E-2</c:v>
                </c:pt>
                <c:pt idx="489">
                  <c:v>-5.5195947257703701E-2</c:v>
                </c:pt>
                <c:pt idx="490">
                  <c:v>2.6407545742296305E-2</c:v>
                </c:pt>
                <c:pt idx="491">
                  <c:v>0.13241878974229626</c:v>
                </c:pt>
                <c:pt idx="492">
                  <c:v>0.17491586574229628</c:v>
                </c:pt>
                <c:pt idx="493">
                  <c:v>-3.1600720257703697E-2</c:v>
                </c:pt>
                <c:pt idx="494">
                  <c:v>-6.9206240257703694E-2</c:v>
                </c:pt>
                <c:pt idx="495">
                  <c:v>-9.5898943257703706E-2</c:v>
                </c:pt>
                <c:pt idx="496">
                  <c:v>-7.2741220257703687E-2</c:v>
                </c:pt>
                <c:pt idx="497">
                  <c:v>-3.0526050257703701E-2</c:v>
                </c:pt>
                <c:pt idx="498">
                  <c:v>5.8137559742296299E-2</c:v>
                </c:pt>
                <c:pt idx="499">
                  <c:v>0.21045376974229629</c:v>
                </c:pt>
                <c:pt idx="500">
                  <c:v>4.801188974229631E-2</c:v>
                </c:pt>
                <c:pt idx="501">
                  <c:v>-6.4722140257703689E-2</c:v>
                </c:pt>
                <c:pt idx="502">
                  <c:v>-9.4385160257703701E-2</c:v>
                </c:pt>
                <c:pt idx="503">
                  <c:v>-8.2406940257703704E-2</c:v>
                </c:pt>
                <c:pt idx="504">
                  <c:v>-5.4806400257703697E-2</c:v>
                </c:pt>
                <c:pt idx="505">
                  <c:v>2.2955529742296303E-2</c:v>
                </c:pt>
                <c:pt idx="506">
                  <c:v>0.15994826974229631</c:v>
                </c:pt>
                <c:pt idx="507">
                  <c:v>0.13943961974229629</c:v>
                </c:pt>
                <c:pt idx="508">
                  <c:v>-5.4747800257703705E-2</c:v>
                </c:pt>
                <c:pt idx="509">
                  <c:v>-8.78545402577037E-2</c:v>
                </c:pt>
                <c:pt idx="510">
                  <c:v>-8.6220660257703696E-2</c:v>
                </c:pt>
                <c:pt idx="511">
                  <c:v>-6.97105792577037E-2</c:v>
                </c:pt>
                <c:pt idx="512">
                  <c:v>-4.9283102577037038E-3</c:v>
                </c:pt>
                <c:pt idx="513">
                  <c:v>8.2546499742296303E-2</c:v>
                </c:pt>
                <c:pt idx="514">
                  <c:v>0.19552602974229627</c:v>
                </c:pt>
                <c:pt idx="515">
                  <c:v>1.7388279742296307E-2</c:v>
                </c:pt>
                <c:pt idx="516">
                  <c:v>-5.897354025770371E-2</c:v>
                </c:pt>
                <c:pt idx="517">
                  <c:v>-9.2402890257703707E-2</c:v>
                </c:pt>
                <c:pt idx="518">
                  <c:v>-0.1006539402577037</c:v>
                </c:pt>
                <c:pt idx="519">
                  <c:v>-4.3291540257703695E-2</c:v>
                </c:pt>
                <c:pt idx="520">
                  <c:v>4.3203169742296307E-2</c:v>
                </c:pt>
                <c:pt idx="521">
                  <c:v>0.14356955974229629</c:v>
                </c:pt>
                <c:pt idx="522">
                  <c:v>0.13042053974229628</c:v>
                </c:pt>
                <c:pt idx="523">
                  <c:v>-6.1399146257703693E-2</c:v>
                </c:pt>
                <c:pt idx="524">
                  <c:v>-0.10538234025770371</c:v>
                </c:pt>
                <c:pt idx="525">
                  <c:v>-7.9083840257703708E-2</c:v>
                </c:pt>
                <c:pt idx="526">
                  <c:v>-8.2636836257703711E-2</c:v>
                </c:pt>
                <c:pt idx="527">
                  <c:v>3.5894397422963076E-3</c:v>
                </c:pt>
                <c:pt idx="528">
                  <c:v>8.5427479742296294E-2</c:v>
                </c:pt>
                <c:pt idx="529">
                  <c:v>0.19291421974229633</c:v>
                </c:pt>
                <c:pt idx="530">
                  <c:v>2.7646269742296309E-2</c:v>
                </c:pt>
                <c:pt idx="531">
                  <c:v>-7.6528940257703695E-2</c:v>
                </c:pt>
                <c:pt idx="532">
                  <c:v>-8.6186580257703704E-2</c:v>
                </c:pt>
                <c:pt idx="533">
                  <c:v>-8.4064310257703695E-2</c:v>
                </c:pt>
                <c:pt idx="534">
                  <c:v>-4.7541599257703696E-2</c:v>
                </c:pt>
                <c:pt idx="535">
                  <c:v>4.0760489742296291E-2</c:v>
                </c:pt>
                <c:pt idx="536">
                  <c:v>0.13937085974229629</c:v>
                </c:pt>
                <c:pt idx="537">
                  <c:v>0.14595412974229632</c:v>
                </c:pt>
                <c:pt idx="538">
                  <c:v>-4.7026400257703702E-2</c:v>
                </c:pt>
                <c:pt idx="539">
                  <c:v>-9.4651340257703706E-2</c:v>
                </c:pt>
                <c:pt idx="540">
                  <c:v>-7.4876490257703709E-2</c:v>
                </c:pt>
                <c:pt idx="541">
                  <c:v>-7.7762670257703698E-2</c:v>
                </c:pt>
                <c:pt idx="542">
                  <c:v>1.8693697422963E-3</c:v>
                </c:pt>
                <c:pt idx="543">
                  <c:v>4.7512699742296299E-2</c:v>
                </c:pt>
                <c:pt idx="544">
                  <c:v>0.17930495974229632</c:v>
                </c:pt>
                <c:pt idx="545">
                  <c:v>5.8222419742296291E-2</c:v>
                </c:pt>
                <c:pt idx="546">
                  <c:v>-6.6042140257703705E-2</c:v>
                </c:pt>
                <c:pt idx="547">
                  <c:v>-9.9159240257703701E-2</c:v>
                </c:pt>
                <c:pt idx="548">
                  <c:v>-8.3643440257703705E-2</c:v>
                </c:pt>
                <c:pt idx="549">
                  <c:v>-4.8465860257703705E-2</c:v>
                </c:pt>
                <c:pt idx="550">
                  <c:v>2.7365909742296295E-2</c:v>
                </c:pt>
                <c:pt idx="551">
                  <c:v>8.4649759742296299E-2</c:v>
                </c:pt>
                <c:pt idx="552">
                  <c:v>0.18004599974229629</c:v>
                </c:pt>
                <c:pt idx="553">
                  <c:v>-8.5907262577036986E-3</c:v>
                </c:pt>
                <c:pt idx="554">
                  <c:v>-6.744094025770371E-2</c:v>
                </c:pt>
                <c:pt idx="555">
                  <c:v>-6.96510202577037E-2</c:v>
                </c:pt>
                <c:pt idx="556">
                  <c:v>-7.7111240257703689E-2</c:v>
                </c:pt>
                <c:pt idx="557">
                  <c:v>-3.6772720257703694E-2</c:v>
                </c:pt>
                <c:pt idx="558">
                  <c:v>2.9206569742296302E-2</c:v>
                </c:pt>
                <c:pt idx="559">
                  <c:v>0.14721839974229628</c:v>
                </c:pt>
                <c:pt idx="560">
                  <c:v>0.13637562974229633</c:v>
                </c:pt>
                <c:pt idx="561">
                  <c:v>-7.0293550257703702E-2</c:v>
                </c:pt>
                <c:pt idx="562">
                  <c:v>-9.2634240257703698E-2</c:v>
                </c:pt>
                <c:pt idx="563">
                  <c:v>-6.2641940257703699E-2</c:v>
                </c:pt>
                <c:pt idx="564">
                  <c:v>-8.909229025770371E-2</c:v>
                </c:pt>
                <c:pt idx="565">
                  <c:v>-2.0466440257703701E-2</c:v>
                </c:pt>
                <c:pt idx="566">
                  <c:v>4.4939469742296304E-2</c:v>
                </c:pt>
                <c:pt idx="567">
                  <c:v>0.1669772997422963</c:v>
                </c:pt>
                <c:pt idx="568">
                  <c:v>8.6025089742296293E-2</c:v>
                </c:pt>
                <c:pt idx="569">
                  <c:v>-5.5206940257703702E-2</c:v>
                </c:pt>
                <c:pt idx="570">
                  <c:v>-0.11264894025770371</c:v>
                </c:pt>
                <c:pt idx="571">
                  <c:v>-8.1135870257703691E-2</c:v>
                </c:pt>
                <c:pt idx="572">
                  <c:v>-8.1766867257703699E-2</c:v>
                </c:pt>
                <c:pt idx="573">
                  <c:v>-5.3578402577037013E-3</c:v>
                </c:pt>
                <c:pt idx="574">
                  <c:v>3.5597379742296292E-2</c:v>
                </c:pt>
                <c:pt idx="575">
                  <c:v>0.2125569097422963</c:v>
                </c:pt>
                <c:pt idx="576">
                  <c:v>6.8281879742296284E-2</c:v>
                </c:pt>
                <c:pt idx="577">
                  <c:v>-4.0983740257703689E-2</c:v>
                </c:pt>
                <c:pt idx="578">
                  <c:v>-9.3969590257703697E-2</c:v>
                </c:pt>
                <c:pt idx="579">
                  <c:v>-0.1010293702577037</c:v>
                </c:pt>
                <c:pt idx="580">
                  <c:v>-7.1532151257703708E-2</c:v>
                </c:pt>
                <c:pt idx="581">
                  <c:v>-8.7742025770369894E-4</c:v>
                </c:pt>
                <c:pt idx="582">
                  <c:v>4.5853989742296306E-2</c:v>
                </c:pt>
                <c:pt idx="583">
                  <c:v>0.21584469874229628</c:v>
                </c:pt>
                <c:pt idx="584">
                  <c:v>5.5677239742296283E-2</c:v>
                </c:pt>
                <c:pt idx="585">
                  <c:v>-3.7749240257703702E-2</c:v>
                </c:pt>
                <c:pt idx="586">
                  <c:v>-9.056673025770369E-2</c:v>
                </c:pt>
                <c:pt idx="587">
                  <c:v>-0.11528642025770371</c:v>
                </c:pt>
                <c:pt idx="588">
                  <c:v>-5.1366880257703702E-2</c:v>
                </c:pt>
                <c:pt idx="589">
                  <c:v>-1.0236740257703703E-2</c:v>
                </c:pt>
                <c:pt idx="590">
                  <c:v>1.8957139742296299E-2</c:v>
                </c:pt>
                <c:pt idx="591">
                  <c:v>0.19011004974229628</c:v>
                </c:pt>
                <c:pt idx="592">
                  <c:v>9.3133779742296294E-2</c:v>
                </c:pt>
                <c:pt idx="593">
                  <c:v>-4.5498240257703694E-2</c:v>
                </c:pt>
                <c:pt idx="594">
                  <c:v>-7.100114025770371E-2</c:v>
                </c:pt>
                <c:pt idx="595">
                  <c:v>-0.1025012202577037</c:v>
                </c:pt>
                <c:pt idx="596">
                  <c:v>-6.3472990257703699E-2</c:v>
                </c:pt>
                <c:pt idx="597">
                  <c:v>-3.7201945257703699E-2</c:v>
                </c:pt>
                <c:pt idx="598">
                  <c:v>-5.7787402577036961E-3</c:v>
                </c:pt>
                <c:pt idx="599">
                  <c:v>7.0271319742296293E-2</c:v>
                </c:pt>
                <c:pt idx="600">
                  <c:v>0.20831615974229628</c:v>
                </c:pt>
                <c:pt idx="601">
                  <c:v>7.8930697422963034E-3</c:v>
                </c:pt>
                <c:pt idx="602">
                  <c:v>-6.7845540257703701E-2</c:v>
                </c:pt>
                <c:pt idx="603">
                  <c:v>-6.1108540257703702E-2</c:v>
                </c:pt>
                <c:pt idx="604">
                  <c:v>-0.12180054025770369</c:v>
                </c:pt>
                <c:pt idx="605">
                  <c:v>-5.6525420257703698E-2</c:v>
                </c:pt>
                <c:pt idx="606">
                  <c:v>-1.7866740257703705E-2</c:v>
                </c:pt>
                <c:pt idx="607">
                  <c:v>-1.8647460257703696E-2</c:v>
                </c:pt>
                <c:pt idx="608">
                  <c:v>-1.1695480257703707E-2</c:v>
                </c:pt>
                <c:pt idx="609">
                  <c:v>0.12492899974229631</c:v>
                </c:pt>
                <c:pt idx="610">
                  <c:v>0.16786887974229631</c:v>
                </c:pt>
                <c:pt idx="611">
                  <c:v>-2.0663350257703699E-2</c:v>
                </c:pt>
                <c:pt idx="612">
                  <c:v>-7.8025040257703696E-2</c:v>
                </c:pt>
                <c:pt idx="613">
                  <c:v>-0.10455105025770368</c:v>
                </c:pt>
                <c:pt idx="614">
                  <c:v>-8.3683170257703693E-2</c:v>
                </c:pt>
                <c:pt idx="615">
                  <c:v>-9.2604102577037023E-3</c:v>
                </c:pt>
                <c:pt idx="616">
                  <c:v>4.2483519742296305E-2</c:v>
                </c:pt>
                <c:pt idx="617">
                  <c:v>0.1703978997422963</c:v>
                </c:pt>
                <c:pt idx="618">
                  <c:v>8.8456289742296301E-2</c:v>
                </c:pt>
                <c:pt idx="619">
                  <c:v>-5.8130840257703695E-2</c:v>
                </c:pt>
                <c:pt idx="620">
                  <c:v>-9.7095040257703699E-2</c:v>
                </c:pt>
                <c:pt idx="621">
                  <c:v>-7.4162710257703712E-2</c:v>
                </c:pt>
                <c:pt idx="622">
                  <c:v>-7.0168520257703704E-2</c:v>
                </c:pt>
                <c:pt idx="623">
                  <c:v>-8.6309002577036956E-3</c:v>
                </c:pt>
                <c:pt idx="624">
                  <c:v>7.01205997422963E-2</c:v>
                </c:pt>
                <c:pt idx="625">
                  <c:v>0.17863528974229631</c:v>
                </c:pt>
                <c:pt idx="626">
                  <c:v>-3.0966583257703708E-2</c:v>
                </c:pt>
                <c:pt idx="627">
                  <c:v>-8.4831140257703691E-2</c:v>
                </c:pt>
                <c:pt idx="628">
                  <c:v>-6.5001420257703696E-2</c:v>
                </c:pt>
                <c:pt idx="629">
                  <c:v>-9.4110080257703704E-2</c:v>
                </c:pt>
                <c:pt idx="630">
                  <c:v>-3.9134300257703702E-2</c:v>
                </c:pt>
                <c:pt idx="631">
                  <c:v>3.6956509742296306E-2</c:v>
                </c:pt>
                <c:pt idx="632">
                  <c:v>0.17631505974229628</c:v>
                </c:pt>
                <c:pt idx="633">
                  <c:v>7.3667239742296317E-2</c:v>
                </c:pt>
                <c:pt idx="634">
                  <c:v>-6.13477602577037E-2</c:v>
                </c:pt>
                <c:pt idx="635">
                  <c:v>-8.6863040257703694E-2</c:v>
                </c:pt>
                <c:pt idx="636">
                  <c:v>-7.8579540257703695E-2</c:v>
                </c:pt>
                <c:pt idx="637">
                  <c:v>-6.6558540257703691E-2</c:v>
                </c:pt>
                <c:pt idx="638">
                  <c:v>-1.4073820257703698E-2</c:v>
                </c:pt>
                <c:pt idx="639">
                  <c:v>0.1047072397422963</c:v>
                </c:pt>
                <c:pt idx="640">
                  <c:v>0.17474416974229628</c:v>
                </c:pt>
                <c:pt idx="641">
                  <c:v>-3.0371460257703698E-2</c:v>
                </c:pt>
                <c:pt idx="642">
                  <c:v>-9.0785640257703693E-2</c:v>
                </c:pt>
                <c:pt idx="643">
                  <c:v>-6.7887700257703701E-2</c:v>
                </c:pt>
                <c:pt idx="644">
                  <c:v>-8.8431090257703709E-2</c:v>
                </c:pt>
                <c:pt idx="645">
                  <c:v>-4.2603460257703701E-2</c:v>
                </c:pt>
                <c:pt idx="646">
                  <c:v>4.7759959742296312E-2</c:v>
                </c:pt>
                <c:pt idx="647">
                  <c:v>0.15924714974229631</c:v>
                </c:pt>
                <c:pt idx="648">
                  <c:v>7.4637279742296295E-2</c:v>
                </c:pt>
                <c:pt idx="649">
                  <c:v>-5.6273720257703705E-2</c:v>
                </c:pt>
                <c:pt idx="650">
                  <c:v>-8.0942940257703697E-2</c:v>
                </c:pt>
                <c:pt idx="651">
                  <c:v>-8.2707980257703706E-2</c:v>
                </c:pt>
                <c:pt idx="652">
                  <c:v>-6.5759240257703688E-2</c:v>
                </c:pt>
                <c:pt idx="653">
                  <c:v>-1.9099840257703699E-2</c:v>
                </c:pt>
                <c:pt idx="654">
                  <c:v>0.10389935974229632</c:v>
                </c:pt>
                <c:pt idx="655">
                  <c:v>0.16181431974229632</c:v>
                </c:pt>
                <c:pt idx="656">
                  <c:v>-3.2415770257703709E-2</c:v>
                </c:pt>
                <c:pt idx="657">
                  <c:v>-9.2817540257703682E-2</c:v>
                </c:pt>
                <c:pt idx="658">
                  <c:v>-8.7174860257703712E-2</c:v>
                </c:pt>
                <c:pt idx="659">
                  <c:v>-0.1013679102577037</c:v>
                </c:pt>
                <c:pt idx="660">
                  <c:v>-4.429084025770369E-2</c:v>
                </c:pt>
                <c:pt idx="661">
                  <c:v>4.0455959742296294E-2</c:v>
                </c:pt>
                <c:pt idx="662">
                  <c:v>0.16289448974229631</c:v>
                </c:pt>
                <c:pt idx="663">
                  <c:v>9.5644589742296296E-2</c:v>
                </c:pt>
                <c:pt idx="664">
                  <c:v>-6.9478820257703688E-2</c:v>
                </c:pt>
                <c:pt idx="665">
                  <c:v>-8.9185140257703702E-2</c:v>
                </c:pt>
                <c:pt idx="666">
                  <c:v>-7.7057740257703705E-2</c:v>
                </c:pt>
                <c:pt idx="667">
                  <c:v>-9.0784145257703702E-2</c:v>
                </c:pt>
                <c:pt idx="668">
                  <c:v>-1.48279402577037E-2</c:v>
                </c:pt>
                <c:pt idx="669">
                  <c:v>8.0732149742296311E-2</c:v>
                </c:pt>
                <c:pt idx="670">
                  <c:v>0.18757960974229626</c:v>
                </c:pt>
                <c:pt idx="671">
                  <c:v>1.0502749742296293E-2</c:v>
                </c:pt>
                <c:pt idx="672">
                  <c:v>-7.1391640257703698E-2</c:v>
                </c:pt>
                <c:pt idx="673">
                  <c:v>-8.6742440257703696E-2</c:v>
                </c:pt>
                <c:pt idx="674">
                  <c:v>-0.1045739102577037</c:v>
                </c:pt>
                <c:pt idx="675">
                  <c:v>-4.7752580257703695E-2</c:v>
                </c:pt>
                <c:pt idx="676">
                  <c:v>2.4154529742296302E-2</c:v>
                </c:pt>
                <c:pt idx="677">
                  <c:v>0.13084875974229632</c:v>
                </c:pt>
                <c:pt idx="678">
                  <c:v>0.15527691974229629</c:v>
                </c:pt>
                <c:pt idx="679">
                  <c:v>-5.34878402577037E-2</c:v>
                </c:pt>
                <c:pt idx="680">
                  <c:v>-9.1163040257703706E-2</c:v>
                </c:pt>
                <c:pt idx="681">
                  <c:v>-7.5848070257703709E-2</c:v>
                </c:pt>
                <c:pt idx="682">
                  <c:v>-9.9438110257703702E-2</c:v>
                </c:pt>
                <c:pt idx="683">
                  <c:v>-4.5076960257703691E-2</c:v>
                </c:pt>
                <c:pt idx="684">
                  <c:v>4.18552597422963E-2</c:v>
                </c:pt>
                <c:pt idx="685">
                  <c:v>0.16849390974229633</c:v>
                </c:pt>
                <c:pt idx="686">
                  <c:v>0.10079422674229631</c:v>
                </c:pt>
                <c:pt idx="687">
                  <c:v>-7.3990360257703697E-2</c:v>
                </c:pt>
                <c:pt idx="688">
                  <c:v>-9.8507440257703693E-2</c:v>
                </c:pt>
                <c:pt idx="689">
                  <c:v>-0.11159880025770372</c:v>
                </c:pt>
                <c:pt idx="690">
                  <c:v>-8.7661500257703695E-2</c:v>
                </c:pt>
                <c:pt idx="691">
                  <c:v>-3.2899702577037018E-3</c:v>
                </c:pt>
                <c:pt idx="692">
                  <c:v>5.7344959742296295E-2</c:v>
                </c:pt>
                <c:pt idx="693">
                  <c:v>0.18933120274229631</c:v>
                </c:pt>
                <c:pt idx="694">
                  <c:v>7.3819119742296282E-2</c:v>
                </c:pt>
                <c:pt idx="695">
                  <c:v>-5.5916240257703691E-2</c:v>
                </c:pt>
                <c:pt idx="696">
                  <c:v>-0.1011095202577037</c:v>
                </c:pt>
                <c:pt idx="697">
                  <c:v>-0.1127989802577037</c:v>
                </c:pt>
                <c:pt idx="698">
                  <c:v>-6.3946710257703709E-2</c:v>
                </c:pt>
                <c:pt idx="699">
                  <c:v>-8.9401402577036979E-3</c:v>
                </c:pt>
                <c:pt idx="700">
                  <c:v>6.4405059742296308E-2</c:v>
                </c:pt>
                <c:pt idx="701">
                  <c:v>0.2141854597422963</c:v>
                </c:pt>
                <c:pt idx="702">
                  <c:v>5.7414199742296307E-2</c:v>
                </c:pt>
                <c:pt idx="703">
                  <c:v>-4.9595540257703713E-2</c:v>
                </c:pt>
                <c:pt idx="704">
                  <c:v>-9.5166360257703697E-2</c:v>
                </c:pt>
                <c:pt idx="705">
                  <c:v>-0.1213827302577037</c:v>
                </c:pt>
                <c:pt idx="706">
                  <c:v>-5.8988640257703701E-2</c:v>
                </c:pt>
                <c:pt idx="707">
                  <c:v>-7.7186402577036975E-3</c:v>
                </c:pt>
                <c:pt idx="708">
                  <c:v>5.249852974229631E-2</c:v>
                </c:pt>
                <c:pt idx="709">
                  <c:v>0.19977305974229626</c:v>
                </c:pt>
                <c:pt idx="710">
                  <c:v>8.8807589742296286E-2</c:v>
                </c:pt>
                <c:pt idx="711">
                  <c:v>-2.4976040257703704E-2</c:v>
                </c:pt>
                <c:pt idx="712">
                  <c:v>-9.4132880257703694E-2</c:v>
                </c:pt>
                <c:pt idx="713">
                  <c:v>-0.1134850902577037</c:v>
                </c:pt>
                <c:pt idx="714">
                  <c:v>-7.6076610257703708E-2</c:v>
                </c:pt>
                <c:pt idx="715">
                  <c:v>-2.3443130257703698E-2</c:v>
                </c:pt>
                <c:pt idx="716">
                  <c:v>8.0684697422963025E-3</c:v>
                </c:pt>
                <c:pt idx="717">
                  <c:v>0.13859137974229629</c:v>
                </c:pt>
                <c:pt idx="718">
                  <c:v>0.15409865974229631</c:v>
                </c:pt>
                <c:pt idx="719">
                  <c:v>-3.6376850257703701E-2</c:v>
                </c:pt>
                <c:pt idx="720">
                  <c:v>-7.1444340257703701E-2</c:v>
                </c:pt>
                <c:pt idx="721">
                  <c:v>-0.1037957502577037</c:v>
                </c:pt>
                <c:pt idx="722">
                  <c:v>-0.10322365025770369</c:v>
                </c:pt>
                <c:pt idx="723">
                  <c:v>-3.2481120257703701E-2</c:v>
                </c:pt>
                <c:pt idx="724">
                  <c:v>-3.7157025770370375E-4</c:v>
                </c:pt>
                <c:pt idx="725">
                  <c:v>-1.6284025770369956E-4</c:v>
                </c:pt>
                <c:pt idx="726">
                  <c:v>0.16507043974229629</c:v>
                </c:pt>
                <c:pt idx="727">
                  <c:v>0.13336712974229631</c:v>
                </c:pt>
                <c:pt idx="728">
                  <c:v>-4.3629270257703703E-2</c:v>
                </c:pt>
                <c:pt idx="729">
                  <c:v>-5.8043240257703695E-2</c:v>
                </c:pt>
                <c:pt idx="730">
                  <c:v>-0.10201799025770371</c:v>
                </c:pt>
                <c:pt idx="731">
                  <c:v>-0.11191771025770371</c:v>
                </c:pt>
                <c:pt idx="732">
                  <c:v>-2.3421310257703699E-2</c:v>
                </c:pt>
                <c:pt idx="733">
                  <c:v>-2.4774025770370189E-4</c:v>
                </c:pt>
                <c:pt idx="734">
                  <c:v>-2.7767620257703705E-2</c:v>
                </c:pt>
                <c:pt idx="735">
                  <c:v>8.0952197422963015E-3</c:v>
                </c:pt>
                <c:pt idx="736">
                  <c:v>0.1957340597422963</c:v>
                </c:pt>
                <c:pt idx="737">
                  <c:v>9.7183589742296295E-2</c:v>
                </c:pt>
                <c:pt idx="738">
                  <c:v>-5.7950440257703698E-2</c:v>
                </c:pt>
                <c:pt idx="739">
                  <c:v>-8.7528140257703696E-2</c:v>
                </c:pt>
                <c:pt idx="740">
                  <c:v>-9.8367140257703697E-2</c:v>
                </c:pt>
                <c:pt idx="741">
                  <c:v>-5.3362430257703694E-2</c:v>
                </c:pt>
                <c:pt idx="742">
                  <c:v>4.3839069742296302E-2</c:v>
                </c:pt>
                <c:pt idx="743">
                  <c:v>0.16876602974229626</c:v>
                </c:pt>
                <c:pt idx="744">
                  <c:v>0.10061327974229629</c:v>
                </c:pt>
                <c:pt idx="745">
                  <c:v>-4.9922070257703698E-2</c:v>
                </c:pt>
                <c:pt idx="746">
                  <c:v>-8.4167640257703707E-2</c:v>
                </c:pt>
                <c:pt idx="747">
                  <c:v>-9.8859390257703697E-2</c:v>
                </c:pt>
                <c:pt idx="748">
                  <c:v>-3.9788200257703701E-2</c:v>
                </c:pt>
                <c:pt idx="749">
                  <c:v>2.4273959742296292E-2</c:v>
                </c:pt>
                <c:pt idx="750">
                  <c:v>0.11075505974229628</c:v>
                </c:pt>
                <c:pt idx="751">
                  <c:v>0.1183690897422963</c:v>
                </c:pt>
                <c:pt idx="752">
                  <c:v>-4.00367002577037E-2</c:v>
                </c:pt>
                <c:pt idx="753">
                  <c:v>-6.5439340257703704E-2</c:v>
                </c:pt>
                <c:pt idx="754">
                  <c:v>-7.5847170257703697E-2</c:v>
                </c:pt>
                <c:pt idx="755">
                  <c:v>-5.8866640257703703E-2</c:v>
                </c:pt>
                <c:pt idx="756">
                  <c:v>-1.0134840257703698E-2</c:v>
                </c:pt>
                <c:pt idx="757">
                  <c:v>9.8496459742296302E-2</c:v>
                </c:pt>
                <c:pt idx="758">
                  <c:v>0.13268822974229627</c:v>
                </c:pt>
                <c:pt idx="759">
                  <c:v>-2.36473302577037E-2</c:v>
                </c:pt>
                <c:pt idx="760">
                  <c:v>-6.990464025770371E-2</c:v>
                </c:pt>
                <c:pt idx="761">
                  <c:v>-6.7604820257703702E-2</c:v>
                </c:pt>
                <c:pt idx="762">
                  <c:v>-6.3616270257703694E-2</c:v>
                </c:pt>
                <c:pt idx="763">
                  <c:v>-1.5763140257703704E-2</c:v>
                </c:pt>
                <c:pt idx="764">
                  <c:v>7.6590159742296285E-2</c:v>
                </c:pt>
                <c:pt idx="765">
                  <c:v>0.13915314974229631</c:v>
                </c:pt>
                <c:pt idx="766">
                  <c:v>-5.7329802577037008E-3</c:v>
                </c:pt>
                <c:pt idx="767">
                  <c:v>-6.4196400257703706E-2</c:v>
                </c:pt>
                <c:pt idx="768">
                  <c:v>-6.7876010257703706E-2</c:v>
                </c:pt>
                <c:pt idx="769">
                  <c:v>-5.7959430257703698E-2</c:v>
                </c:pt>
                <c:pt idx="770">
                  <c:v>-1.9573410257703698E-2</c:v>
                </c:pt>
                <c:pt idx="771">
                  <c:v>5.4363159742296302E-2</c:v>
                </c:pt>
                <c:pt idx="772">
                  <c:v>0.16316435974229632</c:v>
                </c:pt>
                <c:pt idx="773">
                  <c:v>3.4211419742296308E-2</c:v>
                </c:pt>
                <c:pt idx="774">
                  <c:v>-8.0390750257703703E-2</c:v>
                </c:pt>
                <c:pt idx="775">
                  <c:v>-9.1169640257703702E-2</c:v>
                </c:pt>
                <c:pt idx="776">
                  <c:v>-5.2305370257703696E-2</c:v>
                </c:pt>
                <c:pt idx="777">
                  <c:v>-2.4521800257703702E-2</c:v>
                </c:pt>
                <c:pt idx="778">
                  <c:v>2.7062159742296303E-2</c:v>
                </c:pt>
                <c:pt idx="779">
                  <c:v>0.14788575974229629</c:v>
                </c:pt>
                <c:pt idx="780">
                  <c:v>7.6288079742296303E-2</c:v>
                </c:pt>
                <c:pt idx="781">
                  <c:v>-6.5870915857703688E-2</c:v>
                </c:pt>
                <c:pt idx="782">
                  <c:v>-9.9212540257703707E-2</c:v>
                </c:pt>
                <c:pt idx="783">
                  <c:v>-8.6363243257703698E-2</c:v>
                </c:pt>
                <c:pt idx="784">
                  <c:v>-3.7903500257703705E-2</c:v>
                </c:pt>
                <c:pt idx="785">
                  <c:v>1.8244559742296301E-2</c:v>
                </c:pt>
                <c:pt idx="786">
                  <c:v>0.1118501597422963</c:v>
                </c:pt>
                <c:pt idx="787">
                  <c:v>0.1273843197422963</c:v>
                </c:pt>
                <c:pt idx="788">
                  <c:v>-4.5749000257703704E-2</c:v>
                </c:pt>
                <c:pt idx="789">
                  <c:v>-8.6810040257703711E-2</c:v>
                </c:pt>
                <c:pt idx="790">
                  <c:v>-8.8885240257703696E-2</c:v>
                </c:pt>
                <c:pt idx="791">
                  <c:v>-5.8159140257703704E-2</c:v>
                </c:pt>
                <c:pt idx="792">
                  <c:v>7.0880797422962979E-3</c:v>
                </c:pt>
                <c:pt idx="793">
                  <c:v>9.4987459742296304E-2</c:v>
                </c:pt>
                <c:pt idx="794">
                  <c:v>0.1598720397422963</c:v>
                </c:pt>
                <c:pt idx="795">
                  <c:v>-1.1850020257703696E-2</c:v>
                </c:pt>
                <c:pt idx="796">
                  <c:v>-8.3622860257703685E-2</c:v>
                </c:pt>
                <c:pt idx="797">
                  <c:v>-9.626244025770371E-2</c:v>
                </c:pt>
                <c:pt idx="798">
                  <c:v>-7.8548318257703698E-2</c:v>
                </c:pt>
                <c:pt idx="799">
                  <c:v>-1.2293640257703702E-2</c:v>
                </c:pt>
                <c:pt idx="800">
                  <c:v>5.4178369742296298E-2</c:v>
                </c:pt>
                <c:pt idx="801">
                  <c:v>0.17090845974229629</c:v>
                </c:pt>
                <c:pt idx="802">
                  <c:v>4.9924099742296293E-2</c:v>
                </c:pt>
                <c:pt idx="803">
                  <c:v>-6.5188940257703692E-2</c:v>
                </c:pt>
                <c:pt idx="804">
                  <c:v>-9.6290340257703694E-2</c:v>
                </c:pt>
                <c:pt idx="805">
                  <c:v>-8.3369110257703702E-2</c:v>
                </c:pt>
                <c:pt idx="806">
                  <c:v>-3.6435100257703697E-2</c:v>
                </c:pt>
                <c:pt idx="807">
                  <c:v>3.0216849742296298E-2</c:v>
                </c:pt>
                <c:pt idx="808">
                  <c:v>0.15751395974229632</c:v>
                </c:pt>
                <c:pt idx="809">
                  <c:v>0.1033785597422963</c:v>
                </c:pt>
                <c:pt idx="810">
                  <c:v>-6.2696430257703703E-2</c:v>
                </c:pt>
                <c:pt idx="811">
                  <c:v>-9.4657440257703701E-2</c:v>
                </c:pt>
                <c:pt idx="812">
                  <c:v>-9.1160710257703698E-2</c:v>
                </c:pt>
                <c:pt idx="813">
                  <c:v>-6.9111190257703708E-2</c:v>
                </c:pt>
                <c:pt idx="814">
                  <c:v>1.5394719742296295E-2</c:v>
                </c:pt>
                <c:pt idx="815">
                  <c:v>0.12057815974229628</c:v>
                </c:pt>
                <c:pt idx="816">
                  <c:v>0.1481998097422963</c:v>
                </c:pt>
                <c:pt idx="817">
                  <c:v>-2.9789170257703702E-2</c:v>
                </c:pt>
                <c:pt idx="818">
                  <c:v>-7.9739840257703698E-2</c:v>
                </c:pt>
                <c:pt idx="819">
                  <c:v>-8.0933990257703703E-2</c:v>
                </c:pt>
                <c:pt idx="820">
                  <c:v>-7.7027870257703704E-2</c:v>
                </c:pt>
                <c:pt idx="821">
                  <c:v>-2.6619240257703701E-2</c:v>
                </c:pt>
                <c:pt idx="822">
                  <c:v>6.9715769742296319E-2</c:v>
                </c:pt>
                <c:pt idx="823">
                  <c:v>0.16823795974229633</c:v>
                </c:pt>
                <c:pt idx="824">
                  <c:v>3.26231597422963E-2</c:v>
                </c:pt>
                <c:pt idx="825">
                  <c:v>-6.5391340257703712E-2</c:v>
                </c:pt>
                <c:pt idx="826">
                  <c:v>-9.7036590257703698E-2</c:v>
                </c:pt>
                <c:pt idx="827">
                  <c:v>-7.1969060257703707E-2</c:v>
                </c:pt>
                <c:pt idx="828">
                  <c:v>-6.9119940257703696E-2</c:v>
                </c:pt>
                <c:pt idx="829">
                  <c:v>3.1347259742296296E-2</c:v>
                </c:pt>
                <c:pt idx="830">
                  <c:v>0.15850905974229629</c:v>
                </c:pt>
                <c:pt idx="831">
                  <c:v>0.10113847974229632</c:v>
                </c:pt>
                <c:pt idx="832">
                  <c:v>-6.4473423257703694E-2</c:v>
                </c:pt>
                <c:pt idx="833">
                  <c:v>-9.2326340257703698E-2</c:v>
                </c:pt>
                <c:pt idx="834">
                  <c:v>-7.4704080257703698E-2</c:v>
                </c:pt>
                <c:pt idx="835">
                  <c:v>-6.9082040257703703E-2</c:v>
                </c:pt>
                <c:pt idx="836">
                  <c:v>-1.6300700257703703E-2</c:v>
                </c:pt>
                <c:pt idx="837">
                  <c:v>0.1100579197422963</c:v>
                </c:pt>
                <c:pt idx="838">
                  <c:v>0.1624302697422963</c:v>
                </c:pt>
                <c:pt idx="839">
                  <c:v>-1.8403790257703698E-2</c:v>
                </c:pt>
                <c:pt idx="840">
                  <c:v>-8.3306440257703701E-2</c:v>
                </c:pt>
                <c:pt idx="841">
                  <c:v>-7.4950832257703701E-2</c:v>
                </c:pt>
                <c:pt idx="842">
                  <c:v>-8.6256250257703698E-2</c:v>
                </c:pt>
                <c:pt idx="843">
                  <c:v>-3.4251250257703703E-2</c:v>
                </c:pt>
                <c:pt idx="844">
                  <c:v>3.8721859742296305E-2</c:v>
                </c:pt>
                <c:pt idx="845">
                  <c:v>0.18481683974229629</c:v>
                </c:pt>
                <c:pt idx="846">
                  <c:v>6.4343819742296318E-2</c:v>
                </c:pt>
                <c:pt idx="847">
                  <c:v>-6.8913480257703691E-2</c:v>
                </c:pt>
                <c:pt idx="848">
                  <c:v>-8.9819040257703694E-2</c:v>
                </c:pt>
                <c:pt idx="849">
                  <c:v>-9.4810420257703698E-2</c:v>
                </c:pt>
                <c:pt idx="850">
                  <c:v>-5.7599920257703698E-2</c:v>
                </c:pt>
                <c:pt idx="851">
                  <c:v>-1.1136402577037012E-3</c:v>
                </c:pt>
                <c:pt idx="852">
                  <c:v>0.1230874597422963</c:v>
                </c:pt>
                <c:pt idx="853">
                  <c:v>0.14393140974229629</c:v>
                </c:pt>
                <c:pt idx="854">
                  <c:v>-4.1209250257703701E-2</c:v>
                </c:pt>
                <c:pt idx="855">
                  <c:v>-6.7170940257703704E-2</c:v>
                </c:pt>
                <c:pt idx="856">
                  <c:v>-8.2229680257703691E-2</c:v>
                </c:pt>
                <c:pt idx="857">
                  <c:v>-9.0472103257703704E-2</c:v>
                </c:pt>
                <c:pt idx="858">
                  <c:v>-2.6136190257703699E-2</c:v>
                </c:pt>
                <c:pt idx="859">
                  <c:v>5.4139959742296295E-2</c:v>
                </c:pt>
                <c:pt idx="860">
                  <c:v>0.18899772974229628</c:v>
                </c:pt>
                <c:pt idx="861">
                  <c:v>2.5855819742296303E-2</c:v>
                </c:pt>
                <c:pt idx="862">
                  <c:v>-5.6935540257703698E-2</c:v>
                </c:pt>
                <c:pt idx="863">
                  <c:v>-7.8735440257703695E-2</c:v>
                </c:pt>
                <c:pt idx="864">
                  <c:v>-9.4582599257703709E-2</c:v>
                </c:pt>
                <c:pt idx="865">
                  <c:v>-6.47129702577037E-2</c:v>
                </c:pt>
                <c:pt idx="866">
                  <c:v>1.3615149742296301E-2</c:v>
                </c:pt>
                <c:pt idx="867">
                  <c:v>0.1321819597422963</c:v>
                </c:pt>
                <c:pt idx="868">
                  <c:v>0.12914807974229631</c:v>
                </c:pt>
                <c:pt idx="869">
                  <c:v>-6.2148720257703696E-2</c:v>
                </c:pt>
                <c:pt idx="870">
                  <c:v>-8.0596440257703711E-2</c:v>
                </c:pt>
                <c:pt idx="871">
                  <c:v>-8.0938440257703692E-2</c:v>
                </c:pt>
                <c:pt idx="872">
                  <c:v>-0.1006081402577037</c:v>
                </c:pt>
                <c:pt idx="873">
                  <c:v>-3.3564395257703696E-2</c:v>
                </c:pt>
                <c:pt idx="874">
                  <c:v>4.0818659742296287E-2</c:v>
                </c:pt>
                <c:pt idx="875">
                  <c:v>0.18710593974229628</c:v>
                </c:pt>
                <c:pt idx="876">
                  <c:v>3.3203896742296284E-2</c:v>
                </c:pt>
                <c:pt idx="877">
                  <c:v>-5.9168840257703706E-2</c:v>
                </c:pt>
                <c:pt idx="878">
                  <c:v>-0.10443384025770371</c:v>
                </c:pt>
                <c:pt idx="879">
                  <c:v>-9.8691190257703704E-2</c:v>
                </c:pt>
                <c:pt idx="880">
                  <c:v>-7.2071860257703707E-2</c:v>
                </c:pt>
                <c:pt idx="881">
                  <c:v>7.0828597422963047E-3</c:v>
                </c:pt>
                <c:pt idx="882">
                  <c:v>0.12097095974229628</c:v>
                </c:pt>
                <c:pt idx="883">
                  <c:v>0.14769476174229629</c:v>
                </c:pt>
                <c:pt idx="884">
                  <c:v>-5.5883140257703703E-2</c:v>
                </c:pt>
                <c:pt idx="885">
                  <c:v>-9.5395340257703715E-2</c:v>
                </c:pt>
                <c:pt idx="886">
                  <c:v>-8.9027155257703702E-2</c:v>
                </c:pt>
                <c:pt idx="887">
                  <c:v>-9.7529540257703703E-2</c:v>
                </c:pt>
                <c:pt idx="888">
                  <c:v>-3.5747902577037069E-3</c:v>
                </c:pt>
                <c:pt idx="889">
                  <c:v>4.6650659742296305E-2</c:v>
                </c:pt>
                <c:pt idx="890">
                  <c:v>0.16791865974229631</c:v>
                </c:pt>
                <c:pt idx="891">
                  <c:v>6.6274318742296306E-2</c:v>
                </c:pt>
                <c:pt idx="892">
                  <c:v>-6.6432340257703698E-2</c:v>
                </c:pt>
                <c:pt idx="893">
                  <c:v>-9.5665140257703701E-2</c:v>
                </c:pt>
                <c:pt idx="894">
                  <c:v>-9.0966990257703703E-2</c:v>
                </c:pt>
                <c:pt idx="895">
                  <c:v>-5.3398050257703701E-2</c:v>
                </c:pt>
                <c:pt idx="896">
                  <c:v>5.8757197422963092E-3</c:v>
                </c:pt>
                <c:pt idx="897">
                  <c:v>8.5303659742296298E-2</c:v>
                </c:pt>
                <c:pt idx="898">
                  <c:v>0.17438085974229628</c:v>
                </c:pt>
                <c:pt idx="899">
                  <c:v>7.5467397422962906E-3</c:v>
                </c:pt>
                <c:pt idx="900">
                  <c:v>-7.6947140257703689E-2</c:v>
                </c:pt>
                <c:pt idx="901">
                  <c:v>-8.1894500257703701E-2</c:v>
                </c:pt>
                <c:pt idx="902">
                  <c:v>-8.3970160257703708E-2</c:v>
                </c:pt>
                <c:pt idx="903">
                  <c:v>-2.50866902577037E-2</c:v>
                </c:pt>
                <c:pt idx="904">
                  <c:v>2.1542109742296298E-2</c:v>
                </c:pt>
                <c:pt idx="905">
                  <c:v>0.13363370974229632</c:v>
                </c:pt>
                <c:pt idx="906">
                  <c:v>0.14027260974229627</c:v>
                </c:pt>
                <c:pt idx="907">
                  <c:v>-5.9134770257703695E-2</c:v>
                </c:pt>
                <c:pt idx="908">
                  <c:v>-9.15566402577037E-2</c:v>
                </c:pt>
                <c:pt idx="909">
                  <c:v>-6.2103840257703699E-2</c:v>
                </c:pt>
                <c:pt idx="910">
                  <c:v>-7.6607640257703696E-2</c:v>
                </c:pt>
                <c:pt idx="911">
                  <c:v>-1.4821060257703703E-2</c:v>
                </c:pt>
                <c:pt idx="912">
                  <c:v>4.4557019742296297E-2</c:v>
                </c:pt>
                <c:pt idx="913">
                  <c:v>0.17625291974229629</c:v>
                </c:pt>
                <c:pt idx="914">
                  <c:v>8.4222419742296314E-2</c:v>
                </c:pt>
                <c:pt idx="915">
                  <c:v>-5.8010940257703709E-2</c:v>
                </c:pt>
                <c:pt idx="916">
                  <c:v>-0.10133414025770369</c:v>
                </c:pt>
                <c:pt idx="917">
                  <c:v>-0.1013567202577037</c:v>
                </c:pt>
                <c:pt idx="918">
                  <c:v>-7.5261790257703687E-2</c:v>
                </c:pt>
                <c:pt idx="919">
                  <c:v>-5.5125302577036933E-3</c:v>
                </c:pt>
                <c:pt idx="920">
                  <c:v>5.4827269742296292E-2</c:v>
                </c:pt>
                <c:pt idx="921">
                  <c:v>0.19848887174229629</c:v>
                </c:pt>
                <c:pt idx="922">
                  <c:v>2.9291539742296306E-2</c:v>
                </c:pt>
                <c:pt idx="923">
                  <c:v>-5.248554025770371E-2</c:v>
                </c:pt>
                <c:pt idx="924">
                  <c:v>-0.10383744225770369</c:v>
                </c:pt>
                <c:pt idx="925">
                  <c:v>-0.1144577502577037</c:v>
                </c:pt>
                <c:pt idx="926">
                  <c:v>-7.4450196257703688E-2</c:v>
                </c:pt>
                <c:pt idx="927">
                  <c:v>1.073059742296302E-3</c:v>
                </c:pt>
                <c:pt idx="928">
                  <c:v>5.9735249742296298E-2</c:v>
                </c:pt>
                <c:pt idx="929">
                  <c:v>0.22651699974229633</c:v>
                </c:pt>
                <c:pt idx="930">
                  <c:v>3.9547769742296304E-2</c:v>
                </c:pt>
                <c:pt idx="931">
                  <c:v>-4.8938940257703699E-2</c:v>
                </c:pt>
                <c:pt idx="932">
                  <c:v>-8.8950500257703707E-2</c:v>
                </c:pt>
                <c:pt idx="933">
                  <c:v>-0.1190939402577037</c:v>
                </c:pt>
                <c:pt idx="934">
                  <c:v>-5.8036590257703705E-2</c:v>
                </c:pt>
                <c:pt idx="935">
                  <c:v>1.0288369742296299E-2</c:v>
                </c:pt>
                <c:pt idx="936">
                  <c:v>4.1853459742296303E-2</c:v>
                </c:pt>
                <c:pt idx="937">
                  <c:v>0.20079122974229635</c:v>
                </c:pt>
                <c:pt idx="938">
                  <c:v>7.1088549742296281E-2</c:v>
                </c:pt>
                <c:pt idx="939">
                  <c:v>-4.9799340257703696E-2</c:v>
                </c:pt>
                <c:pt idx="940">
                  <c:v>-8.0054130257703693E-2</c:v>
                </c:pt>
                <c:pt idx="941">
                  <c:v>-0.1126254402577037</c:v>
                </c:pt>
                <c:pt idx="942">
                  <c:v>-6.6491200257703692E-2</c:v>
                </c:pt>
                <c:pt idx="943">
                  <c:v>-1.0526140257703698E-2</c:v>
                </c:pt>
                <c:pt idx="944">
                  <c:v>1.0141269742296302E-2</c:v>
                </c:pt>
                <c:pt idx="945">
                  <c:v>0.13221743974229633</c:v>
                </c:pt>
                <c:pt idx="946">
                  <c:v>0.15198334974229633</c:v>
                </c:pt>
                <c:pt idx="947">
                  <c:v>-5.9798110257703693E-2</c:v>
                </c:pt>
                <c:pt idx="948">
                  <c:v>-7.3777540257703694E-2</c:v>
                </c:pt>
                <c:pt idx="949">
                  <c:v>-8.4344870257703708E-2</c:v>
                </c:pt>
                <c:pt idx="950">
                  <c:v>-9.7059190257703709E-2</c:v>
                </c:pt>
                <c:pt idx="951">
                  <c:v>-4.1862840257703697E-2</c:v>
                </c:pt>
                <c:pt idx="952">
                  <c:v>-1.0906040257703694E-2</c:v>
                </c:pt>
                <c:pt idx="953">
                  <c:v>-4.962301257703701E-3</c:v>
                </c:pt>
                <c:pt idx="954">
                  <c:v>8.3291069742296303E-2</c:v>
                </c:pt>
                <c:pt idx="955">
                  <c:v>0.19280513974229629</c:v>
                </c:pt>
                <c:pt idx="956">
                  <c:v>-1.5445280257703699E-2</c:v>
                </c:pt>
                <c:pt idx="957">
                  <c:v>-6.6410240257703687E-2</c:v>
                </c:pt>
                <c:pt idx="958">
                  <c:v>-6.7741340257703703E-2</c:v>
                </c:pt>
                <c:pt idx="959">
                  <c:v>-0.14265350025770371</c:v>
                </c:pt>
                <c:pt idx="960">
                  <c:v>-2.7786130257703708E-2</c:v>
                </c:pt>
                <c:pt idx="961">
                  <c:v>3.0468009742296298E-2</c:v>
                </c:pt>
                <c:pt idx="962">
                  <c:v>-1.9128910257703698E-2</c:v>
                </c:pt>
                <c:pt idx="963">
                  <c:v>-3.8590320257703703E-2</c:v>
                </c:pt>
                <c:pt idx="964">
                  <c:v>0.15526378974229632</c:v>
                </c:pt>
                <c:pt idx="965">
                  <c:v>0.1154134897422963</c:v>
                </c:pt>
                <c:pt idx="966">
                  <c:v>-5.9409270257703699E-2</c:v>
                </c:pt>
                <c:pt idx="967">
                  <c:v>-8.8192740257703697E-2</c:v>
                </c:pt>
                <c:pt idx="968">
                  <c:v>-8.8483960257703692E-2</c:v>
                </c:pt>
                <c:pt idx="969">
                  <c:v>-7.674080025770369E-2</c:v>
                </c:pt>
                <c:pt idx="970">
                  <c:v>2.2083559742296303E-2</c:v>
                </c:pt>
                <c:pt idx="971">
                  <c:v>0.14608075974229628</c:v>
                </c:pt>
                <c:pt idx="972">
                  <c:v>0.1074649497422963</c:v>
                </c:pt>
                <c:pt idx="973">
                  <c:v>-5.6372660257703697E-2</c:v>
                </c:pt>
                <c:pt idx="974">
                  <c:v>-9.2228040257703689E-2</c:v>
                </c:pt>
                <c:pt idx="975">
                  <c:v>-7.7924970257703702E-2</c:v>
                </c:pt>
                <c:pt idx="976">
                  <c:v>-4.2308440257703701E-2</c:v>
                </c:pt>
                <c:pt idx="977">
                  <c:v>1.1020259742296305E-2</c:v>
                </c:pt>
                <c:pt idx="978">
                  <c:v>9.8860959742296292E-2</c:v>
                </c:pt>
                <c:pt idx="979">
                  <c:v>8.9586259742296295E-2</c:v>
                </c:pt>
                <c:pt idx="980">
                  <c:v>-4.0135360257703701E-2</c:v>
                </c:pt>
                <c:pt idx="981">
                  <c:v>-7.1638940257703704E-2</c:v>
                </c:pt>
                <c:pt idx="982">
                  <c:v>-6.1577770257703696E-2</c:v>
                </c:pt>
                <c:pt idx="983">
                  <c:v>-5.5659370257703705E-2</c:v>
                </c:pt>
                <c:pt idx="984">
                  <c:v>-6.439740257703698E-3</c:v>
                </c:pt>
                <c:pt idx="985">
                  <c:v>0.10951105974229629</c:v>
                </c:pt>
                <c:pt idx="986">
                  <c:v>0.13444155974229627</c:v>
                </c:pt>
                <c:pt idx="987">
                  <c:v>-3.0517140257703697E-2</c:v>
                </c:pt>
                <c:pt idx="988">
                  <c:v>-8.4608840257703696E-2</c:v>
                </c:pt>
                <c:pt idx="989">
                  <c:v>-6.7254050257703701E-2</c:v>
                </c:pt>
                <c:pt idx="990">
                  <c:v>-6.0890570257703704E-2</c:v>
                </c:pt>
                <c:pt idx="991">
                  <c:v>-1.4959340257703698E-2</c:v>
                </c:pt>
                <c:pt idx="992">
                  <c:v>6.7572659742296287E-2</c:v>
                </c:pt>
                <c:pt idx="993">
                  <c:v>0.1391478997422963</c:v>
                </c:pt>
                <c:pt idx="994">
                  <c:v>3.3455974229629551E-4</c:v>
                </c:pt>
                <c:pt idx="995">
                  <c:v>-7.2899380257703691E-2</c:v>
                </c:pt>
                <c:pt idx="996">
                  <c:v>-7.4598180257703706E-2</c:v>
                </c:pt>
                <c:pt idx="997">
                  <c:v>-7.7580380257703696E-2</c:v>
                </c:pt>
                <c:pt idx="998">
                  <c:v>-2.6264110257703702E-2</c:v>
                </c:pt>
                <c:pt idx="999">
                  <c:v>4.8064859742296309E-2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933-4235-B857-42C07CA4A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5466248"/>
        <c:axId val="685465888"/>
      </c:scatterChart>
      <c:valAx>
        <c:axId val="685466248"/>
        <c:scaling>
          <c:orientation val="minMax"/>
          <c:max val="1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/>
                  <a:t>Time</a:t>
                </a:r>
                <a:r>
                  <a:rPr lang="en-US" altLang="ja-JP" sz="1200" baseline="0"/>
                  <a:t> step</a:t>
                </a:r>
                <a:endParaRPr lang="ja-JP" alt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85465888"/>
        <c:crossesAt val="-2"/>
        <c:crossBetween val="midCat"/>
      </c:valAx>
      <c:valAx>
        <c:axId val="685465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/>
                  <a:t>Signal</a:t>
                </a:r>
                <a:r>
                  <a:rPr lang="en-US" altLang="ja-JP" sz="1200" baseline="0"/>
                  <a:t> level(arb.units)</a:t>
                </a:r>
                <a:endParaRPr lang="ja-JP" alt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85466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153994727731799"/>
          <c:y val="3.2595881226654591E-2"/>
          <c:w val="0.56602513410552868"/>
          <c:h val="0.17941398362896246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0.17209</cdr:x>
      <cdr:y>0.22647</cdr:y>
    </cdr:from>
    <cdr:to>
      <cdr:x>0.94146</cdr:x>
      <cdr:y>0.22647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8ADBB301-9A7B-950F-F8F0-F98509E4FA11}"/>
            </a:ext>
          </a:extLst>
        </cdr:cNvPr>
        <cdr:cNvCxnSpPr/>
      </cdr:nvCxnSpPr>
      <cdr:spPr bwMode="auto">
        <a:xfrm xmlns:a="http://schemas.openxmlformats.org/drawingml/2006/main">
          <a:off x="836316" y="611466"/>
          <a:ext cx="3738880" cy="0"/>
        </a:xfrm>
        <a:prstGeom xmlns:a="http://schemas.openxmlformats.org/drawingml/2006/main" prst="line">
          <a:avLst/>
        </a:prstGeom>
        <a:solidFill xmlns:a="http://schemas.openxmlformats.org/drawingml/2006/main">
          <a:srgbClr val="00B8FF"/>
        </a:solidFill>
        <a:ln xmlns:a="http://schemas.openxmlformats.org/drawingml/2006/main" w="28575" cap="flat" cmpd="sng" algn="ctr">
          <a:solidFill>
            <a:srgbClr val="FF0000"/>
          </a:solidFill>
          <a:prstDash val="sys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0.17627</cdr:x>
      <cdr:y>0.3256</cdr:y>
    </cdr:from>
    <cdr:to>
      <cdr:x>0.94429</cdr:x>
      <cdr:y>0.3256</cdr:y>
    </cdr:to>
    <cdr:cxnSp macro="">
      <cdr:nvCxnSpPr>
        <cdr:cNvPr id="6" name="直線コネクタ 5">
          <a:extLst xmlns:a="http://schemas.openxmlformats.org/drawingml/2006/main">
            <a:ext uri="{FF2B5EF4-FFF2-40B4-BE49-F238E27FC236}">
              <a16:creationId xmlns:a16="http://schemas.microsoft.com/office/drawing/2014/main" id="{649D80F6-249B-892A-90E4-C25BB9AD496A}"/>
            </a:ext>
          </a:extLst>
        </cdr:cNvPr>
        <cdr:cNvCxnSpPr/>
      </cdr:nvCxnSpPr>
      <cdr:spPr bwMode="auto">
        <a:xfrm xmlns:a="http://schemas.openxmlformats.org/drawingml/2006/main">
          <a:off x="856636" y="879120"/>
          <a:ext cx="3732301" cy="0"/>
        </a:xfrm>
        <a:prstGeom xmlns:a="http://schemas.openxmlformats.org/drawingml/2006/main" prst="line">
          <a:avLst/>
        </a:prstGeom>
        <a:solidFill xmlns:a="http://schemas.openxmlformats.org/drawingml/2006/main">
          <a:srgbClr val="00B8FF"/>
        </a:solidFill>
        <a:ln xmlns:a="http://schemas.openxmlformats.org/drawingml/2006/main" w="28575" cap="flat" cmpd="sng" algn="ctr">
          <a:solidFill>
            <a:srgbClr val="FF0000"/>
          </a:solidFill>
          <a:prstDash val="sys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0.8121</cdr:x>
      <cdr:y>0.11558</cdr:y>
    </cdr:from>
    <cdr:to>
      <cdr:x>0.8121</cdr:x>
      <cdr:y>0.22155</cdr:y>
    </cdr:to>
    <cdr:cxnSp macro="">
      <cdr:nvCxnSpPr>
        <cdr:cNvPr id="8" name="直線矢印コネクタ 7">
          <a:extLst xmlns:a="http://schemas.openxmlformats.org/drawingml/2006/main">
            <a:ext uri="{FF2B5EF4-FFF2-40B4-BE49-F238E27FC236}">
              <a16:creationId xmlns:a16="http://schemas.microsoft.com/office/drawing/2014/main" id="{321FD671-FC71-0EDE-8CA5-BFABC9721E63}"/>
            </a:ext>
          </a:extLst>
        </cdr:cNvPr>
        <cdr:cNvCxnSpPr/>
      </cdr:nvCxnSpPr>
      <cdr:spPr bwMode="auto">
        <a:xfrm xmlns:a="http://schemas.openxmlformats.org/drawingml/2006/main">
          <a:off x="3946534" y="312069"/>
          <a:ext cx="0" cy="286119"/>
        </a:xfrm>
        <a:prstGeom xmlns:a="http://schemas.openxmlformats.org/drawingml/2006/main" prst="straightConnector1">
          <a:avLst/>
        </a:prstGeom>
        <a:solidFill xmlns:a="http://schemas.openxmlformats.org/drawingml/2006/main">
          <a:srgbClr val="00B8FF"/>
        </a:solidFill>
        <a:ln xmlns:a="http://schemas.openxmlformats.org/drawingml/2006/main" w="19050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0.81225</cdr:x>
      <cdr:y>0.33292</cdr:y>
    </cdr:from>
    <cdr:to>
      <cdr:x>0.81225</cdr:x>
      <cdr:y>0.4461</cdr:y>
    </cdr:to>
    <cdr:cxnSp macro="">
      <cdr:nvCxnSpPr>
        <cdr:cNvPr id="12" name="直線矢印コネクタ 11">
          <a:extLst xmlns:a="http://schemas.openxmlformats.org/drawingml/2006/main">
            <a:ext uri="{FF2B5EF4-FFF2-40B4-BE49-F238E27FC236}">
              <a16:creationId xmlns:a16="http://schemas.microsoft.com/office/drawing/2014/main" id="{27A49909-FBA3-5469-EF04-D9B772306B06}"/>
            </a:ext>
          </a:extLst>
        </cdr:cNvPr>
        <cdr:cNvCxnSpPr/>
      </cdr:nvCxnSpPr>
      <cdr:spPr bwMode="auto">
        <a:xfrm xmlns:a="http://schemas.openxmlformats.org/drawingml/2006/main" flipV="1">
          <a:off x="3947263" y="898890"/>
          <a:ext cx="0" cy="305584"/>
        </a:xfrm>
        <a:prstGeom xmlns:a="http://schemas.openxmlformats.org/drawingml/2006/main" prst="straightConnector1">
          <a:avLst/>
        </a:prstGeom>
        <a:solidFill xmlns:a="http://schemas.openxmlformats.org/drawingml/2006/main">
          <a:srgbClr val="00B8FF"/>
        </a:solidFill>
        <a:ln xmlns:a="http://schemas.openxmlformats.org/drawingml/2006/main" w="19050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0.57559</cdr:x>
      <cdr:y>0.21069</cdr:y>
    </cdr:from>
    <cdr:to>
      <cdr:x>0.71481</cdr:x>
      <cdr:y>0.33501</cdr:y>
    </cdr:to>
    <cdr:sp macro="" textlink="">
      <cdr:nvSpPr>
        <cdr:cNvPr id="15" name="テキスト ボックス 14">
          <a:extLst xmlns:a="http://schemas.openxmlformats.org/drawingml/2006/main">
            <a:ext uri="{FF2B5EF4-FFF2-40B4-BE49-F238E27FC236}">
              <a16:creationId xmlns:a16="http://schemas.microsoft.com/office/drawing/2014/main" id="{F42719C0-88AC-6986-9E87-783F82C288F0}"/>
            </a:ext>
          </a:extLst>
        </cdr:cNvPr>
        <cdr:cNvSpPr txBox="1"/>
      </cdr:nvSpPr>
      <cdr:spPr>
        <a:xfrm xmlns:a="http://schemas.openxmlformats.org/drawingml/2006/main">
          <a:off x="2797196" y="568868"/>
          <a:ext cx="676549" cy="335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ja-JP" sz="1800" dirty="0">
              <a:solidFill>
                <a:srgbClr val="FF0000"/>
              </a:solidFill>
            </a:rPr>
            <a:t>3 dB</a:t>
          </a:r>
          <a:endParaRPr lang="ja-JP" altLang="en-US" sz="18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0.84404</cdr:x>
      <cdr:y>0.3283</cdr:y>
    </cdr:from>
    <cdr:to>
      <cdr:x>0.84404</cdr:x>
      <cdr:y>0.71037</cdr:y>
    </cdr:to>
    <cdr:cxnSp macro="">
      <cdr:nvCxnSpPr>
        <cdr:cNvPr id="5" name="直線コネクタ 4">
          <a:extLst xmlns:a="http://schemas.openxmlformats.org/drawingml/2006/main">
            <a:ext uri="{FF2B5EF4-FFF2-40B4-BE49-F238E27FC236}">
              <a16:creationId xmlns:a16="http://schemas.microsoft.com/office/drawing/2014/main" id="{1F11BDA3-EEDE-89E1-89BC-73CDE493C688}"/>
            </a:ext>
          </a:extLst>
        </cdr:cNvPr>
        <cdr:cNvCxnSpPr/>
      </cdr:nvCxnSpPr>
      <cdr:spPr bwMode="auto">
        <a:xfrm xmlns:a="http://schemas.openxmlformats.org/drawingml/2006/main" flipV="1">
          <a:off x="4101769" y="886422"/>
          <a:ext cx="0" cy="1031569"/>
        </a:xfrm>
        <a:prstGeom xmlns:a="http://schemas.openxmlformats.org/drawingml/2006/main" prst="line">
          <a:avLst/>
        </a:prstGeom>
        <a:solidFill xmlns:a="http://schemas.openxmlformats.org/drawingml/2006/main">
          <a:srgbClr val="00B8FF"/>
        </a:solidFill>
        <a:ln xmlns:a="http://schemas.openxmlformats.org/drawingml/2006/main" w="28575" cap="flat" cmpd="sng" algn="ctr">
          <a:solidFill>
            <a:srgbClr val="FF0000"/>
          </a:solidFill>
          <a:prstDash val="sys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0.80975</cdr:x>
      <cdr:y>0.71908</cdr:y>
    </cdr:from>
    <cdr:to>
      <cdr:x>0.90176</cdr:x>
      <cdr:y>0.83539</cdr:y>
    </cdr:to>
    <cdr:sp macro="" textlink="">
      <cdr:nvSpPr>
        <cdr:cNvPr id="10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0E47859B-B20C-B440-FD70-D2289CAEE43A}"/>
            </a:ext>
          </a:extLst>
        </cdr:cNvPr>
        <cdr:cNvSpPr txBox="1"/>
      </cdr:nvSpPr>
      <cdr:spPr>
        <a:xfrm xmlns:a="http://schemas.openxmlformats.org/drawingml/2006/main">
          <a:off x="3935116" y="2010638"/>
          <a:ext cx="447158" cy="3252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1800" dirty="0">
              <a:solidFill>
                <a:srgbClr val="FF0000"/>
              </a:solidFill>
            </a:rPr>
            <a:t>30</a:t>
          </a:r>
          <a:endParaRPr lang="ja-JP" altLang="en-US" sz="1800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D9310-A747-4037-B510-D418B4B4C13B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117BE-31A4-4E53-BFCC-6C68956CB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8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5337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9065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8363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8900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345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0509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544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8477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9390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13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9854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5431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2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B5301-1539-91E9-165A-0F6BA3EAA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4000" dirty="0"/>
              <a:t>IHP</a:t>
            </a:r>
            <a:r>
              <a:rPr kumimoji="1" lang="ja-JP" altLang="en-US" sz="4000" dirty="0"/>
              <a:t>プロセスに基づく積和演算回路の性能評価</a:t>
            </a:r>
            <a:br>
              <a:rPr kumimoji="1" lang="en-US" altLang="ja-JP" sz="4000" dirty="0"/>
            </a:br>
            <a:r>
              <a:rPr kumimoji="1" lang="en-US" altLang="ja-JP" sz="4000" dirty="0"/>
              <a:t>2024</a:t>
            </a:r>
            <a:r>
              <a:rPr lang="ja-JP" altLang="en-US" sz="4000" dirty="0"/>
              <a:t>年</a:t>
            </a:r>
            <a:r>
              <a:rPr lang="en-US" altLang="ja-JP" sz="4000" dirty="0"/>
              <a:t>4</a:t>
            </a:r>
            <a:r>
              <a:rPr lang="ja-JP" altLang="en-US" sz="4000" dirty="0"/>
              <a:t>月</a:t>
            </a:r>
            <a:r>
              <a:rPr lang="en-US" altLang="ja-JP" sz="4000" dirty="0"/>
              <a:t>19</a:t>
            </a:r>
            <a:r>
              <a:rPr lang="ja-JP" altLang="en-US" sz="4000" dirty="0"/>
              <a:t>日　合同ミーティング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5D1AA2-2426-2D2F-4060-F2E2FC0EF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明治大学　</a:t>
            </a:r>
            <a:r>
              <a:rPr kumimoji="1" lang="en-US" altLang="ja-JP" dirty="0"/>
              <a:t>M1</a:t>
            </a:r>
            <a:r>
              <a:rPr kumimoji="1" lang="ja-JP" altLang="en-US" dirty="0"/>
              <a:t>　緒方敦洋</a:t>
            </a:r>
          </a:p>
        </p:txBody>
      </p:sp>
    </p:spTree>
    <p:extLst>
      <p:ext uri="{BB962C8B-B14F-4D97-AF65-F5344CB8AC3E}">
        <p14:creationId xmlns:p14="http://schemas.microsoft.com/office/powerpoint/2010/main" val="161179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58090-7CB9-6C03-E83E-03F5B592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984D96-15A6-500F-2CAB-F1F5A129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IHP</a:t>
            </a:r>
            <a:r>
              <a:rPr lang="ja-JP" altLang="en-US" dirty="0"/>
              <a:t>でギルバートセルの仮設計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IHP</a:t>
            </a:r>
            <a:r>
              <a:rPr lang="ja-JP" altLang="en-US" dirty="0"/>
              <a:t>で設計したギルバートセルのシミュレーション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IHP</a:t>
            </a:r>
            <a:r>
              <a:rPr lang="ja-JP" altLang="en-US" dirty="0"/>
              <a:t>で設計したギルバートセルで</a:t>
            </a:r>
            <a:r>
              <a:rPr lang="en-US" altLang="ja-JP" dirty="0"/>
              <a:t>NMSE</a:t>
            </a:r>
            <a:r>
              <a:rPr lang="ja-JP" altLang="en-US" dirty="0"/>
              <a:t>の算出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今後の課題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IHP</a:t>
            </a:r>
            <a:r>
              <a:rPr lang="ja-JP" altLang="en-US" dirty="0"/>
              <a:t>を用いたギルバートセルの本格的な設計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6352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DFA31-3A0C-D182-ACB4-9FE13112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本日お話しすること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5EB1F9-E70F-5498-46A4-92BA0AA5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・</a:t>
            </a:r>
            <a:r>
              <a:rPr kumimoji="1" lang="ja-JP" altLang="en-US" dirty="0"/>
              <a:t>今年度試作する積和演算回路について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IHP</a:t>
            </a:r>
            <a:r>
              <a:rPr kumimoji="1" lang="ja-JP" altLang="en-US" dirty="0"/>
              <a:t>におけるギルバートセルの動作確認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IHP</a:t>
            </a:r>
            <a:r>
              <a:rPr kumimoji="1" lang="ja-JP" altLang="en-US" dirty="0"/>
              <a:t>で積和演算を行った場合の</a:t>
            </a:r>
            <a:r>
              <a:rPr kumimoji="1" lang="en-US" altLang="ja-JP" dirty="0"/>
              <a:t>NMSE</a:t>
            </a:r>
            <a:r>
              <a:rPr kumimoji="1" lang="ja-JP" altLang="en-US" dirty="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399388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DA862-9596-CC4A-E392-3BE310E2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今年度試作する積和演算回路について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F5D25F-13A6-FA38-AF12-D0FB2307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1295402"/>
            <a:ext cx="10437284" cy="1739689"/>
          </a:xfrm>
        </p:spPr>
        <p:txBody>
          <a:bodyPr/>
          <a:lstStyle/>
          <a:p>
            <a:r>
              <a:rPr kumimoji="1" lang="ja-JP" altLang="en-US" dirty="0"/>
              <a:t>前年度までは</a:t>
            </a:r>
            <a:r>
              <a:rPr kumimoji="1" lang="en-US" altLang="ja-JP" dirty="0"/>
              <a:t>MOS</a:t>
            </a:r>
            <a:r>
              <a:rPr kumimoji="1" lang="ja-JP" altLang="en-US" dirty="0"/>
              <a:t>トランジスタを用い</a:t>
            </a:r>
            <a:r>
              <a:rPr lang="ja-JP" altLang="en-US" dirty="0"/>
              <a:t>て設計</a:t>
            </a:r>
            <a:endParaRPr lang="en-US" altLang="ja-JP" dirty="0"/>
          </a:p>
          <a:p>
            <a:r>
              <a:rPr kumimoji="1" lang="ja-JP" altLang="en-US" dirty="0"/>
              <a:t>今年度は高速化の関係でバイポーラトランジスタを用いて</a:t>
            </a:r>
            <a:r>
              <a:rPr lang="ja-JP" altLang="en-US" dirty="0"/>
              <a:t>設計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E60BF00-125B-7936-0499-5B8492D51E4F}"/>
              </a:ext>
            </a:extLst>
          </p:cNvPr>
          <p:cNvSpPr/>
          <p:nvPr/>
        </p:nvSpPr>
        <p:spPr>
          <a:xfrm>
            <a:off x="2589004" y="4420422"/>
            <a:ext cx="1687398" cy="865495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F971E8F-99F1-7390-0BF8-0742E3C19C64}"/>
                  </a:ext>
                </a:extLst>
              </p:cNvPr>
              <p:cNvSpPr txBox="1"/>
              <p:nvPr/>
            </p:nvSpPr>
            <p:spPr>
              <a:xfrm>
                <a:off x="1006146" y="4606033"/>
                <a:ext cx="772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</a:rPr>
                  <a:t>input</a:t>
                </a:r>
                <a:endParaRPr kumimoji="0" lang="en-US" altLang="ja-JP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50" charset="-128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0" lang="en-US" altLang="ja-JP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ja-JP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ja-JP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F971E8F-99F1-7390-0BF8-0742E3C1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46" y="4606033"/>
                <a:ext cx="772997" cy="646331"/>
              </a:xfrm>
              <a:prstGeom prst="rect">
                <a:avLst/>
              </a:prstGeom>
              <a:blipFill>
                <a:blip r:embed="rId2"/>
                <a:stretch>
                  <a:fillRect l="-6299" t="-4717" r="-787" b="-6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41241D2-9078-2E58-CB57-26E3FE2A2348}"/>
              </a:ext>
            </a:extLst>
          </p:cNvPr>
          <p:cNvSpPr txBox="1"/>
          <p:nvPr/>
        </p:nvSpPr>
        <p:spPr>
          <a:xfrm>
            <a:off x="2756571" y="4697421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光リザバー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A58FB50-7574-CBA1-CA76-6F74C11B8140}"/>
              </a:ext>
            </a:extLst>
          </p:cNvPr>
          <p:cNvSpPr/>
          <p:nvPr/>
        </p:nvSpPr>
        <p:spPr>
          <a:xfrm>
            <a:off x="6271545" y="4420422"/>
            <a:ext cx="1687398" cy="865495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0A65384-E2AA-0A16-4695-904D7CA42B95}"/>
              </a:ext>
            </a:extLst>
          </p:cNvPr>
          <p:cNvSpPr txBox="1"/>
          <p:nvPr/>
        </p:nvSpPr>
        <p:spPr>
          <a:xfrm>
            <a:off x="6328498" y="4697421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積和演算回路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7AB884-7989-C0E3-29D0-A8E526710733}"/>
                  </a:ext>
                </a:extLst>
              </p:cNvPr>
              <p:cNvSpPr txBox="1"/>
              <p:nvPr/>
            </p:nvSpPr>
            <p:spPr>
              <a:xfrm>
                <a:off x="8610767" y="4529265"/>
                <a:ext cx="882977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</a:rPr>
                  <a:t>output</a:t>
                </a:r>
                <a:endParaRPr kumimoji="0" lang="en-US" altLang="ja-JP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50" charset="-128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altLang="ja-JP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ja-JP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ja-JP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kumimoji="0" lang="en-US" altLang="ja-JP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ja-JP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kumimoji="0" lang="en-US" altLang="ja-JP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7AB884-7989-C0E3-29D0-A8E526710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767" y="4529265"/>
                <a:ext cx="882977" cy="705642"/>
              </a:xfrm>
              <a:prstGeom prst="rect">
                <a:avLst/>
              </a:prstGeom>
              <a:blipFill>
                <a:blip r:embed="rId3"/>
                <a:stretch>
                  <a:fillRect l="-6250" t="-4310" r="-18750" b="-25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53B3645-43F6-10E3-CBE7-43A6A947E97F}"/>
                  </a:ext>
                </a:extLst>
              </p:cNvPr>
              <p:cNvSpPr txBox="1"/>
              <p:nvPr/>
            </p:nvSpPr>
            <p:spPr>
              <a:xfrm>
                <a:off x="10258297" y="4518718"/>
                <a:ext cx="882977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</a:rPr>
                  <a:t>target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ja-JP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𝑡𝑎𝑔</m:t>
                          </m:r>
                        </m:sub>
                      </m:sSub>
                    </m:oMath>
                  </m:oMathPara>
                </a14:m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53B3645-43F6-10E3-CBE7-43A6A947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297" y="4518718"/>
                <a:ext cx="882977" cy="668901"/>
              </a:xfrm>
              <a:prstGeom prst="rect">
                <a:avLst/>
              </a:prstGeom>
              <a:blipFill>
                <a:blip r:embed="rId4"/>
                <a:stretch>
                  <a:fillRect l="-6207" t="-4545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4509900-6074-226A-57BF-AC829D3BCAAD}"/>
              </a:ext>
            </a:extLst>
          </p:cNvPr>
          <p:cNvCxnSpPr/>
          <p:nvPr/>
        </p:nvCxnSpPr>
        <p:spPr>
          <a:xfrm>
            <a:off x="1868697" y="4900280"/>
            <a:ext cx="5373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8C744DC-275A-6C8B-23A6-9B1F75DE6085}"/>
              </a:ext>
            </a:extLst>
          </p:cNvPr>
          <p:cNvCxnSpPr>
            <a:cxnSpLocks/>
          </p:cNvCxnSpPr>
          <p:nvPr/>
        </p:nvCxnSpPr>
        <p:spPr>
          <a:xfrm>
            <a:off x="5722374" y="4457961"/>
            <a:ext cx="54917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39C4C8-7DBE-9667-8B98-6ECCE7B8501E}"/>
              </a:ext>
            </a:extLst>
          </p:cNvPr>
          <p:cNvCxnSpPr/>
          <p:nvPr/>
        </p:nvCxnSpPr>
        <p:spPr>
          <a:xfrm>
            <a:off x="8073439" y="4853168"/>
            <a:ext cx="5373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9AED10D-0F29-D6CA-E296-BF12D6DF7A83}"/>
              </a:ext>
            </a:extLst>
          </p:cNvPr>
          <p:cNvCxnSpPr/>
          <p:nvPr/>
        </p:nvCxnSpPr>
        <p:spPr>
          <a:xfrm>
            <a:off x="9607847" y="4918232"/>
            <a:ext cx="65045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D22605B-D32D-954A-DD3C-4A91C0264EA7}"/>
              </a:ext>
            </a:extLst>
          </p:cNvPr>
          <p:cNvCxnSpPr>
            <a:cxnSpLocks/>
          </p:cNvCxnSpPr>
          <p:nvPr/>
        </p:nvCxnSpPr>
        <p:spPr>
          <a:xfrm>
            <a:off x="5702710" y="4719444"/>
            <a:ext cx="56883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C67E6DE-C6DE-A27E-AA20-14BC26387301}"/>
              </a:ext>
            </a:extLst>
          </p:cNvPr>
          <p:cNvCxnSpPr>
            <a:cxnSpLocks/>
          </p:cNvCxnSpPr>
          <p:nvPr/>
        </p:nvCxnSpPr>
        <p:spPr>
          <a:xfrm>
            <a:off x="5722374" y="4853168"/>
            <a:ext cx="550607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6C5D1E0-4835-D166-4275-33FA4B354DFB}"/>
              </a:ext>
            </a:extLst>
          </p:cNvPr>
          <p:cNvCxnSpPr>
            <a:cxnSpLocks/>
          </p:cNvCxnSpPr>
          <p:nvPr/>
        </p:nvCxnSpPr>
        <p:spPr>
          <a:xfrm>
            <a:off x="5712542" y="4981701"/>
            <a:ext cx="55900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023D05A-6BAE-699F-AF9E-7AE68A275EEF}"/>
              </a:ext>
            </a:extLst>
          </p:cNvPr>
          <p:cNvCxnSpPr>
            <a:cxnSpLocks/>
          </p:cNvCxnSpPr>
          <p:nvPr/>
        </p:nvCxnSpPr>
        <p:spPr>
          <a:xfrm>
            <a:off x="5712542" y="5129827"/>
            <a:ext cx="55900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2DE4381-9C49-EFBC-1AC5-76880DC20C60}"/>
              </a:ext>
            </a:extLst>
          </p:cNvPr>
          <p:cNvCxnSpPr>
            <a:cxnSpLocks/>
          </p:cNvCxnSpPr>
          <p:nvPr/>
        </p:nvCxnSpPr>
        <p:spPr>
          <a:xfrm>
            <a:off x="5702710" y="5263551"/>
            <a:ext cx="56883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BA097EE-46D1-6048-2A18-6FB5E6783B22}"/>
              </a:ext>
            </a:extLst>
          </p:cNvPr>
          <p:cNvCxnSpPr>
            <a:cxnSpLocks/>
          </p:cNvCxnSpPr>
          <p:nvPr/>
        </p:nvCxnSpPr>
        <p:spPr>
          <a:xfrm>
            <a:off x="5722374" y="4573578"/>
            <a:ext cx="54917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E6EF54F-D522-209F-5A34-FD63BF7185BB}"/>
              </a:ext>
            </a:extLst>
          </p:cNvPr>
          <p:cNvSpPr/>
          <p:nvPr/>
        </p:nvSpPr>
        <p:spPr bwMode="auto">
          <a:xfrm>
            <a:off x="4390505" y="4190284"/>
            <a:ext cx="3858759" cy="1325768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391B01E-BFD4-0242-09D1-1D084D827027}"/>
              </a:ext>
            </a:extLst>
          </p:cNvPr>
          <p:cNvSpPr/>
          <p:nvPr/>
        </p:nvSpPr>
        <p:spPr bwMode="auto">
          <a:xfrm>
            <a:off x="6163712" y="4373307"/>
            <a:ext cx="1909727" cy="95972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EE85BBF-13A9-B452-0D59-FFD66EBE85EE}"/>
              </a:ext>
            </a:extLst>
          </p:cNvPr>
          <p:cNvCxnSpPr/>
          <p:nvPr/>
        </p:nvCxnSpPr>
        <p:spPr bwMode="auto">
          <a:xfrm flipV="1">
            <a:off x="7416995" y="3954239"/>
            <a:ext cx="865239" cy="403122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320DC0F-5723-2843-3617-39264A3293D7}"/>
              </a:ext>
            </a:extLst>
          </p:cNvPr>
          <p:cNvSpPr txBox="1"/>
          <p:nvPr/>
        </p:nvSpPr>
        <p:spPr>
          <a:xfrm>
            <a:off x="8273278" y="3597658"/>
            <a:ext cx="349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前年度まで試作していた回路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56345EC5-C267-4DCC-20E3-7643B4C44C2D}"/>
              </a:ext>
            </a:extLst>
          </p:cNvPr>
          <p:cNvCxnSpPr/>
          <p:nvPr/>
        </p:nvCxnSpPr>
        <p:spPr bwMode="auto">
          <a:xfrm>
            <a:off x="3856165" y="3928817"/>
            <a:ext cx="750498" cy="256886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3915C05-A5CE-323E-A398-40C1E6D3D863}"/>
              </a:ext>
            </a:extLst>
          </p:cNvPr>
          <p:cNvSpPr txBox="1"/>
          <p:nvPr/>
        </p:nvSpPr>
        <p:spPr>
          <a:xfrm>
            <a:off x="1173889" y="3663348"/>
            <a:ext cx="284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今</a:t>
            </a:r>
            <a:r>
              <a:rPr kumimoji="1" lang="ja-JP" altLang="en-US" sz="2000" dirty="0"/>
              <a:t>年度試作予定の回路</a:t>
            </a:r>
          </a:p>
        </p:txBody>
      </p:sp>
      <p:sp>
        <p:nvSpPr>
          <p:cNvPr id="4" name="フローチャート: 論理積ゲート 3">
            <a:extLst>
              <a:ext uri="{FF2B5EF4-FFF2-40B4-BE49-F238E27FC236}">
                <a16:creationId xmlns:a16="http://schemas.microsoft.com/office/drawing/2014/main" id="{7FC03A64-7D94-BBF3-47BB-52C6E5DB0142}"/>
              </a:ext>
            </a:extLst>
          </p:cNvPr>
          <p:cNvSpPr/>
          <p:nvPr/>
        </p:nvSpPr>
        <p:spPr bwMode="auto">
          <a:xfrm>
            <a:off x="4933531" y="4776355"/>
            <a:ext cx="517672" cy="400110"/>
          </a:xfrm>
          <a:prstGeom prst="flowChartDelay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A1AFCA-C752-9A1B-1760-C6EF4E883730}"/>
              </a:ext>
            </a:extLst>
          </p:cNvPr>
          <p:cNvSpPr txBox="1"/>
          <p:nvPr/>
        </p:nvSpPr>
        <p:spPr>
          <a:xfrm>
            <a:off x="4933531" y="4821392"/>
            <a:ext cx="51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PD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473249D-6AAB-592F-AF6E-8950D0A3DF10}"/>
              </a:ext>
            </a:extLst>
          </p:cNvPr>
          <p:cNvCxnSpPr>
            <a:cxnSpLocks/>
          </p:cNvCxnSpPr>
          <p:nvPr/>
        </p:nvCxnSpPr>
        <p:spPr>
          <a:xfrm>
            <a:off x="4278468" y="4457961"/>
            <a:ext cx="401687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BD5832-A105-E977-75DC-6657B5764138}"/>
              </a:ext>
            </a:extLst>
          </p:cNvPr>
          <p:cNvCxnSpPr>
            <a:cxnSpLocks/>
          </p:cNvCxnSpPr>
          <p:nvPr/>
        </p:nvCxnSpPr>
        <p:spPr>
          <a:xfrm>
            <a:off x="4276402" y="4576536"/>
            <a:ext cx="40375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546E650-82B5-44C9-76F3-F801171553ED}"/>
              </a:ext>
            </a:extLst>
          </p:cNvPr>
          <p:cNvCxnSpPr>
            <a:cxnSpLocks/>
          </p:cNvCxnSpPr>
          <p:nvPr/>
        </p:nvCxnSpPr>
        <p:spPr>
          <a:xfrm>
            <a:off x="4276402" y="4724360"/>
            <a:ext cx="39392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62AC1F0-A181-5C61-8BEE-DFC3E683EA58}"/>
              </a:ext>
            </a:extLst>
          </p:cNvPr>
          <p:cNvCxnSpPr>
            <a:cxnSpLocks/>
          </p:cNvCxnSpPr>
          <p:nvPr/>
        </p:nvCxnSpPr>
        <p:spPr>
          <a:xfrm>
            <a:off x="4276402" y="4858084"/>
            <a:ext cx="39392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02D774E-C44B-DDF8-F543-6C31F677A5DD}"/>
              </a:ext>
            </a:extLst>
          </p:cNvPr>
          <p:cNvCxnSpPr>
            <a:cxnSpLocks/>
          </p:cNvCxnSpPr>
          <p:nvPr/>
        </p:nvCxnSpPr>
        <p:spPr>
          <a:xfrm>
            <a:off x="4276402" y="5134101"/>
            <a:ext cx="40375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A94B935-D94B-DACA-B353-ED83A9EBCEB9}"/>
              </a:ext>
            </a:extLst>
          </p:cNvPr>
          <p:cNvCxnSpPr>
            <a:cxnSpLocks/>
          </p:cNvCxnSpPr>
          <p:nvPr/>
        </p:nvCxnSpPr>
        <p:spPr>
          <a:xfrm>
            <a:off x="4276402" y="4986618"/>
            <a:ext cx="39392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B913181-9739-B5B5-B29D-33CB58681013}"/>
              </a:ext>
            </a:extLst>
          </p:cNvPr>
          <p:cNvCxnSpPr>
            <a:cxnSpLocks/>
          </p:cNvCxnSpPr>
          <p:nvPr/>
        </p:nvCxnSpPr>
        <p:spPr>
          <a:xfrm>
            <a:off x="4276402" y="5263551"/>
            <a:ext cx="39392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5D0FABC-730A-AC4C-B00C-6060C322F280}"/>
              </a:ext>
            </a:extLst>
          </p:cNvPr>
          <p:cNvSpPr txBox="1"/>
          <p:nvPr/>
        </p:nvSpPr>
        <p:spPr>
          <a:xfrm>
            <a:off x="4565420" y="5717965"/>
            <a:ext cx="2932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　システム全体図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19EF35E-D461-D693-B12A-F89AE17E21B9}"/>
              </a:ext>
            </a:extLst>
          </p:cNvPr>
          <p:cNvSpPr/>
          <p:nvPr/>
        </p:nvSpPr>
        <p:spPr>
          <a:xfrm>
            <a:off x="4669360" y="4419461"/>
            <a:ext cx="1043427" cy="865495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75E08F-0454-096E-EFEE-2DFAFC8910BF}"/>
              </a:ext>
            </a:extLst>
          </p:cNvPr>
          <p:cNvSpPr txBox="1"/>
          <p:nvPr/>
        </p:nvSpPr>
        <p:spPr>
          <a:xfrm>
            <a:off x="4630436" y="4424270"/>
            <a:ext cx="11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光電変換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F59D76CC-B0D7-BD01-AD9C-1A7FF5B0A1EE}"/>
              </a:ext>
            </a:extLst>
          </p:cNvPr>
          <p:cNvCxnSpPr>
            <a:cxnSpLocks/>
          </p:cNvCxnSpPr>
          <p:nvPr/>
        </p:nvCxnSpPr>
        <p:spPr>
          <a:xfrm>
            <a:off x="4778477" y="4981701"/>
            <a:ext cx="155054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0A1480B-2CCF-0CE8-5A73-37D23012C24A}"/>
              </a:ext>
            </a:extLst>
          </p:cNvPr>
          <p:cNvCxnSpPr>
            <a:cxnSpLocks/>
          </p:cNvCxnSpPr>
          <p:nvPr/>
        </p:nvCxnSpPr>
        <p:spPr>
          <a:xfrm>
            <a:off x="5451203" y="4981701"/>
            <a:ext cx="155054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6308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DE06A-2D20-9941-6E95-9A044B23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IHP</a:t>
            </a:r>
            <a:r>
              <a:rPr kumimoji="1" lang="ja-JP" altLang="en-US" dirty="0"/>
              <a:t>におけるギルバートセルの仮設計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0B7EC3-5531-A1D0-CAA1-45F560F43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ECC66DD3-B1F1-2E73-F13B-C074A9325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1779" y="2738172"/>
              <a:ext cx="4458256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29128">
                      <a:extLst>
                        <a:ext uri="{9D8B030D-6E8A-4147-A177-3AD203B41FA5}">
                          <a16:colId xmlns:a16="http://schemas.microsoft.com/office/drawing/2014/main" val="2041752785"/>
                        </a:ext>
                      </a:extLst>
                    </a:gridCol>
                    <a:gridCol w="2229128">
                      <a:extLst>
                        <a:ext uri="{9D8B030D-6E8A-4147-A177-3AD203B41FA5}">
                          <a16:colId xmlns:a16="http://schemas.microsoft.com/office/drawing/2014/main" val="7306029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600 Ω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070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100 Ω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23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𝐶𝑂𝑁𝑇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 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3663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1.4 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967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1.01 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884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𝐷𝐷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1.8 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4395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ECC66DD3-B1F1-2E73-F13B-C074A9325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226351"/>
                  </p:ext>
                </p:extLst>
              </p:nvPr>
            </p:nvGraphicFramePr>
            <p:xfrm>
              <a:off x="691779" y="2738172"/>
              <a:ext cx="4458256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29128">
                      <a:extLst>
                        <a:ext uri="{9D8B030D-6E8A-4147-A177-3AD203B41FA5}">
                          <a16:colId xmlns:a16="http://schemas.microsoft.com/office/drawing/2014/main" val="2041752785"/>
                        </a:ext>
                      </a:extLst>
                    </a:gridCol>
                    <a:gridCol w="2229128">
                      <a:extLst>
                        <a:ext uri="{9D8B030D-6E8A-4147-A177-3AD203B41FA5}">
                          <a16:colId xmlns:a16="http://schemas.microsoft.com/office/drawing/2014/main" val="7306029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73" t="-8197" r="-100546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600 Ω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070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73" t="-108197" r="-10054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100 Ω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23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73" t="-208197" r="-10054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 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3663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73" t="-308197" r="-10054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1.4 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967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73" t="-408197" r="-10054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1.01 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884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73" t="-508197" r="-10054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1.8 V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439511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CF2A4082-1256-165E-FF88-133D20B74761}"/>
              </a:ext>
            </a:extLst>
          </p:cNvPr>
          <p:cNvGrpSpPr/>
          <p:nvPr/>
        </p:nvGrpSpPr>
        <p:grpSpPr>
          <a:xfrm>
            <a:off x="5244557" y="1104829"/>
            <a:ext cx="6801862" cy="5050710"/>
            <a:chOff x="2576582" y="1198334"/>
            <a:chExt cx="7038836" cy="5191881"/>
          </a:xfrm>
        </p:grpSpPr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99E19476-F3CD-5AF4-0A0A-6085F02A536B}"/>
                </a:ext>
              </a:extLst>
            </p:cNvPr>
            <p:cNvGrpSpPr/>
            <p:nvPr/>
          </p:nvGrpSpPr>
          <p:grpSpPr>
            <a:xfrm>
              <a:off x="4621091" y="2841552"/>
              <a:ext cx="176980" cy="427702"/>
              <a:chOff x="4296697" y="3647797"/>
              <a:chExt cx="176980" cy="427702"/>
            </a:xfrm>
          </p:grpSpPr>
          <p:cxnSp>
            <p:nvCxnSpPr>
              <p:cNvPr id="363" name="直線コネクタ 362">
                <a:extLst>
                  <a:ext uri="{FF2B5EF4-FFF2-40B4-BE49-F238E27FC236}">
                    <a16:creationId xmlns:a16="http://schemas.microsoft.com/office/drawing/2014/main" id="{88A11296-E66D-4144-C848-18BCF7CC8CED}"/>
                  </a:ext>
                </a:extLst>
              </p:cNvPr>
              <p:cNvCxnSpPr/>
              <p:nvPr/>
            </p:nvCxnSpPr>
            <p:spPr bwMode="auto">
              <a:xfrm>
                <a:off x="4296697" y="3677265"/>
                <a:ext cx="0" cy="38837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4" name="直線コネクタ 363">
                <a:extLst>
                  <a:ext uri="{FF2B5EF4-FFF2-40B4-BE49-F238E27FC236}">
                    <a16:creationId xmlns:a16="http://schemas.microsoft.com/office/drawing/2014/main" id="{6E7ECEFC-4B95-E87A-271B-4FB0CD80594C}"/>
                  </a:ext>
                </a:extLst>
              </p:cNvPr>
              <p:cNvCxnSpPr/>
              <p:nvPr/>
            </p:nvCxnSpPr>
            <p:spPr bwMode="auto">
              <a:xfrm flipV="1">
                <a:off x="4296697" y="3647797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5" name="直線コネクタ 364">
                <a:extLst>
                  <a:ext uri="{FF2B5EF4-FFF2-40B4-BE49-F238E27FC236}">
                    <a16:creationId xmlns:a16="http://schemas.microsoft.com/office/drawing/2014/main" id="{44B1A850-C4EE-4D80-A649-5BE91197551E}"/>
                  </a:ext>
                </a:extLst>
              </p:cNvPr>
              <p:cNvCxnSpPr/>
              <p:nvPr/>
            </p:nvCxnSpPr>
            <p:spPr bwMode="auto">
              <a:xfrm>
                <a:off x="4306529" y="3908351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29AABFAE-EBEC-0B20-6ACB-6F92937B7575}"/>
                </a:ext>
              </a:extLst>
            </p:cNvPr>
            <p:cNvCxnSpPr/>
            <p:nvPr/>
          </p:nvCxnSpPr>
          <p:spPr bwMode="auto">
            <a:xfrm>
              <a:off x="4788239" y="3259393"/>
              <a:ext cx="0" cy="24337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680DF424-370D-6236-62EA-82CA9030F01E}"/>
                </a:ext>
              </a:extLst>
            </p:cNvPr>
            <p:cNvGrpSpPr/>
            <p:nvPr/>
          </p:nvGrpSpPr>
          <p:grpSpPr>
            <a:xfrm flipH="1">
              <a:off x="5540406" y="2831691"/>
              <a:ext cx="176980" cy="427702"/>
              <a:chOff x="4296697" y="3647797"/>
              <a:chExt cx="176980" cy="427702"/>
            </a:xfrm>
          </p:grpSpPr>
          <p:cxnSp>
            <p:nvCxnSpPr>
              <p:cNvPr id="360" name="直線コネクタ 359">
                <a:extLst>
                  <a:ext uri="{FF2B5EF4-FFF2-40B4-BE49-F238E27FC236}">
                    <a16:creationId xmlns:a16="http://schemas.microsoft.com/office/drawing/2014/main" id="{B520CBF5-639B-F3DB-7A84-C3A964B0BEA5}"/>
                  </a:ext>
                </a:extLst>
              </p:cNvPr>
              <p:cNvCxnSpPr/>
              <p:nvPr/>
            </p:nvCxnSpPr>
            <p:spPr bwMode="auto">
              <a:xfrm>
                <a:off x="4296697" y="3677265"/>
                <a:ext cx="0" cy="38837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1" name="直線コネクタ 360">
                <a:extLst>
                  <a:ext uri="{FF2B5EF4-FFF2-40B4-BE49-F238E27FC236}">
                    <a16:creationId xmlns:a16="http://schemas.microsoft.com/office/drawing/2014/main" id="{8911BE10-50BA-4182-A208-27707EA8C4BF}"/>
                  </a:ext>
                </a:extLst>
              </p:cNvPr>
              <p:cNvCxnSpPr/>
              <p:nvPr/>
            </p:nvCxnSpPr>
            <p:spPr bwMode="auto">
              <a:xfrm flipV="1">
                <a:off x="4296697" y="3647797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2" name="直線コネクタ 361">
                <a:extLst>
                  <a:ext uri="{FF2B5EF4-FFF2-40B4-BE49-F238E27FC236}">
                    <a16:creationId xmlns:a16="http://schemas.microsoft.com/office/drawing/2014/main" id="{6941F908-5D32-6E93-9031-19FC2730F434}"/>
                  </a:ext>
                </a:extLst>
              </p:cNvPr>
              <p:cNvCxnSpPr/>
              <p:nvPr/>
            </p:nvCxnSpPr>
            <p:spPr bwMode="auto">
              <a:xfrm>
                <a:off x="4306529" y="3908351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49493A13-098F-A9B9-CB37-57CEA586ECA2}"/>
                </a:ext>
              </a:extLst>
            </p:cNvPr>
            <p:cNvCxnSpPr/>
            <p:nvPr/>
          </p:nvCxnSpPr>
          <p:spPr bwMode="auto">
            <a:xfrm>
              <a:off x="5550238" y="3249532"/>
              <a:ext cx="0" cy="24337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FFCADDB9-C9BA-7807-139E-95FBA12AB479}"/>
                </a:ext>
              </a:extLst>
            </p:cNvPr>
            <p:cNvCxnSpPr/>
            <p:nvPr/>
          </p:nvCxnSpPr>
          <p:spPr bwMode="auto">
            <a:xfrm>
              <a:off x="4778916" y="3492939"/>
              <a:ext cx="761490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1B2A2A65-C91F-BBF3-3E30-3910B7A571F9}"/>
                </a:ext>
              </a:extLst>
            </p:cNvPr>
            <p:cNvCxnSpPr/>
            <p:nvPr/>
          </p:nvCxnSpPr>
          <p:spPr bwMode="auto">
            <a:xfrm>
              <a:off x="4788748" y="2133600"/>
              <a:ext cx="0" cy="720242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EFDAB5CB-1957-FEA2-C710-3054BB9A0B6E}"/>
                </a:ext>
              </a:extLst>
            </p:cNvPr>
            <p:cNvCxnSpPr/>
            <p:nvPr/>
          </p:nvCxnSpPr>
          <p:spPr bwMode="auto">
            <a:xfrm>
              <a:off x="5540916" y="2678068"/>
              <a:ext cx="0" cy="17085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直線コネクタ 192">
              <a:extLst>
                <a:ext uri="{FF2B5EF4-FFF2-40B4-BE49-F238E27FC236}">
                  <a16:creationId xmlns:a16="http://schemas.microsoft.com/office/drawing/2014/main" id="{69A9292B-571D-FDEB-5031-A7289AEAD9C1}"/>
                </a:ext>
              </a:extLst>
            </p:cNvPr>
            <p:cNvCxnSpPr/>
            <p:nvPr/>
          </p:nvCxnSpPr>
          <p:spPr bwMode="auto">
            <a:xfrm>
              <a:off x="5172206" y="3502771"/>
              <a:ext cx="0" cy="37769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4" name="グループ化 193">
              <a:extLst>
                <a:ext uri="{FF2B5EF4-FFF2-40B4-BE49-F238E27FC236}">
                  <a16:creationId xmlns:a16="http://schemas.microsoft.com/office/drawing/2014/main" id="{BC289ECE-185B-44BF-BEF5-65EBFEAB26EE}"/>
                </a:ext>
              </a:extLst>
            </p:cNvPr>
            <p:cNvGrpSpPr/>
            <p:nvPr/>
          </p:nvGrpSpPr>
          <p:grpSpPr>
            <a:xfrm>
              <a:off x="6311728" y="2831691"/>
              <a:ext cx="176980" cy="427702"/>
              <a:chOff x="4296697" y="3647797"/>
              <a:chExt cx="176980" cy="427702"/>
            </a:xfrm>
          </p:grpSpPr>
          <p:cxnSp>
            <p:nvCxnSpPr>
              <p:cNvPr id="357" name="直線コネクタ 356">
                <a:extLst>
                  <a:ext uri="{FF2B5EF4-FFF2-40B4-BE49-F238E27FC236}">
                    <a16:creationId xmlns:a16="http://schemas.microsoft.com/office/drawing/2014/main" id="{A801CDC5-2F72-532C-663E-CC049380FAF8}"/>
                  </a:ext>
                </a:extLst>
              </p:cNvPr>
              <p:cNvCxnSpPr/>
              <p:nvPr/>
            </p:nvCxnSpPr>
            <p:spPr bwMode="auto">
              <a:xfrm>
                <a:off x="4296697" y="3677265"/>
                <a:ext cx="0" cy="38837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8" name="直線コネクタ 357">
                <a:extLst>
                  <a:ext uri="{FF2B5EF4-FFF2-40B4-BE49-F238E27FC236}">
                    <a16:creationId xmlns:a16="http://schemas.microsoft.com/office/drawing/2014/main" id="{6A358BC4-CF7C-2E93-5F90-06B56C851AD8}"/>
                  </a:ext>
                </a:extLst>
              </p:cNvPr>
              <p:cNvCxnSpPr/>
              <p:nvPr/>
            </p:nvCxnSpPr>
            <p:spPr bwMode="auto">
              <a:xfrm flipV="1">
                <a:off x="4296697" y="3647797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直線コネクタ 358">
                <a:extLst>
                  <a:ext uri="{FF2B5EF4-FFF2-40B4-BE49-F238E27FC236}">
                    <a16:creationId xmlns:a16="http://schemas.microsoft.com/office/drawing/2014/main" id="{421393DA-2490-BACF-BE31-D36ED77FEE50}"/>
                  </a:ext>
                </a:extLst>
              </p:cNvPr>
              <p:cNvCxnSpPr/>
              <p:nvPr/>
            </p:nvCxnSpPr>
            <p:spPr bwMode="auto">
              <a:xfrm>
                <a:off x="4306529" y="3908351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D334AA08-E980-B3E0-8235-D76DEAD2C93A}"/>
                </a:ext>
              </a:extLst>
            </p:cNvPr>
            <p:cNvCxnSpPr/>
            <p:nvPr/>
          </p:nvCxnSpPr>
          <p:spPr bwMode="auto">
            <a:xfrm>
              <a:off x="6478876" y="3249532"/>
              <a:ext cx="0" cy="24337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94897223-FF1F-180D-539A-140ACCB4DAF9}"/>
                </a:ext>
              </a:extLst>
            </p:cNvPr>
            <p:cNvGrpSpPr/>
            <p:nvPr/>
          </p:nvGrpSpPr>
          <p:grpSpPr>
            <a:xfrm flipH="1">
              <a:off x="7231043" y="2821830"/>
              <a:ext cx="176980" cy="427702"/>
              <a:chOff x="4296697" y="3647797"/>
              <a:chExt cx="176980" cy="427702"/>
            </a:xfrm>
          </p:grpSpPr>
          <p:cxnSp>
            <p:nvCxnSpPr>
              <p:cNvPr id="354" name="直線コネクタ 353">
                <a:extLst>
                  <a:ext uri="{FF2B5EF4-FFF2-40B4-BE49-F238E27FC236}">
                    <a16:creationId xmlns:a16="http://schemas.microsoft.com/office/drawing/2014/main" id="{4C861741-3490-B5F5-0F2C-6BDD45126430}"/>
                  </a:ext>
                </a:extLst>
              </p:cNvPr>
              <p:cNvCxnSpPr/>
              <p:nvPr/>
            </p:nvCxnSpPr>
            <p:spPr bwMode="auto">
              <a:xfrm>
                <a:off x="4296697" y="3677265"/>
                <a:ext cx="0" cy="38837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5" name="直線コネクタ 354">
                <a:extLst>
                  <a:ext uri="{FF2B5EF4-FFF2-40B4-BE49-F238E27FC236}">
                    <a16:creationId xmlns:a16="http://schemas.microsoft.com/office/drawing/2014/main" id="{121A84BD-A18C-9B7F-3FA5-63F1018B39B1}"/>
                  </a:ext>
                </a:extLst>
              </p:cNvPr>
              <p:cNvCxnSpPr/>
              <p:nvPr/>
            </p:nvCxnSpPr>
            <p:spPr bwMode="auto">
              <a:xfrm flipV="1">
                <a:off x="4296697" y="3647797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直線コネクタ 355">
                <a:extLst>
                  <a:ext uri="{FF2B5EF4-FFF2-40B4-BE49-F238E27FC236}">
                    <a16:creationId xmlns:a16="http://schemas.microsoft.com/office/drawing/2014/main" id="{1559C888-CA80-31D0-3722-25B42D09DF30}"/>
                  </a:ext>
                </a:extLst>
              </p:cNvPr>
              <p:cNvCxnSpPr/>
              <p:nvPr/>
            </p:nvCxnSpPr>
            <p:spPr bwMode="auto">
              <a:xfrm>
                <a:off x="4306529" y="3908351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8DD6616C-E9BF-E311-EE01-AF22A39D691C}"/>
                </a:ext>
              </a:extLst>
            </p:cNvPr>
            <p:cNvCxnSpPr/>
            <p:nvPr/>
          </p:nvCxnSpPr>
          <p:spPr bwMode="auto">
            <a:xfrm>
              <a:off x="7240875" y="3239671"/>
              <a:ext cx="0" cy="24337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線コネクタ 197">
              <a:extLst>
                <a:ext uri="{FF2B5EF4-FFF2-40B4-BE49-F238E27FC236}">
                  <a16:creationId xmlns:a16="http://schemas.microsoft.com/office/drawing/2014/main" id="{341DAE4D-16C9-2989-B42F-EC53E348E63E}"/>
                </a:ext>
              </a:extLst>
            </p:cNvPr>
            <p:cNvCxnSpPr/>
            <p:nvPr/>
          </p:nvCxnSpPr>
          <p:spPr bwMode="auto">
            <a:xfrm>
              <a:off x="6469553" y="3483078"/>
              <a:ext cx="761490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0063F2A4-4A54-1D42-F311-7C1C61A69C75}"/>
                </a:ext>
              </a:extLst>
            </p:cNvPr>
            <p:cNvCxnSpPr/>
            <p:nvPr/>
          </p:nvCxnSpPr>
          <p:spPr bwMode="auto">
            <a:xfrm>
              <a:off x="6479385" y="2512156"/>
              <a:ext cx="0" cy="331825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DD7246A7-79D0-4CDD-A2FB-5A3D2B35E3B4}"/>
                </a:ext>
              </a:extLst>
            </p:cNvPr>
            <p:cNvCxnSpPr/>
            <p:nvPr/>
          </p:nvCxnSpPr>
          <p:spPr bwMode="auto">
            <a:xfrm>
              <a:off x="7231553" y="2133600"/>
              <a:ext cx="0" cy="70546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31505E92-F03E-FC85-D127-A2E644615028}"/>
                </a:ext>
              </a:extLst>
            </p:cNvPr>
            <p:cNvCxnSpPr/>
            <p:nvPr/>
          </p:nvCxnSpPr>
          <p:spPr bwMode="auto">
            <a:xfrm>
              <a:off x="6862843" y="3492910"/>
              <a:ext cx="0" cy="387555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26CB3852-50BC-EA42-71DB-91C847872DA8}"/>
                </a:ext>
              </a:extLst>
            </p:cNvPr>
            <p:cNvGrpSpPr/>
            <p:nvPr/>
          </p:nvGrpSpPr>
          <p:grpSpPr>
            <a:xfrm>
              <a:off x="5473274" y="4095194"/>
              <a:ext cx="176980" cy="427702"/>
              <a:chOff x="4296697" y="3647797"/>
              <a:chExt cx="176980" cy="427702"/>
            </a:xfrm>
          </p:grpSpPr>
          <p:cxnSp>
            <p:nvCxnSpPr>
              <p:cNvPr id="351" name="直線コネクタ 350">
                <a:extLst>
                  <a:ext uri="{FF2B5EF4-FFF2-40B4-BE49-F238E27FC236}">
                    <a16:creationId xmlns:a16="http://schemas.microsoft.com/office/drawing/2014/main" id="{49326C93-EB2E-65C9-23F9-ED75E94FD6F7}"/>
                  </a:ext>
                </a:extLst>
              </p:cNvPr>
              <p:cNvCxnSpPr/>
              <p:nvPr/>
            </p:nvCxnSpPr>
            <p:spPr bwMode="auto">
              <a:xfrm>
                <a:off x="4296697" y="3677265"/>
                <a:ext cx="0" cy="38837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2" name="直線コネクタ 351">
                <a:extLst>
                  <a:ext uri="{FF2B5EF4-FFF2-40B4-BE49-F238E27FC236}">
                    <a16:creationId xmlns:a16="http://schemas.microsoft.com/office/drawing/2014/main" id="{61C3D289-6B1A-716D-DAB5-CDBABD6AD70A}"/>
                  </a:ext>
                </a:extLst>
              </p:cNvPr>
              <p:cNvCxnSpPr/>
              <p:nvPr/>
            </p:nvCxnSpPr>
            <p:spPr bwMode="auto">
              <a:xfrm flipV="1">
                <a:off x="4296697" y="3647797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直線コネクタ 352">
                <a:extLst>
                  <a:ext uri="{FF2B5EF4-FFF2-40B4-BE49-F238E27FC236}">
                    <a16:creationId xmlns:a16="http://schemas.microsoft.com/office/drawing/2014/main" id="{CCE4EF50-4E5D-CAEF-9A18-C6FEED8A2924}"/>
                  </a:ext>
                </a:extLst>
              </p:cNvPr>
              <p:cNvCxnSpPr/>
              <p:nvPr/>
            </p:nvCxnSpPr>
            <p:spPr bwMode="auto">
              <a:xfrm>
                <a:off x="4306529" y="3908351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BDBDDDB5-6F15-D31D-9989-30994A5F356C}"/>
                </a:ext>
              </a:extLst>
            </p:cNvPr>
            <p:cNvCxnSpPr/>
            <p:nvPr/>
          </p:nvCxnSpPr>
          <p:spPr bwMode="auto">
            <a:xfrm>
              <a:off x="5640422" y="4513035"/>
              <a:ext cx="0" cy="24337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4" name="グループ化 203">
              <a:extLst>
                <a:ext uri="{FF2B5EF4-FFF2-40B4-BE49-F238E27FC236}">
                  <a16:creationId xmlns:a16="http://schemas.microsoft.com/office/drawing/2014/main" id="{7E7748C0-1102-B5CA-A015-991E10CFD4C5}"/>
                </a:ext>
              </a:extLst>
            </p:cNvPr>
            <p:cNvGrpSpPr/>
            <p:nvPr/>
          </p:nvGrpSpPr>
          <p:grpSpPr>
            <a:xfrm flipH="1">
              <a:off x="6392589" y="4085333"/>
              <a:ext cx="176980" cy="427702"/>
              <a:chOff x="4296697" y="3647797"/>
              <a:chExt cx="176980" cy="427702"/>
            </a:xfrm>
          </p:grpSpPr>
          <p:cxnSp>
            <p:nvCxnSpPr>
              <p:cNvPr id="348" name="直線コネクタ 347">
                <a:extLst>
                  <a:ext uri="{FF2B5EF4-FFF2-40B4-BE49-F238E27FC236}">
                    <a16:creationId xmlns:a16="http://schemas.microsoft.com/office/drawing/2014/main" id="{0814F2B2-49B5-B58F-6E1A-755296C1FD32}"/>
                  </a:ext>
                </a:extLst>
              </p:cNvPr>
              <p:cNvCxnSpPr/>
              <p:nvPr/>
            </p:nvCxnSpPr>
            <p:spPr bwMode="auto">
              <a:xfrm>
                <a:off x="4296697" y="3677265"/>
                <a:ext cx="0" cy="38837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9" name="直線コネクタ 348">
                <a:extLst>
                  <a:ext uri="{FF2B5EF4-FFF2-40B4-BE49-F238E27FC236}">
                    <a16:creationId xmlns:a16="http://schemas.microsoft.com/office/drawing/2014/main" id="{9D21F675-083A-F572-C2F4-E0B141D98864}"/>
                  </a:ext>
                </a:extLst>
              </p:cNvPr>
              <p:cNvCxnSpPr/>
              <p:nvPr/>
            </p:nvCxnSpPr>
            <p:spPr bwMode="auto">
              <a:xfrm flipV="1">
                <a:off x="4296697" y="3647797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0" name="直線コネクタ 349">
                <a:extLst>
                  <a:ext uri="{FF2B5EF4-FFF2-40B4-BE49-F238E27FC236}">
                    <a16:creationId xmlns:a16="http://schemas.microsoft.com/office/drawing/2014/main" id="{6EDEC015-52FE-1BC6-21FB-F6561F33BB49}"/>
                  </a:ext>
                </a:extLst>
              </p:cNvPr>
              <p:cNvCxnSpPr/>
              <p:nvPr/>
            </p:nvCxnSpPr>
            <p:spPr bwMode="auto">
              <a:xfrm>
                <a:off x="4306529" y="3908351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9EF6BB10-C9F6-A80A-EDD3-32F297EC342A}"/>
                </a:ext>
              </a:extLst>
            </p:cNvPr>
            <p:cNvCxnSpPr/>
            <p:nvPr/>
          </p:nvCxnSpPr>
          <p:spPr bwMode="auto">
            <a:xfrm>
              <a:off x="6402421" y="4503174"/>
              <a:ext cx="0" cy="24337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21489AFA-7369-AC14-6AB3-DC2B91035923}"/>
                </a:ext>
              </a:extLst>
            </p:cNvPr>
            <p:cNvCxnSpPr/>
            <p:nvPr/>
          </p:nvCxnSpPr>
          <p:spPr bwMode="auto">
            <a:xfrm>
              <a:off x="5631099" y="4746581"/>
              <a:ext cx="761490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EBEDE71A-012E-DC7E-FABE-680DFA8BD5C8}"/>
                </a:ext>
              </a:extLst>
            </p:cNvPr>
            <p:cNvCxnSpPr/>
            <p:nvPr/>
          </p:nvCxnSpPr>
          <p:spPr bwMode="auto">
            <a:xfrm>
              <a:off x="5640931" y="3871481"/>
              <a:ext cx="0" cy="236003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D61B5E0A-9723-19FE-9AC8-FCEA319117A1}"/>
                </a:ext>
              </a:extLst>
            </p:cNvPr>
            <p:cNvCxnSpPr/>
            <p:nvPr/>
          </p:nvCxnSpPr>
          <p:spPr bwMode="auto">
            <a:xfrm>
              <a:off x="6393099" y="3866564"/>
              <a:ext cx="0" cy="236003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F37800FD-5610-1006-3E47-3CA8840FBB23}"/>
                </a:ext>
              </a:extLst>
            </p:cNvPr>
            <p:cNvCxnSpPr/>
            <p:nvPr/>
          </p:nvCxnSpPr>
          <p:spPr bwMode="auto">
            <a:xfrm>
              <a:off x="6024389" y="4756413"/>
              <a:ext cx="0" cy="349043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527677DE-C0C6-4FF9-B649-619C666BB31E}"/>
                </a:ext>
              </a:extLst>
            </p:cNvPr>
            <p:cNvCxnSpPr/>
            <p:nvPr/>
          </p:nvCxnSpPr>
          <p:spPr bwMode="auto">
            <a:xfrm>
              <a:off x="5183732" y="3880465"/>
              <a:ext cx="447367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3AE598BD-070B-06B6-286B-CAB4B4836860}"/>
                </a:ext>
              </a:extLst>
            </p:cNvPr>
            <p:cNvCxnSpPr/>
            <p:nvPr/>
          </p:nvCxnSpPr>
          <p:spPr bwMode="auto">
            <a:xfrm>
              <a:off x="6402421" y="3871481"/>
              <a:ext cx="471948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2" name="グループ化 211">
              <a:extLst>
                <a:ext uri="{FF2B5EF4-FFF2-40B4-BE49-F238E27FC236}">
                  <a16:creationId xmlns:a16="http://schemas.microsoft.com/office/drawing/2014/main" id="{2F03E180-388D-3CCB-C464-0FC7ECAF045C}"/>
                </a:ext>
              </a:extLst>
            </p:cNvPr>
            <p:cNvGrpSpPr/>
            <p:nvPr/>
          </p:nvGrpSpPr>
          <p:grpSpPr>
            <a:xfrm>
              <a:off x="5847235" y="5105456"/>
              <a:ext cx="176980" cy="427702"/>
              <a:chOff x="4296697" y="3647797"/>
              <a:chExt cx="176980" cy="427702"/>
            </a:xfrm>
          </p:grpSpPr>
          <p:cxnSp>
            <p:nvCxnSpPr>
              <p:cNvPr id="345" name="直線コネクタ 344">
                <a:extLst>
                  <a:ext uri="{FF2B5EF4-FFF2-40B4-BE49-F238E27FC236}">
                    <a16:creationId xmlns:a16="http://schemas.microsoft.com/office/drawing/2014/main" id="{E47DBAF1-8ADE-347F-3B2C-AA58AE1DE1DF}"/>
                  </a:ext>
                </a:extLst>
              </p:cNvPr>
              <p:cNvCxnSpPr/>
              <p:nvPr/>
            </p:nvCxnSpPr>
            <p:spPr bwMode="auto">
              <a:xfrm>
                <a:off x="4296697" y="3677265"/>
                <a:ext cx="0" cy="38837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6" name="直線コネクタ 345">
                <a:extLst>
                  <a:ext uri="{FF2B5EF4-FFF2-40B4-BE49-F238E27FC236}">
                    <a16:creationId xmlns:a16="http://schemas.microsoft.com/office/drawing/2014/main" id="{57233EF0-25E3-B321-6905-1E2346A4E9C5}"/>
                  </a:ext>
                </a:extLst>
              </p:cNvPr>
              <p:cNvCxnSpPr/>
              <p:nvPr/>
            </p:nvCxnSpPr>
            <p:spPr bwMode="auto">
              <a:xfrm flipV="1">
                <a:off x="4296697" y="3647797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7" name="直線コネクタ 346">
                <a:extLst>
                  <a:ext uri="{FF2B5EF4-FFF2-40B4-BE49-F238E27FC236}">
                    <a16:creationId xmlns:a16="http://schemas.microsoft.com/office/drawing/2014/main" id="{EB967E42-F95B-FD5E-90A2-0266A3302174}"/>
                  </a:ext>
                </a:extLst>
              </p:cNvPr>
              <p:cNvCxnSpPr/>
              <p:nvPr/>
            </p:nvCxnSpPr>
            <p:spPr bwMode="auto">
              <a:xfrm>
                <a:off x="4306529" y="3908351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284D8372-5679-7ACB-61A4-8CC08CB9BB54}"/>
                </a:ext>
              </a:extLst>
            </p:cNvPr>
            <p:cNvSpPr/>
            <p:nvPr/>
          </p:nvSpPr>
          <p:spPr bwMode="auto">
            <a:xfrm>
              <a:off x="5896397" y="5666131"/>
              <a:ext cx="244182" cy="427408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62DF3392-7EA9-EC5C-3CA5-2E4DE0FF8A90}"/>
                </a:ext>
              </a:extLst>
            </p:cNvPr>
            <p:cNvCxnSpPr/>
            <p:nvPr/>
          </p:nvCxnSpPr>
          <p:spPr bwMode="auto">
            <a:xfrm>
              <a:off x="6024215" y="5523297"/>
              <a:ext cx="0" cy="153951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42C7EB5C-3ECB-E9A7-4AA9-EEC23210FB3D}"/>
                </a:ext>
              </a:extLst>
            </p:cNvPr>
            <p:cNvSpPr/>
            <p:nvPr/>
          </p:nvSpPr>
          <p:spPr bwMode="auto">
            <a:xfrm>
              <a:off x="4666148" y="1709907"/>
              <a:ext cx="244182" cy="427408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D606403D-08AD-51A7-8C24-9DA4FAF10CE5}"/>
                </a:ext>
              </a:extLst>
            </p:cNvPr>
            <p:cNvSpPr/>
            <p:nvPr/>
          </p:nvSpPr>
          <p:spPr bwMode="auto">
            <a:xfrm>
              <a:off x="7108952" y="1709907"/>
              <a:ext cx="244182" cy="427408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1467F9C4-02BE-DA09-2EED-A8EBA5A6ED00}"/>
                </a:ext>
              </a:extLst>
            </p:cNvPr>
            <p:cNvCxnSpPr/>
            <p:nvPr/>
          </p:nvCxnSpPr>
          <p:spPr bwMode="auto">
            <a:xfrm>
              <a:off x="4798071" y="2512156"/>
              <a:ext cx="1676398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22A0C893-644E-722E-C6CB-3F8AC892068A}"/>
                </a:ext>
              </a:extLst>
            </p:cNvPr>
            <p:cNvCxnSpPr/>
            <p:nvPr/>
          </p:nvCxnSpPr>
          <p:spPr bwMode="auto">
            <a:xfrm>
              <a:off x="5545831" y="2684207"/>
              <a:ext cx="1695044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55F2C783-27F7-CFB5-D192-CD37723444E2}"/>
                </a:ext>
              </a:extLst>
            </p:cNvPr>
            <p:cNvCxnSpPr/>
            <p:nvPr/>
          </p:nvCxnSpPr>
          <p:spPr bwMode="auto">
            <a:xfrm>
              <a:off x="7408023" y="3038139"/>
              <a:ext cx="291073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D98860C1-E0AB-AEF8-9400-6EEB675C2EEE}"/>
                </a:ext>
              </a:extLst>
            </p:cNvPr>
            <p:cNvCxnSpPr/>
            <p:nvPr/>
          </p:nvCxnSpPr>
          <p:spPr bwMode="auto">
            <a:xfrm>
              <a:off x="5717386" y="3035709"/>
              <a:ext cx="604174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6C965AD6-8C0C-5DB4-17D5-BD08C363F3D9}"/>
                </a:ext>
              </a:extLst>
            </p:cNvPr>
            <p:cNvCxnSpPr/>
            <p:nvPr/>
          </p:nvCxnSpPr>
          <p:spPr bwMode="auto">
            <a:xfrm>
              <a:off x="6011844" y="3030304"/>
              <a:ext cx="0" cy="55109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15E0CB88-64DD-EF6C-3B76-2572D41C48ED}"/>
                </a:ext>
              </a:extLst>
            </p:cNvPr>
            <p:cNvCxnSpPr/>
            <p:nvPr/>
          </p:nvCxnSpPr>
          <p:spPr bwMode="auto">
            <a:xfrm>
              <a:off x="6000318" y="3581401"/>
              <a:ext cx="1875757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4402AB03-49B6-86E4-6CF7-C7E1D4A7BDB0}"/>
                </a:ext>
              </a:extLst>
            </p:cNvPr>
            <p:cNvCxnSpPr/>
            <p:nvPr/>
          </p:nvCxnSpPr>
          <p:spPr bwMode="auto">
            <a:xfrm>
              <a:off x="3814846" y="3065206"/>
              <a:ext cx="806245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B6B550E5-0FC5-564D-F7C3-78036674BB23}"/>
                </a:ext>
              </a:extLst>
            </p:cNvPr>
            <p:cNvCxnSpPr/>
            <p:nvPr/>
          </p:nvCxnSpPr>
          <p:spPr bwMode="auto">
            <a:xfrm>
              <a:off x="7689264" y="3045484"/>
              <a:ext cx="0" cy="680942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273EF889-5202-99DD-BA8E-2CBE708D8619}"/>
                </a:ext>
              </a:extLst>
            </p:cNvPr>
            <p:cNvCxnSpPr/>
            <p:nvPr/>
          </p:nvCxnSpPr>
          <p:spPr bwMode="auto">
            <a:xfrm>
              <a:off x="4385625" y="3726426"/>
              <a:ext cx="3303639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19624ADC-A7AB-35CC-C4D1-4D65F8D12271}"/>
                </a:ext>
              </a:extLst>
            </p:cNvPr>
            <p:cNvCxnSpPr/>
            <p:nvPr/>
          </p:nvCxnSpPr>
          <p:spPr bwMode="auto">
            <a:xfrm>
              <a:off x="4385625" y="3072611"/>
              <a:ext cx="0" cy="653815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BF82259F-AFFF-713F-62C8-2C4DE930419C}"/>
                </a:ext>
              </a:extLst>
            </p:cNvPr>
            <p:cNvCxnSpPr/>
            <p:nvPr/>
          </p:nvCxnSpPr>
          <p:spPr bwMode="auto">
            <a:xfrm>
              <a:off x="7876075" y="3028306"/>
              <a:ext cx="0" cy="55109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1A212021-77B6-3D6C-9ECC-8450F524E47A}"/>
                </a:ext>
              </a:extLst>
            </p:cNvPr>
            <p:cNvCxnSpPr/>
            <p:nvPr/>
          </p:nvCxnSpPr>
          <p:spPr bwMode="auto">
            <a:xfrm>
              <a:off x="4788239" y="1400233"/>
              <a:ext cx="0" cy="30967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FAA06E52-C873-F33F-9C65-D5557E23BBC6}"/>
                </a:ext>
              </a:extLst>
            </p:cNvPr>
            <p:cNvCxnSpPr/>
            <p:nvPr/>
          </p:nvCxnSpPr>
          <p:spPr bwMode="auto">
            <a:xfrm>
              <a:off x="7240875" y="1400233"/>
              <a:ext cx="0" cy="30967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8BBC1C1B-6014-D90A-B8EF-6665B01B7D46}"/>
                </a:ext>
              </a:extLst>
            </p:cNvPr>
            <p:cNvCxnSpPr/>
            <p:nvPr/>
          </p:nvCxnSpPr>
          <p:spPr bwMode="auto">
            <a:xfrm>
              <a:off x="4250176" y="1400233"/>
              <a:ext cx="3439088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F1BB857D-7765-DDEF-2944-DA27EEE4841A}"/>
                </a:ext>
              </a:extLst>
            </p:cNvPr>
            <p:cNvSpPr/>
            <p:nvPr/>
          </p:nvSpPr>
          <p:spPr bwMode="auto">
            <a:xfrm flipH="1">
              <a:off x="4752439" y="2482646"/>
              <a:ext cx="71600" cy="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125645F3-6504-DDD7-27CE-7CD4003F52AC}"/>
                </a:ext>
              </a:extLst>
            </p:cNvPr>
            <p:cNvGrpSpPr/>
            <p:nvPr/>
          </p:nvGrpSpPr>
          <p:grpSpPr>
            <a:xfrm>
              <a:off x="5878676" y="6247490"/>
              <a:ext cx="317187" cy="142725"/>
              <a:chOff x="2987919" y="4044462"/>
              <a:chExt cx="389792" cy="164117"/>
            </a:xfrm>
          </p:grpSpPr>
          <p:cxnSp>
            <p:nvCxnSpPr>
              <p:cNvPr id="341" name="直線コネクタ 340">
                <a:extLst>
                  <a:ext uri="{FF2B5EF4-FFF2-40B4-BE49-F238E27FC236}">
                    <a16:creationId xmlns:a16="http://schemas.microsoft.com/office/drawing/2014/main" id="{08EB7C7C-4D4C-C9B2-1A4D-83572125C696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2" name="直線コネクタ 341">
                <a:extLst>
                  <a:ext uri="{FF2B5EF4-FFF2-40B4-BE49-F238E27FC236}">
                    <a16:creationId xmlns:a16="http://schemas.microsoft.com/office/drawing/2014/main" id="{E6DB5225-C34E-2B23-B34B-6F626A4DA19D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3" name="直線コネクタ 342">
                <a:extLst>
                  <a:ext uri="{FF2B5EF4-FFF2-40B4-BE49-F238E27FC236}">
                    <a16:creationId xmlns:a16="http://schemas.microsoft.com/office/drawing/2014/main" id="{FC7FF2D0-E467-20DC-7AC2-4873D2B24058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4" name="直線コネクタ 343">
                <a:extLst>
                  <a:ext uri="{FF2B5EF4-FFF2-40B4-BE49-F238E27FC236}">
                    <a16:creationId xmlns:a16="http://schemas.microsoft.com/office/drawing/2014/main" id="{CFF501BA-10F4-3620-E9F0-DD798B4649D0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CEFD396B-F9F7-87BF-0C9F-E3CD800BA653}"/>
                </a:ext>
              </a:extLst>
            </p:cNvPr>
            <p:cNvCxnSpPr/>
            <p:nvPr/>
          </p:nvCxnSpPr>
          <p:spPr bwMode="auto">
            <a:xfrm>
              <a:off x="6018488" y="6093539"/>
              <a:ext cx="0" cy="153951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34" name="グループ化 233">
              <a:extLst>
                <a:ext uri="{FF2B5EF4-FFF2-40B4-BE49-F238E27FC236}">
                  <a16:creationId xmlns:a16="http://schemas.microsoft.com/office/drawing/2014/main" id="{C1979308-15EF-0358-FBEE-275C0C9EB9EB}"/>
                </a:ext>
              </a:extLst>
            </p:cNvPr>
            <p:cNvGrpSpPr/>
            <p:nvPr/>
          </p:nvGrpSpPr>
          <p:grpSpPr>
            <a:xfrm>
              <a:off x="5323061" y="5608049"/>
              <a:ext cx="317187" cy="91755"/>
              <a:chOff x="3006969" y="2778369"/>
              <a:chExt cx="369277" cy="87923"/>
            </a:xfrm>
          </p:grpSpPr>
          <p:cxnSp>
            <p:nvCxnSpPr>
              <p:cNvPr id="339" name="直線コネクタ 338">
                <a:extLst>
                  <a:ext uri="{FF2B5EF4-FFF2-40B4-BE49-F238E27FC236}">
                    <a16:creationId xmlns:a16="http://schemas.microsoft.com/office/drawing/2014/main" id="{92F47BE4-A7F0-CC7C-EBCA-452E0822B4B4}"/>
                  </a:ext>
                </a:extLst>
              </p:cNvPr>
              <p:cNvCxnSpPr/>
              <p:nvPr/>
            </p:nvCxnSpPr>
            <p:spPr>
              <a:xfrm>
                <a:off x="3006969" y="2778369"/>
                <a:ext cx="36927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0" name="直線コネクタ 339">
                <a:extLst>
                  <a:ext uri="{FF2B5EF4-FFF2-40B4-BE49-F238E27FC236}">
                    <a16:creationId xmlns:a16="http://schemas.microsoft.com/office/drawing/2014/main" id="{318807C7-BF4E-C7E3-2FD4-47BA7BBEE47A}"/>
                  </a:ext>
                </a:extLst>
              </p:cNvPr>
              <p:cNvCxnSpPr/>
              <p:nvPr/>
            </p:nvCxnSpPr>
            <p:spPr>
              <a:xfrm>
                <a:off x="3088298" y="2866292"/>
                <a:ext cx="206619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4331E241-F20F-56CD-33C6-487F6C6A1FBD}"/>
                </a:ext>
              </a:extLst>
            </p:cNvPr>
            <p:cNvCxnSpPr/>
            <p:nvPr/>
          </p:nvCxnSpPr>
          <p:spPr bwMode="auto">
            <a:xfrm>
              <a:off x="5473100" y="5329110"/>
              <a:ext cx="372102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E66CD6BF-8A93-5F68-C74C-DF9D146B48AA}"/>
                </a:ext>
              </a:extLst>
            </p:cNvPr>
            <p:cNvCxnSpPr/>
            <p:nvPr/>
          </p:nvCxnSpPr>
          <p:spPr bwMode="auto">
            <a:xfrm>
              <a:off x="5473100" y="5321333"/>
              <a:ext cx="0" cy="278939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434C17CC-5D66-8376-DC7C-2A9B1047CACC}"/>
                </a:ext>
              </a:extLst>
            </p:cNvPr>
            <p:cNvCxnSpPr/>
            <p:nvPr/>
          </p:nvCxnSpPr>
          <p:spPr bwMode="auto">
            <a:xfrm>
              <a:off x="5479763" y="5699804"/>
              <a:ext cx="0" cy="54241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F1359C51-42AE-B1FC-6536-F2EB799DC0FC}"/>
                </a:ext>
              </a:extLst>
            </p:cNvPr>
            <p:cNvGrpSpPr/>
            <p:nvPr/>
          </p:nvGrpSpPr>
          <p:grpSpPr>
            <a:xfrm>
              <a:off x="5326535" y="6242393"/>
              <a:ext cx="317187" cy="142725"/>
              <a:chOff x="2987919" y="4044462"/>
              <a:chExt cx="389792" cy="164117"/>
            </a:xfrm>
          </p:grpSpPr>
          <p:cxnSp>
            <p:nvCxnSpPr>
              <p:cNvPr id="335" name="直線コネクタ 334">
                <a:extLst>
                  <a:ext uri="{FF2B5EF4-FFF2-40B4-BE49-F238E27FC236}">
                    <a16:creationId xmlns:a16="http://schemas.microsoft.com/office/drawing/2014/main" id="{CD90789E-9BC3-95B1-734E-06C0F9D63788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6" name="直線コネクタ 335">
                <a:extLst>
                  <a:ext uri="{FF2B5EF4-FFF2-40B4-BE49-F238E27FC236}">
                    <a16:creationId xmlns:a16="http://schemas.microsoft.com/office/drawing/2014/main" id="{FD0D58EC-3EAA-A324-39E3-FD7524FFF1FD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7" name="直線コネクタ 336">
                <a:extLst>
                  <a:ext uri="{FF2B5EF4-FFF2-40B4-BE49-F238E27FC236}">
                    <a16:creationId xmlns:a16="http://schemas.microsoft.com/office/drawing/2014/main" id="{91F72A56-7009-8898-E6C4-2BF49A0AD162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8" name="直線コネクタ 337">
                <a:extLst>
                  <a:ext uri="{FF2B5EF4-FFF2-40B4-BE49-F238E27FC236}">
                    <a16:creationId xmlns:a16="http://schemas.microsoft.com/office/drawing/2014/main" id="{AAE3C175-6F99-B473-DB1A-A24279EC4098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59FE1A8F-F93A-D7EA-F6D9-675DEC21F525}"/>
                </a:ext>
              </a:extLst>
            </p:cNvPr>
            <p:cNvCxnSpPr/>
            <p:nvPr/>
          </p:nvCxnSpPr>
          <p:spPr bwMode="auto">
            <a:xfrm>
              <a:off x="4563812" y="4318848"/>
              <a:ext cx="909462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40" name="グループ化 239">
              <a:extLst>
                <a:ext uri="{FF2B5EF4-FFF2-40B4-BE49-F238E27FC236}">
                  <a16:creationId xmlns:a16="http://schemas.microsoft.com/office/drawing/2014/main" id="{8B8E1DFB-7351-A387-CBF9-237C806D55F8}"/>
                </a:ext>
              </a:extLst>
            </p:cNvPr>
            <p:cNvGrpSpPr/>
            <p:nvPr/>
          </p:nvGrpSpPr>
          <p:grpSpPr>
            <a:xfrm>
              <a:off x="4424040" y="4629835"/>
              <a:ext cx="319690" cy="319690"/>
              <a:chOff x="4801746" y="4608789"/>
              <a:chExt cx="319690" cy="319690"/>
            </a:xfrm>
          </p:grpSpPr>
          <p:sp>
            <p:nvSpPr>
              <p:cNvPr id="333" name="楕円 332">
                <a:extLst>
                  <a:ext uri="{FF2B5EF4-FFF2-40B4-BE49-F238E27FC236}">
                    <a16:creationId xmlns:a16="http://schemas.microsoft.com/office/drawing/2014/main" id="{076BD919-8323-F6E4-167E-28E51C9ACEBA}"/>
                  </a:ext>
                </a:extLst>
              </p:cNvPr>
              <p:cNvSpPr/>
              <p:nvPr/>
            </p:nvSpPr>
            <p:spPr bwMode="auto">
              <a:xfrm>
                <a:off x="4801746" y="4608789"/>
                <a:ext cx="319690" cy="31969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334" name="フリーフォーム 40">
                <a:extLst>
                  <a:ext uri="{FF2B5EF4-FFF2-40B4-BE49-F238E27FC236}">
                    <a16:creationId xmlns:a16="http://schemas.microsoft.com/office/drawing/2014/main" id="{32C2078D-47D1-95A6-5E1F-26EE2E5A69D7}"/>
                  </a:ext>
                </a:extLst>
              </p:cNvPr>
              <p:cNvSpPr/>
              <p:nvPr/>
            </p:nvSpPr>
            <p:spPr>
              <a:xfrm>
                <a:off x="4861934" y="4693249"/>
                <a:ext cx="199313" cy="159803"/>
              </a:xfrm>
              <a:custGeom>
                <a:avLst/>
                <a:gdLst>
                  <a:gd name="connsiteX0" fmla="*/ 0 w 1019908"/>
                  <a:gd name="connsiteY0" fmla="*/ 716128 h 1262843"/>
                  <a:gd name="connsiteX1" fmla="*/ 334108 w 1019908"/>
                  <a:gd name="connsiteY1" fmla="*/ 12743 h 1262843"/>
                  <a:gd name="connsiteX2" fmla="*/ 677008 w 1019908"/>
                  <a:gd name="connsiteY2" fmla="*/ 1252458 h 1262843"/>
                  <a:gd name="connsiteX3" fmla="*/ 1019908 w 1019908"/>
                  <a:gd name="connsiteY3" fmla="*/ 601828 h 126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908" h="1262843">
                    <a:moveTo>
                      <a:pt x="0" y="716128"/>
                    </a:moveTo>
                    <a:cubicBezTo>
                      <a:pt x="110636" y="319741"/>
                      <a:pt x="221273" y="-76645"/>
                      <a:pt x="334108" y="12743"/>
                    </a:cubicBezTo>
                    <a:cubicBezTo>
                      <a:pt x="446943" y="102131"/>
                      <a:pt x="562708" y="1154277"/>
                      <a:pt x="677008" y="1252458"/>
                    </a:cubicBezTo>
                    <a:cubicBezTo>
                      <a:pt x="791308" y="1350639"/>
                      <a:pt x="959827" y="723455"/>
                      <a:pt x="1019908" y="601828"/>
                    </a:cubicBezTo>
                  </a:path>
                </a:pathLst>
              </a:cu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7E0DFFC2-6854-765D-3449-710CEEB586BC}"/>
                </a:ext>
              </a:extLst>
            </p:cNvPr>
            <p:cNvGrpSpPr/>
            <p:nvPr/>
          </p:nvGrpSpPr>
          <p:grpSpPr>
            <a:xfrm>
              <a:off x="4414316" y="5338974"/>
              <a:ext cx="317187" cy="91755"/>
              <a:chOff x="3006969" y="2778369"/>
              <a:chExt cx="369277" cy="87923"/>
            </a:xfrm>
          </p:grpSpPr>
          <p:cxnSp>
            <p:nvCxnSpPr>
              <p:cNvPr id="331" name="直線コネクタ 330">
                <a:extLst>
                  <a:ext uri="{FF2B5EF4-FFF2-40B4-BE49-F238E27FC236}">
                    <a16:creationId xmlns:a16="http://schemas.microsoft.com/office/drawing/2014/main" id="{ACDF5928-D8ED-F030-DCEC-42C233F79D9C}"/>
                  </a:ext>
                </a:extLst>
              </p:cNvPr>
              <p:cNvCxnSpPr/>
              <p:nvPr/>
            </p:nvCxnSpPr>
            <p:spPr>
              <a:xfrm>
                <a:off x="3006969" y="2778369"/>
                <a:ext cx="36927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2" name="直線コネクタ 331">
                <a:extLst>
                  <a:ext uri="{FF2B5EF4-FFF2-40B4-BE49-F238E27FC236}">
                    <a16:creationId xmlns:a16="http://schemas.microsoft.com/office/drawing/2014/main" id="{944AA8BF-D8B3-1CC3-3079-19A2EF929106}"/>
                  </a:ext>
                </a:extLst>
              </p:cNvPr>
              <p:cNvCxnSpPr/>
              <p:nvPr/>
            </p:nvCxnSpPr>
            <p:spPr>
              <a:xfrm>
                <a:off x="3088298" y="2866292"/>
                <a:ext cx="206619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42" name="直線コネクタ 241">
              <a:extLst>
                <a:ext uri="{FF2B5EF4-FFF2-40B4-BE49-F238E27FC236}">
                  <a16:creationId xmlns:a16="http://schemas.microsoft.com/office/drawing/2014/main" id="{138BCA52-A345-2922-DEFE-D851848300A2}"/>
                </a:ext>
              </a:extLst>
            </p:cNvPr>
            <p:cNvCxnSpPr/>
            <p:nvPr/>
          </p:nvCxnSpPr>
          <p:spPr bwMode="auto">
            <a:xfrm>
              <a:off x="4571657" y="4959331"/>
              <a:ext cx="0" cy="35818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B99F510D-17D7-A13B-9428-0487FB125FBF}"/>
                </a:ext>
              </a:extLst>
            </p:cNvPr>
            <p:cNvCxnSpPr/>
            <p:nvPr/>
          </p:nvCxnSpPr>
          <p:spPr bwMode="auto">
            <a:xfrm>
              <a:off x="4572910" y="4305413"/>
              <a:ext cx="0" cy="324422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F1159CA6-0DBB-CD4C-B82C-35CC299FCF59}"/>
                </a:ext>
              </a:extLst>
            </p:cNvPr>
            <p:cNvCxnSpPr/>
            <p:nvPr/>
          </p:nvCxnSpPr>
          <p:spPr bwMode="auto">
            <a:xfrm>
              <a:off x="4563812" y="5430729"/>
              <a:ext cx="0" cy="30147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9FC0C9EF-1000-1492-4366-29D2D368CB15}"/>
                </a:ext>
              </a:extLst>
            </p:cNvPr>
            <p:cNvGrpSpPr/>
            <p:nvPr/>
          </p:nvGrpSpPr>
          <p:grpSpPr>
            <a:xfrm>
              <a:off x="4418986" y="5728424"/>
              <a:ext cx="317187" cy="142725"/>
              <a:chOff x="2987919" y="4044462"/>
              <a:chExt cx="389792" cy="164117"/>
            </a:xfrm>
          </p:grpSpPr>
          <p:cxnSp>
            <p:nvCxnSpPr>
              <p:cNvPr id="327" name="直線コネクタ 326">
                <a:extLst>
                  <a:ext uri="{FF2B5EF4-FFF2-40B4-BE49-F238E27FC236}">
                    <a16:creationId xmlns:a16="http://schemas.microsoft.com/office/drawing/2014/main" id="{A4C15221-625C-033B-D225-A9C201F18611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8" name="直線コネクタ 327">
                <a:extLst>
                  <a:ext uri="{FF2B5EF4-FFF2-40B4-BE49-F238E27FC236}">
                    <a16:creationId xmlns:a16="http://schemas.microsoft.com/office/drawing/2014/main" id="{7C7A7502-8721-4089-1DDF-96D6EAB3FD39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9" name="直線コネクタ 328">
                <a:extLst>
                  <a:ext uri="{FF2B5EF4-FFF2-40B4-BE49-F238E27FC236}">
                    <a16:creationId xmlns:a16="http://schemas.microsoft.com/office/drawing/2014/main" id="{CE31DD07-0F94-DDDD-99DD-03EABDC5FCD8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0" name="直線コネクタ 329">
                <a:extLst>
                  <a:ext uri="{FF2B5EF4-FFF2-40B4-BE49-F238E27FC236}">
                    <a16:creationId xmlns:a16="http://schemas.microsoft.com/office/drawing/2014/main" id="{F5BA465C-D937-41A4-6A19-553AC48C8C2A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D860DC36-E933-28A7-0494-308B042B581E}"/>
                </a:ext>
              </a:extLst>
            </p:cNvPr>
            <p:cNvGrpSpPr/>
            <p:nvPr/>
          </p:nvGrpSpPr>
          <p:grpSpPr>
            <a:xfrm>
              <a:off x="7329594" y="4618592"/>
              <a:ext cx="319690" cy="319690"/>
              <a:chOff x="4801746" y="4608789"/>
              <a:chExt cx="319690" cy="319690"/>
            </a:xfrm>
          </p:grpSpPr>
          <p:sp>
            <p:nvSpPr>
              <p:cNvPr id="325" name="楕円 324">
                <a:extLst>
                  <a:ext uri="{FF2B5EF4-FFF2-40B4-BE49-F238E27FC236}">
                    <a16:creationId xmlns:a16="http://schemas.microsoft.com/office/drawing/2014/main" id="{C7B31289-50BB-CD2C-0BED-F0B712386338}"/>
                  </a:ext>
                </a:extLst>
              </p:cNvPr>
              <p:cNvSpPr/>
              <p:nvPr/>
            </p:nvSpPr>
            <p:spPr bwMode="auto">
              <a:xfrm>
                <a:off x="4801746" y="4608789"/>
                <a:ext cx="319690" cy="31969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326" name="フリーフォーム 40">
                <a:extLst>
                  <a:ext uri="{FF2B5EF4-FFF2-40B4-BE49-F238E27FC236}">
                    <a16:creationId xmlns:a16="http://schemas.microsoft.com/office/drawing/2014/main" id="{34ABB159-5373-4E97-545F-29FCC3C490C2}"/>
                  </a:ext>
                </a:extLst>
              </p:cNvPr>
              <p:cNvSpPr/>
              <p:nvPr/>
            </p:nvSpPr>
            <p:spPr>
              <a:xfrm>
                <a:off x="4861934" y="4693249"/>
                <a:ext cx="199313" cy="159803"/>
              </a:xfrm>
              <a:custGeom>
                <a:avLst/>
                <a:gdLst>
                  <a:gd name="connsiteX0" fmla="*/ 0 w 1019908"/>
                  <a:gd name="connsiteY0" fmla="*/ 716128 h 1262843"/>
                  <a:gd name="connsiteX1" fmla="*/ 334108 w 1019908"/>
                  <a:gd name="connsiteY1" fmla="*/ 12743 h 1262843"/>
                  <a:gd name="connsiteX2" fmla="*/ 677008 w 1019908"/>
                  <a:gd name="connsiteY2" fmla="*/ 1252458 h 1262843"/>
                  <a:gd name="connsiteX3" fmla="*/ 1019908 w 1019908"/>
                  <a:gd name="connsiteY3" fmla="*/ 601828 h 126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908" h="1262843">
                    <a:moveTo>
                      <a:pt x="0" y="716128"/>
                    </a:moveTo>
                    <a:cubicBezTo>
                      <a:pt x="110636" y="319741"/>
                      <a:pt x="221273" y="-76645"/>
                      <a:pt x="334108" y="12743"/>
                    </a:cubicBezTo>
                    <a:cubicBezTo>
                      <a:pt x="446943" y="102131"/>
                      <a:pt x="562708" y="1154277"/>
                      <a:pt x="677008" y="1252458"/>
                    </a:cubicBezTo>
                    <a:cubicBezTo>
                      <a:pt x="791308" y="1350639"/>
                      <a:pt x="959827" y="723455"/>
                      <a:pt x="1019908" y="601828"/>
                    </a:cubicBezTo>
                  </a:path>
                </a:pathLst>
              </a:cu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7" name="グループ化 246">
              <a:extLst>
                <a:ext uri="{FF2B5EF4-FFF2-40B4-BE49-F238E27FC236}">
                  <a16:creationId xmlns:a16="http://schemas.microsoft.com/office/drawing/2014/main" id="{9FE3F3F3-3DB6-D3F2-BD9E-C954E6987AB9}"/>
                </a:ext>
              </a:extLst>
            </p:cNvPr>
            <p:cNvGrpSpPr/>
            <p:nvPr/>
          </p:nvGrpSpPr>
          <p:grpSpPr>
            <a:xfrm>
              <a:off x="7319870" y="5327731"/>
              <a:ext cx="317187" cy="91755"/>
              <a:chOff x="3006969" y="2778369"/>
              <a:chExt cx="369277" cy="87923"/>
            </a:xfrm>
          </p:grpSpPr>
          <p:cxnSp>
            <p:nvCxnSpPr>
              <p:cNvPr id="323" name="直線コネクタ 322">
                <a:extLst>
                  <a:ext uri="{FF2B5EF4-FFF2-40B4-BE49-F238E27FC236}">
                    <a16:creationId xmlns:a16="http://schemas.microsoft.com/office/drawing/2014/main" id="{00A07C34-54FC-17C7-4DCA-B20A2CF93290}"/>
                  </a:ext>
                </a:extLst>
              </p:cNvPr>
              <p:cNvCxnSpPr/>
              <p:nvPr/>
            </p:nvCxnSpPr>
            <p:spPr>
              <a:xfrm>
                <a:off x="3006969" y="2778369"/>
                <a:ext cx="36927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4" name="直線コネクタ 323">
                <a:extLst>
                  <a:ext uri="{FF2B5EF4-FFF2-40B4-BE49-F238E27FC236}">
                    <a16:creationId xmlns:a16="http://schemas.microsoft.com/office/drawing/2014/main" id="{7A00F682-5AB9-76F1-3A61-6D81F23262F7}"/>
                  </a:ext>
                </a:extLst>
              </p:cNvPr>
              <p:cNvCxnSpPr/>
              <p:nvPr/>
            </p:nvCxnSpPr>
            <p:spPr>
              <a:xfrm>
                <a:off x="3088298" y="2866292"/>
                <a:ext cx="206619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AA1FCA31-40A9-1180-4C95-D8BB831B1348}"/>
                </a:ext>
              </a:extLst>
            </p:cNvPr>
            <p:cNvCxnSpPr/>
            <p:nvPr/>
          </p:nvCxnSpPr>
          <p:spPr bwMode="auto">
            <a:xfrm>
              <a:off x="7477211" y="4948088"/>
              <a:ext cx="0" cy="35818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9" name="直線コネクタ 248">
              <a:extLst>
                <a:ext uri="{FF2B5EF4-FFF2-40B4-BE49-F238E27FC236}">
                  <a16:creationId xmlns:a16="http://schemas.microsoft.com/office/drawing/2014/main" id="{51F75649-D0CC-60F9-F45D-047EC68071D0}"/>
                </a:ext>
              </a:extLst>
            </p:cNvPr>
            <p:cNvCxnSpPr/>
            <p:nvPr/>
          </p:nvCxnSpPr>
          <p:spPr bwMode="auto">
            <a:xfrm>
              <a:off x="7478464" y="4294170"/>
              <a:ext cx="0" cy="324422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FFBB3C04-9F02-35C5-4FC8-3FBF2370B755}"/>
                </a:ext>
              </a:extLst>
            </p:cNvPr>
            <p:cNvCxnSpPr/>
            <p:nvPr/>
          </p:nvCxnSpPr>
          <p:spPr bwMode="auto">
            <a:xfrm>
              <a:off x="6569569" y="4302983"/>
              <a:ext cx="909462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1" name="グループ化 250">
              <a:extLst>
                <a:ext uri="{FF2B5EF4-FFF2-40B4-BE49-F238E27FC236}">
                  <a16:creationId xmlns:a16="http://schemas.microsoft.com/office/drawing/2014/main" id="{69F56CD0-1D59-3C65-459E-8E0EB63086AD}"/>
                </a:ext>
              </a:extLst>
            </p:cNvPr>
            <p:cNvGrpSpPr/>
            <p:nvPr/>
          </p:nvGrpSpPr>
          <p:grpSpPr>
            <a:xfrm>
              <a:off x="3652877" y="4092432"/>
              <a:ext cx="317187" cy="91755"/>
              <a:chOff x="3006969" y="2778369"/>
              <a:chExt cx="369277" cy="87923"/>
            </a:xfrm>
          </p:grpSpPr>
          <p:cxnSp>
            <p:nvCxnSpPr>
              <p:cNvPr id="321" name="直線コネクタ 320">
                <a:extLst>
                  <a:ext uri="{FF2B5EF4-FFF2-40B4-BE49-F238E27FC236}">
                    <a16:creationId xmlns:a16="http://schemas.microsoft.com/office/drawing/2014/main" id="{0E2B87BA-0E11-9EF0-54BF-7F6E878DF209}"/>
                  </a:ext>
                </a:extLst>
              </p:cNvPr>
              <p:cNvCxnSpPr/>
              <p:nvPr/>
            </p:nvCxnSpPr>
            <p:spPr>
              <a:xfrm>
                <a:off x="3006969" y="2778369"/>
                <a:ext cx="36927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2" name="直線コネクタ 321">
                <a:extLst>
                  <a:ext uri="{FF2B5EF4-FFF2-40B4-BE49-F238E27FC236}">
                    <a16:creationId xmlns:a16="http://schemas.microsoft.com/office/drawing/2014/main" id="{B5121321-2AFE-B684-F74D-9A6771E7AA16}"/>
                  </a:ext>
                </a:extLst>
              </p:cNvPr>
              <p:cNvCxnSpPr/>
              <p:nvPr/>
            </p:nvCxnSpPr>
            <p:spPr>
              <a:xfrm>
                <a:off x="3088298" y="2866292"/>
                <a:ext cx="206619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7C88DB16-4742-0EAC-D1CC-330168B18205}"/>
                </a:ext>
              </a:extLst>
            </p:cNvPr>
            <p:cNvCxnSpPr/>
            <p:nvPr/>
          </p:nvCxnSpPr>
          <p:spPr bwMode="auto">
            <a:xfrm>
              <a:off x="3810218" y="3653663"/>
              <a:ext cx="0" cy="41730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3" name="直線コネクタ 252">
              <a:extLst>
                <a:ext uri="{FF2B5EF4-FFF2-40B4-BE49-F238E27FC236}">
                  <a16:creationId xmlns:a16="http://schemas.microsoft.com/office/drawing/2014/main" id="{36E36AA4-5738-E087-9FBA-22D85A4F1B82}"/>
                </a:ext>
              </a:extLst>
            </p:cNvPr>
            <p:cNvCxnSpPr/>
            <p:nvPr/>
          </p:nvCxnSpPr>
          <p:spPr bwMode="auto">
            <a:xfrm>
              <a:off x="3811471" y="3058871"/>
              <a:ext cx="0" cy="50303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8F126D00-A70B-8D0B-0947-84D411B213C7}"/>
                </a:ext>
              </a:extLst>
            </p:cNvPr>
            <p:cNvCxnSpPr/>
            <p:nvPr/>
          </p:nvCxnSpPr>
          <p:spPr bwMode="auto">
            <a:xfrm>
              <a:off x="3802373" y="4184187"/>
              <a:ext cx="0" cy="625035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D45B9545-257A-A525-6175-59F808C65D16}"/>
                </a:ext>
              </a:extLst>
            </p:cNvPr>
            <p:cNvGrpSpPr/>
            <p:nvPr/>
          </p:nvGrpSpPr>
          <p:grpSpPr>
            <a:xfrm>
              <a:off x="3649145" y="4809401"/>
              <a:ext cx="317187" cy="142725"/>
              <a:chOff x="2987919" y="4044462"/>
              <a:chExt cx="389792" cy="164117"/>
            </a:xfrm>
          </p:grpSpPr>
          <p:cxnSp>
            <p:nvCxnSpPr>
              <p:cNvPr id="317" name="直線コネクタ 316">
                <a:extLst>
                  <a:ext uri="{FF2B5EF4-FFF2-40B4-BE49-F238E27FC236}">
                    <a16:creationId xmlns:a16="http://schemas.microsoft.com/office/drawing/2014/main" id="{879362E2-3D60-8281-E4F5-6D27B81A06D1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8" name="直線コネクタ 317">
                <a:extLst>
                  <a:ext uri="{FF2B5EF4-FFF2-40B4-BE49-F238E27FC236}">
                    <a16:creationId xmlns:a16="http://schemas.microsoft.com/office/drawing/2014/main" id="{5930DC86-B2A7-67B2-AE57-91B56813E1A8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9" name="直線コネクタ 318">
                <a:extLst>
                  <a:ext uri="{FF2B5EF4-FFF2-40B4-BE49-F238E27FC236}">
                    <a16:creationId xmlns:a16="http://schemas.microsoft.com/office/drawing/2014/main" id="{1854A739-45A5-9A13-47A2-4C742F309B41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0" name="直線コネクタ 319">
                <a:extLst>
                  <a:ext uri="{FF2B5EF4-FFF2-40B4-BE49-F238E27FC236}">
                    <a16:creationId xmlns:a16="http://schemas.microsoft.com/office/drawing/2014/main" id="{F3540ACB-532E-B5AA-A372-D2B5C14A13C2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56" name="グループ化 255">
              <a:extLst>
                <a:ext uri="{FF2B5EF4-FFF2-40B4-BE49-F238E27FC236}">
                  <a16:creationId xmlns:a16="http://schemas.microsoft.com/office/drawing/2014/main" id="{EA9FA226-CE5F-484F-BB40-9A5C09F0149D}"/>
                </a:ext>
              </a:extLst>
            </p:cNvPr>
            <p:cNvGrpSpPr/>
            <p:nvPr/>
          </p:nvGrpSpPr>
          <p:grpSpPr>
            <a:xfrm>
              <a:off x="3634127" y="3561908"/>
              <a:ext cx="317187" cy="91755"/>
              <a:chOff x="3006969" y="2778369"/>
              <a:chExt cx="369277" cy="87923"/>
            </a:xfrm>
          </p:grpSpPr>
          <p:cxnSp>
            <p:nvCxnSpPr>
              <p:cNvPr id="315" name="直線コネクタ 314">
                <a:extLst>
                  <a:ext uri="{FF2B5EF4-FFF2-40B4-BE49-F238E27FC236}">
                    <a16:creationId xmlns:a16="http://schemas.microsoft.com/office/drawing/2014/main" id="{B3D960C2-A8E5-E171-D7E3-12549DAB55E9}"/>
                  </a:ext>
                </a:extLst>
              </p:cNvPr>
              <p:cNvCxnSpPr/>
              <p:nvPr/>
            </p:nvCxnSpPr>
            <p:spPr>
              <a:xfrm>
                <a:off x="3006969" y="2778369"/>
                <a:ext cx="36927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6" name="直線コネクタ 315">
                <a:extLst>
                  <a:ext uri="{FF2B5EF4-FFF2-40B4-BE49-F238E27FC236}">
                    <a16:creationId xmlns:a16="http://schemas.microsoft.com/office/drawing/2014/main" id="{140BB6D8-F65B-6902-D33C-B5F19B4A10DB}"/>
                  </a:ext>
                </a:extLst>
              </p:cNvPr>
              <p:cNvCxnSpPr/>
              <p:nvPr/>
            </p:nvCxnSpPr>
            <p:spPr>
              <a:xfrm>
                <a:off x="3088298" y="2866292"/>
                <a:ext cx="206619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931FF9DC-8514-2EBB-BB7B-605B9AF13E65}"/>
                </a:ext>
              </a:extLst>
            </p:cNvPr>
            <p:cNvGrpSpPr/>
            <p:nvPr/>
          </p:nvGrpSpPr>
          <p:grpSpPr>
            <a:xfrm>
              <a:off x="8051933" y="4062939"/>
              <a:ext cx="317187" cy="91755"/>
              <a:chOff x="3006969" y="2778369"/>
              <a:chExt cx="369277" cy="87923"/>
            </a:xfrm>
          </p:grpSpPr>
          <p:cxnSp>
            <p:nvCxnSpPr>
              <p:cNvPr id="313" name="直線コネクタ 312">
                <a:extLst>
                  <a:ext uri="{FF2B5EF4-FFF2-40B4-BE49-F238E27FC236}">
                    <a16:creationId xmlns:a16="http://schemas.microsoft.com/office/drawing/2014/main" id="{E21C0857-1FD0-AE17-BC72-82DB077F4CB7}"/>
                  </a:ext>
                </a:extLst>
              </p:cNvPr>
              <p:cNvCxnSpPr/>
              <p:nvPr/>
            </p:nvCxnSpPr>
            <p:spPr>
              <a:xfrm>
                <a:off x="3006969" y="2778369"/>
                <a:ext cx="36927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4" name="直線コネクタ 313">
                <a:extLst>
                  <a:ext uri="{FF2B5EF4-FFF2-40B4-BE49-F238E27FC236}">
                    <a16:creationId xmlns:a16="http://schemas.microsoft.com/office/drawing/2014/main" id="{D43097CF-1962-38AA-2C93-332B8AB5FFD8}"/>
                  </a:ext>
                </a:extLst>
              </p:cNvPr>
              <p:cNvCxnSpPr/>
              <p:nvPr/>
            </p:nvCxnSpPr>
            <p:spPr>
              <a:xfrm>
                <a:off x="3088298" y="2866292"/>
                <a:ext cx="206619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593651FE-8BBF-0709-0DBE-044F7B2FD815}"/>
                </a:ext>
              </a:extLst>
            </p:cNvPr>
            <p:cNvCxnSpPr/>
            <p:nvPr/>
          </p:nvCxnSpPr>
          <p:spPr bwMode="auto">
            <a:xfrm>
              <a:off x="8209274" y="3624170"/>
              <a:ext cx="0" cy="41730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0E938A7D-02DF-47BE-E3BF-41A7CD561551}"/>
                </a:ext>
              </a:extLst>
            </p:cNvPr>
            <p:cNvCxnSpPr/>
            <p:nvPr/>
          </p:nvCxnSpPr>
          <p:spPr bwMode="auto">
            <a:xfrm>
              <a:off x="8210527" y="3029378"/>
              <a:ext cx="0" cy="503037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A06BF96D-0D03-9CA0-CBAD-B0B3321B6F50}"/>
                </a:ext>
              </a:extLst>
            </p:cNvPr>
            <p:cNvCxnSpPr/>
            <p:nvPr/>
          </p:nvCxnSpPr>
          <p:spPr bwMode="auto">
            <a:xfrm>
              <a:off x="8201429" y="4154694"/>
              <a:ext cx="0" cy="625035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1" name="グループ化 260">
              <a:extLst>
                <a:ext uri="{FF2B5EF4-FFF2-40B4-BE49-F238E27FC236}">
                  <a16:creationId xmlns:a16="http://schemas.microsoft.com/office/drawing/2014/main" id="{7B63FF8F-E420-28F4-565D-A150860297D8}"/>
                </a:ext>
              </a:extLst>
            </p:cNvPr>
            <p:cNvGrpSpPr/>
            <p:nvPr/>
          </p:nvGrpSpPr>
          <p:grpSpPr>
            <a:xfrm>
              <a:off x="8048201" y="4779908"/>
              <a:ext cx="317187" cy="142725"/>
              <a:chOff x="2987919" y="4044462"/>
              <a:chExt cx="389792" cy="164117"/>
            </a:xfrm>
          </p:grpSpPr>
          <p:cxnSp>
            <p:nvCxnSpPr>
              <p:cNvPr id="309" name="直線コネクタ 308">
                <a:extLst>
                  <a:ext uri="{FF2B5EF4-FFF2-40B4-BE49-F238E27FC236}">
                    <a16:creationId xmlns:a16="http://schemas.microsoft.com/office/drawing/2014/main" id="{F7E88AD6-A553-07E1-C171-A1070CE0D51E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0" name="直線コネクタ 309">
                <a:extLst>
                  <a:ext uri="{FF2B5EF4-FFF2-40B4-BE49-F238E27FC236}">
                    <a16:creationId xmlns:a16="http://schemas.microsoft.com/office/drawing/2014/main" id="{69767575-2D21-3BD8-4A1D-CFE548533B70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1" name="直線コネクタ 310">
                <a:extLst>
                  <a:ext uri="{FF2B5EF4-FFF2-40B4-BE49-F238E27FC236}">
                    <a16:creationId xmlns:a16="http://schemas.microsoft.com/office/drawing/2014/main" id="{EE1156CA-F49F-8D83-0A7F-9538C41DF471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2" name="直線コネクタ 311">
                <a:extLst>
                  <a:ext uri="{FF2B5EF4-FFF2-40B4-BE49-F238E27FC236}">
                    <a16:creationId xmlns:a16="http://schemas.microsoft.com/office/drawing/2014/main" id="{9989E6EA-BFEE-0169-1BD6-8780FA2C5FA1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62" name="グループ化 261">
              <a:extLst>
                <a:ext uri="{FF2B5EF4-FFF2-40B4-BE49-F238E27FC236}">
                  <a16:creationId xmlns:a16="http://schemas.microsoft.com/office/drawing/2014/main" id="{E146776C-31F5-E094-79CD-2011AB9C2397}"/>
                </a:ext>
              </a:extLst>
            </p:cNvPr>
            <p:cNvGrpSpPr/>
            <p:nvPr/>
          </p:nvGrpSpPr>
          <p:grpSpPr>
            <a:xfrm>
              <a:off x="8033183" y="3532415"/>
              <a:ext cx="317187" cy="91755"/>
              <a:chOff x="3006969" y="2778369"/>
              <a:chExt cx="369277" cy="87923"/>
            </a:xfrm>
          </p:grpSpPr>
          <p:cxnSp>
            <p:nvCxnSpPr>
              <p:cNvPr id="307" name="直線コネクタ 306">
                <a:extLst>
                  <a:ext uri="{FF2B5EF4-FFF2-40B4-BE49-F238E27FC236}">
                    <a16:creationId xmlns:a16="http://schemas.microsoft.com/office/drawing/2014/main" id="{D05F52DD-9829-16FF-550E-B508AD404AE9}"/>
                  </a:ext>
                </a:extLst>
              </p:cNvPr>
              <p:cNvCxnSpPr/>
              <p:nvPr/>
            </p:nvCxnSpPr>
            <p:spPr>
              <a:xfrm>
                <a:off x="3006969" y="2778369"/>
                <a:ext cx="36927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8" name="直線コネクタ 307">
                <a:extLst>
                  <a:ext uri="{FF2B5EF4-FFF2-40B4-BE49-F238E27FC236}">
                    <a16:creationId xmlns:a16="http://schemas.microsoft.com/office/drawing/2014/main" id="{23F0B54D-A549-E7EC-50D8-5BF973168CFC}"/>
                  </a:ext>
                </a:extLst>
              </p:cNvPr>
              <p:cNvCxnSpPr/>
              <p:nvPr/>
            </p:nvCxnSpPr>
            <p:spPr>
              <a:xfrm>
                <a:off x="3088298" y="2866292"/>
                <a:ext cx="206619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63" name="直線コネクタ 262">
              <a:extLst>
                <a:ext uri="{FF2B5EF4-FFF2-40B4-BE49-F238E27FC236}">
                  <a16:creationId xmlns:a16="http://schemas.microsoft.com/office/drawing/2014/main" id="{F112FD70-1629-6890-9C4C-6CD60C46AB61}"/>
                </a:ext>
              </a:extLst>
            </p:cNvPr>
            <p:cNvCxnSpPr/>
            <p:nvPr/>
          </p:nvCxnSpPr>
          <p:spPr bwMode="auto">
            <a:xfrm>
              <a:off x="7467248" y="5414660"/>
              <a:ext cx="0" cy="30147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4" name="グループ化 263">
              <a:extLst>
                <a:ext uri="{FF2B5EF4-FFF2-40B4-BE49-F238E27FC236}">
                  <a16:creationId xmlns:a16="http://schemas.microsoft.com/office/drawing/2014/main" id="{2CE698B3-7F86-7AE1-A49C-B17BFD37194D}"/>
                </a:ext>
              </a:extLst>
            </p:cNvPr>
            <p:cNvGrpSpPr/>
            <p:nvPr/>
          </p:nvGrpSpPr>
          <p:grpSpPr>
            <a:xfrm>
              <a:off x="7322422" y="5712355"/>
              <a:ext cx="317187" cy="142725"/>
              <a:chOff x="2987919" y="4044462"/>
              <a:chExt cx="389792" cy="164117"/>
            </a:xfrm>
          </p:grpSpPr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C8472773-9321-804C-44BE-C1B3630037BE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4" name="直線コネクタ 303">
                <a:extLst>
                  <a:ext uri="{FF2B5EF4-FFF2-40B4-BE49-F238E27FC236}">
                    <a16:creationId xmlns:a16="http://schemas.microsoft.com/office/drawing/2014/main" id="{AB9DD6DA-273D-C992-80AB-875717F6665D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5" name="直線コネクタ 304">
                <a:extLst>
                  <a:ext uri="{FF2B5EF4-FFF2-40B4-BE49-F238E27FC236}">
                    <a16:creationId xmlns:a16="http://schemas.microsoft.com/office/drawing/2014/main" id="{9A000E5A-A52D-615F-FD8E-E9F1F0AA36D2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6" name="直線コネクタ 305">
                <a:extLst>
                  <a:ext uri="{FF2B5EF4-FFF2-40B4-BE49-F238E27FC236}">
                    <a16:creationId xmlns:a16="http://schemas.microsoft.com/office/drawing/2014/main" id="{23A94AB6-4100-6AED-A1DD-00D0EEF0AE6A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E6C91414-A8C0-6FFD-0139-494788FA8FC4}"/>
                </a:ext>
              </a:extLst>
            </p:cNvPr>
            <p:cNvCxnSpPr/>
            <p:nvPr/>
          </p:nvCxnSpPr>
          <p:spPr bwMode="auto">
            <a:xfrm>
              <a:off x="7876075" y="3035329"/>
              <a:ext cx="319542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" name="直線矢印コネクタ 265">
              <a:extLst>
                <a:ext uri="{FF2B5EF4-FFF2-40B4-BE49-F238E27FC236}">
                  <a16:creationId xmlns:a16="http://schemas.microsoft.com/office/drawing/2014/main" id="{FC7CE54E-9492-695D-0699-437B3CCF8487}"/>
                </a:ext>
              </a:extLst>
            </p:cNvPr>
            <p:cNvCxnSpPr/>
            <p:nvPr/>
          </p:nvCxnSpPr>
          <p:spPr bwMode="auto">
            <a:xfrm flipV="1">
              <a:off x="3608467" y="3504976"/>
              <a:ext cx="357339" cy="213818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" name="直線矢印コネクタ 266">
              <a:extLst>
                <a:ext uri="{FF2B5EF4-FFF2-40B4-BE49-F238E27FC236}">
                  <a16:creationId xmlns:a16="http://schemas.microsoft.com/office/drawing/2014/main" id="{CD824D7C-64CC-2965-EF58-58E893C94844}"/>
                </a:ext>
              </a:extLst>
            </p:cNvPr>
            <p:cNvCxnSpPr/>
            <p:nvPr/>
          </p:nvCxnSpPr>
          <p:spPr bwMode="auto">
            <a:xfrm flipV="1">
              <a:off x="8001695" y="3471383"/>
              <a:ext cx="357339" cy="213818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" name="楕円 267">
              <a:extLst>
                <a:ext uri="{FF2B5EF4-FFF2-40B4-BE49-F238E27FC236}">
                  <a16:creationId xmlns:a16="http://schemas.microsoft.com/office/drawing/2014/main" id="{5F4BBCCF-6D28-BA10-882F-E30FBE09C2D7}"/>
                </a:ext>
              </a:extLst>
            </p:cNvPr>
            <p:cNvSpPr/>
            <p:nvPr/>
          </p:nvSpPr>
          <p:spPr bwMode="auto">
            <a:xfrm flipH="1">
              <a:off x="4747648" y="1347998"/>
              <a:ext cx="71600" cy="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5926AE56-81F8-4B43-E8A5-7BA934E6D118}"/>
                </a:ext>
              </a:extLst>
            </p:cNvPr>
            <p:cNvSpPr/>
            <p:nvPr/>
          </p:nvSpPr>
          <p:spPr bwMode="auto">
            <a:xfrm flipH="1">
              <a:off x="7195243" y="1347200"/>
              <a:ext cx="71600" cy="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70" name="楕円 269">
              <a:extLst>
                <a:ext uri="{FF2B5EF4-FFF2-40B4-BE49-F238E27FC236}">
                  <a16:creationId xmlns:a16="http://schemas.microsoft.com/office/drawing/2014/main" id="{643495BE-8483-A971-9A7C-868B783A2B28}"/>
                </a:ext>
              </a:extLst>
            </p:cNvPr>
            <p:cNvSpPr/>
            <p:nvPr/>
          </p:nvSpPr>
          <p:spPr bwMode="auto">
            <a:xfrm flipH="1">
              <a:off x="7195243" y="2644776"/>
              <a:ext cx="71600" cy="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71" name="楕円 270">
              <a:extLst>
                <a:ext uri="{FF2B5EF4-FFF2-40B4-BE49-F238E27FC236}">
                  <a16:creationId xmlns:a16="http://schemas.microsoft.com/office/drawing/2014/main" id="{3F8F733A-564D-A3B7-FD54-7B1F89D21CC1}"/>
                </a:ext>
              </a:extLst>
            </p:cNvPr>
            <p:cNvSpPr/>
            <p:nvPr/>
          </p:nvSpPr>
          <p:spPr bwMode="auto">
            <a:xfrm flipH="1">
              <a:off x="4334213" y="3043040"/>
              <a:ext cx="71600" cy="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72" name="楕円 271">
              <a:extLst>
                <a:ext uri="{FF2B5EF4-FFF2-40B4-BE49-F238E27FC236}">
                  <a16:creationId xmlns:a16="http://schemas.microsoft.com/office/drawing/2014/main" id="{601DD747-4FE2-170A-B619-B6EB3B07D484}"/>
                </a:ext>
              </a:extLst>
            </p:cNvPr>
            <p:cNvSpPr/>
            <p:nvPr/>
          </p:nvSpPr>
          <p:spPr bwMode="auto">
            <a:xfrm flipH="1">
              <a:off x="5965671" y="2998884"/>
              <a:ext cx="71600" cy="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7CA165F9-1E87-3109-7187-6F664E8DBF9F}"/>
                </a:ext>
              </a:extLst>
            </p:cNvPr>
            <p:cNvSpPr/>
            <p:nvPr/>
          </p:nvSpPr>
          <p:spPr bwMode="auto">
            <a:xfrm flipH="1">
              <a:off x="5130726" y="3440098"/>
              <a:ext cx="71600" cy="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287648A6-3CFC-6A6C-8D98-2CDE76B66B4D}"/>
                </a:ext>
              </a:extLst>
            </p:cNvPr>
            <p:cNvSpPr/>
            <p:nvPr/>
          </p:nvSpPr>
          <p:spPr bwMode="auto">
            <a:xfrm flipH="1">
              <a:off x="6811849" y="3451510"/>
              <a:ext cx="71600" cy="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テキスト ボックス 274">
                  <a:extLst>
                    <a:ext uri="{FF2B5EF4-FFF2-40B4-BE49-F238E27FC236}">
                      <a16:creationId xmlns:a16="http://schemas.microsoft.com/office/drawing/2014/main" id="{090CC439-D0EA-2B8E-2EEC-305D903F9C09}"/>
                    </a:ext>
                  </a:extLst>
                </p:cNvPr>
                <p:cNvSpPr txBox="1"/>
                <p:nvPr/>
              </p:nvSpPr>
              <p:spPr>
                <a:xfrm>
                  <a:off x="4188444" y="1730519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75" name="テキスト ボックス 274">
                  <a:extLst>
                    <a:ext uri="{FF2B5EF4-FFF2-40B4-BE49-F238E27FC236}">
                      <a16:creationId xmlns:a16="http://schemas.microsoft.com/office/drawing/2014/main" id="{090CC439-D0EA-2B8E-2EEC-305D903F9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44" y="1730519"/>
                  <a:ext cx="5309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テキスト ボックス 275">
                  <a:extLst>
                    <a:ext uri="{FF2B5EF4-FFF2-40B4-BE49-F238E27FC236}">
                      <a16:creationId xmlns:a16="http://schemas.microsoft.com/office/drawing/2014/main" id="{28608F1C-62B9-FA6A-5E36-FD22B27CC8D5}"/>
                    </a:ext>
                  </a:extLst>
                </p:cNvPr>
                <p:cNvSpPr txBox="1"/>
                <p:nvPr/>
              </p:nvSpPr>
              <p:spPr>
                <a:xfrm>
                  <a:off x="7314316" y="1726485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76" name="テキスト ボックス 275">
                  <a:extLst>
                    <a:ext uri="{FF2B5EF4-FFF2-40B4-BE49-F238E27FC236}">
                      <a16:creationId xmlns:a16="http://schemas.microsoft.com/office/drawing/2014/main" id="{28608F1C-62B9-FA6A-5E36-FD22B27CC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316" y="1726485"/>
                  <a:ext cx="53094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B13266F-8255-C912-342C-C43E3B670FB3}"/>
                    </a:ext>
                  </a:extLst>
                </p:cNvPr>
                <p:cNvSpPr txBox="1"/>
                <p:nvPr/>
              </p:nvSpPr>
              <p:spPr>
                <a:xfrm>
                  <a:off x="6010142" y="5132987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B13266F-8255-C912-342C-C43E3B670F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142" y="5132987"/>
                  <a:ext cx="53094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テキスト ボックス 277">
                  <a:extLst>
                    <a:ext uri="{FF2B5EF4-FFF2-40B4-BE49-F238E27FC236}">
                      <a16:creationId xmlns:a16="http://schemas.microsoft.com/office/drawing/2014/main" id="{D0EBE27F-EFF3-6432-0373-CABD898F56DA}"/>
                    </a:ext>
                  </a:extLst>
                </p:cNvPr>
                <p:cNvSpPr txBox="1"/>
                <p:nvPr/>
              </p:nvSpPr>
              <p:spPr>
                <a:xfrm>
                  <a:off x="5476155" y="4116975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78" name="テキスト ボックス 277">
                  <a:extLst>
                    <a:ext uri="{FF2B5EF4-FFF2-40B4-BE49-F238E27FC236}">
                      <a16:creationId xmlns:a16="http://schemas.microsoft.com/office/drawing/2014/main" id="{D0EBE27F-EFF3-6432-0373-CABD898F5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155" y="4116975"/>
                  <a:ext cx="53094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96DDDE95-2297-CCEF-D8E8-832967A78CDC}"/>
                    </a:ext>
                  </a:extLst>
                </p:cNvPr>
                <p:cNvSpPr txBox="1"/>
                <p:nvPr/>
              </p:nvSpPr>
              <p:spPr>
                <a:xfrm>
                  <a:off x="5984954" y="4115091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96DDDE95-2297-CCEF-D8E8-832967A78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4954" y="4115091"/>
                  <a:ext cx="53094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テキスト ボックス 279">
                  <a:extLst>
                    <a:ext uri="{FF2B5EF4-FFF2-40B4-BE49-F238E27FC236}">
                      <a16:creationId xmlns:a16="http://schemas.microsoft.com/office/drawing/2014/main" id="{55320CC4-C71E-8C5D-B324-B15C624930A1}"/>
                    </a:ext>
                  </a:extLst>
                </p:cNvPr>
                <p:cNvSpPr txBox="1"/>
                <p:nvPr/>
              </p:nvSpPr>
              <p:spPr>
                <a:xfrm>
                  <a:off x="4639222" y="2857910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0" name="テキスト ボックス 279">
                  <a:extLst>
                    <a:ext uri="{FF2B5EF4-FFF2-40B4-BE49-F238E27FC236}">
                      <a16:creationId xmlns:a16="http://schemas.microsoft.com/office/drawing/2014/main" id="{55320CC4-C71E-8C5D-B324-B15C62493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9222" y="2857910"/>
                  <a:ext cx="53094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テキスト ボックス 280">
                  <a:extLst>
                    <a:ext uri="{FF2B5EF4-FFF2-40B4-BE49-F238E27FC236}">
                      <a16:creationId xmlns:a16="http://schemas.microsoft.com/office/drawing/2014/main" id="{0614361E-93F0-CF92-6EC7-85AA779CD113}"/>
                    </a:ext>
                  </a:extLst>
                </p:cNvPr>
                <p:cNvSpPr txBox="1"/>
                <p:nvPr/>
              </p:nvSpPr>
              <p:spPr>
                <a:xfrm>
                  <a:off x="5150084" y="2866187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1" name="テキスト ボックス 280">
                  <a:extLst>
                    <a:ext uri="{FF2B5EF4-FFF2-40B4-BE49-F238E27FC236}">
                      <a16:creationId xmlns:a16="http://schemas.microsoft.com/office/drawing/2014/main" id="{0614361E-93F0-CF92-6EC7-85AA779CD1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084" y="2866187"/>
                  <a:ext cx="53094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テキスト ボックス 281">
                  <a:extLst>
                    <a:ext uri="{FF2B5EF4-FFF2-40B4-BE49-F238E27FC236}">
                      <a16:creationId xmlns:a16="http://schemas.microsoft.com/office/drawing/2014/main" id="{A8387F7D-3D0E-2896-5D8C-E153C7FAF717}"/>
                    </a:ext>
                  </a:extLst>
                </p:cNvPr>
                <p:cNvSpPr txBox="1"/>
                <p:nvPr/>
              </p:nvSpPr>
              <p:spPr>
                <a:xfrm>
                  <a:off x="6340049" y="2848662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2" name="テキスト ボックス 281">
                  <a:extLst>
                    <a:ext uri="{FF2B5EF4-FFF2-40B4-BE49-F238E27FC236}">
                      <a16:creationId xmlns:a16="http://schemas.microsoft.com/office/drawing/2014/main" id="{A8387F7D-3D0E-2896-5D8C-E153C7FAF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0049" y="2848662"/>
                  <a:ext cx="53094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テキスト ボックス 282">
                  <a:extLst>
                    <a:ext uri="{FF2B5EF4-FFF2-40B4-BE49-F238E27FC236}">
                      <a16:creationId xmlns:a16="http://schemas.microsoft.com/office/drawing/2014/main" id="{02C4F36C-31B7-F935-1137-3E89F2C80B44}"/>
                    </a:ext>
                  </a:extLst>
                </p:cNvPr>
                <p:cNvSpPr txBox="1"/>
                <p:nvPr/>
              </p:nvSpPr>
              <p:spPr>
                <a:xfrm>
                  <a:off x="6828335" y="2867775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3" name="テキスト ボックス 282">
                  <a:extLst>
                    <a:ext uri="{FF2B5EF4-FFF2-40B4-BE49-F238E27FC236}">
                      <a16:creationId xmlns:a16="http://schemas.microsoft.com/office/drawing/2014/main" id="{02C4F36C-31B7-F935-1137-3E89F2C80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335" y="2867775"/>
                  <a:ext cx="53094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テキスト ボックス 283">
                  <a:extLst>
                    <a:ext uri="{FF2B5EF4-FFF2-40B4-BE49-F238E27FC236}">
                      <a16:creationId xmlns:a16="http://schemas.microsoft.com/office/drawing/2014/main" id="{592C21C9-4BE0-FCFD-2B9D-CF9342A6E2E1}"/>
                    </a:ext>
                  </a:extLst>
                </p:cNvPr>
                <p:cNvSpPr txBox="1"/>
                <p:nvPr/>
              </p:nvSpPr>
              <p:spPr>
                <a:xfrm>
                  <a:off x="6117193" y="5688365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4" name="テキスト ボックス 283">
                  <a:extLst>
                    <a:ext uri="{FF2B5EF4-FFF2-40B4-BE49-F238E27FC236}">
                      <a16:creationId xmlns:a16="http://schemas.microsoft.com/office/drawing/2014/main" id="{592C21C9-4BE0-FCFD-2B9D-CF9342A6E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193" y="5688365"/>
                  <a:ext cx="53094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テキスト ボックス 284">
                  <a:extLst>
                    <a:ext uri="{FF2B5EF4-FFF2-40B4-BE49-F238E27FC236}">
                      <a16:creationId xmlns:a16="http://schemas.microsoft.com/office/drawing/2014/main" id="{8A7FB481-2C87-69FA-7599-24028AE78968}"/>
                    </a:ext>
                  </a:extLst>
                </p:cNvPr>
                <p:cNvSpPr txBox="1"/>
                <p:nvPr/>
              </p:nvSpPr>
              <p:spPr>
                <a:xfrm>
                  <a:off x="4894017" y="5452906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5" name="テキスト ボックス 284">
                  <a:extLst>
                    <a:ext uri="{FF2B5EF4-FFF2-40B4-BE49-F238E27FC236}">
                      <a16:creationId xmlns:a16="http://schemas.microsoft.com/office/drawing/2014/main" id="{8A7FB481-2C87-69FA-7599-24028AE78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017" y="5452906"/>
                  <a:ext cx="53094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テキスト ボックス 285">
                  <a:extLst>
                    <a:ext uri="{FF2B5EF4-FFF2-40B4-BE49-F238E27FC236}">
                      <a16:creationId xmlns:a16="http://schemas.microsoft.com/office/drawing/2014/main" id="{4278D9F2-50E2-00FB-B34F-0E2FF39D220B}"/>
                    </a:ext>
                  </a:extLst>
                </p:cNvPr>
                <p:cNvSpPr txBox="1"/>
                <p:nvPr/>
              </p:nvSpPr>
              <p:spPr>
                <a:xfrm>
                  <a:off x="3950234" y="5169368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6" name="テキスト ボックス 285">
                  <a:extLst>
                    <a:ext uri="{FF2B5EF4-FFF2-40B4-BE49-F238E27FC236}">
                      <a16:creationId xmlns:a16="http://schemas.microsoft.com/office/drawing/2014/main" id="{4278D9F2-50E2-00FB-B34F-0E2FF39D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234" y="5169368"/>
                  <a:ext cx="53094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テキスト ボックス 286">
                  <a:extLst>
                    <a:ext uri="{FF2B5EF4-FFF2-40B4-BE49-F238E27FC236}">
                      <a16:creationId xmlns:a16="http://schemas.microsoft.com/office/drawing/2014/main" id="{B4D1E590-8446-FFC1-99C3-E9EB2007E9D6}"/>
                    </a:ext>
                  </a:extLst>
                </p:cNvPr>
                <p:cNvSpPr txBox="1"/>
                <p:nvPr/>
              </p:nvSpPr>
              <p:spPr>
                <a:xfrm>
                  <a:off x="7602614" y="5205309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7" name="テキスト ボックス 286">
                  <a:extLst>
                    <a:ext uri="{FF2B5EF4-FFF2-40B4-BE49-F238E27FC236}">
                      <a16:creationId xmlns:a16="http://schemas.microsoft.com/office/drawing/2014/main" id="{B4D1E590-8446-FFC1-99C3-E9EB2007E9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614" y="5205309"/>
                  <a:ext cx="53094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テキスト ボックス 287">
                  <a:extLst>
                    <a:ext uri="{FF2B5EF4-FFF2-40B4-BE49-F238E27FC236}">
                      <a16:creationId xmlns:a16="http://schemas.microsoft.com/office/drawing/2014/main" id="{A75A3C9B-88F8-5FF6-F70D-BB815BA02B2E}"/>
                    </a:ext>
                  </a:extLst>
                </p:cNvPr>
                <p:cNvSpPr txBox="1"/>
                <p:nvPr/>
              </p:nvSpPr>
              <p:spPr>
                <a:xfrm>
                  <a:off x="4570625" y="4804046"/>
                  <a:ext cx="9658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𝑖𝑛𝑃𝐿𝑈𝑆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8" name="テキスト ボックス 287">
                  <a:extLst>
                    <a:ext uri="{FF2B5EF4-FFF2-40B4-BE49-F238E27FC236}">
                      <a16:creationId xmlns:a16="http://schemas.microsoft.com/office/drawing/2014/main" id="{A75A3C9B-88F8-5FF6-F70D-BB815BA02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625" y="4804046"/>
                  <a:ext cx="965841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テキスト ボックス 288">
                  <a:extLst>
                    <a:ext uri="{FF2B5EF4-FFF2-40B4-BE49-F238E27FC236}">
                      <a16:creationId xmlns:a16="http://schemas.microsoft.com/office/drawing/2014/main" id="{C4D2D1B5-E671-3E03-7AF7-A1F8029F100B}"/>
                    </a:ext>
                  </a:extLst>
                </p:cNvPr>
                <p:cNvSpPr txBox="1"/>
                <p:nvPr/>
              </p:nvSpPr>
              <p:spPr>
                <a:xfrm>
                  <a:off x="6452940" y="4750296"/>
                  <a:ext cx="9305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𝑖𝑛𝑀𝐼𝑁𝑈𝑆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9" name="テキスト ボックス 288">
                  <a:extLst>
                    <a:ext uri="{FF2B5EF4-FFF2-40B4-BE49-F238E27FC236}">
                      <a16:creationId xmlns:a16="http://schemas.microsoft.com/office/drawing/2014/main" id="{C4D2D1B5-E671-3E03-7AF7-A1F8029F1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940" y="4750296"/>
                  <a:ext cx="930535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7190" b="-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テキスト ボックス 289">
                  <a:extLst>
                    <a:ext uri="{FF2B5EF4-FFF2-40B4-BE49-F238E27FC236}">
                      <a16:creationId xmlns:a16="http://schemas.microsoft.com/office/drawing/2014/main" id="{D626B2B6-6E96-48CF-E9B8-51515D826334}"/>
                    </a:ext>
                  </a:extLst>
                </p:cNvPr>
                <p:cNvSpPr txBox="1"/>
                <p:nvPr/>
              </p:nvSpPr>
              <p:spPr>
                <a:xfrm>
                  <a:off x="2929913" y="3976555"/>
                  <a:ext cx="6785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𝐶𝑂𝑁𝑇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90" name="テキスト ボックス 289">
                  <a:extLst>
                    <a:ext uri="{FF2B5EF4-FFF2-40B4-BE49-F238E27FC236}">
                      <a16:creationId xmlns:a16="http://schemas.microsoft.com/office/drawing/2014/main" id="{D626B2B6-6E96-48CF-E9B8-51515D826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913" y="3976555"/>
                  <a:ext cx="678553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5357"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テキスト ボックス 290">
                  <a:extLst>
                    <a:ext uri="{FF2B5EF4-FFF2-40B4-BE49-F238E27FC236}">
                      <a16:creationId xmlns:a16="http://schemas.microsoft.com/office/drawing/2014/main" id="{F6AC41F9-95B3-F288-0992-8E2BEED313EE}"/>
                    </a:ext>
                  </a:extLst>
                </p:cNvPr>
                <p:cNvSpPr txBox="1"/>
                <p:nvPr/>
              </p:nvSpPr>
              <p:spPr>
                <a:xfrm>
                  <a:off x="8401482" y="3970028"/>
                  <a:ext cx="6785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𝐶𝑂𝑁𝑇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91" name="テキスト ボックス 290">
                  <a:extLst>
                    <a:ext uri="{FF2B5EF4-FFF2-40B4-BE49-F238E27FC236}">
                      <a16:creationId xmlns:a16="http://schemas.microsoft.com/office/drawing/2014/main" id="{F6AC41F9-95B3-F288-0992-8E2BEED313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482" y="3970028"/>
                  <a:ext cx="678553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5405"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テキスト ボックス 291">
                  <a:extLst>
                    <a:ext uri="{FF2B5EF4-FFF2-40B4-BE49-F238E27FC236}">
                      <a16:creationId xmlns:a16="http://schemas.microsoft.com/office/drawing/2014/main" id="{3DA0A4E3-9878-8F3B-DB00-6A50DAAD1FF7}"/>
                    </a:ext>
                  </a:extLst>
                </p:cNvPr>
                <p:cNvSpPr txBox="1"/>
                <p:nvPr/>
              </p:nvSpPr>
              <p:spPr>
                <a:xfrm>
                  <a:off x="2576582" y="3381082"/>
                  <a:ext cx="9992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𝑐𝑜𝑛𝑡𝑃𝐿𝑈𝑆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92" name="テキスト ボックス 291">
                  <a:extLst>
                    <a:ext uri="{FF2B5EF4-FFF2-40B4-BE49-F238E27FC236}">
                      <a16:creationId xmlns:a16="http://schemas.microsoft.com/office/drawing/2014/main" id="{3DA0A4E3-9878-8F3B-DB00-6A50DAAD1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582" y="3381082"/>
                  <a:ext cx="999284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426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テキスト ボックス 292">
                  <a:extLst>
                    <a:ext uri="{FF2B5EF4-FFF2-40B4-BE49-F238E27FC236}">
                      <a16:creationId xmlns:a16="http://schemas.microsoft.com/office/drawing/2014/main" id="{41D338FB-E644-7221-483A-E12B6221569B}"/>
                    </a:ext>
                  </a:extLst>
                </p:cNvPr>
                <p:cNvSpPr txBox="1"/>
                <p:nvPr/>
              </p:nvSpPr>
              <p:spPr>
                <a:xfrm>
                  <a:off x="8343106" y="3385775"/>
                  <a:ext cx="12723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𝑐𝑜𝑛𝑡𝑀𝐼𝑁𝑈𝑆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93" name="テキスト ボックス 292">
                  <a:extLst>
                    <a:ext uri="{FF2B5EF4-FFF2-40B4-BE49-F238E27FC236}">
                      <a16:creationId xmlns:a16="http://schemas.microsoft.com/office/drawing/2014/main" id="{41D338FB-E644-7221-483A-E12B62215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106" y="3385775"/>
                  <a:ext cx="1272312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直線矢印コネクタ 293">
              <a:extLst>
                <a:ext uri="{FF2B5EF4-FFF2-40B4-BE49-F238E27FC236}">
                  <a16:creationId xmlns:a16="http://schemas.microsoft.com/office/drawing/2014/main" id="{1B252FC5-80D1-1EED-1704-A2C8D4E73249}"/>
                </a:ext>
              </a:extLst>
            </p:cNvPr>
            <p:cNvCxnSpPr/>
            <p:nvPr/>
          </p:nvCxnSpPr>
          <p:spPr bwMode="auto">
            <a:xfrm>
              <a:off x="6166367" y="4796912"/>
              <a:ext cx="0" cy="300236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テキスト ボックス 294">
                  <a:extLst>
                    <a:ext uri="{FF2B5EF4-FFF2-40B4-BE49-F238E27FC236}">
                      <a16:creationId xmlns:a16="http://schemas.microsoft.com/office/drawing/2014/main" id="{C3FE1A2E-C163-911A-6AF6-5C50EC7A1FEB}"/>
                    </a:ext>
                  </a:extLst>
                </p:cNvPr>
                <p:cNvSpPr txBox="1"/>
                <p:nvPr/>
              </p:nvSpPr>
              <p:spPr>
                <a:xfrm>
                  <a:off x="6142879" y="4741399"/>
                  <a:ext cx="4994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95" name="テキスト ボックス 294">
                  <a:extLst>
                    <a:ext uri="{FF2B5EF4-FFF2-40B4-BE49-F238E27FC236}">
                      <a16:creationId xmlns:a16="http://schemas.microsoft.com/office/drawing/2014/main" id="{C3FE1A2E-C163-911A-6AF6-5C50EC7A1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879" y="4741399"/>
                  <a:ext cx="499419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F67B8BED-EBD7-D8E6-4859-62F513E32A6E}"/>
                </a:ext>
              </a:extLst>
            </p:cNvPr>
            <p:cNvCxnSpPr/>
            <p:nvPr/>
          </p:nvCxnSpPr>
          <p:spPr bwMode="auto">
            <a:xfrm>
              <a:off x="4788239" y="2251486"/>
              <a:ext cx="395493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ABC88467-0A13-D64C-01AE-060229DCEB5B}"/>
                </a:ext>
              </a:extLst>
            </p:cNvPr>
            <p:cNvCxnSpPr/>
            <p:nvPr/>
          </p:nvCxnSpPr>
          <p:spPr bwMode="auto">
            <a:xfrm>
              <a:off x="6818601" y="2266235"/>
              <a:ext cx="395493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8" name="楕円 297">
              <a:extLst>
                <a:ext uri="{FF2B5EF4-FFF2-40B4-BE49-F238E27FC236}">
                  <a16:creationId xmlns:a16="http://schemas.microsoft.com/office/drawing/2014/main" id="{956A9C38-BEF7-8682-EF9F-0C2D56E85FC6}"/>
                </a:ext>
              </a:extLst>
            </p:cNvPr>
            <p:cNvSpPr/>
            <p:nvPr/>
          </p:nvSpPr>
          <p:spPr bwMode="auto">
            <a:xfrm>
              <a:off x="5194135" y="2196667"/>
              <a:ext cx="100773" cy="100773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99" name="楕円 298">
              <a:extLst>
                <a:ext uri="{FF2B5EF4-FFF2-40B4-BE49-F238E27FC236}">
                  <a16:creationId xmlns:a16="http://schemas.microsoft.com/office/drawing/2014/main" id="{15275E0E-EBF6-71C2-6A8E-8AD4F29C9050}"/>
                </a:ext>
              </a:extLst>
            </p:cNvPr>
            <p:cNvSpPr/>
            <p:nvPr/>
          </p:nvSpPr>
          <p:spPr bwMode="auto">
            <a:xfrm>
              <a:off x="6724630" y="2202319"/>
              <a:ext cx="100773" cy="100773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テキスト ボックス 299">
                  <a:extLst>
                    <a:ext uri="{FF2B5EF4-FFF2-40B4-BE49-F238E27FC236}">
                      <a16:creationId xmlns:a16="http://schemas.microsoft.com/office/drawing/2014/main" id="{4BEE8AC8-CDB9-C040-6CE3-316BA6D7ACE4}"/>
                    </a:ext>
                  </a:extLst>
                </p:cNvPr>
                <p:cNvSpPr txBox="1"/>
                <p:nvPr/>
              </p:nvSpPr>
              <p:spPr>
                <a:xfrm>
                  <a:off x="4909771" y="1793461"/>
                  <a:ext cx="106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𝑜𝑢𝑡𝑀𝐼𝑁𝑈𝑆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00" name="テキスト ボックス 299">
                  <a:extLst>
                    <a:ext uri="{FF2B5EF4-FFF2-40B4-BE49-F238E27FC236}">
                      <a16:creationId xmlns:a16="http://schemas.microsoft.com/office/drawing/2014/main" id="{4BEE8AC8-CDB9-C040-6CE3-316BA6D7A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771" y="1793461"/>
                  <a:ext cx="106963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22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テキスト ボックス 300">
                  <a:extLst>
                    <a:ext uri="{FF2B5EF4-FFF2-40B4-BE49-F238E27FC236}">
                      <a16:creationId xmlns:a16="http://schemas.microsoft.com/office/drawing/2014/main" id="{20F0BA72-3E24-23B3-A48B-BB56C0BCB680}"/>
                    </a:ext>
                  </a:extLst>
                </p:cNvPr>
                <p:cNvSpPr txBox="1"/>
                <p:nvPr/>
              </p:nvSpPr>
              <p:spPr>
                <a:xfrm>
                  <a:off x="5988165" y="1788794"/>
                  <a:ext cx="1038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𝑜𝑢𝑡𝑃𝐿𝑈𝑆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01" name="テキスト ボックス 300">
                  <a:extLst>
                    <a:ext uri="{FF2B5EF4-FFF2-40B4-BE49-F238E27FC236}">
                      <a16:creationId xmlns:a16="http://schemas.microsoft.com/office/drawing/2014/main" id="{20F0BA72-3E24-23B3-A48B-BB56C0BCB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65" y="1788794"/>
                  <a:ext cx="1038838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テキスト ボックス 301">
                  <a:extLst>
                    <a:ext uri="{FF2B5EF4-FFF2-40B4-BE49-F238E27FC236}">
                      <a16:creationId xmlns:a16="http://schemas.microsoft.com/office/drawing/2014/main" id="{8458D413-F334-BE19-4FAB-6EA5155598FC}"/>
                    </a:ext>
                  </a:extLst>
                </p:cNvPr>
                <p:cNvSpPr txBox="1"/>
                <p:nvPr/>
              </p:nvSpPr>
              <p:spPr>
                <a:xfrm>
                  <a:off x="7629844" y="1198334"/>
                  <a:ext cx="746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𝐷𝐷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02" name="テキスト ボックス 301">
                  <a:extLst>
                    <a:ext uri="{FF2B5EF4-FFF2-40B4-BE49-F238E27FC236}">
                      <a16:creationId xmlns:a16="http://schemas.microsoft.com/office/drawing/2014/main" id="{8458D413-F334-BE19-4FAB-6EA515559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844" y="1198334"/>
                  <a:ext cx="746719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6" name="テキスト ボックス 365">
            <a:extLst>
              <a:ext uri="{FF2B5EF4-FFF2-40B4-BE49-F238E27FC236}">
                <a16:creationId xmlns:a16="http://schemas.microsoft.com/office/drawing/2014/main" id="{C7ED24D3-62CC-8C99-BD4D-D92079691EFE}"/>
              </a:ext>
            </a:extLst>
          </p:cNvPr>
          <p:cNvSpPr txBox="1"/>
          <p:nvPr/>
        </p:nvSpPr>
        <p:spPr>
          <a:xfrm>
            <a:off x="10334171" y="702461"/>
            <a:ext cx="58122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IHP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94B3F3-ADEB-E745-F260-3060C23AB8D6}"/>
              </a:ext>
            </a:extLst>
          </p:cNvPr>
          <p:cNvSpPr txBox="1"/>
          <p:nvPr/>
        </p:nvSpPr>
        <p:spPr>
          <a:xfrm>
            <a:off x="7264286" y="6097728"/>
            <a:ext cx="2932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ja-JP" altLang="en-US" sz="2400" dirty="0"/>
              <a:t>　ギルバートセル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BA7E8D-ECDE-498B-9948-48E05F94F9E0}"/>
              </a:ext>
            </a:extLst>
          </p:cNvPr>
          <p:cNvSpPr txBox="1"/>
          <p:nvPr/>
        </p:nvSpPr>
        <p:spPr>
          <a:xfrm>
            <a:off x="1984506" y="2281108"/>
            <a:ext cx="1872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表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　設計値</a:t>
            </a:r>
          </a:p>
        </p:txBody>
      </p:sp>
    </p:spTree>
    <p:extLst>
      <p:ext uri="{BB962C8B-B14F-4D97-AF65-F5344CB8AC3E}">
        <p14:creationId xmlns:p14="http://schemas.microsoft.com/office/powerpoint/2010/main" val="217673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1BA30-8325-EDE1-D666-9DFA80FD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ギルバートセルの</a:t>
            </a:r>
            <a:r>
              <a:rPr lang="en-US" altLang="ja-JP" dirty="0"/>
              <a:t>dc</a:t>
            </a:r>
            <a:r>
              <a:rPr lang="ja-JP" altLang="en-US" dirty="0"/>
              <a:t>解析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359E5-7F2C-7807-52AB-623D45917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実線はシミュレーション結果、破線は原点付近の接線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AB0EB4-1494-19C0-150F-3F2F18D32F1E}"/>
              </a:ext>
            </a:extLst>
          </p:cNvPr>
          <p:cNvSpPr txBox="1"/>
          <p:nvPr/>
        </p:nvSpPr>
        <p:spPr>
          <a:xfrm>
            <a:off x="10334171" y="702461"/>
            <a:ext cx="58122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IHP</a:t>
            </a:r>
            <a:endParaRPr kumimoji="1" lang="ja-JP" altLang="en-US" dirty="0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A55E918F-4955-C9DA-B7A8-4DADE09BE9F5}"/>
              </a:ext>
            </a:extLst>
          </p:cNvPr>
          <p:cNvGraphicFramePr>
            <a:graphicFrameLocks/>
          </p:cNvGraphicFramePr>
          <p:nvPr/>
        </p:nvGraphicFramePr>
        <p:xfrm>
          <a:off x="2025445" y="2379405"/>
          <a:ext cx="8396749" cy="3991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7772D8-25B9-9329-B12B-2056D5B043A6}"/>
              </a:ext>
            </a:extLst>
          </p:cNvPr>
          <p:cNvSpPr txBox="1"/>
          <p:nvPr/>
        </p:nvSpPr>
        <p:spPr>
          <a:xfrm>
            <a:off x="5123692" y="5992501"/>
            <a:ext cx="181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3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dc</a:t>
            </a:r>
            <a:r>
              <a:rPr kumimoji="1" lang="ja-JP" altLang="en-US" sz="2400" dirty="0"/>
              <a:t>解析</a:t>
            </a:r>
          </a:p>
        </p:txBody>
      </p:sp>
    </p:spTree>
    <p:extLst>
      <p:ext uri="{BB962C8B-B14F-4D97-AF65-F5344CB8AC3E}">
        <p14:creationId xmlns:p14="http://schemas.microsoft.com/office/powerpoint/2010/main" val="297609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5D42F-D759-94BD-D4DB-CC4B06C0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ギルバートセルの</a:t>
            </a:r>
            <a:r>
              <a:rPr kumimoji="1" lang="en-US" altLang="ja-JP" dirty="0"/>
              <a:t>ac</a:t>
            </a:r>
            <a:r>
              <a:rPr kumimoji="1" lang="ja-JP" altLang="en-US" dirty="0"/>
              <a:t>解析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0FC9927-57B6-939E-8201-DE59DD48A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𝑐𝑜𝑛𝑡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0FC9927-57B6-939E-8201-DE59DD48A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2C5741-AFA0-0BA3-F77E-09325EFE879A}"/>
              </a:ext>
            </a:extLst>
          </p:cNvPr>
          <p:cNvSpPr txBox="1"/>
          <p:nvPr/>
        </p:nvSpPr>
        <p:spPr>
          <a:xfrm>
            <a:off x="10334171" y="702461"/>
            <a:ext cx="58122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IHP</a:t>
            </a:r>
            <a:endParaRPr kumimoji="1" lang="ja-JP" altLang="en-US" dirty="0"/>
          </a:p>
        </p:txBody>
      </p:sp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CC893D6C-88E5-045A-2DE5-2304E7338B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189427"/>
              </p:ext>
            </p:extLst>
          </p:nvPr>
        </p:nvGraphicFramePr>
        <p:xfrm>
          <a:off x="3298804" y="3602596"/>
          <a:ext cx="4859676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555F8737-49C4-D411-164F-EDF6D6B2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710809"/>
              </p:ext>
            </p:extLst>
          </p:nvPr>
        </p:nvGraphicFramePr>
        <p:xfrm>
          <a:off x="3298804" y="1230613"/>
          <a:ext cx="4859676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8F6B1A-61E4-81E6-2589-BC701F2FECD5}"/>
              </a:ext>
            </a:extLst>
          </p:cNvPr>
          <p:cNvSpPr txBox="1"/>
          <p:nvPr/>
        </p:nvSpPr>
        <p:spPr>
          <a:xfrm>
            <a:off x="5123692" y="6071763"/>
            <a:ext cx="181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　</a:t>
            </a:r>
            <a:r>
              <a:rPr lang="en-US" altLang="ja-JP" sz="2400" dirty="0"/>
              <a:t>a</a:t>
            </a:r>
            <a:r>
              <a:rPr kumimoji="1" lang="en-US" altLang="ja-JP" sz="2400" dirty="0"/>
              <a:t>c</a:t>
            </a:r>
            <a:r>
              <a:rPr kumimoji="1" lang="ja-JP" altLang="en-US" sz="2400" dirty="0"/>
              <a:t>解析</a:t>
            </a:r>
          </a:p>
        </p:txBody>
      </p:sp>
    </p:spTree>
    <p:extLst>
      <p:ext uri="{BB962C8B-B14F-4D97-AF65-F5344CB8AC3E}">
        <p14:creationId xmlns:p14="http://schemas.microsoft.com/office/powerpoint/2010/main" val="8977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9A192-E72D-9944-CD27-66404457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出力範囲の変更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6707F-4E2B-9755-D72E-2827CAF3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頂いたデータのリザバの出力範囲は</a:t>
            </a:r>
            <a:r>
              <a:rPr kumimoji="1" lang="en-US" altLang="ja-JP" dirty="0"/>
              <a:t>-4~4 V</a:t>
            </a:r>
          </a:p>
          <a:p>
            <a:r>
              <a:rPr kumimoji="1" lang="ja-JP" altLang="en-US" dirty="0"/>
              <a:t>出力範囲を</a:t>
            </a:r>
            <a:r>
              <a:rPr kumimoji="1" lang="en-US" altLang="ja-JP" dirty="0"/>
              <a:t>-4~4 V</a:t>
            </a:r>
            <a:r>
              <a:rPr kumimoji="1" lang="ja-JP" altLang="en-US" dirty="0"/>
              <a:t>から設計回路に合った</a:t>
            </a:r>
            <a:r>
              <a:rPr kumimoji="1" lang="en-US" altLang="ja-JP" dirty="0"/>
              <a:t>-0.4~0.4 V</a:t>
            </a:r>
            <a:r>
              <a:rPr kumimoji="1" lang="ja-JP" altLang="en-US" dirty="0"/>
              <a:t>程度に変更</a:t>
            </a:r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81EA5496-13CD-4878-A00B-CAB4C6F51A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553974"/>
              </p:ext>
            </p:extLst>
          </p:nvPr>
        </p:nvGraphicFramePr>
        <p:xfrm>
          <a:off x="367747" y="3240231"/>
          <a:ext cx="5737688" cy="297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6EEC68-F798-909A-FE06-5C0CC33C1F8A}"/>
              </a:ext>
            </a:extLst>
          </p:cNvPr>
          <p:cNvSpPr txBox="1"/>
          <p:nvPr/>
        </p:nvSpPr>
        <p:spPr>
          <a:xfrm>
            <a:off x="10205885" y="720782"/>
            <a:ext cx="61370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IHP</a:t>
            </a:r>
            <a:endParaRPr kumimoji="1" lang="ja-JP" altLang="en-US" dirty="0"/>
          </a:p>
        </p:txBody>
      </p:sp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A8507FC6-E846-4C76-9904-FC7DEF213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274545"/>
              </p:ext>
            </p:extLst>
          </p:nvPr>
        </p:nvGraphicFramePr>
        <p:xfrm>
          <a:off x="6218489" y="3239441"/>
          <a:ext cx="5528918" cy="297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円弧 13">
            <a:extLst>
              <a:ext uri="{FF2B5EF4-FFF2-40B4-BE49-F238E27FC236}">
                <a16:creationId xmlns:a16="http://schemas.microsoft.com/office/drawing/2014/main" id="{F94E974D-5E9A-7299-D4ED-B4FE467007BD}"/>
              </a:ext>
            </a:extLst>
          </p:cNvPr>
          <p:cNvSpPr/>
          <p:nvPr/>
        </p:nvSpPr>
        <p:spPr bwMode="auto">
          <a:xfrm rot="16200000">
            <a:off x="2607680" y="765604"/>
            <a:ext cx="2226291" cy="5856913"/>
          </a:xfrm>
          <a:prstGeom prst="arc">
            <a:avLst>
              <a:gd name="adj1" fmla="val 16885981"/>
              <a:gd name="adj2" fmla="val 4840344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9A76D9-3358-493C-24CD-93AD201BBA8E}"/>
              </a:ext>
            </a:extLst>
          </p:cNvPr>
          <p:cNvSpPr txBox="1"/>
          <p:nvPr/>
        </p:nvSpPr>
        <p:spPr>
          <a:xfrm>
            <a:off x="4487519" y="6033399"/>
            <a:ext cx="314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kumimoji="1" lang="en-US" altLang="ja-JP" sz="2400" dirty="0"/>
              <a:t>5</a:t>
            </a:r>
            <a:r>
              <a:rPr kumimoji="1" lang="ja-JP" altLang="en-US" sz="2400" dirty="0"/>
              <a:t>　</a:t>
            </a:r>
            <a:r>
              <a:rPr lang="ja-JP" altLang="en-US" sz="2400" dirty="0"/>
              <a:t>出力範囲</a:t>
            </a:r>
            <a:r>
              <a:rPr kumimoji="1" lang="ja-JP" altLang="en-US" sz="2400" dirty="0"/>
              <a:t>の変更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0302413-7E9A-F1BA-FB55-FDC3D970B40B}"/>
                  </a:ext>
                </a:extLst>
              </p:cNvPr>
              <p:cNvSpPr txBox="1"/>
              <p:nvPr/>
            </p:nvSpPr>
            <p:spPr>
              <a:xfrm>
                <a:off x="5037222" y="2087642"/>
                <a:ext cx="1181267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0302413-7E9A-F1BA-FB55-FDC3D970B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222" y="2087642"/>
                <a:ext cx="1181267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4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19A3E-C491-AE75-73B6-93CBE880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重みの算出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0C09D9-94BB-CC1D-0703-50A5D48E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最適重みに最も近い制御電圧を選択して離散化重みを算出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945936B6-E04F-D9B4-E74B-1BA2DA403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64731"/>
                  </p:ext>
                </p:extLst>
              </p:nvPr>
            </p:nvGraphicFramePr>
            <p:xfrm>
              <a:off x="409286" y="2746874"/>
              <a:ext cx="11373425" cy="3235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4685">
                      <a:extLst>
                        <a:ext uri="{9D8B030D-6E8A-4147-A177-3AD203B41FA5}">
                          <a16:colId xmlns:a16="http://schemas.microsoft.com/office/drawing/2014/main" val="4073328983"/>
                        </a:ext>
                      </a:extLst>
                    </a:gridCol>
                    <a:gridCol w="2274685">
                      <a:extLst>
                        <a:ext uri="{9D8B030D-6E8A-4147-A177-3AD203B41FA5}">
                          <a16:colId xmlns:a16="http://schemas.microsoft.com/office/drawing/2014/main" val="1437518747"/>
                        </a:ext>
                      </a:extLst>
                    </a:gridCol>
                    <a:gridCol w="2274685">
                      <a:extLst>
                        <a:ext uri="{9D8B030D-6E8A-4147-A177-3AD203B41FA5}">
                          <a16:colId xmlns:a16="http://schemas.microsoft.com/office/drawing/2014/main" val="1007397992"/>
                        </a:ext>
                      </a:extLst>
                    </a:gridCol>
                    <a:gridCol w="2274685">
                      <a:extLst>
                        <a:ext uri="{9D8B030D-6E8A-4147-A177-3AD203B41FA5}">
                          <a16:colId xmlns:a16="http://schemas.microsoft.com/office/drawing/2014/main" val="2276084988"/>
                        </a:ext>
                      </a:extLst>
                    </a:gridCol>
                    <a:gridCol w="2274685">
                      <a:extLst>
                        <a:ext uri="{9D8B030D-6E8A-4147-A177-3AD203B41FA5}">
                          <a16:colId xmlns:a16="http://schemas.microsoft.com/office/drawing/2014/main" val="5663547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乗算器番号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最適重み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最適重みに対応する制御電圧 </a:t>
                          </a:r>
                          <a:r>
                            <a:rPr kumimoji="1" lang="en-US" altLang="ja-JP" dirty="0"/>
                            <a:t>[mV]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必要な制御電圧 </a:t>
                          </a:r>
                          <a:r>
                            <a:rPr kumimoji="1" lang="en-US" altLang="ja-JP" dirty="0"/>
                            <a:t>[mV]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離散化した重み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73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−1.1356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−16.52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−1.0998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8296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−0.9843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−14.32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−0.9624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646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0.4405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6.41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0.4126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2320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0.8703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12.66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0.8250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484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1.3516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19.67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1.3742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554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−1.8198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−26.52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−26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−1.7846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0662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0.1558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2.27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0.1375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468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945936B6-E04F-D9B4-E74B-1BA2DA403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64731"/>
                  </p:ext>
                </p:extLst>
              </p:nvPr>
            </p:nvGraphicFramePr>
            <p:xfrm>
              <a:off x="409286" y="2746874"/>
              <a:ext cx="11373425" cy="3235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4685">
                      <a:extLst>
                        <a:ext uri="{9D8B030D-6E8A-4147-A177-3AD203B41FA5}">
                          <a16:colId xmlns:a16="http://schemas.microsoft.com/office/drawing/2014/main" val="4073328983"/>
                        </a:ext>
                      </a:extLst>
                    </a:gridCol>
                    <a:gridCol w="2274685">
                      <a:extLst>
                        <a:ext uri="{9D8B030D-6E8A-4147-A177-3AD203B41FA5}">
                          <a16:colId xmlns:a16="http://schemas.microsoft.com/office/drawing/2014/main" val="1437518747"/>
                        </a:ext>
                      </a:extLst>
                    </a:gridCol>
                    <a:gridCol w="2274685">
                      <a:extLst>
                        <a:ext uri="{9D8B030D-6E8A-4147-A177-3AD203B41FA5}">
                          <a16:colId xmlns:a16="http://schemas.microsoft.com/office/drawing/2014/main" val="1007397992"/>
                        </a:ext>
                      </a:extLst>
                    </a:gridCol>
                    <a:gridCol w="2274685">
                      <a:extLst>
                        <a:ext uri="{9D8B030D-6E8A-4147-A177-3AD203B41FA5}">
                          <a16:colId xmlns:a16="http://schemas.microsoft.com/office/drawing/2014/main" val="2276084988"/>
                        </a:ext>
                      </a:extLst>
                    </a:gridCol>
                    <a:gridCol w="2274685">
                      <a:extLst>
                        <a:ext uri="{9D8B030D-6E8A-4147-A177-3AD203B41FA5}">
                          <a16:colId xmlns:a16="http://schemas.microsoft.com/office/drawing/2014/main" val="56635475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乗算器番号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最適重み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最適重みに対応する制御電圧 </a:t>
                          </a:r>
                          <a:r>
                            <a:rPr kumimoji="1" lang="en-US" altLang="ja-JP" dirty="0"/>
                            <a:t>[mV]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必要な制御電圧 </a:t>
                          </a:r>
                          <a:r>
                            <a:rPr kumimoji="1" lang="en-US" altLang="ja-JP" dirty="0"/>
                            <a:t>[mV]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離散化した重み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73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68" t="-183607" r="-40160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68" t="-183607" r="-30160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733" t="-183607" r="-20080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0536" t="-183607" r="-10134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400536" t="-183607" r="-1340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296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68" t="-283607" r="-40160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68" t="-283607" r="-30160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733" t="-283607" r="-20080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0536" t="-283607" r="-10134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400536" t="-283607" r="-134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646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68" t="-383607" r="-40160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68" t="-383607" r="-30160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733" t="-383607" r="-20080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0536" t="-383607" r="-10134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400536" t="-383607" r="-134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320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68" t="-483607" r="-4016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68" t="-483607" r="-3016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733" t="-483607" r="-20080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0536" t="-483607" r="-10134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400536" t="-483607" r="-134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484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68" t="-583607" r="-40160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68" t="-583607" r="-30160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733" t="-583607" r="-20080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0536" t="-583607" r="-10134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400536" t="-583607" r="-134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554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68" t="-683607" r="-40160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68" t="-683607" r="-30160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733" t="-683607" r="-20080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0536" t="-683607" r="-1013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400536" t="-683607" r="-134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0662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68" t="-783607" r="-4016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68" t="-783607" r="-3016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733" t="-783607" r="-20080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0536" t="-783607" r="-1013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400536" t="-783607" r="-134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9468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72E440-3210-6BDF-90FA-E9AAF3CE5C5D}"/>
              </a:ext>
            </a:extLst>
          </p:cNvPr>
          <p:cNvSpPr txBox="1"/>
          <p:nvPr/>
        </p:nvSpPr>
        <p:spPr>
          <a:xfrm>
            <a:off x="10205885" y="720782"/>
            <a:ext cx="61370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IHP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219883-D543-D7CA-4C31-57B808A256AD}"/>
              </a:ext>
            </a:extLst>
          </p:cNvPr>
          <p:cNvSpPr txBox="1"/>
          <p:nvPr/>
        </p:nvSpPr>
        <p:spPr>
          <a:xfrm>
            <a:off x="4523133" y="2285209"/>
            <a:ext cx="314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表</a:t>
            </a:r>
            <a:r>
              <a:rPr lang="en-US" altLang="ja-JP" sz="2400" dirty="0"/>
              <a:t>2</a:t>
            </a:r>
            <a:r>
              <a:rPr kumimoji="1" lang="ja-JP" altLang="en-US" sz="2400" dirty="0"/>
              <a:t>　</a:t>
            </a:r>
            <a:r>
              <a:rPr lang="ja-JP" altLang="en-US" sz="2400" dirty="0"/>
              <a:t>重みと制御電圧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618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69DEC-2E25-5218-8EEF-42015D52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NMSE</a:t>
            </a:r>
            <a:r>
              <a:rPr kumimoji="1" lang="ja-JP" altLang="en-US" dirty="0"/>
              <a:t>の算出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6D4DF52-114D-FCBE-B9E5-4DDD5251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1295401"/>
            <a:ext cx="10437284" cy="4779963"/>
          </a:xfrm>
        </p:spPr>
        <p:txBody>
          <a:bodyPr/>
          <a:lstStyle/>
          <a:p>
            <a:r>
              <a:rPr kumimoji="1" lang="ja-JP" altLang="en-US" dirty="0"/>
              <a:t>入力範囲は</a:t>
            </a:r>
            <a:r>
              <a:rPr kumimoji="1" lang="en-US" altLang="ja-JP" dirty="0"/>
              <a:t>-0.1~0.1 V</a:t>
            </a:r>
          </a:p>
          <a:p>
            <a:endParaRPr lang="en-US" altLang="ja-JP" dirty="0"/>
          </a:p>
          <a:p>
            <a:r>
              <a:rPr lang="ja-JP" altLang="en-US" dirty="0"/>
              <a:t>この結果は</a:t>
            </a:r>
            <a:r>
              <a:rPr kumimoji="1" lang="ja-JP" altLang="en-US" dirty="0"/>
              <a:t>理想的な結果</a:t>
            </a:r>
            <a:endParaRPr kumimoji="1" lang="en-US" altLang="ja-JP" dirty="0"/>
          </a:p>
          <a:p>
            <a:r>
              <a:rPr lang="ja-JP" altLang="en-US" dirty="0"/>
              <a:t>実際の測定では</a:t>
            </a:r>
            <a:r>
              <a:rPr lang="en-US" altLang="ja-JP" dirty="0"/>
              <a:t>1 mV</a:t>
            </a:r>
            <a:r>
              <a:rPr lang="ja-JP" altLang="en-US" dirty="0"/>
              <a:t>刻みでの制御電圧の入力は困難</a:t>
            </a:r>
            <a:endParaRPr lang="en-US" altLang="ja-JP" dirty="0"/>
          </a:p>
        </p:txBody>
      </p:sp>
      <p:graphicFrame>
        <p:nvGraphicFramePr>
          <p:cNvPr id="5" name="コンテンツ プレースホルダー 3">
            <a:extLst>
              <a:ext uri="{FF2B5EF4-FFF2-40B4-BE49-F238E27FC236}">
                <a16:creationId xmlns:a16="http://schemas.microsoft.com/office/drawing/2014/main" id="{30EA9D03-2771-1E91-8FAA-598B66B0A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156350"/>
              </p:ext>
            </p:extLst>
          </p:nvPr>
        </p:nvGraphicFramePr>
        <p:xfrm>
          <a:off x="502130" y="3544692"/>
          <a:ext cx="4510272" cy="224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323">
                  <a:extLst>
                    <a:ext uri="{9D8B030D-6E8A-4147-A177-3AD203B41FA5}">
                      <a16:colId xmlns:a16="http://schemas.microsoft.com/office/drawing/2014/main" val="2778223685"/>
                    </a:ext>
                  </a:extLst>
                </a:gridCol>
                <a:gridCol w="1471949">
                  <a:extLst>
                    <a:ext uri="{9D8B030D-6E8A-4147-A177-3AD203B41FA5}">
                      <a16:colId xmlns:a16="http://schemas.microsoft.com/office/drawing/2014/main" val="1792671375"/>
                    </a:ext>
                  </a:extLst>
                </a:gridCol>
              </a:tblGrid>
              <a:tr h="560469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+mn-ea"/>
                          <a:ea typeface="+mn-ea"/>
                        </a:rPr>
                        <a:t>NMSE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87805"/>
                  </a:ext>
                </a:extLst>
              </a:tr>
              <a:tr h="56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線形乗算器（最適）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0.1106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77750"/>
                  </a:ext>
                </a:extLst>
              </a:tr>
              <a:tr h="56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線形乗算器（離散的）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0.1134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95392"/>
                  </a:ext>
                </a:extLst>
              </a:tr>
              <a:tr h="56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非線形乗算器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0.1190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6560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47E48F-8702-DF4D-8B02-58D6C4EE019E}"/>
              </a:ext>
            </a:extLst>
          </p:cNvPr>
          <p:cNvSpPr txBox="1"/>
          <p:nvPr/>
        </p:nvSpPr>
        <p:spPr>
          <a:xfrm>
            <a:off x="10205885" y="720782"/>
            <a:ext cx="61370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IHP</a:t>
            </a:r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A8507FC6-E846-4C76-9904-FC7DEF213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451055"/>
              </p:ext>
            </p:extLst>
          </p:nvPr>
        </p:nvGraphicFramePr>
        <p:xfrm>
          <a:off x="5120557" y="3206729"/>
          <a:ext cx="6688203" cy="3390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0031329"/>
      </p:ext>
    </p:extLst>
  </p:cSld>
  <p:clrMapOvr>
    <a:masterClrMapping/>
  </p:clrMapOvr>
</p:sld>
</file>

<file path=ppt/theme/theme1.xml><?xml version="1.0" encoding="utf-8"?>
<a:theme xmlns:a="http://schemas.openxmlformats.org/drawingml/2006/main" name="関根研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関根研テーマ" id="{CA45C03E-F710-43A6-93C0-091222B56394}" vid="{2A536B6E-70A8-4E06-8746-93F504FDAB1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関根研テーマ</Template>
  <TotalTime>1986</TotalTime>
  <Words>489</Words>
  <Application>Microsoft Office PowerPoint</Application>
  <PresentationFormat>ワイド画面</PresentationFormat>
  <Paragraphs>157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Cambria Math</vt:lpstr>
      <vt:lpstr>Times New Roman</vt:lpstr>
      <vt:lpstr>関根研テーマ</vt:lpstr>
      <vt:lpstr>IHPプロセスに基づく積和演算回路の性能評価 2024年4月19日　合同ミーティング</vt:lpstr>
      <vt:lpstr>本日お話しすること</vt:lpstr>
      <vt:lpstr>今年度試作する積和演算回路について</vt:lpstr>
      <vt:lpstr>IHPにおけるギルバートセルの仮設計</vt:lpstr>
      <vt:lpstr>ギルバートセルのdc解析</vt:lpstr>
      <vt:lpstr>ギルバートセルのac解析</vt:lpstr>
      <vt:lpstr>出力範囲の変更</vt:lpstr>
      <vt:lpstr>重みの算出</vt:lpstr>
      <vt:lpstr>NMSEの算出</vt:lpstr>
      <vt:lpstr>まとめと今後の課題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OGATAATSUHIRO</dc:creator>
  <cp:lastModifiedBy>OGATAATSUHIRO</cp:lastModifiedBy>
  <cp:revision>20</cp:revision>
  <dcterms:created xsi:type="dcterms:W3CDTF">2024-04-08T06:38:08Z</dcterms:created>
  <dcterms:modified xsi:type="dcterms:W3CDTF">2024-04-19T06:21:26Z</dcterms:modified>
</cp:coreProperties>
</file>