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E991A-528C-5952-DBEE-13AE025C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2C8112-A6BC-5ED0-7667-3321E5C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18724-C082-5E6D-B23A-1F1214E1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5743E-A71B-2A97-1DFB-5B084D3E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6E65881D-D8B6-BE3F-AE51-1B39A808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" y="1244809"/>
            <a:ext cx="3059111" cy="24624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FB0B9-C0C8-29C9-C79A-D7883B6C85B4}"/>
              </a:ext>
            </a:extLst>
          </p:cNvPr>
          <p:cNvSpPr txBox="1"/>
          <p:nvPr/>
        </p:nvSpPr>
        <p:spPr>
          <a:xfrm>
            <a:off x="6946383" y="1951793"/>
            <a:ext cx="481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ソース端子に抵抗を入れることで出力振幅を減衰させる。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出力抵抗は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図 9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6C9DB2F-D39E-6CB1-8488-3785AFBF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69" y="1411673"/>
            <a:ext cx="3410768" cy="2295552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FED25D1-1241-0076-2234-5411886BF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" y="3693624"/>
            <a:ext cx="4201783" cy="2608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/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と、トランスコンダクタンスと抵抗のコンダクタンスの足し算になる。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blipFill>
                <a:blip r:embed="rId5"/>
                <a:stretch>
                  <a:fillRect l="-1503"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7CAA6-A1B5-1942-1166-54D0B0D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52E85B-EC46-B8BE-E962-A74920F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78E95-C279-59D9-9EF2-2A8A325D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8C616-338D-AC84-3C5F-8E5522B31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5DBDA91F-3C18-A4BC-7910-9A593ADD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10665"/>
            <a:ext cx="4398273" cy="2615189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51E011-8C09-7FA9-CF38-2F3DCEA0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2354"/>
            <a:ext cx="4480569" cy="1929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/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この時、オシロスコープの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を含めると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バッファ回路の利得は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と求められる。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整合をとるためには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が必要なので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となる。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blipFill>
                <a:blip r:embed="rId4"/>
                <a:stretch>
                  <a:fillRect l="-1309" t="-1099" b="-23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E58E2-0DF1-6D20-DC5A-1F31C4F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入力の調整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78D805-F0B9-1D06-6E18-97EA7551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E2D19-EC31-6C63-063B-6726CFA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5A526-4385-ADB5-5A82-BE6DC517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9CF33D-0CAF-E2E3-D216-B4F17D77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6" y="1606497"/>
            <a:ext cx="3460306" cy="4208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/>
              <p:nvPr/>
            </p:nvSpPr>
            <p:spPr>
              <a:xfrm>
                <a:off x="5148649" y="2092411"/>
                <a:ext cx="6302360" cy="307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乗算回路の負荷抵抗を分けることで出力の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直流バイアスをあげ、振幅を小さくする。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単純に分圧されるだけなので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49" y="2092411"/>
                <a:ext cx="6302360" cy="3073405"/>
              </a:xfrm>
              <a:prstGeom prst="rect">
                <a:avLst/>
              </a:prstGeom>
              <a:blipFill>
                <a:blip r:embed="rId3"/>
                <a:stretch>
                  <a:fillRect l="-1549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BB7BF-582A-70BD-0885-E4F86E2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rfnmos</a:t>
            </a:r>
            <a:r>
              <a:rPr kumimoji="1" lang="ja-JP" altLang="en-US" dirty="0"/>
              <a:t>のしきい電圧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159C-3EF2-6FCC-8936-011E088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964BFC-E2BF-751F-8EA7-1C73542C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868B-CB21-EBBB-57ED-960E895E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D66CF939-3BBD-A552-2FDE-6B175A3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 r="13075"/>
          <a:stretch/>
        </p:blipFill>
        <p:spPr>
          <a:xfrm>
            <a:off x="5003689" y="1345736"/>
            <a:ext cx="6270688" cy="489696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5DEA15E-86E1-D102-AF9D-F563B5E01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5635"/>
            <a:ext cx="3890097" cy="2840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/>
              <p:nvPr/>
            </p:nvSpPr>
            <p:spPr>
              <a:xfrm>
                <a:off x="194055" y="4359608"/>
                <a:ext cx="5268492" cy="164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nm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1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μm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で線形近似を行った結果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の傾きは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この時しきい電圧は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ja-JP" altLang="en-US" sz="2400" i="0" dirty="0">
                    <a:latin typeface="+mj-lt"/>
                    <a:cs typeface="Times New Roman" panose="02020603050405020304" pitchFamily="18" charset="0"/>
                  </a:rPr>
                  <a:t>であった。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5" y="4359608"/>
                <a:ext cx="5268492" cy="1647567"/>
              </a:xfrm>
              <a:prstGeom prst="rect">
                <a:avLst/>
              </a:prstGeom>
              <a:blipFill>
                <a:blip r:embed="rId4"/>
                <a:stretch>
                  <a:fillRect l="-1852" r="-1273" b="-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5A532-0B9A-5746-8991-65229067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6ADAD3-4B1D-2114-9128-8497BD97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5DBFC9-BAD5-69E1-6428-C2D96A3A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F073F-6824-CFF5-E497-242D38D4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320</TotalTime>
  <Words>252</Words>
  <Application>Microsoft Office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PowerPoint プレゼンテーション</vt:lpstr>
      <vt:lpstr>出力振幅の減衰</vt:lpstr>
      <vt:lpstr>出力振幅の減衰</vt:lpstr>
      <vt:lpstr>入力の調整</vt:lpstr>
      <vt:lpstr>rfnmosのしきい電圧</vt:lpstr>
      <vt:lpstr>バッファの設計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Hikaru Kojima</cp:lastModifiedBy>
  <cp:revision>1</cp:revision>
  <dcterms:created xsi:type="dcterms:W3CDTF">2024-07-04T03:41:35Z</dcterms:created>
  <dcterms:modified xsi:type="dcterms:W3CDTF">2024-07-04T09:14:27Z</dcterms:modified>
</cp:coreProperties>
</file>