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FB908-76E3-E572-7DC1-7ABD0115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574F33-65C6-B4F1-B484-6CF1145BF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DE065-EE7D-B722-371A-4065D424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67827-6577-A83C-C3B6-E9BEBA0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DC3DD-D652-7E05-A3F0-485738D7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5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D02F1-CCA3-9CBD-DB9F-14D255D1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983A1-133E-4C50-7ABD-3558BDF9A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105931-F645-027E-F766-5E70217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4515C-88AA-447A-FCA2-35518DB9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6FE97-8B27-44FF-0803-2BB2C0B9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4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182DF0-E868-F711-74BF-0F7258FA2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E95CF0-F9B4-61B4-969A-308D46B9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2F86A-83BC-29A3-8061-64F03C2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75569-1EBC-B7C6-05E7-8B0F5419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EAF0D-6CD2-8C66-F00E-3ABF3B5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FBABF-1B38-81FA-7B1A-B510F2DC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04402-1A75-3D2F-CA85-4963E3DD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86B955-20B2-32B1-0A9D-97CC43A5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57534-FB28-2A8A-190B-5A13F779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CFC22-BDB0-3DF4-15A6-5C9F55A4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6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EFA8F-0EA6-9E65-9887-AA3F20AA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5412CE-8037-BD72-E297-3E0883D1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DD1DA-BAAF-5752-EDAB-740B785E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8D7C4-221C-0C7B-57BC-D20955D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6DCE2B-BA7D-A645-FE65-15681ADA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42272-0317-EBB9-9145-802E9038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FC7730-4442-1427-C0BC-63368B2A2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AE6138-F766-B1D7-AB77-65042CDA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02A54F-8A55-0320-E1F5-6BEBFF25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FAC541-EEE6-F1DD-3950-D01E85FC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68F2E-CC21-B118-D746-8A63845C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02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D4EC0-F9CB-7D49-0F51-8A5545D3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EC4DD-3C2C-BF1D-5BFB-4765080E0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83D1AC-8167-E211-EC6E-C8CB7701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2D4EA-659E-4ED4-A4FB-DFBBA678F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3DF01D-8A6F-DCF4-44A3-26EC52857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A42343-B473-B2C2-9FBA-3098CBF1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FA7F3E-EB7C-3B8A-5E2F-E6D82C33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5FA3BE-6C59-5A74-8535-567B3753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76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C6E6D-ED46-2059-457D-46662033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CBC88-3A6D-D48C-C3CE-6EC16E4A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5EDF5C-FB25-036D-246C-15120D5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885FD2-AB99-34F2-E4C0-891234F1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7703AE-4FFE-8350-A709-2A22FB43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31A0D-95D5-8D73-572A-068CECC7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A21215-8780-FE36-9201-ED5519E5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4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4CE36-23E3-C24F-B924-A617FE04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53347-F37E-975A-702E-EBDF0E9D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174C0-29C9-8D32-2DB0-F0414456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EF6C4-D89C-B66B-50CC-C20C12BA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821D8-141E-AE62-C79B-20685B1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BC628A-2C9F-CA5C-31B3-A118038D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12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09C9-C2CA-E089-5036-585D227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97DF3B-6EE2-085F-E7E9-5FBE2C9D2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138E7-8A8E-FEFF-1B30-36BF3DD6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F3529A-7527-0C4A-D021-F72F3ABF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DCA3F-7D28-C261-D31D-876B98F7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EA8150-4970-AF57-5483-B2D97F6C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2CE490-3BF4-7987-3E10-66428F7E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C70600-A9A2-44AE-9E51-1A9A438D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26947-3146-79C5-34E4-FAD32E12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F25A-178B-4A0C-9F12-7B6CE2CB19A6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F2688E-1A1A-2BBA-E4CC-58BC04734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D4B2D-C672-9105-EEAD-05F17D18C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46C6-8FA4-443F-AA88-79CA50A813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67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E60BC-149A-DEF3-3C74-73A9BDA08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TIA</a:t>
            </a:r>
            <a:r>
              <a:rPr kumimoji="1" lang="ja-JP" altLang="en-US" dirty="0"/>
              <a:t>の設計②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BBB414-011B-5665-B7AD-F66587646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2024/04/25</a:t>
            </a:r>
          </a:p>
          <a:p>
            <a:r>
              <a:rPr lang="en-US" altLang="ja-JP" sz="2800" dirty="0"/>
              <a:t>B4</a:t>
            </a:r>
            <a:r>
              <a:rPr lang="ja-JP" altLang="en-US" sz="2800" dirty="0"/>
              <a:t>　齋川真大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944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08285-5884-3773-1379-5001C17C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</a:t>
            </a:r>
          </a:p>
        </p:txBody>
      </p:sp>
      <p:pic>
        <p:nvPicPr>
          <p:cNvPr id="20" name="コンテンツ プレースホルダー 19">
            <a:extLst>
              <a:ext uri="{FF2B5EF4-FFF2-40B4-BE49-F238E27FC236}">
                <a16:creationId xmlns:a16="http://schemas.microsoft.com/office/drawing/2014/main" id="{0B0459A4-EF01-CB73-18E0-B8CA1C82F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867" y="1931542"/>
            <a:ext cx="4882607" cy="383226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A17707-1208-C728-28D9-6434AD24A274}"/>
              </a:ext>
            </a:extLst>
          </p:cNvPr>
          <p:cNvSpPr txBox="1"/>
          <p:nvPr/>
        </p:nvSpPr>
        <p:spPr>
          <a:xfrm>
            <a:off x="1043336" y="4156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en-US" altLang="ja-JP" baseline="-25000" dirty="0"/>
              <a:t>B</a:t>
            </a:r>
            <a:endParaRPr kumimoji="1" lang="ja-JP" altLang="en-US" baseline="-25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D096AD-306D-4A9D-A2C1-3D607AED6202}"/>
              </a:ext>
            </a:extLst>
          </p:cNvPr>
          <p:cNvSpPr txBox="1"/>
          <p:nvPr/>
        </p:nvSpPr>
        <p:spPr>
          <a:xfrm>
            <a:off x="1976972" y="4156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baseline="-25000" dirty="0"/>
              <a:t>B</a:t>
            </a:r>
            <a:endParaRPr kumimoji="1" lang="ja-JP" altLang="en-US" baseline="-25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BCBDC-7E4A-263C-BC10-6FA90BBD1ADE}"/>
              </a:ext>
            </a:extLst>
          </p:cNvPr>
          <p:cNvSpPr txBox="1"/>
          <p:nvPr/>
        </p:nvSpPr>
        <p:spPr>
          <a:xfrm>
            <a:off x="5792912" y="31267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51A339-2E99-5E91-6CB5-FC9BF23AF972}"/>
              </a:ext>
            </a:extLst>
          </p:cNvPr>
          <p:cNvSpPr txBox="1"/>
          <p:nvPr/>
        </p:nvSpPr>
        <p:spPr>
          <a:xfrm>
            <a:off x="2543803" y="4675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baseline="-25000" dirty="0"/>
              <a:t>E</a:t>
            </a:r>
            <a:endParaRPr kumimoji="1" lang="ja-JP" altLang="en-US" baseline="-25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8CC84E-DABA-9414-8262-57D8D1CECF65}"/>
              </a:ext>
            </a:extLst>
          </p:cNvPr>
          <p:cNvSpPr txBox="1"/>
          <p:nvPr/>
        </p:nvSpPr>
        <p:spPr>
          <a:xfrm>
            <a:off x="3873997" y="45254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baseline="-25000" dirty="0"/>
              <a:t>PD</a:t>
            </a:r>
            <a:endParaRPr kumimoji="1" lang="ja-JP" altLang="en-US" baseline="-25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A57FB3-9AB1-F3FA-4F7A-7B8216BAFE21}"/>
              </a:ext>
            </a:extLst>
          </p:cNvPr>
          <p:cNvSpPr txBox="1"/>
          <p:nvPr/>
        </p:nvSpPr>
        <p:spPr>
          <a:xfrm>
            <a:off x="5204191" y="44906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Iin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791E9E-9C24-56FF-1F0C-7541C7485587}"/>
              </a:ext>
            </a:extLst>
          </p:cNvPr>
          <p:cNvSpPr txBox="1"/>
          <p:nvPr/>
        </p:nvSpPr>
        <p:spPr>
          <a:xfrm>
            <a:off x="6327943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en-US" altLang="ja-JP" baseline="-25000" dirty="0"/>
              <a:t>CC</a:t>
            </a:r>
            <a:endParaRPr kumimoji="1" lang="ja-JP" altLang="en-US" baseline="-25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1DA392-7F5B-109E-D559-094A666AB667}"/>
              </a:ext>
            </a:extLst>
          </p:cNvPr>
          <p:cNvSpPr txBox="1"/>
          <p:nvPr/>
        </p:nvSpPr>
        <p:spPr>
          <a:xfrm>
            <a:off x="3208900" y="2127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baseline="-25000" dirty="0"/>
              <a:t>L</a:t>
            </a:r>
            <a:endParaRPr kumimoji="1" lang="ja-JP" altLang="en-US" baseline="-25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C29A1A-4836-456B-1A7A-7ACB11B06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1" y="1521805"/>
            <a:ext cx="59150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4D985B-8395-A12B-3FB0-BF1873BC59C2}"/>
              </a:ext>
            </a:extLst>
          </p:cNvPr>
          <p:cNvSpPr txBox="1"/>
          <p:nvPr/>
        </p:nvSpPr>
        <p:spPr>
          <a:xfrm>
            <a:off x="2347218" y="20393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Ic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0A78B7-C39E-3F76-60BC-335100E0B768}"/>
              </a:ext>
            </a:extLst>
          </p:cNvPr>
          <p:cNvSpPr txBox="1"/>
          <p:nvPr/>
        </p:nvSpPr>
        <p:spPr>
          <a:xfrm>
            <a:off x="3208900" y="43900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en-US" altLang="ja-JP" baseline="-25000" dirty="0"/>
              <a:t>E</a:t>
            </a:r>
            <a:endParaRPr kumimoji="1" lang="ja-JP" altLang="en-US" baseline="-25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BB6D3F1-E656-111B-44D4-EAAD6A388169}"/>
              </a:ext>
            </a:extLst>
          </p:cNvPr>
          <p:cNvSpPr txBox="1"/>
          <p:nvPr/>
        </p:nvSpPr>
        <p:spPr>
          <a:xfrm>
            <a:off x="4537217" y="2519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Vout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A3587-8BFF-CFCC-11E0-18773880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Ic</a:t>
            </a:r>
            <a:r>
              <a:rPr kumimoji="1" lang="ja-JP" altLang="en-US" dirty="0"/>
              <a:t>の変化より</a:t>
            </a:r>
            <a:r>
              <a:rPr kumimoji="1" lang="en-US" altLang="ja-JP" dirty="0"/>
              <a:t>gm</a:t>
            </a:r>
            <a:r>
              <a:rPr kumimoji="1" lang="ja-JP" altLang="en-US" dirty="0"/>
              <a:t>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A6D40-1250-E7BF-919C-E63D15E0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4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E0F03-CA02-3091-77CD-F58C0B33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Vout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Iin</a:t>
            </a:r>
            <a:r>
              <a:rPr kumimoji="1" lang="ja-JP" altLang="en-US" dirty="0"/>
              <a:t>の関係より抵抗</a:t>
            </a:r>
            <a:r>
              <a:rPr kumimoji="1" lang="en-US" altLang="ja-JP" dirty="0"/>
              <a:t>(AC</a:t>
            </a:r>
            <a:r>
              <a:rPr kumimoji="1" lang="ja-JP" altLang="en-US" dirty="0"/>
              <a:t>解析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E7B85-2A80-4F8B-7F2B-0734ECEA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620" y="1825625"/>
            <a:ext cx="2354179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CC5399-8499-EAD4-93BA-9C065D65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6" y="2054233"/>
            <a:ext cx="4855984" cy="33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E7942F0-1502-6824-0EA7-D271C12E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2" y="2369264"/>
            <a:ext cx="5050391" cy="400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7EE8C74-0CD3-497A-2BA1-D296883B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31"/>
            <a:ext cx="10515600" cy="146207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小信号解析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ja-JP" altLang="en-US" sz="3200" dirty="0"/>
              <a:t>回路図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223BEC-76E0-820F-402F-C48FD4A0A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0236" y="1825625"/>
                <a:ext cx="467356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𝐼𝑖𝑛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400" dirty="0">
                    <a:latin typeface="Cambria Math" panose="02040503050406030204" pitchFamily="18" charset="0"/>
                  </a:rPr>
                  <a:t>を求めたい。</a:t>
                </a:r>
                <a:endParaRPr kumimoji="1"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223BEC-76E0-820F-402F-C48FD4A0A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236" y="1825625"/>
                <a:ext cx="4673564" cy="4351338"/>
              </a:xfrm>
              <a:blipFill>
                <a:blip r:embed="rId3"/>
                <a:stretch>
                  <a:fillRect l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FA4D08-4441-E57C-A927-5CE1618E6F18}"/>
              </a:ext>
            </a:extLst>
          </p:cNvPr>
          <p:cNvSpPr txBox="1"/>
          <p:nvPr/>
        </p:nvSpPr>
        <p:spPr>
          <a:xfrm>
            <a:off x="2440112" y="29169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rie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75359F-FBC1-9C43-E2AD-4E436F803D2B}"/>
              </a:ext>
            </a:extLst>
          </p:cNvPr>
          <p:cNvSpPr txBox="1"/>
          <p:nvPr/>
        </p:nvSpPr>
        <p:spPr>
          <a:xfrm>
            <a:off x="4153649" y="2856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</a:t>
            </a:r>
            <a:r>
              <a:rPr kumimoji="1" lang="en-US" altLang="ja-JP" baseline="-25000" dirty="0"/>
              <a:t>m</a:t>
            </a:r>
            <a:r>
              <a:rPr kumimoji="1" lang="en-US" altLang="ja-JP" dirty="0"/>
              <a:t>v</a:t>
            </a:r>
            <a:r>
              <a:rPr kumimoji="1" lang="en-US" altLang="ja-JP" baseline="-25000" dirty="0"/>
              <a:t>be</a:t>
            </a:r>
            <a:endParaRPr kumimoji="1" lang="ja-JP" altLang="en-US" baseline="-25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97A6B0-EA57-E0F7-4EE4-F86A69E3C0E9}"/>
              </a:ext>
            </a:extLst>
          </p:cNvPr>
          <p:cNvSpPr txBox="1"/>
          <p:nvPr/>
        </p:nvSpPr>
        <p:spPr>
          <a:xfrm>
            <a:off x="5416942" y="28431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baseline="-25000" dirty="0"/>
              <a:t>L</a:t>
            </a:r>
            <a:endParaRPr kumimoji="1" lang="ja-JP" altLang="en-US" baseline="-25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9A66D5-6775-5489-8142-93F27F0113C3}"/>
              </a:ext>
            </a:extLst>
          </p:cNvPr>
          <p:cNvSpPr txBox="1"/>
          <p:nvPr/>
        </p:nvSpPr>
        <p:spPr>
          <a:xfrm>
            <a:off x="5592244" y="21845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Vout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01D655-372B-75F5-393B-7E7CCB4E704B}"/>
              </a:ext>
            </a:extLst>
          </p:cNvPr>
          <p:cNvSpPr txBox="1"/>
          <p:nvPr/>
        </p:nvSpPr>
        <p:spPr>
          <a:xfrm>
            <a:off x="2462907" y="46454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</a:t>
            </a:r>
            <a:r>
              <a:rPr kumimoji="1" lang="en-US" altLang="ja-JP" baseline="-25000" dirty="0"/>
              <a:t>E</a:t>
            </a:r>
            <a:endParaRPr kumimoji="1" lang="ja-JP" altLang="en-US" baseline="-25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312B0-D465-24FE-3AE8-37F0197BFA2D}"/>
              </a:ext>
            </a:extLst>
          </p:cNvPr>
          <p:cNvSpPr txBox="1"/>
          <p:nvPr/>
        </p:nvSpPr>
        <p:spPr>
          <a:xfrm>
            <a:off x="3508302" y="46454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en-US" altLang="ja-JP" baseline="-25000" dirty="0"/>
              <a:t>PD</a:t>
            </a:r>
            <a:endParaRPr kumimoji="1" lang="ja-JP" altLang="en-US" baseline="-25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E305E3-DCD0-9DA4-CAAF-4EAF5D08E6A7}"/>
              </a:ext>
            </a:extLst>
          </p:cNvPr>
          <p:cNvSpPr txBox="1"/>
          <p:nvPr/>
        </p:nvSpPr>
        <p:spPr>
          <a:xfrm>
            <a:off x="5638800" y="46408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Iin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F1D556-2D7A-EB9A-3BFB-30581CA1939F}"/>
              </a:ext>
            </a:extLst>
          </p:cNvPr>
          <p:cNvSpPr txBox="1"/>
          <p:nvPr/>
        </p:nvSpPr>
        <p:spPr>
          <a:xfrm>
            <a:off x="1582434" y="28431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</a:t>
            </a:r>
            <a:r>
              <a:rPr kumimoji="1" lang="en-US" altLang="ja-JP" baseline="-25000" dirty="0"/>
              <a:t>be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0757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E81FB-83FC-D57A-2304-2C524791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819"/>
            <a:ext cx="10515600" cy="1325563"/>
          </a:xfrm>
        </p:spPr>
        <p:txBody>
          <a:bodyPr/>
          <a:lstStyle/>
          <a:p>
            <a:r>
              <a:rPr lang="ja-JP" altLang="en-US" dirty="0"/>
              <a:t>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C26C47-FF30-8D01-E43D-37FDB678C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2352"/>
                <a:ext cx="10515600" cy="496461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(2)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(1)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式に代入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ja-JP" smtClean="0"/>
                                <m:t>//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2C26C47-FF30-8D01-E43D-37FDB678C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2352"/>
                <a:ext cx="10515600" cy="4964612"/>
              </a:xfrm>
              <a:blipFill>
                <a:blip r:embed="rId2"/>
                <a:stretch>
                  <a:fillRect l="-928" t="-9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6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C8823-01AC-520E-B7CE-E4D31368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小信号解析の結果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3507E3-8C2A-95DD-4A0F-545FD71B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33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08B4-672C-4B75-E228-E2FF86D5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</a:t>
            </a:r>
            <a:r>
              <a:rPr kumimoji="1" lang="en-US" altLang="ja-JP" baseline="-25000" dirty="0"/>
              <a:t>BE</a:t>
            </a:r>
            <a:r>
              <a:rPr lang="ja-JP" altLang="en-US" dirty="0"/>
              <a:t>の大きさに左右される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3B73A-F612-2E42-9450-795C4885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VB</a:t>
            </a:r>
            <a:r>
              <a:rPr kumimoji="1" lang="ja-JP" altLang="en-US" dirty="0"/>
              <a:t>の大きさを変えるなどして抵抗の大きさを</a:t>
            </a:r>
            <a:r>
              <a:rPr kumimoji="1" lang="en-US" altLang="ja-JP" dirty="0"/>
              <a:t>1 </a:t>
            </a:r>
            <a:r>
              <a:rPr kumimoji="1" lang="en-US" altLang="ja-JP" dirty="0" err="1"/>
              <a:t>kΩ</a:t>
            </a:r>
            <a:r>
              <a:rPr kumimoji="1" lang="ja-JP" altLang="en-US" dirty="0"/>
              <a:t>に近づける。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水曜やる。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86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TIAの設計②</vt:lpstr>
      <vt:lpstr>回路図</vt:lpstr>
      <vt:lpstr>Icの変化よりgmを求める</vt:lpstr>
      <vt:lpstr>VoutとIinの関係より抵抗(AC解析) </vt:lpstr>
      <vt:lpstr>小信号解析  ・回路図</vt:lpstr>
      <vt:lpstr>解析</vt:lpstr>
      <vt:lpstr>小信号解析の結果</vt:lpstr>
      <vt:lpstr>VBEの大きさに左右される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TIAの設計②</dc:title>
  <dc:creator>真大 齋川</dc:creator>
  <cp:lastModifiedBy>真大 齋川</cp:lastModifiedBy>
  <cp:revision>2</cp:revision>
  <dcterms:created xsi:type="dcterms:W3CDTF">2024-04-23T17:32:55Z</dcterms:created>
  <dcterms:modified xsi:type="dcterms:W3CDTF">2024-04-24T01:41:27Z</dcterms:modified>
</cp:coreProperties>
</file>