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5ACA-4A7B-4568-B47C-5CEDF993206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p:pic>
        <p:nvPicPr>
          <p:cNvPr id="3" name="図 2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568A9A1-85B2-92E4-652B-5A9BA80A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93" y="1346091"/>
            <a:ext cx="6934999" cy="5305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直流設計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6370975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のゲートソース間電圧をそろえると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5016758"/>
              </a:xfrm>
              <a:prstGeom prst="rect">
                <a:avLst/>
              </a:prstGeom>
              <a:blipFill>
                <a:blip r:embed="rId2"/>
                <a:stretch>
                  <a:fillRect l="-1478" t="-972" r="-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47F0D6FE-7159-BB77-D77B-8901C9D63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93" y="1346091"/>
            <a:ext cx="6934999" cy="53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1A7171B-9D81-79F9-118A-29FBABD334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直流設計 </a:t>
                </a:r>
                <a:r>
                  <a:rPr kumimoji="1" lang="en-US" altLang="ja-JP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の値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1A7171B-9D81-79F9-118A-29FBABD33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E21C7A39-E18F-F52F-1820-D3028176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59"/>
            <a:ext cx="6950031" cy="4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330</Words>
  <Application>Microsoft Office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</vt:lpstr>
      <vt:lpstr>PowerPoint プレゼンテーション</vt:lpstr>
      <vt:lpstr>直流設計</vt:lpstr>
      <vt:lpstr>直流設計 - V_Sの値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Hikaru Kojima</cp:lastModifiedBy>
  <cp:revision>4</cp:revision>
  <dcterms:created xsi:type="dcterms:W3CDTF">2023-06-29T13:58:00Z</dcterms:created>
  <dcterms:modified xsi:type="dcterms:W3CDTF">2023-06-30T06:07:02Z</dcterms:modified>
</cp:coreProperties>
</file>