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1" r:id="rId4"/>
    <p:sldId id="264" r:id="rId5"/>
    <p:sldId id="260" r:id="rId6"/>
    <p:sldId id="262" r:id="rId7"/>
    <p:sldId id="263" r:id="rId8"/>
    <p:sldId id="265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C56F-ADD5-4DFD-BCE4-48F482A990E5}" v="24" dt="2023-05-30T04:36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oi rin" userId="20e98af66c876ad4" providerId="LiveId" clId="{3F15C56F-ADD5-4DFD-BCE4-48F482A990E5}"/>
    <pc:docChg chg="modSld">
      <pc:chgData name="tsuboi rin" userId="20e98af66c876ad4" providerId="LiveId" clId="{3F15C56F-ADD5-4DFD-BCE4-48F482A990E5}" dt="2023-05-30T04:36:36.471" v="80"/>
      <pc:docMkLst>
        <pc:docMk/>
      </pc:docMkLst>
      <pc:sldChg chg="modSp mod">
        <pc:chgData name="tsuboi rin" userId="20e98af66c876ad4" providerId="LiveId" clId="{3F15C56F-ADD5-4DFD-BCE4-48F482A990E5}" dt="2023-05-30T04:36:36.471" v="80"/>
        <pc:sldMkLst>
          <pc:docMk/>
          <pc:sldMk cId="2969495088" sldId="256"/>
        </pc:sldMkLst>
        <pc:spChg chg="mod">
          <ac:chgData name="tsuboi rin" userId="20e98af66c876ad4" providerId="LiveId" clId="{3F15C56F-ADD5-4DFD-BCE4-48F482A990E5}" dt="2023-05-30T04:36:25.935" v="54"/>
          <ac:spMkLst>
            <pc:docMk/>
            <pc:sldMk cId="2969495088" sldId="256"/>
            <ac:spMk id="2" creationId="{28CC3049-1B28-133F-6523-C2FFE5BB3651}"/>
          </ac:spMkLst>
        </pc:spChg>
        <pc:spChg chg="mod">
          <ac:chgData name="tsuboi rin" userId="20e98af66c876ad4" providerId="LiveId" clId="{3F15C56F-ADD5-4DFD-BCE4-48F482A990E5}" dt="2023-05-30T04:36:36.471" v="80"/>
          <ac:spMkLst>
            <pc:docMk/>
            <pc:sldMk cId="2969495088" sldId="256"/>
            <ac:spMk id="3" creationId="{67243A32-4E19-9CF4-18A1-BE32B9B8C8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4GC\4GC_1_iad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6GC_tra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6GC_a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4GC\4GC_1_a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8GC_a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10GC_a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37270341207348"/>
          <c:y val="5.0925925925925923E-2"/>
          <c:w val="0.81269641294838146"/>
          <c:h val="0.75030876348789732"/>
        </c:manualLayout>
      </c:layout>
      <c:scatterChart>
        <c:scatterStyle val="smoothMarker"/>
        <c:varyColors val="0"/>
        <c:ser>
          <c:idx val="2"/>
          <c:order val="0"/>
          <c:tx>
            <c:v>iout</c:v>
          </c:tx>
          <c:marker>
            <c:symbol val="none"/>
          </c:marker>
          <c:xVal>
            <c:numRef>
              <c:f>Sheet1!$A$2:$A$59</c:f>
              <c:numCache>
                <c:formatCode>0.00E+00</c:formatCode>
                <c:ptCount val="58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1.58513852171209E-2</c:v>
                </c:pt>
                <c:pt idx="4">
                  <c:v>2.7884932413850996E-2</c:v>
                </c:pt>
                <c:pt idx="5">
                  <c:v>5.1952026807311202E-2</c:v>
                </c:pt>
                <c:pt idx="6">
                  <c:v>7.4067221047282306E-2</c:v>
                </c:pt>
                <c:pt idx="7">
                  <c:v>0.10619577236223199</c:v>
                </c:pt>
                <c:pt idx="8">
                  <c:v>0.15551119485643297</c:v>
                </c:pt>
                <c:pt idx="9">
                  <c:v>0.21551119485643297</c:v>
                </c:pt>
                <c:pt idx="10">
                  <c:v>0.27551119485643299</c:v>
                </c:pt>
                <c:pt idx="11">
                  <c:v>0.33551119485643299</c:v>
                </c:pt>
                <c:pt idx="12">
                  <c:v>0.39551119485643299</c:v>
                </c:pt>
                <c:pt idx="13">
                  <c:v>0.45551119485643299</c:v>
                </c:pt>
                <c:pt idx="14">
                  <c:v>0.51551119485643304</c:v>
                </c:pt>
                <c:pt idx="15">
                  <c:v>0.57551119485643298</c:v>
                </c:pt>
                <c:pt idx="16">
                  <c:v>0.63239222958383889</c:v>
                </c:pt>
                <c:pt idx="17">
                  <c:v>0.68726098603348096</c:v>
                </c:pt>
                <c:pt idx="18">
                  <c:v>0.74726098603348101</c:v>
                </c:pt>
                <c:pt idx="19">
                  <c:v>0.80726098603348095</c:v>
                </c:pt>
                <c:pt idx="20">
                  <c:v>0.86726098603348101</c:v>
                </c:pt>
                <c:pt idx="21">
                  <c:v>0.92726098603348095</c:v>
                </c:pt>
                <c:pt idx="22">
                  <c:v>0.987260986033481</c:v>
                </c:pt>
                <c:pt idx="23">
                  <c:v>1.0472609860334798</c:v>
                </c:pt>
                <c:pt idx="24">
                  <c:v>1.1072609860334799</c:v>
                </c:pt>
                <c:pt idx="25">
                  <c:v>1.1593332843377497</c:v>
                </c:pt>
                <c:pt idx="26">
                  <c:v>1.2193332843377498</c:v>
                </c:pt>
                <c:pt idx="27">
                  <c:v>1.2793332843377498</c:v>
                </c:pt>
                <c:pt idx="28">
                  <c:v>1.3393332843377499</c:v>
                </c:pt>
                <c:pt idx="29">
                  <c:v>1.3993332843377497</c:v>
                </c:pt>
                <c:pt idx="30">
                  <c:v>1.4593332843377498</c:v>
                </c:pt>
                <c:pt idx="31">
                  <c:v>1.5193332843377498</c:v>
                </c:pt>
                <c:pt idx="32">
                  <c:v>1.5793332843377499</c:v>
                </c:pt>
                <c:pt idx="33">
                  <c:v>1.6351633658325699</c:v>
                </c:pt>
                <c:pt idx="34">
                  <c:v>1.6910490671564398</c:v>
                </c:pt>
                <c:pt idx="35">
                  <c:v>1.7510490671564398</c:v>
                </c:pt>
                <c:pt idx="36">
                  <c:v>1.8110490671564399</c:v>
                </c:pt>
                <c:pt idx="37">
                  <c:v>1.8710490671564399</c:v>
                </c:pt>
                <c:pt idx="38">
                  <c:v>1.93104906715644</c:v>
                </c:pt>
                <c:pt idx="39">
                  <c:v>1.9910490671564398</c:v>
                </c:pt>
                <c:pt idx="40">
                  <c:v>2.0510490671564399</c:v>
                </c:pt>
                <c:pt idx="41">
                  <c:v>2.1110490671564399</c:v>
                </c:pt>
                <c:pt idx="42">
                  <c:v>2.1631522245011099</c:v>
                </c:pt>
                <c:pt idx="43">
                  <c:v>2.2231522245011099</c:v>
                </c:pt>
                <c:pt idx="44">
                  <c:v>2.2831522245011096</c:v>
                </c:pt>
                <c:pt idx="45">
                  <c:v>2.34315222450111</c:v>
                </c:pt>
                <c:pt idx="46">
                  <c:v>2.4031522245011097</c:v>
                </c:pt>
                <c:pt idx="47">
                  <c:v>2.4631522245011097</c:v>
                </c:pt>
                <c:pt idx="48">
                  <c:v>2.5231522245011098</c:v>
                </c:pt>
                <c:pt idx="49">
                  <c:v>2.5831522245011098</c:v>
                </c:pt>
                <c:pt idx="50">
                  <c:v>2.6381037915588399</c:v>
                </c:pt>
                <c:pt idx="51">
                  <c:v>2.6951689566714698</c:v>
                </c:pt>
                <c:pt idx="52">
                  <c:v>2.7551689566714699</c:v>
                </c:pt>
                <c:pt idx="53">
                  <c:v>2.8151689566714699</c:v>
                </c:pt>
                <c:pt idx="54">
                  <c:v>2.8751689566714695</c:v>
                </c:pt>
                <c:pt idx="55">
                  <c:v>2.93516895667147</c:v>
                </c:pt>
                <c:pt idx="56">
                  <c:v>2.9675844783357297</c:v>
                </c:pt>
                <c:pt idx="57">
                  <c:v>3</c:v>
                </c:pt>
              </c:numCache>
            </c:numRef>
          </c:xVal>
          <c:yVal>
            <c:numRef>
              <c:f>Sheet1!$F$2:$F$59</c:f>
              <c:numCache>
                <c:formatCode>General</c:formatCode>
                <c:ptCount val="58"/>
                <c:pt idx="0">
                  <c:v>2.3971808259304099</c:v>
                </c:pt>
                <c:pt idx="1">
                  <c:v>2.3981681386472</c:v>
                </c:pt>
                <c:pt idx="2">
                  <c:v>2.4062540721981498</c:v>
                </c:pt>
                <c:pt idx="3">
                  <c:v>2.4188665289412197</c:v>
                </c:pt>
                <c:pt idx="4">
                  <c:v>2.4532748865590999</c:v>
                </c:pt>
                <c:pt idx="5">
                  <c:v>2.5326942186304899</c:v>
                </c:pt>
                <c:pt idx="6">
                  <c:v>2.5983137293594201</c:v>
                </c:pt>
                <c:pt idx="7">
                  <c:v>2.6696217084779899</c:v>
                </c:pt>
                <c:pt idx="8">
                  <c:v>2.7330261795657496</c:v>
                </c:pt>
                <c:pt idx="9">
                  <c:v>2.7667977683209299</c:v>
                </c:pt>
                <c:pt idx="10">
                  <c:v>2.7771187694161701</c:v>
                </c:pt>
                <c:pt idx="11">
                  <c:v>2.7703667994139098</c:v>
                </c:pt>
                <c:pt idx="12">
                  <c:v>2.7265226905532298</c:v>
                </c:pt>
                <c:pt idx="13">
                  <c:v>2.6036974205526699</c:v>
                </c:pt>
                <c:pt idx="14">
                  <c:v>2.3916381419718999</c:v>
                </c:pt>
                <c:pt idx="15">
                  <c:v>2.1728308094391302</c:v>
                </c:pt>
                <c:pt idx="16">
                  <c:v>2.0425939421165298</c:v>
                </c:pt>
                <c:pt idx="17">
                  <c:v>1.98161112498077</c:v>
                </c:pt>
                <c:pt idx="18">
                  <c:v>1.9587814843400799</c:v>
                </c:pt>
                <c:pt idx="19">
                  <c:v>1.9681725350892001</c:v>
                </c:pt>
                <c:pt idx="20">
                  <c:v>2.0143041700186002</c:v>
                </c:pt>
                <c:pt idx="21">
                  <c:v>2.1179963393526702</c:v>
                </c:pt>
                <c:pt idx="22">
                  <c:v>2.2988063588375498</c:v>
                </c:pt>
                <c:pt idx="23">
                  <c:v>2.51628968283618</c:v>
                </c:pt>
                <c:pt idx="24">
                  <c:v>2.6715602035615698</c:v>
                </c:pt>
                <c:pt idx="25">
                  <c:v>2.7359213401037699</c:v>
                </c:pt>
                <c:pt idx="26">
                  <c:v>2.7678796654800499</c:v>
                </c:pt>
                <c:pt idx="27">
                  <c:v>2.7773290374468402</c:v>
                </c:pt>
                <c:pt idx="28">
                  <c:v>2.7689882390717799</c:v>
                </c:pt>
                <c:pt idx="29">
                  <c:v>2.7216028910790202</c:v>
                </c:pt>
                <c:pt idx="30">
                  <c:v>2.5924188703414299</c:v>
                </c:pt>
                <c:pt idx="31">
                  <c:v>2.3766329127772501</c:v>
                </c:pt>
                <c:pt idx="32">
                  <c:v>2.1614819533498499</c:v>
                </c:pt>
                <c:pt idx="33">
                  <c:v>2.0381984356895999</c:v>
                </c:pt>
                <c:pt idx="34">
                  <c:v>1.9790178044619602</c:v>
                </c:pt>
                <c:pt idx="35">
                  <c:v>1.9584462519739598</c:v>
                </c:pt>
                <c:pt idx="36">
                  <c:v>1.9697508501110199</c:v>
                </c:pt>
                <c:pt idx="37">
                  <c:v>2.0188338345266001</c:v>
                </c:pt>
                <c:pt idx="38">
                  <c:v>2.1270485810740798</c:v>
                </c:pt>
                <c:pt idx="39">
                  <c:v>2.31250347694212</c:v>
                </c:pt>
                <c:pt idx="40">
                  <c:v>2.5286963445985395</c:v>
                </c:pt>
                <c:pt idx="41">
                  <c:v>2.6782426601076397</c:v>
                </c:pt>
                <c:pt idx="42">
                  <c:v>2.7389304174090401</c:v>
                </c:pt>
                <c:pt idx="43">
                  <c:v>2.7690697950823999</c:v>
                </c:pt>
                <c:pt idx="44">
                  <c:v>2.7773399207119001</c:v>
                </c:pt>
                <c:pt idx="45">
                  <c:v>2.7675230862070799</c:v>
                </c:pt>
                <c:pt idx="46">
                  <c:v>2.7162848419492898</c:v>
                </c:pt>
                <c:pt idx="47">
                  <c:v>2.5807609557928397</c:v>
                </c:pt>
                <c:pt idx="48">
                  <c:v>2.3616666740826502</c:v>
                </c:pt>
                <c:pt idx="49">
                  <c:v>2.15049390518698</c:v>
                </c:pt>
                <c:pt idx="50">
                  <c:v>2.0337347849680398</c:v>
                </c:pt>
                <c:pt idx="51">
                  <c:v>1.9763723299898901</c:v>
                </c:pt>
                <c:pt idx="52">
                  <c:v>1.9582517177184999</c:v>
                </c:pt>
                <c:pt idx="53">
                  <c:v>1.9717374519192297</c:v>
                </c:pt>
                <c:pt idx="54">
                  <c:v>2.0240430385994701</c:v>
                </c:pt>
                <c:pt idx="55">
                  <c:v>2.13723142371032</c:v>
                </c:pt>
                <c:pt idx="56">
                  <c:v>2.23151986664638</c:v>
                </c:pt>
                <c:pt idx="57">
                  <c:v>2.3465779947904899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C6-4BF8-BEDC-E62AAD36EB45}"/>
            </c:ext>
          </c:extLst>
        </c:ser>
        <c:ser>
          <c:idx val="1"/>
          <c:order val="1"/>
          <c:tx>
            <c:v>i1</c:v>
          </c:tx>
          <c:marker>
            <c:symbol val="none"/>
          </c:marker>
          <c:xVal>
            <c:numRef>
              <c:f>Sheet1!$A$31:$A$59</c:f>
              <c:numCache>
                <c:formatCode>0.00E+00</c:formatCode>
                <c:ptCount val="29"/>
                <c:pt idx="0">
                  <c:v>1.3993332843377497</c:v>
                </c:pt>
                <c:pt idx="1">
                  <c:v>1.4593332843377498</c:v>
                </c:pt>
                <c:pt idx="2">
                  <c:v>1.5193332843377498</c:v>
                </c:pt>
                <c:pt idx="3">
                  <c:v>1.5793332843377499</c:v>
                </c:pt>
                <c:pt idx="4">
                  <c:v>1.6351633658325699</c:v>
                </c:pt>
                <c:pt idx="5">
                  <c:v>1.6910490671564398</c:v>
                </c:pt>
                <c:pt idx="6">
                  <c:v>1.7510490671564398</c:v>
                </c:pt>
                <c:pt idx="7">
                  <c:v>1.8110490671564399</c:v>
                </c:pt>
                <c:pt idx="8">
                  <c:v>1.8710490671564399</c:v>
                </c:pt>
                <c:pt idx="9">
                  <c:v>1.93104906715644</c:v>
                </c:pt>
                <c:pt idx="10">
                  <c:v>1.9910490671564398</c:v>
                </c:pt>
                <c:pt idx="11">
                  <c:v>2.0510490671564399</c:v>
                </c:pt>
                <c:pt idx="12">
                  <c:v>2.1110490671564399</c:v>
                </c:pt>
                <c:pt idx="13">
                  <c:v>2.1631522245011099</c:v>
                </c:pt>
                <c:pt idx="14">
                  <c:v>2.2231522245011099</c:v>
                </c:pt>
                <c:pt idx="15">
                  <c:v>2.2831522245011096</c:v>
                </c:pt>
                <c:pt idx="16">
                  <c:v>2.34315222450111</c:v>
                </c:pt>
                <c:pt idx="17">
                  <c:v>2.4031522245011097</c:v>
                </c:pt>
                <c:pt idx="18">
                  <c:v>2.4631522245011097</c:v>
                </c:pt>
                <c:pt idx="19">
                  <c:v>2.5231522245011098</c:v>
                </c:pt>
                <c:pt idx="20">
                  <c:v>2.5831522245011098</c:v>
                </c:pt>
                <c:pt idx="21">
                  <c:v>2.6381037915588399</c:v>
                </c:pt>
                <c:pt idx="22">
                  <c:v>2.6951689566714698</c:v>
                </c:pt>
                <c:pt idx="23">
                  <c:v>2.7551689566714699</c:v>
                </c:pt>
                <c:pt idx="24">
                  <c:v>2.8151689566714699</c:v>
                </c:pt>
                <c:pt idx="25">
                  <c:v>2.8751689566714695</c:v>
                </c:pt>
                <c:pt idx="26">
                  <c:v>2.93516895667147</c:v>
                </c:pt>
                <c:pt idx="27">
                  <c:v>2.9675844783357297</c:v>
                </c:pt>
                <c:pt idx="28">
                  <c:v>3</c:v>
                </c:pt>
              </c:numCache>
            </c:numRef>
          </c:xVal>
          <c:yVal>
            <c:numRef>
              <c:f>Sheet1!$D$31:$D$59</c:f>
              <c:numCache>
                <c:formatCode>General</c:formatCode>
                <c:ptCount val="29"/>
                <c:pt idx="0">
                  <c:v>1.36080144553907</c:v>
                </c:pt>
                <c:pt idx="1">
                  <c:v>1.29620943517132</c:v>
                </c:pt>
                <c:pt idx="2">
                  <c:v>1.1883164563878501</c:v>
                </c:pt>
                <c:pt idx="3">
                  <c:v>1.08074097667591</c:v>
                </c:pt>
                <c:pt idx="4">
                  <c:v>1.0190992178438401</c:v>
                </c:pt>
                <c:pt idx="5">
                  <c:v>0.98950890223182708</c:v>
                </c:pt>
                <c:pt idx="6">
                  <c:v>0.97922312598637995</c:v>
                </c:pt>
                <c:pt idx="7">
                  <c:v>0.984875425056283</c:v>
                </c:pt>
                <c:pt idx="8">
                  <c:v>1.0094169172626499</c:v>
                </c:pt>
                <c:pt idx="9">
                  <c:v>1.06352429053773</c:v>
                </c:pt>
                <c:pt idx="10">
                  <c:v>1.1562517384701199</c:v>
                </c:pt>
                <c:pt idx="11">
                  <c:v>1.26434817230032</c:v>
                </c:pt>
                <c:pt idx="12">
                  <c:v>1.33912133005256</c:v>
                </c:pt>
                <c:pt idx="13">
                  <c:v>1.36946520870569</c:v>
                </c:pt>
                <c:pt idx="14">
                  <c:v>1.3845348975401199</c:v>
                </c:pt>
                <c:pt idx="15">
                  <c:v>1.38866996035705</c:v>
                </c:pt>
                <c:pt idx="16">
                  <c:v>1.38376154310259</c:v>
                </c:pt>
                <c:pt idx="17">
                  <c:v>1.35814242097636</c:v>
                </c:pt>
                <c:pt idx="18">
                  <c:v>1.2903804778947701</c:v>
                </c:pt>
                <c:pt idx="19">
                  <c:v>1.18083333704273</c:v>
                </c:pt>
                <c:pt idx="20">
                  <c:v>1.0752469525919599</c:v>
                </c:pt>
                <c:pt idx="21">
                  <c:v>1.0168673924854401</c:v>
                </c:pt>
                <c:pt idx="22">
                  <c:v>0.98818616499364509</c:v>
                </c:pt>
                <c:pt idx="23">
                  <c:v>0.97912585886062498</c:v>
                </c:pt>
                <c:pt idx="24">
                  <c:v>0.98586872595848407</c:v>
                </c:pt>
                <c:pt idx="25">
                  <c:v>1.0120215193009201</c:v>
                </c:pt>
                <c:pt idx="26">
                  <c:v>1.0686157118540198</c:v>
                </c:pt>
                <c:pt idx="27">
                  <c:v>1.1157599333244199</c:v>
                </c:pt>
                <c:pt idx="28">
                  <c:v>1.1732889973938798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0C6-4BF8-BEDC-E62AAD36EB45}"/>
            </c:ext>
          </c:extLst>
        </c:ser>
        <c:ser>
          <c:idx val="0"/>
          <c:order val="2"/>
          <c:tx>
            <c:v>i2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Sheet1!$A$2:$A$59</c:f>
              <c:numCache>
                <c:formatCode>0.00E+00</c:formatCode>
                <c:ptCount val="58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1.58513852171209E-2</c:v>
                </c:pt>
                <c:pt idx="4">
                  <c:v>2.7884932413850996E-2</c:v>
                </c:pt>
                <c:pt idx="5">
                  <c:v>5.1952026807311202E-2</c:v>
                </c:pt>
                <c:pt idx="6">
                  <c:v>7.4067221047282306E-2</c:v>
                </c:pt>
                <c:pt idx="7">
                  <c:v>0.10619577236223199</c:v>
                </c:pt>
                <c:pt idx="8">
                  <c:v>0.15551119485643297</c:v>
                </c:pt>
                <c:pt idx="9">
                  <c:v>0.21551119485643297</c:v>
                </c:pt>
                <c:pt idx="10">
                  <c:v>0.27551119485643299</c:v>
                </c:pt>
                <c:pt idx="11">
                  <c:v>0.33551119485643299</c:v>
                </c:pt>
                <c:pt idx="12">
                  <c:v>0.39551119485643299</c:v>
                </c:pt>
                <c:pt idx="13">
                  <c:v>0.45551119485643299</c:v>
                </c:pt>
                <c:pt idx="14">
                  <c:v>0.51551119485643304</c:v>
                </c:pt>
                <c:pt idx="15">
                  <c:v>0.57551119485643298</c:v>
                </c:pt>
                <c:pt idx="16">
                  <c:v>0.63239222958383889</c:v>
                </c:pt>
                <c:pt idx="17">
                  <c:v>0.68726098603348096</c:v>
                </c:pt>
                <c:pt idx="18">
                  <c:v>0.74726098603348101</c:v>
                </c:pt>
                <c:pt idx="19">
                  <c:v>0.80726098603348095</c:v>
                </c:pt>
                <c:pt idx="20">
                  <c:v>0.86726098603348101</c:v>
                </c:pt>
                <c:pt idx="21">
                  <c:v>0.92726098603348095</c:v>
                </c:pt>
                <c:pt idx="22">
                  <c:v>0.987260986033481</c:v>
                </c:pt>
                <c:pt idx="23">
                  <c:v>1.0472609860334798</c:v>
                </c:pt>
                <c:pt idx="24">
                  <c:v>1.1072609860334799</c:v>
                </c:pt>
                <c:pt idx="25">
                  <c:v>1.1593332843377497</c:v>
                </c:pt>
                <c:pt idx="26">
                  <c:v>1.2193332843377498</c:v>
                </c:pt>
                <c:pt idx="27">
                  <c:v>1.2793332843377498</c:v>
                </c:pt>
                <c:pt idx="28">
                  <c:v>1.3393332843377499</c:v>
                </c:pt>
                <c:pt idx="29">
                  <c:v>1.3993332843377497</c:v>
                </c:pt>
                <c:pt idx="30">
                  <c:v>1.4593332843377498</c:v>
                </c:pt>
                <c:pt idx="31">
                  <c:v>1.5193332843377498</c:v>
                </c:pt>
                <c:pt idx="32">
                  <c:v>1.5793332843377499</c:v>
                </c:pt>
                <c:pt idx="33">
                  <c:v>1.6351633658325699</c:v>
                </c:pt>
                <c:pt idx="34">
                  <c:v>1.6910490671564398</c:v>
                </c:pt>
                <c:pt idx="35">
                  <c:v>1.7510490671564398</c:v>
                </c:pt>
                <c:pt idx="36">
                  <c:v>1.8110490671564399</c:v>
                </c:pt>
                <c:pt idx="37">
                  <c:v>1.8710490671564399</c:v>
                </c:pt>
                <c:pt idx="38">
                  <c:v>1.93104906715644</c:v>
                </c:pt>
                <c:pt idx="39">
                  <c:v>1.9910490671564398</c:v>
                </c:pt>
                <c:pt idx="40">
                  <c:v>2.0510490671564399</c:v>
                </c:pt>
                <c:pt idx="41">
                  <c:v>2.1110490671564399</c:v>
                </c:pt>
                <c:pt idx="42">
                  <c:v>2.1631522245011099</c:v>
                </c:pt>
                <c:pt idx="43">
                  <c:v>2.2231522245011099</c:v>
                </c:pt>
                <c:pt idx="44">
                  <c:v>2.2831522245011096</c:v>
                </c:pt>
                <c:pt idx="45">
                  <c:v>2.34315222450111</c:v>
                </c:pt>
                <c:pt idx="46">
                  <c:v>2.4031522245011097</c:v>
                </c:pt>
                <c:pt idx="47">
                  <c:v>2.4631522245011097</c:v>
                </c:pt>
                <c:pt idx="48">
                  <c:v>2.5231522245011098</c:v>
                </c:pt>
                <c:pt idx="49">
                  <c:v>2.5831522245011098</c:v>
                </c:pt>
                <c:pt idx="50">
                  <c:v>2.6381037915588399</c:v>
                </c:pt>
                <c:pt idx="51">
                  <c:v>2.6951689566714698</c:v>
                </c:pt>
                <c:pt idx="52">
                  <c:v>2.7551689566714699</c:v>
                </c:pt>
                <c:pt idx="53">
                  <c:v>2.8151689566714699</c:v>
                </c:pt>
                <c:pt idx="54">
                  <c:v>2.8751689566714695</c:v>
                </c:pt>
                <c:pt idx="55">
                  <c:v>2.93516895667147</c:v>
                </c:pt>
                <c:pt idx="56">
                  <c:v>2.9675844783357297</c:v>
                </c:pt>
                <c:pt idx="57">
                  <c:v>3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1.1985904129652001</c:v>
                </c:pt>
                <c:pt idx="1">
                  <c:v>1.1990840693236</c:v>
                </c:pt>
                <c:pt idx="2">
                  <c:v>1.20312703609907</c:v>
                </c:pt>
                <c:pt idx="3">
                  <c:v>1.2094332644705601</c:v>
                </c:pt>
                <c:pt idx="4">
                  <c:v>1.22663744327945</c:v>
                </c:pt>
                <c:pt idx="5">
                  <c:v>1.26634710931506</c:v>
                </c:pt>
                <c:pt idx="6">
                  <c:v>1.2991568646796201</c:v>
                </c:pt>
                <c:pt idx="7">
                  <c:v>1.3348108542391099</c:v>
                </c:pt>
                <c:pt idx="8">
                  <c:v>1.3665130897825899</c:v>
                </c:pt>
                <c:pt idx="9">
                  <c:v>1.3833988841607399</c:v>
                </c:pt>
                <c:pt idx="10">
                  <c:v>1.3885593847079001</c:v>
                </c:pt>
                <c:pt idx="11">
                  <c:v>1.3851833997067098</c:v>
                </c:pt>
                <c:pt idx="12">
                  <c:v>1.3632613452770801</c:v>
                </c:pt>
                <c:pt idx="13">
                  <c:v>1.3018487102759799</c:v>
                </c:pt>
                <c:pt idx="14">
                  <c:v>1.19581907098594</c:v>
                </c:pt>
                <c:pt idx="15">
                  <c:v>1.0864154047197401</c:v>
                </c:pt>
                <c:pt idx="16">
                  <c:v>1.0212969710580899</c:v>
                </c:pt>
                <c:pt idx="17">
                  <c:v>0.99080556249060892</c:v>
                </c:pt>
                <c:pt idx="18">
                  <c:v>0.97939074216989508</c:v>
                </c:pt>
                <c:pt idx="19">
                  <c:v>0.98408626754490414</c:v>
                </c:pt>
                <c:pt idx="20">
                  <c:v>1.0071520850090898</c:v>
                </c:pt>
                <c:pt idx="21">
                  <c:v>1.0589981696767501</c:v>
                </c:pt>
                <c:pt idx="22">
                  <c:v>1.1494031794184201</c:v>
                </c:pt>
                <c:pt idx="23">
                  <c:v>1.2581448414185801</c:v>
                </c:pt>
                <c:pt idx="24">
                  <c:v>1.3357801017800799</c:v>
                </c:pt>
                <c:pt idx="25">
                  <c:v>1.3679606700523701</c:v>
                </c:pt>
                <c:pt idx="26">
                  <c:v>1.38393983273981</c:v>
                </c:pt>
                <c:pt idx="27">
                  <c:v>1.3886645187238298</c:v>
                </c:pt>
                <c:pt idx="28">
                  <c:v>1.3844941195355298</c:v>
                </c:pt>
                <c:pt idx="29">
                  <c:v>1.36080144553994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0C6-4BF8-BEDC-E62AAD36E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03183"/>
        <c:axId val="147096111"/>
      </c:scatterChart>
      <c:valAx>
        <c:axId val="147103183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時間</a:t>
                </a:r>
                <a:r>
                  <a:rPr lang="en-US" altLang="ja-JP" baseline="0"/>
                  <a:t> [nS]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096111"/>
        <c:crosses val="autoZero"/>
        <c:crossBetween val="midCat"/>
      </c:valAx>
      <c:valAx>
        <c:axId val="14709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電流 </a:t>
                </a:r>
                <a:r>
                  <a:rPr lang="en-US" altLang="ja-JP"/>
                  <a:t>[mA]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103183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8562467191601058"/>
          <c:y val="0.54109069699620882"/>
          <c:w val="0.20326421697287836"/>
          <c:h val="0.251151574803149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8285214348208"/>
          <c:y val="4.6131066383826323E-2"/>
          <c:w val="0.80262270341207353"/>
          <c:h val="0.77013454288967376"/>
        </c:manualLayout>
      </c:layout>
      <c:scatterChart>
        <c:scatterStyle val="smoothMarker"/>
        <c:varyColors val="0"/>
        <c:ser>
          <c:idx val="3"/>
          <c:order val="0"/>
          <c:tx>
            <c:v>iout</c:v>
          </c:tx>
          <c:marker>
            <c:symbol val="none"/>
          </c:marker>
          <c:xVal>
            <c:numRef>
              <c:f>Sheet1!$A$2:$A$59</c:f>
              <c:numCache>
                <c:formatCode>0.00E+00</c:formatCode>
                <c:ptCount val="58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1.5851462849864498E-2</c:v>
                </c:pt>
                <c:pt idx="4">
                  <c:v>2.7791449440507501E-2</c:v>
                </c:pt>
                <c:pt idx="5">
                  <c:v>5.0767738186195996E-2</c:v>
                </c:pt>
                <c:pt idx="6">
                  <c:v>7.1464914965391993E-2</c:v>
                </c:pt>
                <c:pt idx="7">
                  <c:v>0.10025675118705499</c:v>
                </c:pt>
                <c:pt idx="8">
                  <c:v>0.14379346078212099</c:v>
                </c:pt>
                <c:pt idx="9">
                  <c:v>0.20379346078212099</c:v>
                </c:pt>
                <c:pt idx="10">
                  <c:v>0.26379346078212101</c:v>
                </c:pt>
                <c:pt idx="11">
                  <c:v>0.32379346078212101</c:v>
                </c:pt>
                <c:pt idx="12">
                  <c:v>0.38379346078212101</c:v>
                </c:pt>
                <c:pt idx="13">
                  <c:v>0.44379346078212101</c:v>
                </c:pt>
                <c:pt idx="14">
                  <c:v>0.50379346078212095</c:v>
                </c:pt>
                <c:pt idx="15">
                  <c:v>0.56379346078212089</c:v>
                </c:pt>
                <c:pt idx="16">
                  <c:v>0.62055064350422395</c:v>
                </c:pt>
                <c:pt idx="17">
                  <c:v>0.67116165598802791</c:v>
                </c:pt>
                <c:pt idx="18">
                  <c:v>0.73116165598802796</c:v>
                </c:pt>
                <c:pt idx="19">
                  <c:v>0.7911616559880279</c:v>
                </c:pt>
                <c:pt idx="20">
                  <c:v>0.85116165598802795</c:v>
                </c:pt>
                <c:pt idx="21">
                  <c:v>0.9111616559880279</c:v>
                </c:pt>
                <c:pt idx="22">
                  <c:v>0.97116165598802895</c:v>
                </c:pt>
                <c:pt idx="23">
                  <c:v>1.0311616559880199</c:v>
                </c:pt>
                <c:pt idx="24">
                  <c:v>1.0911616559880197</c:v>
                </c:pt>
                <c:pt idx="25">
                  <c:v>1.1416656644957499</c:v>
                </c:pt>
                <c:pt idx="26">
                  <c:v>1.19762004798601</c:v>
                </c:pt>
                <c:pt idx="27">
                  <c:v>1.25762004798601</c:v>
                </c:pt>
                <c:pt idx="28">
                  <c:v>1.3176200479860101</c:v>
                </c:pt>
                <c:pt idx="29">
                  <c:v>1.3776200479860099</c:v>
                </c:pt>
                <c:pt idx="30">
                  <c:v>1.43762004798601</c:v>
                </c:pt>
                <c:pt idx="31">
                  <c:v>1.49762004798601</c:v>
                </c:pt>
                <c:pt idx="32">
                  <c:v>1.5576200479860101</c:v>
                </c:pt>
                <c:pt idx="33">
                  <c:v>1.6170242746844199</c:v>
                </c:pt>
                <c:pt idx="34">
                  <c:v>1.6671935031156999</c:v>
                </c:pt>
                <c:pt idx="35">
                  <c:v>1.7271935031157</c:v>
                </c:pt>
                <c:pt idx="36">
                  <c:v>1.7871935031157</c:v>
                </c:pt>
                <c:pt idx="37">
                  <c:v>1.8471935031156999</c:v>
                </c:pt>
                <c:pt idx="38">
                  <c:v>1.9071935031156999</c:v>
                </c:pt>
                <c:pt idx="39">
                  <c:v>1.9671935031156997</c:v>
                </c:pt>
                <c:pt idx="40">
                  <c:v>2.0271935031156998</c:v>
                </c:pt>
                <c:pt idx="41">
                  <c:v>2.0871935031156998</c:v>
                </c:pt>
                <c:pt idx="42">
                  <c:v>2.1382175857364198</c:v>
                </c:pt>
                <c:pt idx="43">
                  <c:v>2.1927678549493494</c:v>
                </c:pt>
                <c:pt idx="44">
                  <c:v>2.2527678549493499</c:v>
                </c:pt>
                <c:pt idx="45">
                  <c:v>2.31276785494935</c:v>
                </c:pt>
                <c:pt idx="46">
                  <c:v>2.3727678549493501</c:v>
                </c:pt>
                <c:pt idx="47">
                  <c:v>2.4327678549493501</c:v>
                </c:pt>
                <c:pt idx="48">
                  <c:v>2.4927678549493497</c:v>
                </c:pt>
                <c:pt idx="49">
                  <c:v>2.5527678549493502</c:v>
                </c:pt>
                <c:pt idx="50">
                  <c:v>2.6127678549493498</c:v>
                </c:pt>
                <c:pt idx="51">
                  <c:v>2.6626753051280798</c:v>
                </c:pt>
                <c:pt idx="52">
                  <c:v>2.7226753051280799</c:v>
                </c:pt>
                <c:pt idx="53">
                  <c:v>2.7826753051280799</c:v>
                </c:pt>
                <c:pt idx="54">
                  <c:v>2.8426753051280795</c:v>
                </c:pt>
                <c:pt idx="55">
                  <c:v>2.90267530512808</c:v>
                </c:pt>
                <c:pt idx="56">
                  <c:v>2.9513376525640398</c:v>
                </c:pt>
                <c:pt idx="57">
                  <c:v>3</c:v>
                </c:pt>
              </c:numCache>
            </c:numRef>
          </c:xVal>
          <c:yVal>
            <c:numRef>
              <c:f>Sheet1!$E$2:$E$59</c:f>
              <c:numCache>
                <c:formatCode>General</c:formatCode>
                <c:ptCount val="58"/>
                <c:pt idx="0">
                  <c:v>2.6937901658977901</c:v>
                </c:pt>
                <c:pt idx="1">
                  <c:v>2.6949106484080896</c:v>
                </c:pt>
                <c:pt idx="2">
                  <c:v>2.70430263874159</c:v>
                </c:pt>
                <c:pt idx="3">
                  <c:v>2.7191905091801698</c:v>
                </c:pt>
                <c:pt idx="4">
                  <c:v>2.76044271985654</c:v>
                </c:pt>
                <c:pt idx="5">
                  <c:v>2.85478338680407</c:v>
                </c:pt>
                <c:pt idx="6">
                  <c:v>2.9333078238399</c:v>
                </c:pt>
                <c:pt idx="7">
                  <c:v>3.0196830549564697</c:v>
                </c:pt>
                <c:pt idx="8">
                  <c:v>3.1029337475424801</c:v>
                </c:pt>
                <c:pt idx="9">
                  <c:v>3.1566357366867099</c:v>
                </c:pt>
                <c:pt idx="10">
                  <c:v>3.1760295797629903</c:v>
                </c:pt>
                <c:pt idx="11">
                  <c:v>3.17390481516642</c:v>
                </c:pt>
                <c:pt idx="12">
                  <c:v>3.1304797733202898</c:v>
                </c:pt>
                <c:pt idx="13">
                  <c:v>2.9959364185960697</c:v>
                </c:pt>
                <c:pt idx="14">
                  <c:v>2.7463726783003799</c:v>
                </c:pt>
                <c:pt idx="15">
                  <c:v>2.4648194976740698</c:v>
                </c:pt>
                <c:pt idx="16">
                  <c:v>2.2749219855446596</c:v>
                </c:pt>
                <c:pt idx="17">
                  <c:v>2.1851826824118499</c:v>
                </c:pt>
                <c:pt idx="18">
                  <c:v>2.1412620988990203</c:v>
                </c:pt>
                <c:pt idx="19">
                  <c:v>2.1419273398393397</c:v>
                </c:pt>
                <c:pt idx="20">
                  <c:v>2.1866162428148996</c:v>
                </c:pt>
                <c:pt idx="21">
                  <c:v>2.2955993020750398</c:v>
                </c:pt>
                <c:pt idx="22">
                  <c:v>2.49940874141017</c:v>
                </c:pt>
                <c:pt idx="23">
                  <c:v>2.7686363729165602</c:v>
                </c:pt>
                <c:pt idx="24">
                  <c:v>2.9945991681772002</c:v>
                </c:pt>
                <c:pt idx="25">
                  <c:v>3.0996501165014601</c:v>
                </c:pt>
                <c:pt idx="26">
                  <c:v>3.15283455395948</c:v>
                </c:pt>
                <c:pt idx="27">
                  <c:v>3.17510560127098</c:v>
                </c:pt>
                <c:pt idx="28">
                  <c:v>3.17542191088963</c:v>
                </c:pt>
                <c:pt idx="29">
                  <c:v>3.1380638290841198</c:v>
                </c:pt>
                <c:pt idx="30">
                  <c:v>3.0155044606449199</c:v>
                </c:pt>
                <c:pt idx="31">
                  <c:v>2.7757667706145499</c:v>
                </c:pt>
                <c:pt idx="32">
                  <c:v>2.4912637047662902</c:v>
                </c:pt>
                <c:pt idx="33">
                  <c:v>2.2835758090515399</c:v>
                </c:pt>
                <c:pt idx="34">
                  <c:v>2.1903917369399397</c:v>
                </c:pt>
                <c:pt idx="35">
                  <c:v>2.1425026342304996</c:v>
                </c:pt>
                <c:pt idx="36">
                  <c:v>2.1407313951857301</c:v>
                </c:pt>
                <c:pt idx="37">
                  <c:v>2.1819505491995099</c:v>
                </c:pt>
                <c:pt idx="38">
                  <c:v>2.28579525524224</c:v>
                </c:pt>
                <c:pt idx="39">
                  <c:v>2.48290665417472</c:v>
                </c:pt>
                <c:pt idx="40">
                  <c:v>2.7509654250820001</c:v>
                </c:pt>
                <c:pt idx="41">
                  <c:v>2.98292511064267</c:v>
                </c:pt>
                <c:pt idx="42">
                  <c:v>3.0946966243021996</c:v>
                </c:pt>
                <c:pt idx="43">
                  <c:v>3.1497077688802402</c:v>
                </c:pt>
                <c:pt idx="44">
                  <c:v>3.1742405824247899</c:v>
                </c:pt>
                <c:pt idx="45">
                  <c:v>3.1763070891042298</c:v>
                </c:pt>
                <c:pt idx="46">
                  <c:v>3.1434141635023001</c:v>
                </c:pt>
                <c:pt idx="47">
                  <c:v>3.0299004527282802</c:v>
                </c:pt>
                <c:pt idx="48">
                  <c:v>2.79851336730004</c:v>
                </c:pt>
                <c:pt idx="49">
                  <c:v>2.5126910254153398</c:v>
                </c:pt>
                <c:pt idx="50">
                  <c:v>2.2946024864866197</c:v>
                </c:pt>
                <c:pt idx="51">
                  <c:v>2.1965850115431502</c:v>
                </c:pt>
                <c:pt idx="52">
                  <c:v>2.1442173652038501</c:v>
                </c:pt>
                <c:pt idx="53">
                  <c:v>2.1395315557410699</c:v>
                </c:pt>
                <c:pt idx="54">
                  <c:v>2.1770033288693598</c:v>
                </c:pt>
                <c:pt idx="55">
                  <c:v>2.2748105667295997</c:v>
                </c:pt>
                <c:pt idx="56">
                  <c:v>2.4206025102672397</c:v>
                </c:pt>
                <c:pt idx="57">
                  <c:v>2.6274825003693101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C4-4817-8B66-F9C09BE0C430}"/>
            </c:ext>
          </c:extLst>
        </c:ser>
        <c:ser>
          <c:idx val="1"/>
          <c:order val="1"/>
          <c:tx>
            <c:v>i2</c:v>
          </c:tx>
          <c:marker>
            <c:symbol val="none"/>
          </c:marker>
          <c:xVal>
            <c:numRef>
              <c:f>Sheet1!$A$20:$A$40</c:f>
              <c:numCache>
                <c:formatCode>0.00E+00</c:formatCode>
                <c:ptCount val="21"/>
                <c:pt idx="0">
                  <c:v>0.73116165598802796</c:v>
                </c:pt>
                <c:pt idx="1">
                  <c:v>0.7911616559880279</c:v>
                </c:pt>
                <c:pt idx="2">
                  <c:v>0.85116165598802795</c:v>
                </c:pt>
                <c:pt idx="3">
                  <c:v>0.9111616559880279</c:v>
                </c:pt>
                <c:pt idx="4">
                  <c:v>0.97116165598802895</c:v>
                </c:pt>
                <c:pt idx="5">
                  <c:v>1.0311616559880199</c:v>
                </c:pt>
                <c:pt idx="6">
                  <c:v>1.0911616559880197</c:v>
                </c:pt>
                <c:pt idx="7">
                  <c:v>1.1416656644957499</c:v>
                </c:pt>
                <c:pt idx="8">
                  <c:v>1.19762004798601</c:v>
                </c:pt>
                <c:pt idx="9">
                  <c:v>1.25762004798601</c:v>
                </c:pt>
                <c:pt idx="10">
                  <c:v>1.3176200479860101</c:v>
                </c:pt>
                <c:pt idx="11">
                  <c:v>1.3776200479860099</c:v>
                </c:pt>
                <c:pt idx="12">
                  <c:v>1.43762004798601</c:v>
                </c:pt>
                <c:pt idx="13">
                  <c:v>1.49762004798601</c:v>
                </c:pt>
                <c:pt idx="14">
                  <c:v>1.5576200479860101</c:v>
                </c:pt>
                <c:pt idx="15">
                  <c:v>1.6170242746844199</c:v>
                </c:pt>
                <c:pt idx="16">
                  <c:v>1.6671935031156999</c:v>
                </c:pt>
                <c:pt idx="17">
                  <c:v>1.7271935031157</c:v>
                </c:pt>
                <c:pt idx="18">
                  <c:v>1.7871935031157</c:v>
                </c:pt>
                <c:pt idx="19">
                  <c:v>1.8471935031156999</c:v>
                </c:pt>
                <c:pt idx="20">
                  <c:v>1.9071935031156999</c:v>
                </c:pt>
              </c:numCache>
            </c:numRef>
          </c:xVal>
          <c:yVal>
            <c:numRef>
              <c:f>Sheet1!$C$20:$C$40</c:f>
              <c:numCache>
                <c:formatCode>General</c:formatCode>
                <c:ptCount val="21"/>
                <c:pt idx="0">
                  <c:v>0.71375403296696505</c:v>
                </c:pt>
                <c:pt idx="1">
                  <c:v>0.71397577994599404</c:v>
                </c:pt>
                <c:pt idx="2">
                  <c:v>0.72887208093865397</c:v>
                </c:pt>
                <c:pt idx="3">
                  <c:v>0.76519976735788997</c:v>
                </c:pt>
                <c:pt idx="4">
                  <c:v>0.83313624713715306</c:v>
                </c:pt>
                <c:pt idx="5">
                  <c:v>0.92287879097143599</c:v>
                </c:pt>
                <c:pt idx="6">
                  <c:v>0.99819972272634205</c:v>
                </c:pt>
                <c:pt idx="7">
                  <c:v>1.0332167054999299</c:v>
                </c:pt>
                <c:pt idx="8">
                  <c:v>1.0509448513205999</c:v>
                </c:pt>
                <c:pt idx="9">
                  <c:v>1.0583685337561499</c:v>
                </c:pt>
                <c:pt idx="10">
                  <c:v>1.0584739702971799</c:v>
                </c:pt>
                <c:pt idx="11">
                  <c:v>1.0460212763610399</c:v>
                </c:pt>
                <c:pt idx="12">
                  <c:v>1.00516815354852</c:v>
                </c:pt>
                <c:pt idx="13">
                  <c:v>0.92525559020444392</c:v>
                </c:pt>
                <c:pt idx="14">
                  <c:v>0.83042123492233899</c:v>
                </c:pt>
                <c:pt idx="15">
                  <c:v>0.76119193634987103</c:v>
                </c:pt>
                <c:pt idx="16">
                  <c:v>0.7301305789805459</c:v>
                </c:pt>
                <c:pt idx="17">
                  <c:v>0.71416754474292898</c:v>
                </c:pt>
                <c:pt idx="18">
                  <c:v>0.71357713172922399</c:v>
                </c:pt>
                <c:pt idx="19">
                  <c:v>0.72731684973223298</c:v>
                </c:pt>
                <c:pt idx="20">
                  <c:v>0.76193175174838901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C4-4817-8B66-F9C09BE0C430}"/>
            </c:ext>
          </c:extLst>
        </c:ser>
        <c:ser>
          <c:idx val="0"/>
          <c:order val="2"/>
          <c:tx>
            <c:v>i1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0.00E+00</c:formatCode>
                <c:ptCount val="19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1.5851462849864498E-2</c:v>
                </c:pt>
                <c:pt idx="4">
                  <c:v>2.7791449440507501E-2</c:v>
                </c:pt>
                <c:pt idx="5">
                  <c:v>5.0767738186195996E-2</c:v>
                </c:pt>
                <c:pt idx="6">
                  <c:v>7.1464914965391993E-2</c:v>
                </c:pt>
                <c:pt idx="7">
                  <c:v>0.10025675118705499</c:v>
                </c:pt>
                <c:pt idx="8">
                  <c:v>0.14379346078212099</c:v>
                </c:pt>
                <c:pt idx="9">
                  <c:v>0.20379346078212099</c:v>
                </c:pt>
                <c:pt idx="10">
                  <c:v>0.26379346078212101</c:v>
                </c:pt>
                <c:pt idx="11">
                  <c:v>0.32379346078212101</c:v>
                </c:pt>
                <c:pt idx="12">
                  <c:v>0.38379346078212101</c:v>
                </c:pt>
                <c:pt idx="13">
                  <c:v>0.44379346078212101</c:v>
                </c:pt>
                <c:pt idx="14">
                  <c:v>0.50379346078212095</c:v>
                </c:pt>
                <c:pt idx="15">
                  <c:v>0.56379346078212089</c:v>
                </c:pt>
                <c:pt idx="16">
                  <c:v>0.62055064350422395</c:v>
                </c:pt>
                <c:pt idx="17">
                  <c:v>0.67116165598802791</c:v>
                </c:pt>
                <c:pt idx="18">
                  <c:v>0.73116165598802796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0.89793005529926395</c:v>
                </c:pt>
                <c:pt idx="1">
                  <c:v>0.89830354946936397</c:v>
                </c:pt>
                <c:pt idx="2">
                  <c:v>0.90143421291387094</c:v>
                </c:pt>
                <c:pt idx="3">
                  <c:v>0.90639683639336799</c:v>
                </c:pt>
                <c:pt idx="4">
                  <c:v>0.92014757328550201</c:v>
                </c:pt>
                <c:pt idx="5">
                  <c:v>0.95159446226804201</c:v>
                </c:pt>
                <c:pt idx="6">
                  <c:v>0.97776927461357088</c:v>
                </c:pt>
                <c:pt idx="7">
                  <c:v>1.00656101831866</c:v>
                </c:pt>
                <c:pt idx="8">
                  <c:v>1.0343112491813098</c:v>
                </c:pt>
                <c:pt idx="9">
                  <c:v>1.0522119122284401</c:v>
                </c:pt>
                <c:pt idx="10">
                  <c:v>1.05867652658811</c:v>
                </c:pt>
                <c:pt idx="11">
                  <c:v>1.0579682717218701</c:v>
                </c:pt>
                <c:pt idx="12">
                  <c:v>1.0434932577734399</c:v>
                </c:pt>
                <c:pt idx="13">
                  <c:v>0.99864547286553107</c:v>
                </c:pt>
                <c:pt idx="14">
                  <c:v>0.91545755943364804</c:v>
                </c:pt>
                <c:pt idx="15">
                  <c:v>0.821606499224524</c:v>
                </c:pt>
                <c:pt idx="16">
                  <c:v>0.75830732851480998</c:v>
                </c:pt>
                <c:pt idx="17">
                  <c:v>0.72839422747069904</c:v>
                </c:pt>
                <c:pt idx="18">
                  <c:v>0.713754032966334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C4-4817-8B66-F9C09BE0C430}"/>
            </c:ext>
          </c:extLst>
        </c:ser>
        <c:ser>
          <c:idx val="2"/>
          <c:order val="3"/>
          <c:tx>
            <c:v>i3</c:v>
          </c:tx>
          <c:marker>
            <c:symbol val="none"/>
          </c:marker>
          <c:xVal>
            <c:numRef>
              <c:f>Sheet1!$A$40:$A$59</c:f>
              <c:numCache>
                <c:formatCode>0.00E+00</c:formatCode>
                <c:ptCount val="20"/>
                <c:pt idx="0">
                  <c:v>1.9071935031156999</c:v>
                </c:pt>
                <c:pt idx="1">
                  <c:v>1.9671935031156997</c:v>
                </c:pt>
                <c:pt idx="2">
                  <c:v>2.0271935031156998</c:v>
                </c:pt>
                <c:pt idx="3">
                  <c:v>2.0871935031156998</c:v>
                </c:pt>
                <c:pt idx="4">
                  <c:v>2.1382175857364198</c:v>
                </c:pt>
                <c:pt idx="5">
                  <c:v>2.1927678549493494</c:v>
                </c:pt>
                <c:pt idx="6">
                  <c:v>2.2527678549493499</c:v>
                </c:pt>
                <c:pt idx="7">
                  <c:v>2.31276785494935</c:v>
                </c:pt>
                <c:pt idx="8">
                  <c:v>2.3727678549493501</c:v>
                </c:pt>
                <c:pt idx="9">
                  <c:v>2.4327678549493501</c:v>
                </c:pt>
                <c:pt idx="10">
                  <c:v>2.4927678549493497</c:v>
                </c:pt>
                <c:pt idx="11">
                  <c:v>2.5527678549493502</c:v>
                </c:pt>
                <c:pt idx="12">
                  <c:v>2.6127678549493498</c:v>
                </c:pt>
                <c:pt idx="13">
                  <c:v>2.6626753051280798</c:v>
                </c:pt>
                <c:pt idx="14">
                  <c:v>2.7226753051280799</c:v>
                </c:pt>
                <c:pt idx="15">
                  <c:v>2.7826753051280799</c:v>
                </c:pt>
                <c:pt idx="16">
                  <c:v>2.8426753051280795</c:v>
                </c:pt>
                <c:pt idx="17">
                  <c:v>2.90267530512808</c:v>
                </c:pt>
                <c:pt idx="18">
                  <c:v>2.9513376525640398</c:v>
                </c:pt>
                <c:pt idx="19">
                  <c:v>3</c:v>
                </c:pt>
              </c:numCache>
            </c:numRef>
          </c:xVal>
          <c:yVal>
            <c:numRef>
              <c:f>Sheet1!$D$40:$D$59</c:f>
              <c:numCache>
                <c:formatCode>General</c:formatCode>
                <c:ptCount val="20"/>
                <c:pt idx="0">
                  <c:v>0.76193175174733196</c:v>
                </c:pt>
                <c:pt idx="1">
                  <c:v>0.82763555139155598</c:v>
                </c:pt>
                <c:pt idx="2">
                  <c:v>0.91698847502747904</c:v>
                </c:pt>
                <c:pt idx="3">
                  <c:v>0.9943083702142409</c:v>
                </c:pt>
                <c:pt idx="4">
                  <c:v>1.0315655414337499</c:v>
                </c:pt>
                <c:pt idx="5">
                  <c:v>1.0499025896268899</c:v>
                </c:pt>
                <c:pt idx="6">
                  <c:v>1.0580801941415199</c:v>
                </c:pt>
                <c:pt idx="7">
                  <c:v>1.0587690297013199</c:v>
                </c:pt>
                <c:pt idx="8">
                  <c:v>1.0478047211677</c:v>
                </c:pt>
                <c:pt idx="9">
                  <c:v>1.00996681757622</c:v>
                </c:pt>
                <c:pt idx="10">
                  <c:v>0.93283778910000503</c:v>
                </c:pt>
                <c:pt idx="11">
                  <c:v>0.83756367513849705</c:v>
                </c:pt>
                <c:pt idx="12">
                  <c:v>0.76486749549579403</c:v>
                </c:pt>
                <c:pt idx="13">
                  <c:v>0.73219500384738401</c:v>
                </c:pt>
                <c:pt idx="14">
                  <c:v>0.71473912173481202</c:v>
                </c:pt>
                <c:pt idx="15">
                  <c:v>0.71317718524693596</c:v>
                </c:pt>
                <c:pt idx="16">
                  <c:v>0.72566777628999302</c:v>
                </c:pt>
                <c:pt idx="17">
                  <c:v>0.75827018890966391</c:v>
                </c:pt>
                <c:pt idx="18">
                  <c:v>0.80686750342274993</c:v>
                </c:pt>
                <c:pt idx="19">
                  <c:v>0.87582750012258703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AC4-4817-8B66-F9C09BE0C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518687"/>
        <c:axId val="1284520767"/>
      </c:scatterChart>
      <c:valAx>
        <c:axId val="1284518687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時間 </a:t>
                </a:r>
                <a:r>
                  <a:rPr lang="en-US" altLang="ja-JP"/>
                  <a:t>[nS]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4520767"/>
        <c:crosses val="autoZero"/>
        <c:crossBetween val="midCat"/>
      </c:valAx>
      <c:valAx>
        <c:axId val="128452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電流 </a:t>
                </a:r>
                <a:r>
                  <a:rPr lang="en-US" altLang="ja-JP"/>
                  <a:t>[mA]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4518687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3777777777777778"/>
          <c:y val="0.66804982815599889"/>
          <c:w val="0.12655555555555556"/>
          <c:h val="0.28457287321584718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c:spPr>
      <c:txPr>
        <a:bodyPr/>
        <a:lstStyle/>
        <a:p>
          <a:pPr>
            <a:defRPr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00240594925634"/>
          <c:y val="5.0925925925925923E-2"/>
          <c:w val="0.70072681539807524"/>
          <c:h val="0.74624234470691164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Sheet1!$B$2:$B$35</c:f>
              <c:numCache>
                <c:formatCode>General</c:formatCode>
                <c:ptCount val="34"/>
                <c:pt idx="0">
                  <c:v>3.8442476700847301</c:v>
                </c:pt>
                <c:pt idx="1">
                  <c:v>3.8442467002640601</c:v>
                </c:pt>
                <c:pt idx="2">
                  <c:v>3.8442451631994401</c:v>
                </c:pt>
                <c:pt idx="3">
                  <c:v>3.8442427271270301</c:v>
                </c:pt>
                <c:pt idx="4">
                  <c:v>3.84423886619942</c:v>
                </c:pt>
                <c:pt idx="5">
                  <c:v>3.8442327470466102</c:v>
                </c:pt>
                <c:pt idx="6">
                  <c:v>3.84422304886141</c:v>
                </c:pt>
                <c:pt idx="7">
                  <c:v>3.8442076783150898</c:v>
                </c:pt>
                <c:pt idx="8">
                  <c:v>3.8441833177292501</c:v>
                </c:pt>
                <c:pt idx="9">
                  <c:v>3.8441447089938499</c:v>
                </c:pt>
                <c:pt idx="10">
                  <c:v>3.8440835188307299</c:v>
                </c:pt>
                <c:pt idx="11">
                  <c:v>3.84398654030411</c:v>
                </c:pt>
                <c:pt idx="12">
                  <c:v>3.84383284310278</c:v>
                </c:pt>
                <c:pt idx="13">
                  <c:v>3.8435892579738899</c:v>
                </c:pt>
                <c:pt idx="14">
                  <c:v>3.8432032230152702</c:v>
                </c:pt>
                <c:pt idx="15">
                  <c:v>3.8425914526764702</c:v>
                </c:pt>
                <c:pt idx="16">
                  <c:v>3.84162199725067</c:v>
                </c:pt>
                <c:pt idx="17">
                  <c:v>3.8400858534534601</c:v>
                </c:pt>
                <c:pt idx="18">
                  <c:v>3.8376520819045399</c:v>
                </c:pt>
                <c:pt idx="19">
                  <c:v>3.8337969526367699</c:v>
                </c:pt>
                <c:pt idx="20">
                  <c:v>3.82769234814061</c:v>
                </c:pt>
                <c:pt idx="21">
                  <c:v>3.8180306410778799</c:v>
                </c:pt>
                <c:pt idx="22">
                  <c:v>3.8027514906874602</c:v>
                </c:pt>
                <c:pt idx="23">
                  <c:v>3.7786195983075999</c:v>
                </c:pt>
                <c:pt idx="24">
                  <c:v>3.74058186746498</c:v>
                </c:pt>
                <c:pt idx="25">
                  <c:v>3.6808123491100502</c:v>
                </c:pt>
                <c:pt idx="26">
                  <c:v>3.5873494529613201</c:v>
                </c:pt>
                <c:pt idx="27">
                  <c:v>3.4422807615331701</c:v>
                </c:pt>
                <c:pt idx="28">
                  <c:v>3.2196115845476299</c:v>
                </c:pt>
                <c:pt idx="29">
                  <c:v>2.8833647878191599</c:v>
                </c:pt>
                <c:pt idx="30">
                  <c:v>2.3871174832735398</c:v>
                </c:pt>
                <c:pt idx="31">
                  <c:v>1.67673081590481</c:v>
                </c:pt>
                <c:pt idx="32">
                  <c:v>0.69752655758336801</c:v>
                </c:pt>
                <c:pt idx="33">
                  <c:v>-0.61020268169155301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B9-4516-8CB3-2D811D664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275680"/>
        <c:axId val="2099279840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Sheet1!$C$2:$C$35</c:f>
              <c:numCache>
                <c:formatCode>General</c:formatCode>
                <c:ptCount val="34"/>
                <c:pt idx="0">
                  <c:v>-5.0415526780950702E-2</c:v>
                </c:pt>
                <c:pt idx="1">
                  <c:v>-6.3469384946943597E-2</c:v>
                </c:pt>
                <c:pt idx="2">
                  <c:v>-7.9903215861060403E-2</c:v>
                </c:pt>
                <c:pt idx="3">
                  <c:v>-0.10059217751952999</c:v>
                </c:pt>
                <c:pt idx="4">
                  <c:v>-0.12663802573695701</c:v>
                </c:pt>
                <c:pt idx="5">
                  <c:v>-0.15942778326743301</c:v>
                </c:pt>
                <c:pt idx="6">
                  <c:v>-0.20070759705232499</c:v>
                </c:pt>
                <c:pt idx="7">
                  <c:v>-0.25267571340129402</c:v>
                </c:pt>
                <c:pt idx="8">
                  <c:v>-0.31809951566657602</c:v>
                </c:pt>
                <c:pt idx="9">
                  <c:v>-0.40046284371125901</c:v>
                </c:pt>
                <c:pt idx="10">
                  <c:v>-0.50415141377373496</c:v>
                </c:pt>
                <c:pt idx="11">
                  <c:v>-0.63468615974085296</c:v>
                </c:pt>
                <c:pt idx="12">
                  <c:v>-0.79901681585036999</c:v>
                </c:pt>
                <c:pt idx="13">
                  <c:v>-1.00589116320146</c:v>
                </c:pt>
                <c:pt idx="14">
                  <c:v>-1.2663191810640599</c:v>
                </c:pt>
                <c:pt idx="15">
                  <c:v>-1.59415597780762</c:v>
                </c:pt>
                <c:pt idx="16">
                  <c:v>-2.00683286460499</c:v>
                </c:pt>
                <c:pt idx="17">
                  <c:v>-2.5262721577204799</c:v>
                </c:pt>
                <c:pt idx="18">
                  <c:v>-3.18002776655621</c:v>
                </c:pt>
                <c:pt idx="19">
                  <c:v>-4.0026990767579402</c:v>
                </c:pt>
                <c:pt idx="20">
                  <c:v>-5.0376671998409996</c:v>
                </c:pt>
                <c:pt idx="21">
                  <c:v>-6.3391942839441704</c:v>
                </c:pt>
                <c:pt idx="22">
                  <c:v>-7.9748961284408901</c:v>
                </c:pt>
                <c:pt idx="23">
                  <c:v>-10.028522548484</c:v>
                </c:pt>
                <c:pt idx="24">
                  <c:v>-12.6028166372976</c:v>
                </c:pt>
                <c:pt idx="25">
                  <c:v>-15.8219034675207</c:v>
                </c:pt>
                <c:pt idx="26">
                  <c:v>-19.8320840319093</c:v>
                </c:pt>
                <c:pt idx="27">
                  <c:v>-24.799002266967499</c:v>
                </c:pt>
                <c:pt idx="28">
                  <c:v>-30.898022018069099</c:v>
                </c:pt>
                <c:pt idx="29">
                  <c:v>-38.2940072751136</c:v>
                </c:pt>
                <c:pt idx="30">
                  <c:v>-47.108391637989499</c:v>
                </c:pt>
                <c:pt idx="31">
                  <c:v>-57.378010982431</c:v>
                </c:pt>
                <c:pt idx="32">
                  <c:v>-69.021206552926301</c:v>
                </c:pt>
                <c:pt idx="33">
                  <c:v>-81.969865003055901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B9-4516-8CB3-2D811D664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54704"/>
        <c:axId val="70433216"/>
      </c:scatterChart>
      <c:valAx>
        <c:axId val="2099275680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周波数 </a:t>
                </a:r>
                <a:r>
                  <a:rPr lang="en-US" altLang="ja-JP"/>
                  <a:t>[GHz]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in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9279840"/>
        <c:crossesAt val="-1"/>
        <c:crossBetween val="midCat"/>
      </c:valAx>
      <c:valAx>
        <c:axId val="20992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9275680"/>
        <c:crossesAt val="1.0000000000000002E-2"/>
        <c:crossBetween val="midCat"/>
        <c:majorUnit val="1"/>
      </c:valAx>
      <c:valAx>
        <c:axId val="7043321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位相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[°]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1554704"/>
        <c:crosses val="max"/>
        <c:crossBetween val="midCat"/>
      </c:valAx>
      <c:valAx>
        <c:axId val="61554704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43321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9444444444444445"/>
          <c:y val="0.31961030912802568"/>
          <c:w val="0.18055555555555555"/>
          <c:h val="0.194112715077282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5336832895889"/>
          <c:y val="5.1400554097404488E-2"/>
          <c:w val="0.72608311461067354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</c:numCache>
            </c:numRef>
          </c:xVal>
          <c:yVal>
            <c:numRef>
              <c:f>Sheet1!$B$2:$B$42</c:f>
              <c:numCache>
                <c:formatCode>General</c:formatCode>
                <c:ptCount val="41"/>
                <c:pt idx="0">
                  <c:v>1.98443681979243</c:v>
                </c:pt>
                <c:pt idx="1">
                  <c:v>1.9844358708868599</c:v>
                </c:pt>
                <c:pt idx="2">
                  <c:v>1.98443436698493</c:v>
                </c:pt>
                <c:pt idx="3">
                  <c:v>1.98443198346712</c:v>
                </c:pt>
                <c:pt idx="4">
                  <c:v>1.98442820583917</c:v>
                </c:pt>
                <c:pt idx="5">
                  <c:v>1.98442221871529</c:v>
                </c:pt>
                <c:pt idx="6">
                  <c:v>1.9844127297728</c:v>
                </c:pt>
                <c:pt idx="7">
                  <c:v>1.9843976908540599</c:v>
                </c:pt>
                <c:pt idx="8">
                  <c:v>1.9843738558594499</c:v>
                </c:pt>
                <c:pt idx="9">
                  <c:v>1.98433608016344</c:v>
                </c:pt>
                <c:pt idx="10">
                  <c:v>1.98427621028968</c:v>
                </c:pt>
                <c:pt idx="11">
                  <c:v>1.9841813243534501</c:v>
                </c:pt>
                <c:pt idx="12">
                  <c:v>1.9840309438519601</c:v>
                </c:pt>
                <c:pt idx="13">
                  <c:v>1.9837926158046799</c:v>
                </c:pt>
                <c:pt idx="14">
                  <c:v>1.9834149138597199</c:v>
                </c:pt>
                <c:pt idx="15">
                  <c:v>1.98281635325646</c:v>
                </c:pt>
                <c:pt idx="16">
                  <c:v>1.98186784086934</c:v>
                </c:pt>
                <c:pt idx="17">
                  <c:v>1.9803649071795599</c:v>
                </c:pt>
                <c:pt idx="18">
                  <c:v>1.97798381431243</c:v>
                </c:pt>
                <c:pt idx="19">
                  <c:v>1.9742122859226701</c:v>
                </c:pt>
                <c:pt idx="20">
                  <c:v>1.9682404573257499</c:v>
                </c:pt>
                <c:pt idx="21">
                  <c:v>1.95878987913921</c:v>
                </c:pt>
                <c:pt idx="22">
                  <c:v>1.94384707260625</c:v>
                </c:pt>
                <c:pt idx="23">
                  <c:v>1.9202525315689001</c:v>
                </c:pt>
                <c:pt idx="24">
                  <c:v>1.88307698233887</c:v>
                </c:pt>
                <c:pt idx="25">
                  <c:v>1.82469954912809</c:v>
                </c:pt>
                <c:pt idx="26">
                  <c:v>1.73350408232903</c:v>
                </c:pt>
                <c:pt idx="27">
                  <c:v>1.5921705736528</c:v>
                </c:pt>
                <c:pt idx="28">
                  <c:v>1.3757340306701999</c:v>
                </c:pt>
                <c:pt idx="29">
                  <c:v>1.05000675509456</c:v>
                </c:pt>
                <c:pt idx="30">
                  <c:v>0.57159661816393903</c:v>
                </c:pt>
                <c:pt idx="31">
                  <c:v>-0.108819978344336</c:v>
                </c:pt>
                <c:pt idx="32">
                  <c:v>-1.0391041424738101</c:v>
                </c:pt>
                <c:pt idx="33">
                  <c:v>-2.2559201495667902</c:v>
                </c:pt>
                <c:pt idx="34">
                  <c:v>-3.7770235122427001</c:v>
                </c:pt>
                <c:pt idx="35">
                  <c:v>-5.5985820164028199</c:v>
                </c:pt>
                <c:pt idx="36">
                  <c:v>-7.6956205920482699</c:v>
                </c:pt>
                <c:pt idx="37">
                  <c:v>-10.021896341182201</c:v>
                </c:pt>
                <c:pt idx="38">
                  <c:v>-12.510232510244901</c:v>
                </c:pt>
                <c:pt idx="39">
                  <c:v>-15.0791317334936</c:v>
                </c:pt>
                <c:pt idx="40">
                  <c:v>-17.649235926190901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12-4065-AA3E-8B260921D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6500383"/>
        <c:axId val="905792575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</c:numCache>
            </c:numRef>
          </c:xVal>
          <c:yVal>
            <c:numRef>
              <c:f>Sheet1!$D$2:$D$42</c:f>
              <c:numCache>
                <c:formatCode>General</c:formatCode>
                <c:ptCount val="41"/>
                <c:pt idx="0">
                  <c:v>-4.8268754947440602E-2</c:v>
                </c:pt>
                <c:pt idx="1">
                  <c:v>-6.0766759284677702E-2</c:v>
                </c:pt>
                <c:pt idx="2">
                  <c:v>-7.6500811641076097E-2</c:v>
                </c:pt>
                <c:pt idx="3">
                  <c:v>-9.6308804195848002E-2</c:v>
                </c:pt>
                <c:pt idx="4">
                  <c:v>-0.121245577832617</c:v>
                </c:pt>
                <c:pt idx="5">
                  <c:v>-0.15263909281285901</c:v>
                </c:pt>
                <c:pt idx="6">
                  <c:v>-0.192161140617677</c:v>
                </c:pt>
                <c:pt idx="7">
                  <c:v>-0.24191635920490001</c:v>
                </c:pt>
                <c:pt idx="8">
                  <c:v>-0.30455428524849398</c:v>
                </c:pt>
                <c:pt idx="9">
                  <c:v>-0.38341039694719298</c:v>
                </c:pt>
                <c:pt idx="10">
                  <c:v>-0.482683631302461</c:v>
                </c:pt>
                <c:pt idx="11">
                  <c:v>-0.607659775156982</c:v>
                </c:pt>
                <c:pt idx="12">
                  <c:v>-0.76499251835558701</c:v>
                </c:pt>
                <c:pt idx="13">
                  <c:v>-0.96305692065362902</c:v>
                </c:pt>
                <c:pt idx="14">
                  <c:v>-1.2123936860278901</c:v>
                </c:pt>
                <c:pt idx="15">
                  <c:v>-1.5262670467733299</c:v>
                </c:pt>
                <c:pt idx="16">
                  <c:v>-1.92136425904573</c:v>
                </c:pt>
                <c:pt idx="17">
                  <c:v>-2.4186705593159101</c:v>
                </c:pt>
                <c:pt idx="18">
                  <c:v>-3.0445594092693802</c:v>
                </c:pt>
                <c:pt idx="19">
                  <c:v>-3.8321426471750599</c:v>
                </c:pt>
                <c:pt idx="20">
                  <c:v>-4.8229258179237</c:v>
                </c:pt>
                <c:pt idx="21">
                  <c:v>-6.0688043031151597</c:v>
                </c:pt>
                <c:pt idx="22">
                  <c:v>-7.6344036142389404</c:v>
                </c:pt>
                <c:pt idx="23">
                  <c:v>-9.5996889134566992</c:v>
                </c:pt>
                <c:pt idx="24">
                  <c:v>-12.062602450061799</c:v>
                </c:pt>
                <c:pt idx="25">
                  <c:v>-15.1411647584242</c:v>
                </c:pt>
                <c:pt idx="26">
                  <c:v>-18.973905164349699</c:v>
                </c:pt>
                <c:pt idx="27">
                  <c:v>-23.7166086249971</c:v>
                </c:pt>
                <c:pt idx="28">
                  <c:v>-29.532336361596599</c:v>
                </c:pt>
                <c:pt idx="29">
                  <c:v>-36.571299766959797</c:v>
                </c:pt>
                <c:pt idx="30">
                  <c:v>-44.939386388319299</c:v>
                </c:pt>
                <c:pt idx="31">
                  <c:v>-54.661370996222097</c:v>
                </c:pt>
                <c:pt idx="32">
                  <c:v>-65.655772010534704</c:v>
                </c:pt>
                <c:pt idx="33">
                  <c:v>-77.741961276818699</c:v>
                </c:pt>
                <c:pt idx="34">
                  <c:v>-90.682638919910701</c:v>
                </c:pt>
                <c:pt idx="35">
                  <c:v>-104.235937034863</c:v>
                </c:pt>
                <c:pt idx="36">
                  <c:v>-118.18771372151301</c:v>
                </c:pt>
                <c:pt idx="37">
                  <c:v>-132.36520831789201</c:v>
                </c:pt>
                <c:pt idx="38">
                  <c:v>-146.65317918726501</c:v>
                </c:pt>
                <c:pt idx="39">
                  <c:v>-161.01086957877899</c:v>
                </c:pt>
                <c:pt idx="40">
                  <c:v>-175.45923834836901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112-4065-AA3E-8B260921D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936799"/>
        <c:axId val="936494559"/>
      </c:scatterChart>
      <c:valAx>
        <c:axId val="936500383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周波数 </a:t>
                </a:r>
                <a:r>
                  <a:rPr lang="en-US" altLang="ja-JP"/>
                  <a:t>[GHz]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792575"/>
        <c:crossesAt val="-3"/>
        <c:crossBetween val="midCat"/>
      </c:valAx>
      <c:valAx>
        <c:axId val="905792575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6500383"/>
        <c:crossesAt val="1.0000000000000002E-2"/>
        <c:crossBetween val="midCat"/>
      </c:valAx>
      <c:valAx>
        <c:axId val="936494559"/>
        <c:scaling>
          <c:orientation val="minMax"/>
          <c:min val="-90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位相 </a:t>
                </a:r>
                <a:r>
                  <a:rPr lang="en-US" altLang="ja-JP"/>
                  <a:t>[°]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96936799"/>
        <c:crosses val="max"/>
        <c:crossBetween val="midCat"/>
      </c:valAx>
      <c:valAx>
        <c:axId val="1096936799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6494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2222222222222224"/>
          <c:y val="0.30980132691746864"/>
          <c:w val="0.1388888888888889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8285214348208"/>
          <c:y val="5.0925925925925923E-2"/>
          <c:w val="0.70626859142607179"/>
          <c:h val="0.74624234470691164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Sheet1!$B$2:$B$35</c:f>
              <c:numCache>
                <c:formatCode>General</c:formatCode>
                <c:ptCount val="34"/>
                <c:pt idx="0">
                  <c:v>4.6540334477715497</c:v>
                </c:pt>
                <c:pt idx="1">
                  <c:v>4.6540324548474503</c:v>
                </c:pt>
                <c:pt idx="2">
                  <c:v>4.6540308811753803</c:v>
                </c:pt>
                <c:pt idx="3">
                  <c:v>4.6540283870621098</c:v>
                </c:pt>
                <c:pt idx="4">
                  <c:v>4.6540244341718502</c:v>
                </c:pt>
                <c:pt idx="5">
                  <c:v>4.6540181692586797</c:v>
                </c:pt>
                <c:pt idx="6">
                  <c:v>4.6540082400589302</c:v>
                </c:pt>
                <c:pt idx="7">
                  <c:v>4.6539925033784</c:v>
                </c:pt>
                <c:pt idx="8">
                  <c:v>4.6539675625006396</c:v>
                </c:pt>
                <c:pt idx="9">
                  <c:v>4.6539280340873903</c:v>
                </c:pt>
                <c:pt idx="10">
                  <c:v>4.6538653863364603</c:v>
                </c:pt>
                <c:pt idx="11">
                  <c:v>4.6537660977015003</c:v>
                </c:pt>
                <c:pt idx="12">
                  <c:v>4.6536087392811698</c:v>
                </c:pt>
                <c:pt idx="13">
                  <c:v>4.6533593516815701</c:v>
                </c:pt>
                <c:pt idx="14">
                  <c:v>4.6529641207630403</c:v>
                </c:pt>
                <c:pt idx="15">
                  <c:v>4.6523377767505396</c:v>
                </c:pt>
                <c:pt idx="16">
                  <c:v>4.6513452259132402</c:v>
                </c:pt>
                <c:pt idx="17">
                  <c:v>4.6497724841640604</c:v>
                </c:pt>
                <c:pt idx="18">
                  <c:v>4.6472807233281204</c:v>
                </c:pt>
                <c:pt idx="19">
                  <c:v>4.6433337238138703</c:v>
                </c:pt>
                <c:pt idx="20">
                  <c:v>4.6370836064935999</c:v>
                </c:pt>
                <c:pt idx="21">
                  <c:v>4.6271915070057297</c:v>
                </c:pt>
                <c:pt idx="22">
                  <c:v>4.6115477846330597</c:v>
                </c:pt>
                <c:pt idx="23">
                  <c:v>4.5868395220335003</c:v>
                </c:pt>
                <c:pt idx="24">
                  <c:v>4.5478918856411896</c:v>
                </c:pt>
                <c:pt idx="25">
                  <c:v>4.4866891352409999</c:v>
                </c:pt>
                <c:pt idx="26">
                  <c:v>4.3909765389187001</c:v>
                </c:pt>
                <c:pt idx="27">
                  <c:v>4.2423953741686997</c:v>
                </c:pt>
                <c:pt idx="28">
                  <c:v>4.0142861912240804</c:v>
                </c:pt>
                <c:pt idx="29">
                  <c:v>3.6697138551139399</c:v>
                </c:pt>
                <c:pt idx="30">
                  <c:v>3.1609413681892198</c:v>
                </c:pt>
                <c:pt idx="31">
                  <c:v>2.4321576522941499</c:v>
                </c:pt>
                <c:pt idx="32">
                  <c:v>1.4268019112658501</c:v>
                </c:pt>
                <c:pt idx="33">
                  <c:v>8.3077910495575294E-2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96-4330-98D4-FCAEDE0E4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118560"/>
        <c:axId val="1842113568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Sheet1!$D$2:$D$35</c:f>
              <c:numCache>
                <c:formatCode>General</c:formatCode>
                <c:ptCount val="34"/>
                <c:pt idx="0">
                  <c:v>-5.1408378222406299E-2</c:v>
                </c:pt>
                <c:pt idx="1">
                  <c:v>-6.4719310798586296E-2</c:v>
                </c:pt>
                <c:pt idx="2">
                  <c:v>-8.1476779162574994E-2</c:v>
                </c:pt>
                <c:pt idx="3">
                  <c:v>-0.10257317611535299</c:v>
                </c:pt>
                <c:pt idx="4">
                  <c:v>-0.129131954748194</c:v>
                </c:pt>
                <c:pt idx="5">
                  <c:v>-0.16256745295346101</c:v>
                </c:pt>
                <c:pt idx="6">
                  <c:v>-0.204660205166211</c:v>
                </c:pt>
                <c:pt idx="7">
                  <c:v>-0.25765174853039902</c:v>
                </c:pt>
                <c:pt idx="8">
                  <c:v>-0.32436396542122498</c:v>
                </c:pt>
                <c:pt idx="9">
                  <c:v>-0.408349304094757</c:v>
                </c:pt>
                <c:pt idx="10">
                  <c:v>-0.51407985002173495</c:v>
                </c:pt>
                <c:pt idx="11">
                  <c:v>-0.64718526229559603</c:v>
                </c:pt>
                <c:pt idx="12">
                  <c:v>-0.81475213768446697</c:v>
                </c:pt>
                <c:pt idx="13">
                  <c:v>-1.0257005282862801</c:v>
                </c:pt>
                <c:pt idx="14">
                  <c:v>-1.29125723241002</c:v>
                </c:pt>
                <c:pt idx="15">
                  <c:v>-1.6255502031326099</c:v>
                </c:pt>
                <c:pt idx="16">
                  <c:v>-2.0463540147882302</c:v>
                </c:pt>
                <c:pt idx="17">
                  <c:v>-2.5760226717452102</c:v>
                </c:pt>
                <c:pt idx="18">
                  <c:v>-3.2426526402303701</c:v>
                </c:pt>
                <c:pt idx="19">
                  <c:v>-4.0815245386269901</c:v>
                </c:pt>
                <c:pt idx="20">
                  <c:v>-5.1368735042736402</c:v>
                </c:pt>
                <c:pt idx="21">
                  <c:v>-6.4640296908148702</c:v>
                </c:pt>
                <c:pt idx="22">
                  <c:v>-8.1319392487912907</c:v>
                </c:pt>
                <c:pt idx="23">
                  <c:v>-10.225998736901101</c:v>
                </c:pt>
                <c:pt idx="24">
                  <c:v>-12.8509691145827</c:v>
                </c:pt>
                <c:pt idx="25">
                  <c:v>-16.133407827550901</c:v>
                </c:pt>
                <c:pt idx="26">
                  <c:v>-20.222469553433399</c:v>
                </c:pt>
                <c:pt idx="27">
                  <c:v>-25.2869953301668</c:v>
                </c:pt>
                <c:pt idx="28">
                  <c:v>-31.505643449651899</c:v>
                </c:pt>
                <c:pt idx="29">
                  <c:v>-39.046127118976699</c:v>
                </c:pt>
                <c:pt idx="30">
                  <c:v>-48.031280908244703</c:v>
                </c:pt>
                <c:pt idx="31">
                  <c:v>-58.496288310280796</c:v>
                </c:pt>
                <c:pt idx="32">
                  <c:v>-70.3526178207524</c:v>
                </c:pt>
                <c:pt idx="33">
                  <c:v>-83.520091837017603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96-4330-98D4-FCAEDE0E4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5571888"/>
        <c:axId val="62301792"/>
      </c:scatterChart>
      <c:valAx>
        <c:axId val="1842118560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周波数 </a:t>
                </a:r>
                <a:r>
                  <a:rPr lang="en-US" altLang="ja-JP"/>
                  <a:t>[GHz]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113568"/>
        <c:crosses val="autoZero"/>
        <c:crossBetween val="midCat"/>
      </c:valAx>
      <c:valAx>
        <c:axId val="184211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118560"/>
        <c:crossesAt val="1.0000000000000002E-2"/>
        <c:crossBetween val="midCat"/>
      </c:valAx>
      <c:valAx>
        <c:axId val="623017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位相 </a:t>
                </a:r>
                <a:r>
                  <a:rPr lang="en-US" altLang="ja-JP"/>
                  <a:t>[°]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25571888"/>
        <c:crosses val="max"/>
        <c:crossBetween val="midCat"/>
      </c:valAx>
      <c:valAx>
        <c:axId val="2025571888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3017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833333333333335"/>
          <c:y val="0.61127697579469231"/>
          <c:w val="0.1388888888888889"/>
          <c:h val="0.157075678040244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2537182852143"/>
          <c:y val="8.1169072615923002E-2"/>
          <c:w val="0.72670844269466328"/>
          <c:h val="0.70032042869641298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Sheet1!$B$2:$B$35</c:f>
              <c:numCache>
                <c:formatCode>General</c:formatCode>
                <c:ptCount val="34"/>
                <c:pt idx="0">
                  <c:v>5.1236515296780496</c:v>
                </c:pt>
                <c:pt idx="1">
                  <c:v>5.1236505151320504</c:v>
                </c:pt>
                <c:pt idx="2">
                  <c:v>5.1236489071629903</c:v>
                </c:pt>
                <c:pt idx="3">
                  <c:v>5.1236463587259102</c:v>
                </c:pt>
                <c:pt idx="4">
                  <c:v>5.1236423197073204</c:v>
                </c:pt>
                <c:pt idx="5">
                  <c:v>5.1236359183109998</c:v>
                </c:pt>
                <c:pt idx="6">
                  <c:v>5.1236257727916197</c:v>
                </c:pt>
                <c:pt idx="7">
                  <c:v>5.1236096932592901</c:v>
                </c:pt>
                <c:pt idx="8">
                  <c:v>5.1235842090200396</c:v>
                </c:pt>
                <c:pt idx="9">
                  <c:v>5.1235438194287104</c:v>
                </c:pt>
                <c:pt idx="10">
                  <c:v>5.1234798068295602</c:v>
                </c:pt>
                <c:pt idx="11">
                  <c:v>5.1233783550979304</c:v>
                </c:pt>
                <c:pt idx="12">
                  <c:v>5.1232175685127199</c:v>
                </c:pt>
                <c:pt idx="13">
                  <c:v>5.12296274791054</c:v>
                </c:pt>
                <c:pt idx="14">
                  <c:v>5.1225589069715696</c:v>
                </c:pt>
                <c:pt idx="15">
                  <c:v>5.1219189187531802</c:v>
                </c:pt>
                <c:pt idx="16">
                  <c:v>5.1209047477149001</c:v>
                </c:pt>
                <c:pt idx="17">
                  <c:v>5.1192977513135904</c:v>
                </c:pt>
                <c:pt idx="18">
                  <c:v>5.1167517283179702</c:v>
                </c:pt>
                <c:pt idx="19">
                  <c:v>5.11271879872975</c:v>
                </c:pt>
                <c:pt idx="20">
                  <c:v>5.1063326661290596</c:v>
                </c:pt>
                <c:pt idx="21">
                  <c:v>5.09622543419185</c:v>
                </c:pt>
                <c:pt idx="22">
                  <c:v>5.0802418422288698</c:v>
                </c:pt>
                <c:pt idx="23">
                  <c:v>5.0549976429144898</c:v>
                </c:pt>
                <c:pt idx="24">
                  <c:v>5.0152073449839802</c:v>
                </c:pt>
                <c:pt idx="25">
                  <c:v>4.9526856411333497</c:v>
                </c:pt>
                <c:pt idx="26">
                  <c:v>4.8549229143018797</c:v>
                </c:pt>
                <c:pt idx="27">
                  <c:v>4.7031885719345699</c:v>
                </c:pt>
                <c:pt idx="28">
                  <c:v>4.4703048798752896</c:v>
                </c:pt>
                <c:pt idx="29">
                  <c:v>4.1186626606869803</c:v>
                </c:pt>
                <c:pt idx="30">
                  <c:v>3.59973445138424</c:v>
                </c:pt>
                <c:pt idx="31">
                  <c:v>2.8569162323480501</c:v>
                </c:pt>
                <c:pt idx="32">
                  <c:v>1.8330367609217599</c:v>
                </c:pt>
                <c:pt idx="33">
                  <c:v>0.46582749818872898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7C-4E56-931F-8E427D3E6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890783"/>
        <c:axId val="152887039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Sheet1!$A$2:$A$35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Sheet1!$D$2:$D$35</c:f>
              <c:numCache>
                <c:formatCode>General</c:formatCode>
                <c:ptCount val="34"/>
                <c:pt idx="0">
                  <c:v>-5.2077847423780098E-2</c:v>
                </c:pt>
                <c:pt idx="1">
                  <c:v>-6.5562122510393506E-2</c:v>
                </c:pt>
                <c:pt idx="2">
                  <c:v>-8.2537816087741897E-2</c:v>
                </c:pt>
                <c:pt idx="3">
                  <c:v>-0.103908942151855</c:v>
                </c:pt>
                <c:pt idx="4">
                  <c:v>-0.130813583934133</c:v>
                </c:pt>
                <c:pt idx="5">
                  <c:v>-0.16468449742874899</c:v>
                </c:pt>
                <c:pt idx="6">
                  <c:v>-0.20732540377960301</c:v>
                </c:pt>
                <c:pt idx="7">
                  <c:v>-0.26100702985500102</c:v>
                </c:pt>
                <c:pt idx="8">
                  <c:v>-0.32858800449374598</c:v>
                </c:pt>
                <c:pt idx="9">
                  <c:v>-0.41366703456853399</c:v>
                </c:pt>
                <c:pt idx="10">
                  <c:v>-0.520774436832248</c:v>
                </c:pt>
                <c:pt idx="11">
                  <c:v>-0.65561316950847703</c:v>
                </c:pt>
                <c:pt idx="12">
                  <c:v>-0.82536208813114098</c:v>
                </c:pt>
                <c:pt idx="13">
                  <c:v>-1.0390573530565801</c:v>
                </c:pt>
                <c:pt idx="14">
                  <c:v>-1.3080718571418899</c:v>
                </c:pt>
                <c:pt idx="15">
                  <c:v>-1.6467173218503199</c:v>
                </c:pt>
                <c:pt idx="16">
                  <c:v>-2.0729993656283301</c:v>
                </c:pt>
                <c:pt idx="17">
                  <c:v>-2.6095622490571699</c:v>
                </c:pt>
                <c:pt idx="18">
                  <c:v>-3.2848666319620801</c:v>
                </c:pt>
                <c:pt idx="19">
                  <c:v>-4.1346492025564201</c:v>
                </c:pt>
                <c:pt idx="20">
                  <c:v>-5.2037144415160501</c:v>
                </c:pt>
                <c:pt idx="21">
                  <c:v>-6.5480997179154397</c:v>
                </c:pt>
                <c:pt idx="22">
                  <c:v>-8.2376226594453392</c:v>
                </c:pt>
                <c:pt idx="23">
                  <c:v>-10.358739925647701</c:v>
                </c:pt>
                <c:pt idx="24">
                  <c:v>-13.0174750311526</c:v>
                </c:pt>
                <c:pt idx="25">
                  <c:v>-16.341836767002398</c:v>
                </c:pt>
                <c:pt idx="26">
                  <c:v>-20.4825480966425</c:v>
                </c:pt>
                <c:pt idx="27">
                  <c:v>-25.6099562581967</c:v>
                </c:pt>
                <c:pt idx="28">
                  <c:v>-31.9038143384963</c:v>
                </c:pt>
                <c:pt idx="29">
                  <c:v>-39.531952524207099</c:v>
                </c:pt>
                <c:pt idx="30">
                  <c:v>-48.615604193170697</c:v>
                </c:pt>
                <c:pt idx="31">
                  <c:v>-59.185935608556797</c:v>
                </c:pt>
                <c:pt idx="32">
                  <c:v>-71.147672516880306</c:v>
                </c:pt>
                <c:pt idx="33">
                  <c:v>-84.4123941631685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7C-4E56-931F-8E427D3E6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313919"/>
        <c:axId val="248309759"/>
      </c:scatterChart>
      <c:valAx>
        <c:axId val="152890783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周波数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[GHz]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2887039"/>
        <c:crosses val="autoZero"/>
        <c:crossBetween val="midCat"/>
      </c:valAx>
      <c:valAx>
        <c:axId val="1528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1536964129483815E-2"/>
              <c:y val="0.3353337943519268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2890783"/>
        <c:crossesAt val="1.0000000000000002E-2"/>
        <c:crossBetween val="midCat"/>
      </c:valAx>
      <c:valAx>
        <c:axId val="248309759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位相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[°]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48313919"/>
        <c:crosses val="max"/>
        <c:crossBetween val="midCat"/>
      </c:valAx>
      <c:valAx>
        <c:axId val="248313919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83097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555555555555558"/>
          <c:y val="0.55616704718319954"/>
          <c:w val="0.1388888888888889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3049-1B28-133F-6523-C2FFE5BB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441094" cy="1470025"/>
          </a:xfrm>
        </p:spPr>
        <p:txBody>
          <a:bodyPr/>
          <a:lstStyle/>
          <a:p>
            <a:pPr algn="ctr"/>
            <a:r>
              <a:rPr lang="ja-JP" altLang="en-US" dirty="0"/>
              <a:t>２入力乗算回路の並列化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43A32-4E19-9CF4-18A1-BE32B9B8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草野圭祐</a:t>
            </a:r>
          </a:p>
        </p:txBody>
      </p:sp>
    </p:spTree>
    <p:extLst>
      <p:ext uri="{BB962C8B-B14F-4D97-AF65-F5344CB8AC3E}">
        <p14:creationId xmlns:p14="http://schemas.microsoft.com/office/powerpoint/2010/main" val="296949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ja-JP" altLang="en-US" dirty="0"/>
              <a:t>外側で電流を加算するパターンについて　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911425" y="1317227"/>
            <a:ext cx="5775752" cy="4829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1113974" y="47915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1149995" y="47915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矢印コネクタ 6"/>
          <p:cNvCxnSpPr/>
          <p:nvPr/>
        </p:nvCxnSpPr>
        <p:spPr bwMode="auto">
          <a:xfrm>
            <a:off x="1149995" y="499940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V="1">
            <a:off x="1149995" y="479158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1257995" y="45837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1255159" y="499940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 flipV="1">
            <a:off x="1005974" y="489549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1669606" y="539287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705627" y="539287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1705627" y="560068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 flipV="1">
            <a:off x="1705627" y="539287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810791" y="518782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1810791" y="560068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V="1">
            <a:off x="1561606" y="549678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 flipV="1">
            <a:off x="1255159" y="5197524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10447" y="477218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2546468" y="477218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/>
          <p:nvPr/>
        </p:nvCxnSpPr>
        <p:spPr bwMode="auto">
          <a:xfrm flipH="1">
            <a:off x="2366447" y="4980003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 flipV="1">
            <a:off x="2402447" y="477218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flipV="1">
            <a:off x="2545030" y="487609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2402447" y="498000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25700" y="416397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861721" y="416397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861721" y="4371792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 flipV="1">
            <a:off x="861721" y="416397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 flipH="1">
            <a:off x="970511" y="3075006"/>
            <a:ext cx="1320" cy="10820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966885" y="43717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V="1">
            <a:off x="717700" y="426788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966885" y="4576837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>
            <a:off x="1651432" y="41570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1687453" y="41570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矢印コネクタ 35"/>
          <p:cNvCxnSpPr/>
          <p:nvPr/>
        </p:nvCxnSpPr>
        <p:spPr bwMode="auto">
          <a:xfrm flipH="1">
            <a:off x="1507432" y="4364862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 flipV="1">
            <a:off x="1543432" y="415704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 flipH="1">
            <a:off x="1546073" y="3805141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1543432" y="436486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 flipV="1">
            <a:off x="1702791" y="4244327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2011683" y="415704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>
            <a:off x="2047704" y="415704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/>
          <p:nvPr/>
        </p:nvCxnSpPr>
        <p:spPr bwMode="auto">
          <a:xfrm>
            <a:off x="2047704" y="4364865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 flipV="1">
            <a:off x="2047704" y="4157046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/>
          <p:nvPr/>
        </p:nvCxnSpPr>
        <p:spPr bwMode="auto">
          <a:xfrm>
            <a:off x="2155704" y="394922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/>
          <p:nvPr/>
        </p:nvCxnSpPr>
        <p:spPr bwMode="auto">
          <a:xfrm>
            <a:off x="2152868" y="436486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/>
          <p:cNvCxnSpPr/>
          <p:nvPr/>
        </p:nvCxnSpPr>
        <p:spPr bwMode="auto">
          <a:xfrm>
            <a:off x="2152868" y="4569910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2837415" y="41501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2873436" y="41501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/>
          <p:nvPr/>
        </p:nvCxnSpPr>
        <p:spPr bwMode="auto">
          <a:xfrm flipH="1">
            <a:off x="2693415" y="4357935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 flipV="1">
            <a:off x="2729415" y="415011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9415" y="43579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2888774" y="424432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>
            <a:off x="2402447" y="45837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 bwMode="auto">
          <a:xfrm>
            <a:off x="4359914" y="228528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 bwMode="auto">
          <a:xfrm>
            <a:off x="2718177" y="3450464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 flipV="1">
            <a:off x="1543432" y="3807906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966884" y="3949228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楕円 58"/>
          <p:cNvSpPr/>
          <p:nvPr/>
        </p:nvSpPr>
        <p:spPr bwMode="auto">
          <a:xfrm>
            <a:off x="938910" y="392706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689081" y="377604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1788625" y="517535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2" name="楕円 61"/>
          <p:cNvSpPr/>
          <p:nvPr/>
        </p:nvSpPr>
        <p:spPr bwMode="auto">
          <a:xfrm>
            <a:off x="2373352" y="4545662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3" name="楕円 62"/>
          <p:cNvSpPr/>
          <p:nvPr/>
        </p:nvSpPr>
        <p:spPr bwMode="auto">
          <a:xfrm>
            <a:off x="1213413" y="455535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64" name="直線コネクタ 63"/>
          <p:cNvCxnSpPr/>
          <p:nvPr/>
        </p:nvCxnSpPr>
        <p:spPr bwMode="auto">
          <a:xfrm>
            <a:off x="4290741" y="47888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/>
          <p:nvPr/>
        </p:nvCxnSpPr>
        <p:spPr bwMode="auto">
          <a:xfrm>
            <a:off x="4326762" y="47888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矢印コネクタ 65"/>
          <p:cNvCxnSpPr/>
          <p:nvPr/>
        </p:nvCxnSpPr>
        <p:spPr bwMode="auto">
          <a:xfrm>
            <a:off x="4326762" y="499662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 flipV="1">
            <a:off x="4326762" y="478881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/>
          <p:nvPr/>
        </p:nvCxnSpPr>
        <p:spPr bwMode="auto">
          <a:xfrm>
            <a:off x="4434762" y="45809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4431926" y="499662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 flipV="1">
            <a:off x="4182741" y="489272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/>
          <p:nvPr/>
        </p:nvCxnSpPr>
        <p:spPr bwMode="auto">
          <a:xfrm>
            <a:off x="4846373" y="539009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4882394" y="539009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矢印コネクタ 72"/>
          <p:cNvCxnSpPr/>
          <p:nvPr/>
        </p:nvCxnSpPr>
        <p:spPr bwMode="auto">
          <a:xfrm>
            <a:off x="4882394" y="559791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 flipV="1">
            <a:off x="4882394" y="539009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4987558" y="518505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4987558" y="559791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 flipV="1">
            <a:off x="4738373" y="549400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/>
          <p:nvPr/>
        </p:nvCxnSpPr>
        <p:spPr bwMode="auto">
          <a:xfrm flipV="1">
            <a:off x="4431926" y="5194749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/>
          <p:nvPr/>
        </p:nvCxnSpPr>
        <p:spPr bwMode="auto">
          <a:xfrm>
            <a:off x="5687214" y="476941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5723235" y="476941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矢印コネクタ 80"/>
          <p:cNvCxnSpPr/>
          <p:nvPr/>
        </p:nvCxnSpPr>
        <p:spPr bwMode="auto">
          <a:xfrm flipH="1">
            <a:off x="5543214" y="4977228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 flipV="1">
            <a:off x="5579214" y="476941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 flipV="1">
            <a:off x="5721797" y="487331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/>
          <p:cNvCxnSpPr/>
          <p:nvPr/>
        </p:nvCxnSpPr>
        <p:spPr bwMode="auto">
          <a:xfrm>
            <a:off x="5579214" y="497722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>
            <a:off x="4002467" y="416119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>
            <a:off x="4038488" y="416119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/>
          <p:nvPr/>
        </p:nvCxnSpPr>
        <p:spPr bwMode="auto">
          <a:xfrm>
            <a:off x="4038488" y="4369017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/>
          <p:cNvCxnSpPr/>
          <p:nvPr/>
        </p:nvCxnSpPr>
        <p:spPr bwMode="auto">
          <a:xfrm flipV="1">
            <a:off x="4038488" y="416119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コネクタ 88"/>
          <p:cNvCxnSpPr/>
          <p:nvPr/>
        </p:nvCxnSpPr>
        <p:spPr bwMode="auto">
          <a:xfrm>
            <a:off x="4141876" y="3081198"/>
            <a:ext cx="0" cy="10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/>
          <p:nvPr/>
        </p:nvCxnSpPr>
        <p:spPr bwMode="auto">
          <a:xfrm>
            <a:off x="4143652" y="43690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 flipV="1">
            <a:off x="3894467" y="426510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4143652" y="4574062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>
            <a:off x="4828199" y="415426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4864220" y="415426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矢印コネクタ 94"/>
          <p:cNvCxnSpPr/>
          <p:nvPr/>
        </p:nvCxnSpPr>
        <p:spPr bwMode="auto">
          <a:xfrm flipH="1">
            <a:off x="4684199" y="4362087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/>
          <p:nvPr/>
        </p:nvCxnSpPr>
        <p:spPr bwMode="auto">
          <a:xfrm flipV="1">
            <a:off x="4720199" y="415426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/>
          <p:nvPr/>
        </p:nvCxnSpPr>
        <p:spPr bwMode="auto">
          <a:xfrm flipH="1">
            <a:off x="4722840" y="3802366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/>
          <p:cNvCxnSpPr/>
          <p:nvPr/>
        </p:nvCxnSpPr>
        <p:spPr bwMode="auto">
          <a:xfrm>
            <a:off x="4720199" y="436208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/>
          <p:nvPr/>
        </p:nvCxnSpPr>
        <p:spPr bwMode="auto">
          <a:xfrm flipV="1">
            <a:off x="4879558" y="4241552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コネクタ 99"/>
          <p:cNvCxnSpPr/>
          <p:nvPr/>
        </p:nvCxnSpPr>
        <p:spPr bwMode="auto">
          <a:xfrm>
            <a:off x="5188450" y="415427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コネクタ 100"/>
          <p:cNvCxnSpPr/>
          <p:nvPr/>
        </p:nvCxnSpPr>
        <p:spPr bwMode="auto">
          <a:xfrm>
            <a:off x="5224471" y="415427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/>
          <p:cNvCxnSpPr/>
          <p:nvPr/>
        </p:nvCxnSpPr>
        <p:spPr bwMode="auto">
          <a:xfrm>
            <a:off x="5224471" y="4362090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 flipV="1">
            <a:off x="5224471" y="4154271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5332471" y="394645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5329635" y="436209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コネクタ 105"/>
          <p:cNvCxnSpPr/>
          <p:nvPr/>
        </p:nvCxnSpPr>
        <p:spPr bwMode="auto">
          <a:xfrm>
            <a:off x="5329635" y="4567135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コネクタ 106"/>
          <p:cNvCxnSpPr/>
          <p:nvPr/>
        </p:nvCxnSpPr>
        <p:spPr bwMode="auto">
          <a:xfrm>
            <a:off x="6014182" y="41473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コネクタ 107"/>
          <p:cNvCxnSpPr/>
          <p:nvPr/>
        </p:nvCxnSpPr>
        <p:spPr bwMode="auto">
          <a:xfrm>
            <a:off x="6050203" y="41473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矢印コネクタ 108"/>
          <p:cNvCxnSpPr/>
          <p:nvPr/>
        </p:nvCxnSpPr>
        <p:spPr bwMode="auto">
          <a:xfrm flipH="1">
            <a:off x="5870182" y="4355160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 flipV="1">
            <a:off x="5906182" y="414734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5906182" y="43551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/>
          <p:cNvCxnSpPr/>
          <p:nvPr/>
        </p:nvCxnSpPr>
        <p:spPr bwMode="auto">
          <a:xfrm flipV="1">
            <a:off x="6065541" y="424155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5579214" y="45809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5894944" y="3447689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/>
          <p:cNvCxnSpPr/>
          <p:nvPr/>
        </p:nvCxnSpPr>
        <p:spPr bwMode="auto">
          <a:xfrm flipV="1">
            <a:off x="4720199" y="3805131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/>
          <p:nvPr/>
        </p:nvCxnSpPr>
        <p:spPr bwMode="auto">
          <a:xfrm>
            <a:off x="4143651" y="3946453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楕円 116"/>
          <p:cNvSpPr/>
          <p:nvPr/>
        </p:nvSpPr>
        <p:spPr bwMode="auto">
          <a:xfrm>
            <a:off x="4115677" y="392428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8" name="楕円 117"/>
          <p:cNvSpPr/>
          <p:nvPr/>
        </p:nvSpPr>
        <p:spPr bwMode="auto">
          <a:xfrm>
            <a:off x="5865848" y="377327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9" name="楕円 118"/>
          <p:cNvSpPr/>
          <p:nvPr/>
        </p:nvSpPr>
        <p:spPr bwMode="auto">
          <a:xfrm>
            <a:off x="4965392" y="517257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0" name="楕円 119"/>
          <p:cNvSpPr/>
          <p:nvPr/>
        </p:nvSpPr>
        <p:spPr bwMode="auto">
          <a:xfrm>
            <a:off x="5550119" y="454288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1" name="楕円 120"/>
          <p:cNvSpPr/>
          <p:nvPr/>
        </p:nvSpPr>
        <p:spPr bwMode="auto">
          <a:xfrm>
            <a:off x="4390180" y="455258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2" name="直線コネクタ 121"/>
          <p:cNvCxnSpPr/>
          <p:nvPr/>
        </p:nvCxnSpPr>
        <p:spPr bwMode="auto">
          <a:xfrm>
            <a:off x="968614" y="3075006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コネクタ 122"/>
          <p:cNvCxnSpPr/>
          <p:nvPr/>
        </p:nvCxnSpPr>
        <p:spPr bwMode="auto">
          <a:xfrm>
            <a:off x="2729415" y="3447689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コネクタ 123"/>
          <p:cNvCxnSpPr/>
          <p:nvPr/>
        </p:nvCxnSpPr>
        <p:spPr bwMode="auto">
          <a:xfrm flipH="1">
            <a:off x="2714705" y="2522211"/>
            <a:ext cx="0" cy="552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/>
          <p:nvPr/>
        </p:nvCxnSpPr>
        <p:spPr bwMode="auto">
          <a:xfrm>
            <a:off x="4431926" y="2522211"/>
            <a:ext cx="0" cy="925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正方形/長方形 125"/>
          <p:cNvSpPr/>
          <p:nvPr/>
        </p:nvSpPr>
        <p:spPr bwMode="auto">
          <a:xfrm>
            <a:off x="2653030" y="228528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7" name="直線コネクタ 126"/>
          <p:cNvCxnSpPr/>
          <p:nvPr/>
        </p:nvCxnSpPr>
        <p:spPr bwMode="auto">
          <a:xfrm>
            <a:off x="2725040" y="208163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/>
          <p:nvPr/>
        </p:nvCxnSpPr>
        <p:spPr bwMode="auto">
          <a:xfrm>
            <a:off x="1608543" y="2081637"/>
            <a:ext cx="40786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4431924" y="208163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楕円 129"/>
          <p:cNvSpPr/>
          <p:nvPr/>
        </p:nvSpPr>
        <p:spPr bwMode="auto">
          <a:xfrm>
            <a:off x="2689081" y="304035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1" name="楕円 130"/>
          <p:cNvSpPr/>
          <p:nvPr/>
        </p:nvSpPr>
        <p:spPr bwMode="auto">
          <a:xfrm>
            <a:off x="2683297" y="2064298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2" name="楕円 131"/>
          <p:cNvSpPr/>
          <p:nvPr/>
        </p:nvSpPr>
        <p:spPr bwMode="auto">
          <a:xfrm>
            <a:off x="4405552" y="340404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3" name="楕円 132"/>
          <p:cNvSpPr/>
          <p:nvPr/>
        </p:nvSpPr>
        <p:spPr bwMode="auto">
          <a:xfrm>
            <a:off x="4390180" y="206709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4" name="直線コネクタ 133"/>
          <p:cNvCxnSpPr>
            <a:endCxn id="430" idx="6"/>
          </p:cNvCxnSpPr>
          <p:nvPr/>
        </p:nvCxnSpPr>
        <p:spPr bwMode="auto">
          <a:xfrm flipV="1">
            <a:off x="2725040" y="2644201"/>
            <a:ext cx="435644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コネクタ 134"/>
          <p:cNvCxnSpPr/>
          <p:nvPr/>
        </p:nvCxnSpPr>
        <p:spPr bwMode="auto">
          <a:xfrm flipV="1">
            <a:off x="4431924" y="3040016"/>
            <a:ext cx="2657387" cy="34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4912241" y="3053811"/>
                <a:ext cx="110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41" y="3053811"/>
                <a:ext cx="11019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4963600" y="2268517"/>
                <a:ext cx="110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0" y="2268517"/>
                <a:ext cx="1101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980475" y="1882425"/>
                <a:ext cx="66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5" y="1882425"/>
                <a:ext cx="66286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楕円 138"/>
          <p:cNvSpPr/>
          <p:nvPr/>
        </p:nvSpPr>
        <p:spPr bwMode="auto">
          <a:xfrm>
            <a:off x="2689081" y="265173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0" name="楕円 139"/>
          <p:cNvSpPr/>
          <p:nvPr/>
        </p:nvSpPr>
        <p:spPr bwMode="auto">
          <a:xfrm>
            <a:off x="4401055" y="30168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2705746" y="2187913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46" y="2187913"/>
                <a:ext cx="500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正方形/長方形 141"/>
          <p:cNvSpPr/>
          <p:nvPr/>
        </p:nvSpPr>
        <p:spPr bwMode="auto">
          <a:xfrm>
            <a:off x="510274" y="1579090"/>
            <a:ext cx="5918820" cy="4829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3" name="直線コネクタ 142"/>
          <p:cNvCxnSpPr/>
          <p:nvPr/>
        </p:nvCxnSpPr>
        <p:spPr bwMode="auto">
          <a:xfrm>
            <a:off x="1226459" y="49076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コネクタ 143"/>
          <p:cNvCxnSpPr/>
          <p:nvPr/>
        </p:nvCxnSpPr>
        <p:spPr bwMode="auto">
          <a:xfrm>
            <a:off x="1262480" y="49076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/>
          <p:cNvCxnSpPr/>
          <p:nvPr/>
        </p:nvCxnSpPr>
        <p:spPr bwMode="auto">
          <a:xfrm>
            <a:off x="1262480" y="511545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/>
          <p:nvPr/>
        </p:nvCxnSpPr>
        <p:spPr bwMode="auto">
          <a:xfrm flipV="1">
            <a:off x="1262480" y="490763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コネクタ 146"/>
          <p:cNvCxnSpPr/>
          <p:nvPr/>
        </p:nvCxnSpPr>
        <p:spPr bwMode="auto">
          <a:xfrm>
            <a:off x="1370480" y="46998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コネクタ 147"/>
          <p:cNvCxnSpPr/>
          <p:nvPr/>
        </p:nvCxnSpPr>
        <p:spPr bwMode="auto">
          <a:xfrm>
            <a:off x="1367644" y="511545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線コネクタ 148"/>
          <p:cNvCxnSpPr/>
          <p:nvPr/>
        </p:nvCxnSpPr>
        <p:spPr bwMode="auto">
          <a:xfrm flipV="1">
            <a:off x="1118459" y="501154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/>
          <p:cNvCxnSpPr/>
          <p:nvPr/>
        </p:nvCxnSpPr>
        <p:spPr bwMode="auto">
          <a:xfrm>
            <a:off x="1782091" y="550892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/>
          <p:cNvCxnSpPr/>
          <p:nvPr/>
        </p:nvCxnSpPr>
        <p:spPr bwMode="auto">
          <a:xfrm>
            <a:off x="1818112" y="550892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矢印コネクタ 151"/>
          <p:cNvCxnSpPr/>
          <p:nvPr/>
        </p:nvCxnSpPr>
        <p:spPr bwMode="auto">
          <a:xfrm>
            <a:off x="1818112" y="571673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コネクタ 152"/>
          <p:cNvCxnSpPr/>
          <p:nvPr/>
        </p:nvCxnSpPr>
        <p:spPr bwMode="auto">
          <a:xfrm flipV="1">
            <a:off x="1818112" y="550892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>
            <a:off x="1923276" y="530387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線コネクタ 154"/>
          <p:cNvCxnSpPr/>
          <p:nvPr/>
        </p:nvCxnSpPr>
        <p:spPr bwMode="auto">
          <a:xfrm>
            <a:off x="1923276" y="571673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コネクタ 155"/>
          <p:cNvCxnSpPr/>
          <p:nvPr/>
        </p:nvCxnSpPr>
        <p:spPr bwMode="auto">
          <a:xfrm>
            <a:off x="1563537" y="5611272"/>
            <a:ext cx="218554" cy="15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/>
          <p:nvPr/>
        </p:nvCxnSpPr>
        <p:spPr bwMode="auto">
          <a:xfrm flipV="1">
            <a:off x="1367644" y="5313574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コネクタ 157"/>
          <p:cNvCxnSpPr/>
          <p:nvPr/>
        </p:nvCxnSpPr>
        <p:spPr bwMode="auto">
          <a:xfrm>
            <a:off x="2622932" y="4888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線コネクタ 158"/>
          <p:cNvCxnSpPr/>
          <p:nvPr/>
        </p:nvCxnSpPr>
        <p:spPr bwMode="auto">
          <a:xfrm>
            <a:off x="2658953" y="4888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矢印コネクタ 159"/>
          <p:cNvCxnSpPr/>
          <p:nvPr/>
        </p:nvCxnSpPr>
        <p:spPr bwMode="auto">
          <a:xfrm flipH="1">
            <a:off x="2478932" y="5096053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 flipV="1">
            <a:off x="2514932" y="488823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 flipV="1">
            <a:off x="2657515" y="499214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コネクタ 162"/>
          <p:cNvCxnSpPr/>
          <p:nvPr/>
        </p:nvCxnSpPr>
        <p:spPr bwMode="auto">
          <a:xfrm>
            <a:off x="2514932" y="509605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コネクタ 163"/>
          <p:cNvCxnSpPr/>
          <p:nvPr/>
        </p:nvCxnSpPr>
        <p:spPr bwMode="auto">
          <a:xfrm>
            <a:off x="938185" y="428002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コネクタ 164"/>
          <p:cNvCxnSpPr/>
          <p:nvPr/>
        </p:nvCxnSpPr>
        <p:spPr bwMode="auto">
          <a:xfrm>
            <a:off x="974206" y="428002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矢印コネクタ 165"/>
          <p:cNvCxnSpPr/>
          <p:nvPr/>
        </p:nvCxnSpPr>
        <p:spPr bwMode="auto">
          <a:xfrm>
            <a:off x="974206" y="4487842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コネクタ 166"/>
          <p:cNvCxnSpPr/>
          <p:nvPr/>
        </p:nvCxnSpPr>
        <p:spPr bwMode="auto">
          <a:xfrm flipV="1">
            <a:off x="974206" y="428002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コネクタ 167"/>
          <p:cNvCxnSpPr/>
          <p:nvPr/>
        </p:nvCxnSpPr>
        <p:spPr bwMode="auto">
          <a:xfrm flipH="1">
            <a:off x="1082996" y="3191056"/>
            <a:ext cx="1320" cy="10820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コネクタ 168"/>
          <p:cNvCxnSpPr/>
          <p:nvPr/>
        </p:nvCxnSpPr>
        <p:spPr bwMode="auto">
          <a:xfrm>
            <a:off x="1079370" y="44878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コネクタ 169"/>
          <p:cNvCxnSpPr/>
          <p:nvPr/>
        </p:nvCxnSpPr>
        <p:spPr bwMode="auto">
          <a:xfrm flipV="1">
            <a:off x="743742" y="4383933"/>
            <a:ext cx="194443" cy="68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線コネクタ 170"/>
          <p:cNvCxnSpPr/>
          <p:nvPr/>
        </p:nvCxnSpPr>
        <p:spPr bwMode="auto">
          <a:xfrm>
            <a:off x="1079370" y="4692887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線コネクタ 171"/>
          <p:cNvCxnSpPr/>
          <p:nvPr/>
        </p:nvCxnSpPr>
        <p:spPr bwMode="auto">
          <a:xfrm>
            <a:off x="1763917" y="427309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コネクタ 172"/>
          <p:cNvCxnSpPr/>
          <p:nvPr/>
        </p:nvCxnSpPr>
        <p:spPr bwMode="auto">
          <a:xfrm>
            <a:off x="1799938" y="427309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矢印コネクタ 173"/>
          <p:cNvCxnSpPr/>
          <p:nvPr/>
        </p:nvCxnSpPr>
        <p:spPr bwMode="auto">
          <a:xfrm flipH="1">
            <a:off x="1619917" y="4480912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線コネクタ 174"/>
          <p:cNvCxnSpPr/>
          <p:nvPr/>
        </p:nvCxnSpPr>
        <p:spPr bwMode="auto">
          <a:xfrm flipV="1">
            <a:off x="1655917" y="427309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コネクタ 175"/>
          <p:cNvCxnSpPr/>
          <p:nvPr/>
        </p:nvCxnSpPr>
        <p:spPr bwMode="auto">
          <a:xfrm flipH="1">
            <a:off x="1658558" y="3921191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コネクタ 176"/>
          <p:cNvCxnSpPr/>
          <p:nvPr/>
        </p:nvCxnSpPr>
        <p:spPr bwMode="auto">
          <a:xfrm>
            <a:off x="1655917" y="448091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 flipV="1">
            <a:off x="1815276" y="4360377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線コネクタ 178"/>
          <p:cNvCxnSpPr/>
          <p:nvPr/>
        </p:nvCxnSpPr>
        <p:spPr bwMode="auto">
          <a:xfrm>
            <a:off x="2124168" y="427309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線コネクタ 179"/>
          <p:cNvCxnSpPr/>
          <p:nvPr/>
        </p:nvCxnSpPr>
        <p:spPr bwMode="auto">
          <a:xfrm>
            <a:off x="2160189" y="427309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線矢印コネクタ 180"/>
          <p:cNvCxnSpPr/>
          <p:nvPr/>
        </p:nvCxnSpPr>
        <p:spPr bwMode="auto">
          <a:xfrm>
            <a:off x="2160189" y="4480915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/>
          <p:nvPr/>
        </p:nvCxnSpPr>
        <p:spPr bwMode="auto">
          <a:xfrm flipV="1">
            <a:off x="2160189" y="4273096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/>
          <p:nvPr/>
        </p:nvCxnSpPr>
        <p:spPr bwMode="auto">
          <a:xfrm>
            <a:off x="2268189" y="406527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線コネクタ 183"/>
          <p:cNvCxnSpPr/>
          <p:nvPr/>
        </p:nvCxnSpPr>
        <p:spPr bwMode="auto">
          <a:xfrm>
            <a:off x="2265353" y="448091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コネクタ 184"/>
          <p:cNvCxnSpPr/>
          <p:nvPr/>
        </p:nvCxnSpPr>
        <p:spPr bwMode="auto">
          <a:xfrm>
            <a:off x="2265353" y="4685960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線コネクタ 185"/>
          <p:cNvCxnSpPr/>
          <p:nvPr/>
        </p:nvCxnSpPr>
        <p:spPr bwMode="auto">
          <a:xfrm>
            <a:off x="2949900" y="42661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コネクタ 186"/>
          <p:cNvCxnSpPr/>
          <p:nvPr/>
        </p:nvCxnSpPr>
        <p:spPr bwMode="auto">
          <a:xfrm>
            <a:off x="2985921" y="42661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線矢印コネクタ 187"/>
          <p:cNvCxnSpPr/>
          <p:nvPr/>
        </p:nvCxnSpPr>
        <p:spPr bwMode="auto">
          <a:xfrm flipH="1">
            <a:off x="2805900" y="4473985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コネクタ 188"/>
          <p:cNvCxnSpPr/>
          <p:nvPr/>
        </p:nvCxnSpPr>
        <p:spPr bwMode="auto">
          <a:xfrm flipV="1">
            <a:off x="2841900" y="426616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コネクタ 189"/>
          <p:cNvCxnSpPr/>
          <p:nvPr/>
        </p:nvCxnSpPr>
        <p:spPr bwMode="auto">
          <a:xfrm>
            <a:off x="2841900" y="44739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コネクタ 190"/>
          <p:cNvCxnSpPr/>
          <p:nvPr/>
        </p:nvCxnSpPr>
        <p:spPr bwMode="auto">
          <a:xfrm>
            <a:off x="3001259" y="4363151"/>
            <a:ext cx="33057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コネクタ 191"/>
          <p:cNvCxnSpPr/>
          <p:nvPr/>
        </p:nvCxnSpPr>
        <p:spPr bwMode="auto">
          <a:xfrm>
            <a:off x="2514932" y="46998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正方形/長方形 192"/>
          <p:cNvSpPr/>
          <p:nvPr/>
        </p:nvSpPr>
        <p:spPr bwMode="auto">
          <a:xfrm>
            <a:off x="4472399" y="240133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94" name="直線コネクタ 193"/>
          <p:cNvCxnSpPr/>
          <p:nvPr/>
        </p:nvCxnSpPr>
        <p:spPr bwMode="auto">
          <a:xfrm>
            <a:off x="2830662" y="3566514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コネクタ 194"/>
          <p:cNvCxnSpPr/>
          <p:nvPr/>
        </p:nvCxnSpPr>
        <p:spPr bwMode="auto">
          <a:xfrm flipV="1">
            <a:off x="1655917" y="3923956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コネクタ 195"/>
          <p:cNvCxnSpPr/>
          <p:nvPr/>
        </p:nvCxnSpPr>
        <p:spPr bwMode="auto">
          <a:xfrm>
            <a:off x="1079369" y="4065278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楕円 196"/>
          <p:cNvSpPr/>
          <p:nvPr/>
        </p:nvSpPr>
        <p:spPr bwMode="auto">
          <a:xfrm>
            <a:off x="1051395" y="404311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8" name="楕円 197"/>
          <p:cNvSpPr/>
          <p:nvPr/>
        </p:nvSpPr>
        <p:spPr bwMode="auto">
          <a:xfrm>
            <a:off x="2801566" y="389209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9" name="楕円 198"/>
          <p:cNvSpPr/>
          <p:nvPr/>
        </p:nvSpPr>
        <p:spPr bwMode="auto">
          <a:xfrm>
            <a:off x="1901110" y="529140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0" name="楕円 199"/>
          <p:cNvSpPr/>
          <p:nvPr/>
        </p:nvSpPr>
        <p:spPr bwMode="auto">
          <a:xfrm>
            <a:off x="2485837" y="4661712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1" name="楕円 200"/>
          <p:cNvSpPr/>
          <p:nvPr/>
        </p:nvSpPr>
        <p:spPr bwMode="auto">
          <a:xfrm>
            <a:off x="1325898" y="467140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02" name="直線コネクタ 201"/>
          <p:cNvCxnSpPr/>
          <p:nvPr/>
        </p:nvCxnSpPr>
        <p:spPr bwMode="auto">
          <a:xfrm>
            <a:off x="4403226" y="49048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線コネクタ 202"/>
          <p:cNvCxnSpPr/>
          <p:nvPr/>
        </p:nvCxnSpPr>
        <p:spPr bwMode="auto">
          <a:xfrm>
            <a:off x="4439247" y="49048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直線矢印コネクタ 203"/>
          <p:cNvCxnSpPr/>
          <p:nvPr/>
        </p:nvCxnSpPr>
        <p:spPr bwMode="auto">
          <a:xfrm>
            <a:off x="4439247" y="511267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 flipV="1">
            <a:off x="4439247" y="490486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線コネクタ 205"/>
          <p:cNvCxnSpPr/>
          <p:nvPr/>
        </p:nvCxnSpPr>
        <p:spPr bwMode="auto">
          <a:xfrm>
            <a:off x="4547247" y="46970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線コネクタ 206"/>
          <p:cNvCxnSpPr/>
          <p:nvPr/>
        </p:nvCxnSpPr>
        <p:spPr bwMode="auto">
          <a:xfrm>
            <a:off x="4544411" y="511267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直線コネクタ 207"/>
          <p:cNvCxnSpPr/>
          <p:nvPr/>
        </p:nvCxnSpPr>
        <p:spPr bwMode="auto">
          <a:xfrm flipV="1">
            <a:off x="4074480" y="5008770"/>
            <a:ext cx="3287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コネクタ 208"/>
          <p:cNvCxnSpPr/>
          <p:nvPr/>
        </p:nvCxnSpPr>
        <p:spPr bwMode="auto">
          <a:xfrm>
            <a:off x="4958858" y="550614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線コネクタ 209"/>
          <p:cNvCxnSpPr/>
          <p:nvPr/>
        </p:nvCxnSpPr>
        <p:spPr bwMode="auto">
          <a:xfrm>
            <a:off x="4994879" y="550614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線矢印コネクタ 210"/>
          <p:cNvCxnSpPr/>
          <p:nvPr/>
        </p:nvCxnSpPr>
        <p:spPr bwMode="auto">
          <a:xfrm>
            <a:off x="4994879" y="571396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線コネクタ 211"/>
          <p:cNvCxnSpPr/>
          <p:nvPr/>
        </p:nvCxnSpPr>
        <p:spPr bwMode="auto">
          <a:xfrm flipV="1">
            <a:off x="4994879" y="550614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線コネクタ 212"/>
          <p:cNvCxnSpPr/>
          <p:nvPr/>
        </p:nvCxnSpPr>
        <p:spPr bwMode="auto">
          <a:xfrm>
            <a:off x="5100043" y="530110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線コネクタ 213"/>
          <p:cNvCxnSpPr/>
          <p:nvPr/>
        </p:nvCxnSpPr>
        <p:spPr bwMode="auto">
          <a:xfrm>
            <a:off x="5100043" y="571396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線コネクタ 214"/>
          <p:cNvCxnSpPr/>
          <p:nvPr/>
        </p:nvCxnSpPr>
        <p:spPr bwMode="auto">
          <a:xfrm flipV="1">
            <a:off x="4649108" y="5610055"/>
            <a:ext cx="309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直線コネクタ 215"/>
          <p:cNvCxnSpPr/>
          <p:nvPr/>
        </p:nvCxnSpPr>
        <p:spPr bwMode="auto">
          <a:xfrm flipV="1">
            <a:off x="4544411" y="5310799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直線コネクタ 216"/>
          <p:cNvCxnSpPr/>
          <p:nvPr/>
        </p:nvCxnSpPr>
        <p:spPr bwMode="auto">
          <a:xfrm>
            <a:off x="5799699" y="488546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直線コネクタ 217"/>
          <p:cNvCxnSpPr/>
          <p:nvPr/>
        </p:nvCxnSpPr>
        <p:spPr bwMode="auto">
          <a:xfrm>
            <a:off x="5835720" y="488546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直線矢印コネクタ 218"/>
          <p:cNvCxnSpPr/>
          <p:nvPr/>
        </p:nvCxnSpPr>
        <p:spPr bwMode="auto">
          <a:xfrm flipH="1">
            <a:off x="5655699" y="5093278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直線コネクタ 219"/>
          <p:cNvCxnSpPr/>
          <p:nvPr/>
        </p:nvCxnSpPr>
        <p:spPr bwMode="auto">
          <a:xfrm flipV="1">
            <a:off x="5691699" y="488546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直線コネクタ 220"/>
          <p:cNvCxnSpPr/>
          <p:nvPr/>
        </p:nvCxnSpPr>
        <p:spPr bwMode="auto">
          <a:xfrm flipV="1">
            <a:off x="5834282" y="498936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直線コネクタ 221"/>
          <p:cNvCxnSpPr/>
          <p:nvPr/>
        </p:nvCxnSpPr>
        <p:spPr bwMode="auto">
          <a:xfrm>
            <a:off x="5691699" y="509327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線コネクタ 222"/>
          <p:cNvCxnSpPr/>
          <p:nvPr/>
        </p:nvCxnSpPr>
        <p:spPr bwMode="auto">
          <a:xfrm>
            <a:off x="4114952" y="427724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直線コネクタ 223"/>
          <p:cNvCxnSpPr/>
          <p:nvPr/>
        </p:nvCxnSpPr>
        <p:spPr bwMode="auto">
          <a:xfrm>
            <a:off x="4150973" y="427724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直線矢印コネクタ 224"/>
          <p:cNvCxnSpPr/>
          <p:nvPr/>
        </p:nvCxnSpPr>
        <p:spPr bwMode="auto">
          <a:xfrm>
            <a:off x="4150973" y="4485067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直線コネクタ 225"/>
          <p:cNvCxnSpPr/>
          <p:nvPr/>
        </p:nvCxnSpPr>
        <p:spPr bwMode="auto">
          <a:xfrm flipV="1">
            <a:off x="4150973" y="427724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直線コネクタ 226"/>
          <p:cNvCxnSpPr/>
          <p:nvPr/>
        </p:nvCxnSpPr>
        <p:spPr bwMode="auto">
          <a:xfrm>
            <a:off x="4254361" y="3197248"/>
            <a:ext cx="0" cy="10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直線コネクタ 227"/>
          <p:cNvCxnSpPr/>
          <p:nvPr/>
        </p:nvCxnSpPr>
        <p:spPr bwMode="auto">
          <a:xfrm>
            <a:off x="4256137" y="44850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線コネクタ 228"/>
          <p:cNvCxnSpPr/>
          <p:nvPr/>
        </p:nvCxnSpPr>
        <p:spPr bwMode="auto">
          <a:xfrm flipV="1">
            <a:off x="3828175" y="4381158"/>
            <a:ext cx="286777" cy="416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直線コネクタ 229"/>
          <p:cNvCxnSpPr/>
          <p:nvPr/>
        </p:nvCxnSpPr>
        <p:spPr bwMode="auto">
          <a:xfrm>
            <a:off x="4256137" y="4690112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直線コネクタ 230"/>
          <p:cNvCxnSpPr/>
          <p:nvPr/>
        </p:nvCxnSpPr>
        <p:spPr bwMode="auto">
          <a:xfrm>
            <a:off x="4940684" y="427031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直線コネクタ 231"/>
          <p:cNvCxnSpPr/>
          <p:nvPr/>
        </p:nvCxnSpPr>
        <p:spPr bwMode="auto">
          <a:xfrm>
            <a:off x="4976705" y="427031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H="1">
            <a:off x="4796684" y="4478137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直線コネクタ 233"/>
          <p:cNvCxnSpPr/>
          <p:nvPr/>
        </p:nvCxnSpPr>
        <p:spPr bwMode="auto">
          <a:xfrm flipV="1">
            <a:off x="4832684" y="427031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コネクタ 234"/>
          <p:cNvCxnSpPr/>
          <p:nvPr/>
        </p:nvCxnSpPr>
        <p:spPr bwMode="auto">
          <a:xfrm flipH="1">
            <a:off x="4835325" y="3918416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/>
          <p:cNvCxnSpPr/>
          <p:nvPr/>
        </p:nvCxnSpPr>
        <p:spPr bwMode="auto">
          <a:xfrm>
            <a:off x="4832684" y="447813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コネクタ 236"/>
          <p:cNvCxnSpPr/>
          <p:nvPr/>
        </p:nvCxnSpPr>
        <p:spPr bwMode="auto">
          <a:xfrm flipV="1">
            <a:off x="4992043" y="4357602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8" name="直線コネクタ 237"/>
          <p:cNvCxnSpPr/>
          <p:nvPr/>
        </p:nvCxnSpPr>
        <p:spPr bwMode="auto">
          <a:xfrm>
            <a:off x="5300935" y="427032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直線コネクタ 238"/>
          <p:cNvCxnSpPr/>
          <p:nvPr/>
        </p:nvCxnSpPr>
        <p:spPr bwMode="auto">
          <a:xfrm>
            <a:off x="5336956" y="427032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>
            <a:off x="5336956" y="4478140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線コネクタ 240"/>
          <p:cNvCxnSpPr/>
          <p:nvPr/>
        </p:nvCxnSpPr>
        <p:spPr bwMode="auto">
          <a:xfrm flipV="1">
            <a:off x="5336956" y="4270321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線コネクタ 241"/>
          <p:cNvCxnSpPr/>
          <p:nvPr/>
        </p:nvCxnSpPr>
        <p:spPr bwMode="auto">
          <a:xfrm>
            <a:off x="5444956" y="406250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直線コネクタ 242"/>
          <p:cNvCxnSpPr/>
          <p:nvPr/>
        </p:nvCxnSpPr>
        <p:spPr bwMode="auto">
          <a:xfrm>
            <a:off x="5442120" y="447814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線コネクタ 243"/>
          <p:cNvCxnSpPr/>
          <p:nvPr/>
        </p:nvCxnSpPr>
        <p:spPr bwMode="auto">
          <a:xfrm>
            <a:off x="5442120" y="4683185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直線コネクタ 244"/>
          <p:cNvCxnSpPr/>
          <p:nvPr/>
        </p:nvCxnSpPr>
        <p:spPr bwMode="auto">
          <a:xfrm>
            <a:off x="6126667" y="42633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直線コネクタ 245"/>
          <p:cNvCxnSpPr/>
          <p:nvPr/>
        </p:nvCxnSpPr>
        <p:spPr bwMode="auto">
          <a:xfrm>
            <a:off x="6162688" y="42633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/>
          <p:nvPr/>
        </p:nvCxnSpPr>
        <p:spPr bwMode="auto">
          <a:xfrm flipH="1">
            <a:off x="5982667" y="4471210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" name="直線コネクタ 247"/>
          <p:cNvCxnSpPr/>
          <p:nvPr/>
        </p:nvCxnSpPr>
        <p:spPr bwMode="auto">
          <a:xfrm flipV="1">
            <a:off x="6018667" y="426339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直線コネクタ 248"/>
          <p:cNvCxnSpPr/>
          <p:nvPr/>
        </p:nvCxnSpPr>
        <p:spPr bwMode="auto">
          <a:xfrm>
            <a:off x="6018667" y="44712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コネクタ 249"/>
          <p:cNvCxnSpPr/>
          <p:nvPr/>
        </p:nvCxnSpPr>
        <p:spPr bwMode="auto">
          <a:xfrm flipV="1">
            <a:off x="6178026" y="435760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直線コネクタ 250"/>
          <p:cNvCxnSpPr/>
          <p:nvPr/>
        </p:nvCxnSpPr>
        <p:spPr bwMode="auto">
          <a:xfrm>
            <a:off x="5691699" y="46970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線コネクタ 251"/>
          <p:cNvCxnSpPr/>
          <p:nvPr/>
        </p:nvCxnSpPr>
        <p:spPr bwMode="auto">
          <a:xfrm>
            <a:off x="6007429" y="3563739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線コネクタ 252"/>
          <p:cNvCxnSpPr/>
          <p:nvPr/>
        </p:nvCxnSpPr>
        <p:spPr bwMode="auto">
          <a:xfrm flipV="1">
            <a:off x="4832684" y="3921181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直線コネクタ 253"/>
          <p:cNvCxnSpPr/>
          <p:nvPr/>
        </p:nvCxnSpPr>
        <p:spPr bwMode="auto">
          <a:xfrm>
            <a:off x="4256136" y="4062503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" name="楕円 254"/>
          <p:cNvSpPr/>
          <p:nvPr/>
        </p:nvSpPr>
        <p:spPr bwMode="auto">
          <a:xfrm>
            <a:off x="4228162" y="404033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6" name="楕円 255"/>
          <p:cNvSpPr/>
          <p:nvPr/>
        </p:nvSpPr>
        <p:spPr bwMode="auto">
          <a:xfrm>
            <a:off x="5978333" y="388932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7" name="楕円 256"/>
          <p:cNvSpPr/>
          <p:nvPr/>
        </p:nvSpPr>
        <p:spPr bwMode="auto">
          <a:xfrm>
            <a:off x="5077877" y="528862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8" name="楕円 257"/>
          <p:cNvSpPr/>
          <p:nvPr/>
        </p:nvSpPr>
        <p:spPr bwMode="auto">
          <a:xfrm>
            <a:off x="5662604" y="465893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9" name="楕円 258"/>
          <p:cNvSpPr/>
          <p:nvPr/>
        </p:nvSpPr>
        <p:spPr bwMode="auto">
          <a:xfrm>
            <a:off x="4502665" y="466863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0" name="直線コネクタ 259"/>
          <p:cNvCxnSpPr/>
          <p:nvPr/>
        </p:nvCxnSpPr>
        <p:spPr bwMode="auto">
          <a:xfrm>
            <a:off x="1081099" y="3191056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線コネクタ 260"/>
          <p:cNvCxnSpPr/>
          <p:nvPr/>
        </p:nvCxnSpPr>
        <p:spPr bwMode="auto">
          <a:xfrm>
            <a:off x="2841900" y="3563739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2" name="直線コネクタ 261"/>
          <p:cNvCxnSpPr/>
          <p:nvPr/>
        </p:nvCxnSpPr>
        <p:spPr bwMode="auto">
          <a:xfrm flipH="1">
            <a:off x="2827190" y="2638261"/>
            <a:ext cx="0" cy="552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3" name="直線コネクタ 262"/>
          <p:cNvCxnSpPr/>
          <p:nvPr/>
        </p:nvCxnSpPr>
        <p:spPr bwMode="auto">
          <a:xfrm>
            <a:off x="4544411" y="2638261"/>
            <a:ext cx="0" cy="925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" name="正方形/長方形 263"/>
          <p:cNvSpPr/>
          <p:nvPr/>
        </p:nvSpPr>
        <p:spPr bwMode="auto">
          <a:xfrm>
            <a:off x="2765515" y="240133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5" name="直線コネクタ 264"/>
          <p:cNvCxnSpPr/>
          <p:nvPr/>
        </p:nvCxnSpPr>
        <p:spPr bwMode="auto">
          <a:xfrm>
            <a:off x="2837525" y="219768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" name="直線コネクタ 265"/>
          <p:cNvCxnSpPr/>
          <p:nvPr/>
        </p:nvCxnSpPr>
        <p:spPr bwMode="auto">
          <a:xfrm>
            <a:off x="1721028" y="2197687"/>
            <a:ext cx="40786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" name="直線コネクタ 266"/>
          <p:cNvCxnSpPr/>
          <p:nvPr/>
        </p:nvCxnSpPr>
        <p:spPr bwMode="auto">
          <a:xfrm>
            <a:off x="4544409" y="219768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楕円 267"/>
          <p:cNvSpPr/>
          <p:nvPr/>
        </p:nvSpPr>
        <p:spPr bwMode="auto">
          <a:xfrm>
            <a:off x="2801566" y="315640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69" name="楕円 268"/>
          <p:cNvSpPr/>
          <p:nvPr/>
        </p:nvSpPr>
        <p:spPr bwMode="auto">
          <a:xfrm>
            <a:off x="2795782" y="2180348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0" name="楕円 269"/>
          <p:cNvSpPr/>
          <p:nvPr/>
        </p:nvSpPr>
        <p:spPr bwMode="auto">
          <a:xfrm>
            <a:off x="4518037" y="352009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1" name="楕円 270"/>
          <p:cNvSpPr/>
          <p:nvPr/>
        </p:nvSpPr>
        <p:spPr bwMode="auto">
          <a:xfrm>
            <a:off x="4502665" y="218314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72" name="直線コネクタ 271"/>
          <p:cNvCxnSpPr/>
          <p:nvPr/>
        </p:nvCxnSpPr>
        <p:spPr bwMode="auto">
          <a:xfrm flipV="1">
            <a:off x="2819031" y="2849279"/>
            <a:ext cx="478003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" name="直線コネクタ 272"/>
          <p:cNvCxnSpPr/>
          <p:nvPr/>
        </p:nvCxnSpPr>
        <p:spPr bwMode="auto">
          <a:xfrm flipV="1">
            <a:off x="4531760" y="3255231"/>
            <a:ext cx="30810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テキスト ボックス 273"/>
              <p:cNvSpPr txBox="1"/>
              <p:nvPr/>
            </p:nvSpPr>
            <p:spPr>
              <a:xfrm>
                <a:off x="1092960" y="1998475"/>
                <a:ext cx="66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4" name="テキスト ボックス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60" y="1998475"/>
                <a:ext cx="66286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楕円 274"/>
          <p:cNvSpPr/>
          <p:nvPr/>
        </p:nvSpPr>
        <p:spPr bwMode="auto">
          <a:xfrm>
            <a:off x="2785557" y="283526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6" name="楕円 275"/>
          <p:cNvSpPr/>
          <p:nvPr/>
        </p:nvSpPr>
        <p:spPr bwMode="auto">
          <a:xfrm>
            <a:off x="4518037" y="321562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/>
              <p:cNvSpPr txBox="1"/>
              <p:nvPr/>
            </p:nvSpPr>
            <p:spPr>
              <a:xfrm>
                <a:off x="2818231" y="2303963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7" name="テキスト ボックス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31" y="2303963"/>
                <a:ext cx="500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楕円 277"/>
          <p:cNvSpPr/>
          <p:nvPr/>
        </p:nvSpPr>
        <p:spPr bwMode="auto">
          <a:xfrm>
            <a:off x="6812682" y="2829560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9" name="楕円 278"/>
          <p:cNvSpPr/>
          <p:nvPr/>
        </p:nvSpPr>
        <p:spPr bwMode="auto">
          <a:xfrm>
            <a:off x="6858902" y="321562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0" name="正方形/長方形 279"/>
          <p:cNvSpPr/>
          <p:nvPr/>
        </p:nvSpPr>
        <p:spPr bwMode="auto">
          <a:xfrm>
            <a:off x="6572728" y="2559629"/>
            <a:ext cx="243704" cy="18215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1" name="直線コネクタ 280"/>
          <p:cNvCxnSpPr/>
          <p:nvPr/>
        </p:nvCxnSpPr>
        <p:spPr bwMode="auto">
          <a:xfrm flipH="1">
            <a:off x="6864743" y="2504026"/>
            <a:ext cx="307734" cy="34525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直線コネクタ 281"/>
          <p:cNvCxnSpPr/>
          <p:nvPr/>
        </p:nvCxnSpPr>
        <p:spPr bwMode="auto">
          <a:xfrm flipH="1">
            <a:off x="6880891" y="2902164"/>
            <a:ext cx="291586" cy="3530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3" name="正方形/長方形 282"/>
          <p:cNvSpPr/>
          <p:nvPr/>
        </p:nvSpPr>
        <p:spPr bwMode="auto">
          <a:xfrm>
            <a:off x="6541486" y="2971282"/>
            <a:ext cx="243260" cy="16900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4" name="正方形/長方形 283"/>
          <p:cNvSpPr/>
          <p:nvPr/>
        </p:nvSpPr>
        <p:spPr bwMode="auto">
          <a:xfrm>
            <a:off x="6312666" y="2779510"/>
            <a:ext cx="227593" cy="17342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5" name="正方形/長方形 284"/>
          <p:cNvSpPr/>
          <p:nvPr/>
        </p:nvSpPr>
        <p:spPr bwMode="auto">
          <a:xfrm>
            <a:off x="6312666" y="3197248"/>
            <a:ext cx="227593" cy="17342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テキスト ボックス 285"/>
              <p:cNvSpPr txBox="1"/>
              <p:nvPr/>
            </p:nvSpPr>
            <p:spPr>
              <a:xfrm>
                <a:off x="4035586" y="231525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6" name="テキスト ボックス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86" y="2315258"/>
                <a:ext cx="50045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楕円 286"/>
          <p:cNvSpPr/>
          <p:nvPr/>
        </p:nvSpPr>
        <p:spPr bwMode="auto">
          <a:xfrm>
            <a:off x="7549150" y="2820184"/>
            <a:ext cx="58190" cy="581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8" name="楕円 287"/>
          <p:cNvSpPr/>
          <p:nvPr/>
        </p:nvSpPr>
        <p:spPr bwMode="auto">
          <a:xfrm>
            <a:off x="7569372" y="3238477"/>
            <a:ext cx="59380" cy="5925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9" name="直線コネクタ 288"/>
          <p:cNvCxnSpPr/>
          <p:nvPr/>
        </p:nvCxnSpPr>
        <p:spPr bwMode="auto">
          <a:xfrm>
            <a:off x="1731061" y="593840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コネクタ 289"/>
          <p:cNvCxnSpPr/>
          <p:nvPr/>
        </p:nvCxnSpPr>
        <p:spPr bwMode="auto">
          <a:xfrm>
            <a:off x="1789958" y="599450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/>
          <p:cNvCxnSpPr/>
          <p:nvPr/>
        </p:nvCxnSpPr>
        <p:spPr bwMode="auto">
          <a:xfrm>
            <a:off x="1874104" y="606360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" name="直線コネクタ 291"/>
          <p:cNvCxnSpPr/>
          <p:nvPr/>
        </p:nvCxnSpPr>
        <p:spPr bwMode="auto">
          <a:xfrm>
            <a:off x="4881787" y="593115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直線コネクタ 292"/>
          <p:cNvCxnSpPr/>
          <p:nvPr/>
        </p:nvCxnSpPr>
        <p:spPr bwMode="auto">
          <a:xfrm>
            <a:off x="4940684" y="598725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直線コネクタ 293"/>
          <p:cNvCxnSpPr/>
          <p:nvPr/>
        </p:nvCxnSpPr>
        <p:spPr bwMode="auto">
          <a:xfrm>
            <a:off x="5024830" y="6056357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直線コネクタ 298"/>
          <p:cNvCxnSpPr/>
          <p:nvPr/>
        </p:nvCxnSpPr>
        <p:spPr bwMode="auto">
          <a:xfrm>
            <a:off x="7044623" y="3249931"/>
            <a:ext cx="0" cy="12091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線コネクタ 300"/>
          <p:cNvCxnSpPr/>
          <p:nvPr/>
        </p:nvCxnSpPr>
        <p:spPr bwMode="auto">
          <a:xfrm>
            <a:off x="7296776" y="2863213"/>
            <a:ext cx="0" cy="15958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4" name="楕円 303"/>
          <p:cNvSpPr/>
          <p:nvPr/>
        </p:nvSpPr>
        <p:spPr bwMode="auto">
          <a:xfrm>
            <a:off x="7021110" y="322613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5" name="楕円 304"/>
          <p:cNvSpPr/>
          <p:nvPr/>
        </p:nvSpPr>
        <p:spPr bwMode="auto">
          <a:xfrm>
            <a:off x="7272922" y="283712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6968751" y="4435878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7" name="正方形/長方形 306"/>
          <p:cNvSpPr/>
          <p:nvPr/>
        </p:nvSpPr>
        <p:spPr bwMode="auto">
          <a:xfrm>
            <a:off x="7215265" y="4437589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09" name="直線コネクタ 308"/>
          <p:cNvCxnSpPr/>
          <p:nvPr/>
        </p:nvCxnSpPr>
        <p:spPr bwMode="auto">
          <a:xfrm>
            <a:off x="7048501" y="467552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" name="直線コネクタ 309"/>
          <p:cNvCxnSpPr/>
          <p:nvPr/>
        </p:nvCxnSpPr>
        <p:spPr bwMode="auto">
          <a:xfrm>
            <a:off x="6830245" y="4892720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直線コネクタ 310"/>
          <p:cNvCxnSpPr/>
          <p:nvPr/>
        </p:nvCxnSpPr>
        <p:spPr bwMode="auto">
          <a:xfrm>
            <a:off x="6889142" y="4948819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直線コネクタ 311"/>
          <p:cNvCxnSpPr/>
          <p:nvPr/>
        </p:nvCxnSpPr>
        <p:spPr bwMode="auto">
          <a:xfrm>
            <a:off x="6973288" y="5017921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" name="直線コネクタ 312"/>
          <p:cNvCxnSpPr/>
          <p:nvPr/>
        </p:nvCxnSpPr>
        <p:spPr bwMode="auto">
          <a:xfrm flipV="1">
            <a:off x="7057679" y="4794359"/>
            <a:ext cx="229596" cy="34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直線コネクタ 314"/>
          <p:cNvCxnSpPr/>
          <p:nvPr/>
        </p:nvCxnSpPr>
        <p:spPr bwMode="auto">
          <a:xfrm>
            <a:off x="7291413" y="4665501"/>
            <a:ext cx="0" cy="14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" name="楕円 317"/>
          <p:cNvSpPr/>
          <p:nvPr/>
        </p:nvSpPr>
        <p:spPr bwMode="auto">
          <a:xfrm>
            <a:off x="7023412" y="4757988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楕円 2"/>
          <p:cNvSpPr/>
          <p:nvPr/>
        </p:nvSpPr>
        <p:spPr bwMode="auto">
          <a:xfrm>
            <a:off x="5784472" y="5258326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95" name="フリーフォーム 294"/>
          <p:cNvSpPr/>
          <p:nvPr/>
        </p:nvSpPr>
        <p:spPr bwMode="auto">
          <a:xfrm>
            <a:off x="5861831" y="5344711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97" name="直線コネクタ 296"/>
          <p:cNvCxnSpPr/>
          <p:nvPr/>
        </p:nvCxnSpPr>
        <p:spPr bwMode="auto">
          <a:xfrm>
            <a:off x="5817321" y="5668979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" name="直線コネクタ 313"/>
          <p:cNvCxnSpPr/>
          <p:nvPr/>
        </p:nvCxnSpPr>
        <p:spPr bwMode="auto">
          <a:xfrm flipV="1">
            <a:off x="5894943" y="5713964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" name="直線コネクタ 315"/>
          <p:cNvCxnSpPr>
            <a:endCxn id="3" idx="0"/>
          </p:cNvCxnSpPr>
          <p:nvPr/>
        </p:nvCxnSpPr>
        <p:spPr bwMode="auto">
          <a:xfrm>
            <a:off x="5941933" y="4974827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直線コネクタ 316"/>
          <p:cNvCxnSpPr/>
          <p:nvPr/>
        </p:nvCxnSpPr>
        <p:spPr bwMode="auto">
          <a:xfrm flipH="1">
            <a:off x="5960182" y="5560073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" name="直線コネクタ 319"/>
          <p:cNvCxnSpPr/>
          <p:nvPr/>
        </p:nvCxnSpPr>
        <p:spPr bwMode="auto">
          <a:xfrm>
            <a:off x="5960182" y="571000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" name="直線コネクタ 320"/>
          <p:cNvCxnSpPr/>
          <p:nvPr/>
        </p:nvCxnSpPr>
        <p:spPr bwMode="auto">
          <a:xfrm>
            <a:off x="5741926" y="592719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" name="直線コネクタ 321"/>
          <p:cNvCxnSpPr/>
          <p:nvPr/>
        </p:nvCxnSpPr>
        <p:spPr bwMode="auto">
          <a:xfrm>
            <a:off x="5800823" y="598329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" name="直線コネクタ 322"/>
          <p:cNvCxnSpPr/>
          <p:nvPr/>
        </p:nvCxnSpPr>
        <p:spPr bwMode="auto">
          <a:xfrm>
            <a:off x="5884969" y="605239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直線コネクタ 323"/>
          <p:cNvCxnSpPr/>
          <p:nvPr/>
        </p:nvCxnSpPr>
        <p:spPr bwMode="auto">
          <a:xfrm>
            <a:off x="4498926" y="5718148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直線コネクタ 324"/>
          <p:cNvCxnSpPr/>
          <p:nvPr/>
        </p:nvCxnSpPr>
        <p:spPr bwMode="auto">
          <a:xfrm flipV="1">
            <a:off x="4576548" y="5763133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直線コネクタ 325"/>
          <p:cNvCxnSpPr/>
          <p:nvPr/>
        </p:nvCxnSpPr>
        <p:spPr bwMode="auto">
          <a:xfrm flipH="1">
            <a:off x="4641787" y="5609242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" name="直線コネクタ 326"/>
          <p:cNvCxnSpPr/>
          <p:nvPr/>
        </p:nvCxnSpPr>
        <p:spPr bwMode="auto">
          <a:xfrm>
            <a:off x="4641787" y="575917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" name="直線コネクタ 327"/>
          <p:cNvCxnSpPr/>
          <p:nvPr/>
        </p:nvCxnSpPr>
        <p:spPr bwMode="auto">
          <a:xfrm>
            <a:off x="4423531" y="597636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" name="直線コネクタ 328"/>
          <p:cNvCxnSpPr/>
          <p:nvPr/>
        </p:nvCxnSpPr>
        <p:spPr bwMode="auto">
          <a:xfrm>
            <a:off x="4482428" y="603246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" name="直線コネクタ 329"/>
          <p:cNvCxnSpPr/>
          <p:nvPr/>
        </p:nvCxnSpPr>
        <p:spPr bwMode="auto">
          <a:xfrm>
            <a:off x="4566574" y="610156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楕円 331"/>
          <p:cNvSpPr/>
          <p:nvPr/>
        </p:nvSpPr>
        <p:spPr bwMode="auto">
          <a:xfrm>
            <a:off x="3908624" y="5301420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3" name="フリーフォーム 332"/>
          <p:cNvSpPr/>
          <p:nvPr/>
        </p:nvSpPr>
        <p:spPr bwMode="auto">
          <a:xfrm>
            <a:off x="3985983" y="5387805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34" name="直線コネクタ 333"/>
          <p:cNvCxnSpPr/>
          <p:nvPr/>
        </p:nvCxnSpPr>
        <p:spPr bwMode="auto">
          <a:xfrm>
            <a:off x="3941473" y="5712073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5" name="直線コネクタ 334"/>
          <p:cNvCxnSpPr/>
          <p:nvPr/>
        </p:nvCxnSpPr>
        <p:spPr bwMode="auto">
          <a:xfrm flipV="1">
            <a:off x="4019095" y="5757058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線コネクタ 335"/>
          <p:cNvCxnSpPr>
            <a:endCxn id="332" idx="0"/>
          </p:cNvCxnSpPr>
          <p:nvPr/>
        </p:nvCxnSpPr>
        <p:spPr bwMode="auto">
          <a:xfrm>
            <a:off x="4066085" y="5017921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" name="直線コネクタ 336"/>
          <p:cNvCxnSpPr/>
          <p:nvPr/>
        </p:nvCxnSpPr>
        <p:spPr bwMode="auto">
          <a:xfrm flipH="1">
            <a:off x="4084334" y="5603167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" name="直線コネクタ 337"/>
          <p:cNvCxnSpPr/>
          <p:nvPr/>
        </p:nvCxnSpPr>
        <p:spPr bwMode="auto">
          <a:xfrm>
            <a:off x="4084334" y="575310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" name="直線コネクタ 338"/>
          <p:cNvCxnSpPr/>
          <p:nvPr/>
        </p:nvCxnSpPr>
        <p:spPr bwMode="auto">
          <a:xfrm>
            <a:off x="3866078" y="5970292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直線コネクタ 339"/>
          <p:cNvCxnSpPr/>
          <p:nvPr/>
        </p:nvCxnSpPr>
        <p:spPr bwMode="auto">
          <a:xfrm>
            <a:off x="3924975" y="6026391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" name="直線コネクタ 340"/>
          <p:cNvCxnSpPr/>
          <p:nvPr/>
        </p:nvCxnSpPr>
        <p:spPr bwMode="auto">
          <a:xfrm>
            <a:off x="4009121" y="6095493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" name="楕円 343"/>
          <p:cNvSpPr/>
          <p:nvPr/>
        </p:nvSpPr>
        <p:spPr bwMode="auto">
          <a:xfrm>
            <a:off x="2612115" y="5284555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45" name="フリーフォーム 344"/>
          <p:cNvSpPr/>
          <p:nvPr/>
        </p:nvSpPr>
        <p:spPr bwMode="auto">
          <a:xfrm>
            <a:off x="2689474" y="5370940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46" name="直線コネクタ 345"/>
          <p:cNvCxnSpPr/>
          <p:nvPr/>
        </p:nvCxnSpPr>
        <p:spPr bwMode="auto">
          <a:xfrm>
            <a:off x="2644964" y="5695208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" name="直線コネクタ 346"/>
          <p:cNvCxnSpPr/>
          <p:nvPr/>
        </p:nvCxnSpPr>
        <p:spPr bwMode="auto">
          <a:xfrm flipV="1">
            <a:off x="2722586" y="5740193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" name="直線コネクタ 347"/>
          <p:cNvCxnSpPr>
            <a:endCxn id="344" idx="0"/>
          </p:cNvCxnSpPr>
          <p:nvPr/>
        </p:nvCxnSpPr>
        <p:spPr bwMode="auto">
          <a:xfrm>
            <a:off x="2769576" y="5001056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" name="直線コネクタ 348"/>
          <p:cNvCxnSpPr/>
          <p:nvPr/>
        </p:nvCxnSpPr>
        <p:spPr bwMode="auto">
          <a:xfrm flipH="1">
            <a:off x="2787825" y="5586302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直線コネクタ 349"/>
          <p:cNvCxnSpPr/>
          <p:nvPr/>
        </p:nvCxnSpPr>
        <p:spPr bwMode="auto">
          <a:xfrm>
            <a:off x="2787825" y="5736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1" name="直線コネクタ 350"/>
          <p:cNvCxnSpPr/>
          <p:nvPr/>
        </p:nvCxnSpPr>
        <p:spPr bwMode="auto">
          <a:xfrm>
            <a:off x="2569569" y="595342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" name="直線コネクタ 351"/>
          <p:cNvCxnSpPr/>
          <p:nvPr/>
        </p:nvCxnSpPr>
        <p:spPr bwMode="auto">
          <a:xfrm>
            <a:off x="2628466" y="600952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線コネクタ 352"/>
          <p:cNvCxnSpPr/>
          <p:nvPr/>
        </p:nvCxnSpPr>
        <p:spPr bwMode="auto">
          <a:xfrm>
            <a:off x="2712612" y="607862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" name="楕円 354"/>
          <p:cNvSpPr/>
          <p:nvPr/>
        </p:nvSpPr>
        <p:spPr bwMode="auto">
          <a:xfrm>
            <a:off x="973695" y="5276586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56" name="フリーフォーム 355"/>
          <p:cNvSpPr/>
          <p:nvPr/>
        </p:nvSpPr>
        <p:spPr bwMode="auto">
          <a:xfrm>
            <a:off x="1051054" y="5362971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57" name="直線コネクタ 356"/>
          <p:cNvCxnSpPr/>
          <p:nvPr/>
        </p:nvCxnSpPr>
        <p:spPr bwMode="auto">
          <a:xfrm>
            <a:off x="1006544" y="5687239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線コネクタ 357"/>
          <p:cNvCxnSpPr/>
          <p:nvPr/>
        </p:nvCxnSpPr>
        <p:spPr bwMode="auto">
          <a:xfrm flipV="1">
            <a:off x="1084166" y="5732224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" name="直線コネクタ 358"/>
          <p:cNvCxnSpPr>
            <a:endCxn id="355" idx="0"/>
          </p:cNvCxnSpPr>
          <p:nvPr/>
        </p:nvCxnSpPr>
        <p:spPr bwMode="auto">
          <a:xfrm>
            <a:off x="1131156" y="4993087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" name="直線コネクタ 359"/>
          <p:cNvCxnSpPr/>
          <p:nvPr/>
        </p:nvCxnSpPr>
        <p:spPr bwMode="auto">
          <a:xfrm flipH="1">
            <a:off x="1149405" y="5578333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" name="直線コネクタ 360"/>
          <p:cNvCxnSpPr/>
          <p:nvPr/>
        </p:nvCxnSpPr>
        <p:spPr bwMode="auto">
          <a:xfrm>
            <a:off x="1149405" y="572826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2" name="直線コネクタ 361"/>
          <p:cNvCxnSpPr/>
          <p:nvPr/>
        </p:nvCxnSpPr>
        <p:spPr bwMode="auto">
          <a:xfrm>
            <a:off x="931149" y="594545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3" name="直線コネクタ 362"/>
          <p:cNvCxnSpPr/>
          <p:nvPr/>
        </p:nvCxnSpPr>
        <p:spPr bwMode="auto">
          <a:xfrm>
            <a:off x="990046" y="600155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4" name="直線コネクタ 363"/>
          <p:cNvCxnSpPr/>
          <p:nvPr/>
        </p:nvCxnSpPr>
        <p:spPr bwMode="auto">
          <a:xfrm>
            <a:off x="1074192" y="607065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直線コネクタ 373"/>
          <p:cNvCxnSpPr/>
          <p:nvPr/>
        </p:nvCxnSpPr>
        <p:spPr bwMode="auto">
          <a:xfrm>
            <a:off x="1426288" y="5781517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" name="直線コネクタ 374"/>
          <p:cNvCxnSpPr/>
          <p:nvPr/>
        </p:nvCxnSpPr>
        <p:spPr bwMode="auto">
          <a:xfrm flipV="1">
            <a:off x="1503910" y="5826502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6" name="直線コネクタ 375"/>
          <p:cNvCxnSpPr/>
          <p:nvPr/>
        </p:nvCxnSpPr>
        <p:spPr bwMode="auto">
          <a:xfrm>
            <a:off x="1569149" y="5597914"/>
            <a:ext cx="0" cy="1836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" name="直線コネクタ 376"/>
          <p:cNvCxnSpPr/>
          <p:nvPr/>
        </p:nvCxnSpPr>
        <p:spPr bwMode="auto">
          <a:xfrm>
            <a:off x="1569149" y="58225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" name="直線コネクタ 377"/>
          <p:cNvCxnSpPr/>
          <p:nvPr/>
        </p:nvCxnSpPr>
        <p:spPr bwMode="auto">
          <a:xfrm>
            <a:off x="1350893" y="603973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" name="直線コネクタ 378"/>
          <p:cNvCxnSpPr/>
          <p:nvPr/>
        </p:nvCxnSpPr>
        <p:spPr bwMode="auto">
          <a:xfrm>
            <a:off x="1409790" y="609583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" name="直線コネクタ 379"/>
          <p:cNvCxnSpPr/>
          <p:nvPr/>
        </p:nvCxnSpPr>
        <p:spPr bwMode="auto">
          <a:xfrm>
            <a:off x="1493936" y="6164937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直線コネクタ 392"/>
          <p:cNvCxnSpPr/>
          <p:nvPr/>
        </p:nvCxnSpPr>
        <p:spPr bwMode="auto">
          <a:xfrm>
            <a:off x="6280801" y="4355161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" name="直線コネクタ 405"/>
          <p:cNvCxnSpPr/>
          <p:nvPr/>
        </p:nvCxnSpPr>
        <p:spPr bwMode="auto">
          <a:xfrm>
            <a:off x="6142197" y="4725473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" name="直線コネクタ 407"/>
          <p:cNvCxnSpPr/>
          <p:nvPr/>
        </p:nvCxnSpPr>
        <p:spPr bwMode="auto">
          <a:xfrm>
            <a:off x="6217011" y="4766323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" name="直線コネクタ 409"/>
          <p:cNvCxnSpPr/>
          <p:nvPr/>
        </p:nvCxnSpPr>
        <p:spPr bwMode="auto">
          <a:xfrm>
            <a:off x="6071852" y="5127083"/>
            <a:ext cx="354610" cy="2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" name="直線コネクタ 410"/>
          <p:cNvCxnSpPr/>
          <p:nvPr/>
        </p:nvCxnSpPr>
        <p:spPr bwMode="auto">
          <a:xfrm>
            <a:off x="6130749" y="518318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" name="直線コネクタ 411"/>
          <p:cNvCxnSpPr/>
          <p:nvPr/>
        </p:nvCxnSpPr>
        <p:spPr bwMode="auto">
          <a:xfrm>
            <a:off x="6214895" y="5252284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" name="直線コネクタ 412"/>
          <p:cNvCxnSpPr/>
          <p:nvPr/>
        </p:nvCxnSpPr>
        <p:spPr bwMode="auto">
          <a:xfrm>
            <a:off x="6285534" y="4766323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" name="直線コネクタ 413"/>
          <p:cNvCxnSpPr/>
          <p:nvPr/>
        </p:nvCxnSpPr>
        <p:spPr bwMode="auto">
          <a:xfrm>
            <a:off x="3674966" y="4642335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5" name="直線コネクタ 414"/>
          <p:cNvCxnSpPr/>
          <p:nvPr/>
        </p:nvCxnSpPr>
        <p:spPr bwMode="auto">
          <a:xfrm>
            <a:off x="3749780" y="4683185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" name="直線コネクタ 415"/>
          <p:cNvCxnSpPr/>
          <p:nvPr/>
        </p:nvCxnSpPr>
        <p:spPr bwMode="auto">
          <a:xfrm>
            <a:off x="3604621" y="5043945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7" name="直線コネクタ 416"/>
          <p:cNvCxnSpPr/>
          <p:nvPr/>
        </p:nvCxnSpPr>
        <p:spPr bwMode="auto">
          <a:xfrm>
            <a:off x="3663518" y="5100044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8" name="直線コネクタ 417"/>
          <p:cNvCxnSpPr/>
          <p:nvPr/>
        </p:nvCxnSpPr>
        <p:spPr bwMode="auto">
          <a:xfrm>
            <a:off x="3747664" y="5169146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" name="直線コネクタ 418"/>
          <p:cNvCxnSpPr/>
          <p:nvPr/>
        </p:nvCxnSpPr>
        <p:spPr bwMode="auto">
          <a:xfrm>
            <a:off x="3818303" y="4683185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1" name="直線コネクタ 420"/>
          <p:cNvCxnSpPr/>
          <p:nvPr/>
        </p:nvCxnSpPr>
        <p:spPr bwMode="auto">
          <a:xfrm>
            <a:off x="3183762" y="4634678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" name="直線コネクタ 421"/>
          <p:cNvCxnSpPr/>
          <p:nvPr/>
        </p:nvCxnSpPr>
        <p:spPr bwMode="auto">
          <a:xfrm>
            <a:off x="3258576" y="4675528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" name="直線コネクタ 422"/>
          <p:cNvCxnSpPr/>
          <p:nvPr/>
        </p:nvCxnSpPr>
        <p:spPr bwMode="auto">
          <a:xfrm>
            <a:off x="3113417" y="503628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4" name="直線コネクタ 423"/>
          <p:cNvCxnSpPr/>
          <p:nvPr/>
        </p:nvCxnSpPr>
        <p:spPr bwMode="auto">
          <a:xfrm>
            <a:off x="3172314" y="509238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" name="直線コネクタ 424"/>
          <p:cNvCxnSpPr/>
          <p:nvPr/>
        </p:nvCxnSpPr>
        <p:spPr bwMode="auto">
          <a:xfrm>
            <a:off x="3256460" y="516148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6" name="直線コネクタ 425"/>
          <p:cNvCxnSpPr/>
          <p:nvPr/>
        </p:nvCxnSpPr>
        <p:spPr bwMode="auto">
          <a:xfrm>
            <a:off x="3327099" y="4675528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" name="直線コネクタ 426"/>
          <p:cNvCxnSpPr/>
          <p:nvPr/>
        </p:nvCxnSpPr>
        <p:spPr bwMode="auto">
          <a:xfrm flipH="1">
            <a:off x="3817984" y="4380472"/>
            <a:ext cx="1439" cy="2509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" name="直線コネクタ 430"/>
          <p:cNvCxnSpPr/>
          <p:nvPr/>
        </p:nvCxnSpPr>
        <p:spPr bwMode="auto">
          <a:xfrm flipH="1">
            <a:off x="3330578" y="4380472"/>
            <a:ext cx="2812" cy="2551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" name="直線コネクタ 434"/>
          <p:cNvCxnSpPr/>
          <p:nvPr/>
        </p:nvCxnSpPr>
        <p:spPr bwMode="auto">
          <a:xfrm>
            <a:off x="591882" y="4669644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6" name="直線コネクタ 435"/>
          <p:cNvCxnSpPr/>
          <p:nvPr/>
        </p:nvCxnSpPr>
        <p:spPr bwMode="auto">
          <a:xfrm>
            <a:off x="666696" y="4710494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直線コネクタ 436"/>
          <p:cNvCxnSpPr/>
          <p:nvPr/>
        </p:nvCxnSpPr>
        <p:spPr bwMode="auto">
          <a:xfrm>
            <a:off x="521537" y="507125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コネクタ 437"/>
          <p:cNvCxnSpPr/>
          <p:nvPr/>
        </p:nvCxnSpPr>
        <p:spPr bwMode="auto">
          <a:xfrm>
            <a:off x="580434" y="512735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9" name="直線コネクタ 438"/>
          <p:cNvCxnSpPr/>
          <p:nvPr/>
        </p:nvCxnSpPr>
        <p:spPr bwMode="auto">
          <a:xfrm>
            <a:off x="664580" y="519645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コネクタ 439"/>
          <p:cNvCxnSpPr/>
          <p:nvPr/>
        </p:nvCxnSpPr>
        <p:spPr bwMode="auto">
          <a:xfrm>
            <a:off x="735219" y="4710494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" name="直線コネクタ 440"/>
          <p:cNvCxnSpPr/>
          <p:nvPr/>
        </p:nvCxnSpPr>
        <p:spPr bwMode="auto">
          <a:xfrm flipH="1">
            <a:off x="744094" y="4383664"/>
            <a:ext cx="0" cy="28532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テキスト ボックス 446"/>
              <p:cNvSpPr txBox="1"/>
              <p:nvPr/>
            </p:nvSpPr>
            <p:spPr>
              <a:xfrm>
                <a:off x="7317025" y="3289515"/>
                <a:ext cx="542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1200" dirty="0"/>
                  <a:t>+</a:t>
                </a:r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7" name="テキスト ボックス 4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025" y="3289515"/>
                <a:ext cx="542256" cy="276999"/>
              </a:xfrm>
              <a:prstGeom prst="rect">
                <a:avLst/>
              </a:prstGeom>
              <a:blipFill>
                <a:blip r:embed="rId9"/>
                <a:stretch>
                  <a:fillRect t="-2222" r="-112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テキスト ボックス 447"/>
              <p:cNvSpPr txBox="1"/>
              <p:nvPr/>
            </p:nvSpPr>
            <p:spPr>
              <a:xfrm>
                <a:off x="7237422" y="2527155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8" name="テキスト ボックス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22" y="2527155"/>
                <a:ext cx="6234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テキスト ボックス 448"/>
              <p:cNvSpPr txBox="1"/>
              <p:nvPr/>
            </p:nvSpPr>
            <p:spPr>
              <a:xfrm>
                <a:off x="3415160" y="532253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9" name="テキスト ボックス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60" y="5322531"/>
                <a:ext cx="6234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テキスト ボックス 449"/>
              <p:cNvSpPr txBox="1"/>
              <p:nvPr/>
            </p:nvSpPr>
            <p:spPr>
              <a:xfrm>
                <a:off x="5287130" y="5301334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0" name="テキスト ボックス 4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130" y="5301334"/>
                <a:ext cx="6234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テキスト ボックス 450"/>
              <p:cNvSpPr txBox="1"/>
              <p:nvPr/>
            </p:nvSpPr>
            <p:spPr>
              <a:xfrm>
                <a:off x="4184083" y="543800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𝑀𝑈𝐿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1" name="テキスト ボックス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83" y="5438001"/>
                <a:ext cx="6234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直線コネクタ 451"/>
          <p:cNvCxnSpPr/>
          <p:nvPr/>
        </p:nvCxnSpPr>
        <p:spPr bwMode="auto">
          <a:xfrm>
            <a:off x="4998543" y="4628993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" name="直線コネクタ 452"/>
          <p:cNvCxnSpPr/>
          <p:nvPr/>
        </p:nvCxnSpPr>
        <p:spPr bwMode="auto">
          <a:xfrm>
            <a:off x="5073357" y="4669843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4" name="直線コネクタ 453"/>
          <p:cNvCxnSpPr/>
          <p:nvPr/>
        </p:nvCxnSpPr>
        <p:spPr bwMode="auto">
          <a:xfrm>
            <a:off x="4928198" y="5030603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5" name="直線コネクタ 454"/>
          <p:cNvCxnSpPr/>
          <p:nvPr/>
        </p:nvCxnSpPr>
        <p:spPr bwMode="auto">
          <a:xfrm>
            <a:off x="4987095" y="508670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" name="直線コネクタ 455"/>
          <p:cNvCxnSpPr/>
          <p:nvPr/>
        </p:nvCxnSpPr>
        <p:spPr bwMode="auto">
          <a:xfrm>
            <a:off x="5071241" y="5155804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" name="直線コネクタ 456"/>
          <p:cNvCxnSpPr/>
          <p:nvPr/>
        </p:nvCxnSpPr>
        <p:spPr bwMode="auto">
          <a:xfrm>
            <a:off x="5141880" y="4669843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" name="直線コネクタ 457"/>
          <p:cNvCxnSpPr/>
          <p:nvPr/>
        </p:nvCxnSpPr>
        <p:spPr bwMode="auto">
          <a:xfrm>
            <a:off x="1817797" y="4648994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" name="直線コネクタ 458"/>
          <p:cNvCxnSpPr/>
          <p:nvPr/>
        </p:nvCxnSpPr>
        <p:spPr bwMode="auto">
          <a:xfrm>
            <a:off x="1892611" y="4689844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" name="直線コネクタ 459"/>
          <p:cNvCxnSpPr/>
          <p:nvPr/>
        </p:nvCxnSpPr>
        <p:spPr bwMode="auto">
          <a:xfrm>
            <a:off x="1747452" y="505060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" name="直線コネクタ 460"/>
          <p:cNvCxnSpPr/>
          <p:nvPr/>
        </p:nvCxnSpPr>
        <p:spPr bwMode="auto">
          <a:xfrm>
            <a:off x="1806349" y="510670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" name="直線コネクタ 461"/>
          <p:cNvCxnSpPr/>
          <p:nvPr/>
        </p:nvCxnSpPr>
        <p:spPr bwMode="auto">
          <a:xfrm>
            <a:off x="1890495" y="517580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" name="直線コネクタ 462"/>
          <p:cNvCxnSpPr/>
          <p:nvPr/>
        </p:nvCxnSpPr>
        <p:spPr bwMode="auto">
          <a:xfrm>
            <a:off x="1961134" y="4689844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" name="直線コネクタ 463"/>
          <p:cNvCxnSpPr/>
          <p:nvPr/>
        </p:nvCxnSpPr>
        <p:spPr bwMode="auto">
          <a:xfrm>
            <a:off x="1965867" y="4380472"/>
            <a:ext cx="0" cy="2685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" name="直線コネクタ 466"/>
          <p:cNvCxnSpPr/>
          <p:nvPr/>
        </p:nvCxnSpPr>
        <p:spPr bwMode="auto">
          <a:xfrm>
            <a:off x="5141880" y="4367141"/>
            <a:ext cx="0" cy="2685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8" name="楕円 467"/>
          <p:cNvSpPr/>
          <p:nvPr/>
        </p:nvSpPr>
        <p:spPr bwMode="auto">
          <a:xfrm>
            <a:off x="5124633" y="432938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70" name="楕円 469"/>
          <p:cNvSpPr/>
          <p:nvPr/>
        </p:nvSpPr>
        <p:spPr bwMode="auto">
          <a:xfrm>
            <a:off x="1934768" y="43559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テキスト ボックス 470"/>
              <p:cNvSpPr txBox="1"/>
              <p:nvPr/>
            </p:nvSpPr>
            <p:spPr>
              <a:xfrm>
                <a:off x="3430423" y="560648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1" name="テキスト ボックス 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423" y="5606481"/>
                <a:ext cx="6234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テキスト ボックス 471"/>
              <p:cNvSpPr txBox="1"/>
              <p:nvPr/>
            </p:nvSpPr>
            <p:spPr>
              <a:xfrm>
                <a:off x="3734836" y="4654846"/>
                <a:ext cx="905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472" name="テキスト ボックス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36" y="4654846"/>
                <a:ext cx="90550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テキスト ボックス 427"/>
              <p:cNvSpPr txBox="1"/>
              <p:nvPr/>
            </p:nvSpPr>
            <p:spPr>
              <a:xfrm>
                <a:off x="7339555" y="4353319"/>
                <a:ext cx="329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8" name="テキスト ボックス 4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55" y="4353319"/>
                <a:ext cx="32998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758649"/>
                  </p:ext>
                </p:extLst>
              </p:nvPr>
            </p:nvGraphicFramePr>
            <p:xfrm>
              <a:off x="8178153" y="1982117"/>
              <a:ext cx="320477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385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602385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𝑀𝑈𝐿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−0.1~0.1</m:t>
                              </m:r>
                            </m:oMath>
                          </a14:m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205</a:t>
                          </a:r>
                          <a:r>
                            <a:rPr kumimoji="1" lang="ja-JP" altLang="en-US" baseline="0" dirty="0"/>
                            <a:t> </a:t>
                          </a:r>
                          <a:r>
                            <a:rPr kumimoji="1" lang="en-US" altLang="ja-JP" baseline="0" dirty="0"/>
                            <a:t>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177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205</a:t>
                          </a:r>
                          <a:r>
                            <a:rPr kumimoji="1" lang="en-US" altLang="ja-JP" baseline="0" dirty="0"/>
                            <a:t> 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189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39.2µm/65nm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19.6µm/65nm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9.8µm/65nm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758649"/>
                  </p:ext>
                </p:extLst>
              </p:nvPr>
            </p:nvGraphicFramePr>
            <p:xfrm>
              <a:off x="8178153" y="1982117"/>
              <a:ext cx="320477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385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602385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111475" r="-100379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211475" r="-100379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311475" r="-100379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411475" r="-100379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520000" r="-100379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0760" t="-520000" r="-760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609836" r="-10037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205</a:t>
                          </a:r>
                          <a:r>
                            <a:rPr kumimoji="1" lang="ja-JP" altLang="en-US" baseline="0" dirty="0" smtClean="0"/>
                            <a:t> </a:t>
                          </a:r>
                          <a:r>
                            <a:rPr kumimoji="1" lang="en-US" altLang="ja-JP" baseline="0" dirty="0" smtClean="0"/>
                            <a:t>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177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709836" r="-10037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205</a:t>
                          </a:r>
                          <a:r>
                            <a:rPr kumimoji="1" lang="en-US" altLang="ja-JP" baseline="0" dirty="0" smtClean="0"/>
                            <a:t> 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189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809836" r="-10037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39.2µm/65nm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909836" r="-1003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19.6µm/65nm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1009836" r="-10037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9.8µm/65nm</a:t>
                          </a:r>
                          <a:endParaRPr kumimoji="1" lang="ja-JP" alt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6" name="テキスト ボックス 465"/>
          <p:cNvSpPr txBox="1"/>
          <p:nvPr/>
        </p:nvSpPr>
        <p:spPr>
          <a:xfrm>
            <a:off x="8840480" y="1528283"/>
            <a:ext cx="1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1</a:t>
            </a:r>
            <a:r>
              <a:rPr lang="ja-JP" altLang="en-US" dirty="0"/>
              <a:t>　各部分の値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テキスト ボックス 428"/>
              <p:cNvSpPr txBox="1"/>
              <p:nvPr/>
            </p:nvSpPr>
            <p:spPr>
              <a:xfrm>
                <a:off x="4436200" y="4751813"/>
                <a:ext cx="8100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 xmlns="">
          <p:sp>
            <p:nvSpPr>
              <p:cNvPr id="429" name="テキスト ボックス 4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00" y="4751813"/>
                <a:ext cx="810009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楕円 429"/>
          <p:cNvSpPr/>
          <p:nvPr/>
        </p:nvSpPr>
        <p:spPr bwMode="auto">
          <a:xfrm>
            <a:off x="7023293" y="26151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34" name="楕円 433"/>
          <p:cNvSpPr/>
          <p:nvPr/>
        </p:nvSpPr>
        <p:spPr bwMode="auto">
          <a:xfrm>
            <a:off x="7025961" y="302471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テキスト ボックス 419"/>
              <p:cNvSpPr txBox="1"/>
              <p:nvPr/>
            </p:nvSpPr>
            <p:spPr>
              <a:xfrm>
                <a:off x="4906136" y="5477405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20" name="テキスト ボックス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36" y="5477405"/>
                <a:ext cx="623455" cy="28725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テキスト ボックス 431"/>
              <p:cNvSpPr txBox="1"/>
              <p:nvPr/>
            </p:nvSpPr>
            <p:spPr>
              <a:xfrm>
                <a:off x="5279230" y="4849286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2" name="テキスト ボックス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30" y="4849286"/>
                <a:ext cx="623455" cy="2872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テキスト ボックス 432"/>
              <p:cNvSpPr txBox="1"/>
              <p:nvPr/>
            </p:nvSpPr>
            <p:spPr>
              <a:xfrm>
                <a:off x="5614941" y="4206327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3" name="テキスト ボックス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41" y="4206327"/>
                <a:ext cx="623455" cy="2872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80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1079" y="1391826"/>
                <a:ext cx="85302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・</a:t>
                </a:r>
                <a:r>
                  <a:rPr lang="en-US" altLang="ja-JP" dirty="0"/>
                  <a:t>1 GHz</a:t>
                </a:r>
                <a:r>
                  <a:rPr lang="ja-JP" altLang="en-US" dirty="0"/>
                  <a:t>で</a:t>
                </a:r>
                <a:r>
                  <a:rPr lang="en-US" altLang="ja-JP" dirty="0" err="1"/>
                  <a:t>tran</a:t>
                </a:r>
                <a:r>
                  <a:rPr kumimoji="1" lang="ja-JP" altLang="en-US" dirty="0"/>
                  <a:t>解析</a:t>
                </a:r>
                <a:r>
                  <a:rPr lang="ja-JP" altLang="en-US" dirty="0"/>
                  <a:t>を行い電流が加算できているか確認した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/>
                  <a:t>はそれぞれのチップからでてきた電流、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dirty="0"/>
                  <a:t>は外部の抵抗へと流れ込む電流</a:t>
                </a:r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" y="1391826"/>
                <a:ext cx="8530245" cy="923330"/>
              </a:xfrm>
              <a:prstGeom prst="rect">
                <a:avLst/>
              </a:prstGeom>
              <a:blipFill>
                <a:blip r:embed="rId2"/>
                <a:stretch>
                  <a:fillRect l="-571" t="-4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グラフ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25079"/>
              </p:ext>
            </p:extLst>
          </p:nvPr>
        </p:nvGraphicFramePr>
        <p:xfrm>
          <a:off x="572192" y="2222823"/>
          <a:ext cx="4858512" cy="29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45426" y="5185479"/>
            <a:ext cx="31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４入力のときの電流波形</a:t>
            </a: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600113"/>
              </p:ext>
            </p:extLst>
          </p:nvPr>
        </p:nvGraphicFramePr>
        <p:xfrm>
          <a:off x="6345382" y="2157151"/>
          <a:ext cx="4572000" cy="302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51223" y="5185479"/>
            <a:ext cx="31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6</a:t>
            </a:r>
            <a:r>
              <a:rPr kumimoji="1" lang="ja-JP" altLang="en-US" dirty="0"/>
              <a:t>入力のときの電流波形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4864F3E-B29B-F6E7-D92B-BF46BFC1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ja-JP" altLang="en-US" dirty="0"/>
              <a:t>外側で電流を加算するパターンについて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20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214289"/>
              </p:ext>
            </p:extLst>
          </p:nvPr>
        </p:nvGraphicFramePr>
        <p:xfrm>
          <a:off x="5954684" y="22652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690360" y="4911437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/>
              <a:t>4</a:t>
            </a:r>
            <a:r>
              <a:rPr lang="ja-JP" altLang="en-US" dirty="0"/>
              <a:t>　</a:t>
            </a:r>
            <a:r>
              <a:rPr lang="en-US" altLang="ja-JP" dirty="0"/>
              <a:t>6</a:t>
            </a:r>
            <a:r>
              <a:rPr lang="ja-JP" altLang="en-US" dirty="0"/>
              <a:t>入力のときの</a:t>
            </a:r>
            <a:r>
              <a:rPr lang="en-US" altLang="ja-JP" dirty="0"/>
              <a:t>ac</a:t>
            </a:r>
            <a:r>
              <a:rPr lang="ja-JP" altLang="en-US" dirty="0"/>
              <a:t>解析結果</a:t>
            </a:r>
            <a:endParaRPr kumimoji="1" lang="en-US" altLang="ja-JP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97021"/>
              </p:ext>
            </p:extLst>
          </p:nvPr>
        </p:nvGraphicFramePr>
        <p:xfrm>
          <a:off x="1382684" y="22652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118360" y="4911437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en-US" altLang="ja-JP" dirty="0"/>
              <a:t>4</a:t>
            </a:r>
            <a:r>
              <a:rPr lang="ja-JP" altLang="en-US" dirty="0"/>
              <a:t>入力のときの</a:t>
            </a:r>
            <a:r>
              <a:rPr lang="en-US" altLang="ja-JP" dirty="0"/>
              <a:t>ac</a:t>
            </a:r>
            <a:r>
              <a:rPr lang="ja-JP" altLang="en-US" dirty="0"/>
              <a:t>解析結果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57647" y="5433169"/>
            <a:ext cx="31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→遮断周波数 </a:t>
            </a:r>
            <a:r>
              <a:rPr kumimoji="1" lang="en-US" altLang="ja-JP" dirty="0"/>
              <a:t>: 15.8 [GHz]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90360" y="5402906"/>
            <a:ext cx="31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→遮断周波数 </a:t>
            </a:r>
            <a:r>
              <a:rPr kumimoji="1" lang="en-US" altLang="ja-JP" dirty="0"/>
              <a:t>:  15.3[GHz]</a:t>
            </a: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1957647" y="3715790"/>
            <a:ext cx="33874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5192684" y="3332020"/>
            <a:ext cx="0" cy="105710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 flipH="1">
            <a:off x="6588530" y="3821777"/>
            <a:ext cx="33874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692640" y="3398524"/>
            <a:ext cx="0" cy="105710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>
          <a:xfrm>
            <a:off x="1320338" y="1407222"/>
            <a:ext cx="387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a</a:t>
            </a:r>
            <a:r>
              <a:rPr kumimoji="1" lang="en-US" altLang="ja-JP" dirty="0"/>
              <a:t>c</a:t>
            </a:r>
            <a:r>
              <a:rPr kumimoji="1" lang="ja-JP" altLang="en-US" dirty="0"/>
              <a:t>解析</a:t>
            </a:r>
            <a:r>
              <a:rPr lang="ja-JP" altLang="en-US" dirty="0"/>
              <a:t>を行い遮断周波数を確認した</a:t>
            </a:r>
            <a:endParaRPr kumimoji="1"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221183F-D0E7-91D6-0EE7-AB589E2B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ja-JP" altLang="en-US" dirty="0"/>
              <a:t>外側で電流を加算するパターンについて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2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639683" y="4808513"/>
            <a:ext cx="34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/>
              <a:t>6</a:t>
            </a:r>
            <a:r>
              <a:rPr lang="ja-JP" altLang="en-US" dirty="0"/>
              <a:t>　</a:t>
            </a:r>
            <a:r>
              <a:rPr lang="en-US" altLang="ja-JP" dirty="0"/>
              <a:t>10</a:t>
            </a:r>
            <a:r>
              <a:rPr lang="ja-JP" altLang="en-US" dirty="0"/>
              <a:t>入力のときの</a:t>
            </a:r>
            <a:r>
              <a:rPr lang="en-US" altLang="ja-JP" dirty="0"/>
              <a:t>ac</a:t>
            </a:r>
            <a:r>
              <a:rPr lang="ja-JP" altLang="en-US" dirty="0"/>
              <a:t>解析結果</a:t>
            </a:r>
            <a:endParaRPr kumimoji="1"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78677" y="4808513"/>
            <a:ext cx="32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/>
              <a:t>5</a:t>
            </a:r>
            <a:r>
              <a:rPr lang="ja-JP" altLang="en-US" dirty="0"/>
              <a:t>　</a:t>
            </a:r>
            <a:r>
              <a:rPr lang="en-US" altLang="ja-JP" dirty="0"/>
              <a:t>8</a:t>
            </a:r>
            <a:r>
              <a:rPr lang="ja-JP" altLang="en-US" dirty="0"/>
              <a:t>入力のときの</a:t>
            </a:r>
            <a:r>
              <a:rPr lang="en-US" altLang="ja-JP" dirty="0"/>
              <a:t>ac</a:t>
            </a:r>
            <a:r>
              <a:rPr lang="ja-JP" altLang="en-US" dirty="0"/>
              <a:t>解析結果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57647" y="5433169"/>
            <a:ext cx="31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→遮断周波数 </a:t>
            </a:r>
            <a:r>
              <a:rPr kumimoji="1" lang="en-US" altLang="ja-JP" dirty="0"/>
              <a:t>: 15.0 [GHz]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90360" y="5402906"/>
            <a:ext cx="31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→遮断周波数 </a:t>
            </a:r>
            <a:r>
              <a:rPr kumimoji="1" lang="en-US" altLang="ja-JP" dirty="0"/>
              <a:t>:  14.9[GHz]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20338" y="1407222"/>
            <a:ext cx="387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a</a:t>
            </a:r>
            <a:r>
              <a:rPr kumimoji="1" lang="en-US" altLang="ja-JP" dirty="0"/>
              <a:t>c</a:t>
            </a:r>
            <a:r>
              <a:rPr kumimoji="1" lang="ja-JP" altLang="en-US" dirty="0"/>
              <a:t>解析</a:t>
            </a:r>
            <a:r>
              <a:rPr lang="ja-JP" altLang="en-US" dirty="0"/>
              <a:t>を行い遮断周波数を確認した</a:t>
            </a:r>
            <a:endParaRPr kumimoji="1" lang="en-US" altLang="ja-JP" dirty="0"/>
          </a:p>
        </p:txBody>
      </p:sp>
      <p:graphicFrame>
        <p:nvGraphicFramePr>
          <p:cNvPr id="16" name="グラフ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555345"/>
              </p:ext>
            </p:extLst>
          </p:nvPr>
        </p:nvGraphicFramePr>
        <p:xfrm>
          <a:off x="1221971" y="20920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グラフ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200555"/>
              </p:ext>
            </p:extLst>
          </p:nvPr>
        </p:nvGraphicFramePr>
        <p:xfrm>
          <a:off x="6079267" y="2092036"/>
          <a:ext cx="4572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コネクタ 9"/>
          <p:cNvCxnSpPr/>
          <p:nvPr/>
        </p:nvCxnSpPr>
        <p:spPr bwMode="auto">
          <a:xfrm flipH="1">
            <a:off x="1805247" y="3591099"/>
            <a:ext cx="324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926677" y="3215642"/>
            <a:ext cx="0" cy="105710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 flipH="1">
            <a:off x="6598118" y="3557849"/>
            <a:ext cx="33439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799322" y="3193475"/>
            <a:ext cx="0" cy="104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330CDF15-928A-1BB0-710A-33555AEB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ja-JP" altLang="en-US" dirty="0"/>
              <a:t>外側で電流を加算するパターンについて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5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 err="1"/>
              <a:t>．</a:t>
            </a:r>
            <a:r>
              <a:rPr kumimoji="1" lang="ja-JP" altLang="en-US" dirty="0"/>
              <a:t>電圧加算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 bwMode="auto">
          <a:xfrm>
            <a:off x="5739843" y="2995547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5817428" y="2995547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 flipV="1">
            <a:off x="5814656" y="3361307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5814656" y="2995547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>
            <a:off x="5994656" y="2621474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5994656" y="3361307"/>
            <a:ext cx="0" cy="5070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 flipV="1">
            <a:off x="4775566" y="3182583"/>
            <a:ext cx="96427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739843" y="3862842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5817428" y="3862842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 flipV="1">
            <a:off x="5814656" y="4228602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/>
          <p:nvPr/>
        </p:nvCxnSpPr>
        <p:spPr bwMode="auto">
          <a:xfrm>
            <a:off x="5814656" y="3862842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/>
          <p:nvPr/>
        </p:nvCxnSpPr>
        <p:spPr bwMode="auto">
          <a:xfrm>
            <a:off x="5994656" y="4228602"/>
            <a:ext cx="0" cy="5070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/>
          <p:nvPr/>
        </p:nvCxnSpPr>
        <p:spPr bwMode="auto">
          <a:xfrm>
            <a:off x="5315893" y="4027711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/>
          <p:cNvCxnSpPr/>
          <p:nvPr/>
        </p:nvCxnSpPr>
        <p:spPr bwMode="auto">
          <a:xfrm>
            <a:off x="5994656" y="3610689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楕円 47"/>
          <p:cNvSpPr/>
          <p:nvPr/>
        </p:nvSpPr>
        <p:spPr bwMode="auto">
          <a:xfrm>
            <a:off x="5948935" y="3570511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780349" y="4731189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5855872" y="4787288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5923392" y="4856390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5111497" y="418081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5187020" y="423691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5111497" y="4470160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コネクタ 55"/>
          <p:cNvCxnSpPr/>
          <p:nvPr/>
        </p:nvCxnSpPr>
        <p:spPr bwMode="auto">
          <a:xfrm>
            <a:off x="5187020" y="4526259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5254540" y="4595361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5315893" y="4236915"/>
            <a:ext cx="0" cy="233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5315893" y="4027711"/>
            <a:ext cx="0" cy="13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楕円 61"/>
          <p:cNvSpPr/>
          <p:nvPr/>
        </p:nvSpPr>
        <p:spPr bwMode="auto">
          <a:xfrm>
            <a:off x="4578729" y="3403808"/>
            <a:ext cx="393673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4" name="フリーフォーム 63"/>
          <p:cNvSpPr/>
          <p:nvPr/>
        </p:nvSpPr>
        <p:spPr bwMode="auto">
          <a:xfrm>
            <a:off x="4645534" y="3459640"/>
            <a:ext cx="276988" cy="254096"/>
          </a:xfrm>
          <a:custGeom>
            <a:avLst/>
            <a:gdLst>
              <a:gd name="connsiteX0" fmla="*/ 0 w 714895"/>
              <a:gd name="connsiteY0" fmla="*/ 616256 h 1048639"/>
              <a:gd name="connsiteX1" fmla="*/ 166255 w 714895"/>
              <a:gd name="connsiteY1" fmla="*/ 9427 h 1048639"/>
              <a:gd name="connsiteX2" fmla="*/ 465513 w 714895"/>
              <a:gd name="connsiteY2" fmla="*/ 1040205 h 1048639"/>
              <a:gd name="connsiteX3" fmla="*/ 714895 w 714895"/>
              <a:gd name="connsiteY3" fmla="*/ 516503 h 10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895" h="1048639">
                <a:moveTo>
                  <a:pt x="0" y="616256"/>
                </a:moveTo>
                <a:cubicBezTo>
                  <a:pt x="44335" y="277512"/>
                  <a:pt x="88670" y="-61231"/>
                  <a:pt x="166255" y="9427"/>
                </a:cubicBezTo>
                <a:cubicBezTo>
                  <a:pt x="243841" y="80085"/>
                  <a:pt x="374073" y="955692"/>
                  <a:pt x="465513" y="1040205"/>
                </a:cubicBezTo>
                <a:cubicBezTo>
                  <a:pt x="556953" y="1124718"/>
                  <a:pt x="652550" y="546983"/>
                  <a:pt x="714895" y="5165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67" name="直線コネクタ 66"/>
          <p:cNvCxnSpPr>
            <a:endCxn id="62" idx="0"/>
          </p:cNvCxnSpPr>
          <p:nvPr/>
        </p:nvCxnSpPr>
        <p:spPr bwMode="auto">
          <a:xfrm>
            <a:off x="4775566" y="3182583"/>
            <a:ext cx="0" cy="221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4575242" y="391775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>
            <a:off x="4650765" y="397385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/>
          <p:nvPr/>
        </p:nvCxnSpPr>
        <p:spPr bwMode="auto">
          <a:xfrm>
            <a:off x="4575242" y="4207101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4650765" y="427151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4718285" y="432398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4779638" y="3973856"/>
            <a:ext cx="0" cy="233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4779638" y="3764652"/>
            <a:ext cx="0" cy="13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>
            <a:off x="5359886" y="2621474"/>
            <a:ext cx="12195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4632188" y="2341857"/>
                <a:ext cx="80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188" y="2341857"/>
                <a:ext cx="80633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線コネクタ 116"/>
          <p:cNvCxnSpPr/>
          <p:nvPr/>
        </p:nvCxnSpPr>
        <p:spPr bwMode="auto">
          <a:xfrm>
            <a:off x="8240452" y="2876886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コネクタ 117"/>
          <p:cNvCxnSpPr/>
          <p:nvPr/>
        </p:nvCxnSpPr>
        <p:spPr bwMode="auto">
          <a:xfrm>
            <a:off x="8318037" y="2876886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矢印コネクタ 118"/>
          <p:cNvCxnSpPr/>
          <p:nvPr/>
        </p:nvCxnSpPr>
        <p:spPr bwMode="auto">
          <a:xfrm flipV="1">
            <a:off x="8315265" y="3242646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/>
          <p:nvPr/>
        </p:nvCxnSpPr>
        <p:spPr bwMode="auto">
          <a:xfrm>
            <a:off x="8315265" y="2876886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/>
          <p:nvPr/>
        </p:nvCxnSpPr>
        <p:spPr bwMode="auto">
          <a:xfrm>
            <a:off x="8495265" y="250281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/>
          <p:nvPr/>
        </p:nvCxnSpPr>
        <p:spPr bwMode="auto">
          <a:xfrm>
            <a:off x="8495265" y="3242646"/>
            <a:ext cx="0" cy="5070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コネクタ 122"/>
          <p:cNvCxnSpPr/>
          <p:nvPr/>
        </p:nvCxnSpPr>
        <p:spPr bwMode="auto">
          <a:xfrm flipV="1">
            <a:off x="7276175" y="3063922"/>
            <a:ext cx="96427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コネクタ 129"/>
          <p:cNvCxnSpPr/>
          <p:nvPr/>
        </p:nvCxnSpPr>
        <p:spPr bwMode="auto">
          <a:xfrm>
            <a:off x="8495265" y="349202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楕円 130"/>
          <p:cNvSpPr/>
          <p:nvPr/>
        </p:nvSpPr>
        <p:spPr bwMode="auto">
          <a:xfrm>
            <a:off x="8449544" y="345185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2" name="楕円 141"/>
          <p:cNvSpPr/>
          <p:nvPr/>
        </p:nvSpPr>
        <p:spPr bwMode="auto">
          <a:xfrm>
            <a:off x="7079338" y="3285147"/>
            <a:ext cx="393673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3" name="フリーフォーム 142"/>
          <p:cNvSpPr/>
          <p:nvPr/>
        </p:nvSpPr>
        <p:spPr bwMode="auto">
          <a:xfrm>
            <a:off x="7146143" y="3340979"/>
            <a:ext cx="276988" cy="254096"/>
          </a:xfrm>
          <a:custGeom>
            <a:avLst/>
            <a:gdLst>
              <a:gd name="connsiteX0" fmla="*/ 0 w 714895"/>
              <a:gd name="connsiteY0" fmla="*/ 616256 h 1048639"/>
              <a:gd name="connsiteX1" fmla="*/ 166255 w 714895"/>
              <a:gd name="connsiteY1" fmla="*/ 9427 h 1048639"/>
              <a:gd name="connsiteX2" fmla="*/ 465513 w 714895"/>
              <a:gd name="connsiteY2" fmla="*/ 1040205 h 1048639"/>
              <a:gd name="connsiteX3" fmla="*/ 714895 w 714895"/>
              <a:gd name="connsiteY3" fmla="*/ 516503 h 10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895" h="1048639">
                <a:moveTo>
                  <a:pt x="0" y="616256"/>
                </a:moveTo>
                <a:cubicBezTo>
                  <a:pt x="44335" y="277512"/>
                  <a:pt x="88670" y="-61231"/>
                  <a:pt x="166255" y="9427"/>
                </a:cubicBezTo>
                <a:cubicBezTo>
                  <a:pt x="243841" y="80085"/>
                  <a:pt x="374073" y="955692"/>
                  <a:pt x="465513" y="1040205"/>
                </a:cubicBezTo>
                <a:cubicBezTo>
                  <a:pt x="556953" y="1124718"/>
                  <a:pt x="652550" y="546983"/>
                  <a:pt x="714895" y="5165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4" name="直線コネクタ 143"/>
          <p:cNvCxnSpPr>
            <a:endCxn id="142" idx="0"/>
          </p:cNvCxnSpPr>
          <p:nvPr/>
        </p:nvCxnSpPr>
        <p:spPr bwMode="auto">
          <a:xfrm>
            <a:off x="7276175" y="3063922"/>
            <a:ext cx="0" cy="221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コネクタ 144"/>
          <p:cNvCxnSpPr/>
          <p:nvPr/>
        </p:nvCxnSpPr>
        <p:spPr bwMode="auto">
          <a:xfrm>
            <a:off x="7075851" y="379909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/>
          <p:nvPr/>
        </p:nvCxnSpPr>
        <p:spPr bwMode="auto">
          <a:xfrm>
            <a:off x="7151374" y="385519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コネクタ 146"/>
          <p:cNvCxnSpPr/>
          <p:nvPr/>
        </p:nvCxnSpPr>
        <p:spPr bwMode="auto">
          <a:xfrm>
            <a:off x="7075851" y="4088440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コネクタ 147"/>
          <p:cNvCxnSpPr/>
          <p:nvPr/>
        </p:nvCxnSpPr>
        <p:spPr bwMode="auto">
          <a:xfrm>
            <a:off x="7151374" y="415285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線コネクタ 148"/>
          <p:cNvCxnSpPr/>
          <p:nvPr/>
        </p:nvCxnSpPr>
        <p:spPr bwMode="auto">
          <a:xfrm>
            <a:off x="7218894" y="420532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/>
          <p:cNvCxnSpPr/>
          <p:nvPr/>
        </p:nvCxnSpPr>
        <p:spPr bwMode="auto">
          <a:xfrm>
            <a:off x="7280247" y="3855195"/>
            <a:ext cx="0" cy="233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/>
          <p:cNvCxnSpPr/>
          <p:nvPr/>
        </p:nvCxnSpPr>
        <p:spPr bwMode="auto">
          <a:xfrm>
            <a:off x="7280247" y="3645991"/>
            <a:ext cx="0" cy="13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コネクタ 151"/>
          <p:cNvCxnSpPr/>
          <p:nvPr/>
        </p:nvCxnSpPr>
        <p:spPr bwMode="auto">
          <a:xfrm>
            <a:off x="7860495" y="2502813"/>
            <a:ext cx="12195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7158358" y="2252142"/>
                <a:ext cx="80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358" y="2252142"/>
                <a:ext cx="80633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正方形/長方形 153"/>
          <p:cNvSpPr/>
          <p:nvPr/>
        </p:nvSpPr>
        <p:spPr bwMode="auto">
          <a:xfrm>
            <a:off x="8399463" y="3743286"/>
            <a:ext cx="191604" cy="303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56" name="直線コネクタ 155"/>
          <p:cNvCxnSpPr/>
          <p:nvPr/>
        </p:nvCxnSpPr>
        <p:spPr bwMode="auto">
          <a:xfrm>
            <a:off x="8290869" y="4434960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/>
          <p:nvPr/>
        </p:nvCxnSpPr>
        <p:spPr bwMode="auto">
          <a:xfrm>
            <a:off x="8366392" y="4491059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コネクタ 157"/>
          <p:cNvCxnSpPr/>
          <p:nvPr/>
        </p:nvCxnSpPr>
        <p:spPr bwMode="auto">
          <a:xfrm>
            <a:off x="8433912" y="4560161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線コネクタ 158"/>
          <p:cNvCxnSpPr>
            <a:stCxn id="154" idx="2"/>
          </p:cNvCxnSpPr>
          <p:nvPr/>
        </p:nvCxnSpPr>
        <p:spPr bwMode="auto">
          <a:xfrm>
            <a:off x="8495265" y="4046700"/>
            <a:ext cx="0" cy="3882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コネクタ 164"/>
          <p:cNvCxnSpPr/>
          <p:nvPr/>
        </p:nvCxnSpPr>
        <p:spPr bwMode="auto">
          <a:xfrm>
            <a:off x="10702533" y="2882841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コネクタ 165"/>
          <p:cNvCxnSpPr/>
          <p:nvPr/>
        </p:nvCxnSpPr>
        <p:spPr bwMode="auto">
          <a:xfrm>
            <a:off x="10780118" y="2882841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矢印コネクタ 166"/>
          <p:cNvCxnSpPr/>
          <p:nvPr/>
        </p:nvCxnSpPr>
        <p:spPr bwMode="auto">
          <a:xfrm flipV="1">
            <a:off x="10777346" y="3248601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コネクタ 167"/>
          <p:cNvCxnSpPr/>
          <p:nvPr/>
        </p:nvCxnSpPr>
        <p:spPr bwMode="auto">
          <a:xfrm>
            <a:off x="10777346" y="2882841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コネクタ 168"/>
          <p:cNvCxnSpPr/>
          <p:nvPr/>
        </p:nvCxnSpPr>
        <p:spPr bwMode="auto">
          <a:xfrm>
            <a:off x="10957346" y="2508768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コネクタ 169"/>
          <p:cNvCxnSpPr/>
          <p:nvPr/>
        </p:nvCxnSpPr>
        <p:spPr bwMode="auto">
          <a:xfrm>
            <a:off x="10957346" y="3248601"/>
            <a:ext cx="0" cy="5070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線コネクタ 170"/>
          <p:cNvCxnSpPr/>
          <p:nvPr/>
        </p:nvCxnSpPr>
        <p:spPr bwMode="auto">
          <a:xfrm flipV="1">
            <a:off x="9738256" y="3069877"/>
            <a:ext cx="96427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線コネクタ 171"/>
          <p:cNvCxnSpPr/>
          <p:nvPr/>
        </p:nvCxnSpPr>
        <p:spPr bwMode="auto">
          <a:xfrm>
            <a:off x="10957346" y="3497983"/>
            <a:ext cx="967329" cy="35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楕円 172"/>
          <p:cNvSpPr/>
          <p:nvPr/>
        </p:nvSpPr>
        <p:spPr bwMode="auto">
          <a:xfrm>
            <a:off x="10911625" y="34578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4" name="楕円 173"/>
          <p:cNvSpPr/>
          <p:nvPr/>
        </p:nvSpPr>
        <p:spPr bwMode="auto">
          <a:xfrm>
            <a:off x="9541419" y="3291102"/>
            <a:ext cx="393673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5" name="フリーフォーム 174"/>
          <p:cNvSpPr/>
          <p:nvPr/>
        </p:nvSpPr>
        <p:spPr bwMode="auto">
          <a:xfrm>
            <a:off x="9608224" y="3346934"/>
            <a:ext cx="276988" cy="254096"/>
          </a:xfrm>
          <a:custGeom>
            <a:avLst/>
            <a:gdLst>
              <a:gd name="connsiteX0" fmla="*/ 0 w 714895"/>
              <a:gd name="connsiteY0" fmla="*/ 616256 h 1048639"/>
              <a:gd name="connsiteX1" fmla="*/ 166255 w 714895"/>
              <a:gd name="connsiteY1" fmla="*/ 9427 h 1048639"/>
              <a:gd name="connsiteX2" fmla="*/ 465513 w 714895"/>
              <a:gd name="connsiteY2" fmla="*/ 1040205 h 1048639"/>
              <a:gd name="connsiteX3" fmla="*/ 714895 w 714895"/>
              <a:gd name="connsiteY3" fmla="*/ 516503 h 10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895" h="1048639">
                <a:moveTo>
                  <a:pt x="0" y="616256"/>
                </a:moveTo>
                <a:cubicBezTo>
                  <a:pt x="44335" y="277512"/>
                  <a:pt x="88670" y="-61231"/>
                  <a:pt x="166255" y="9427"/>
                </a:cubicBezTo>
                <a:cubicBezTo>
                  <a:pt x="243841" y="80085"/>
                  <a:pt x="374073" y="955692"/>
                  <a:pt x="465513" y="1040205"/>
                </a:cubicBezTo>
                <a:cubicBezTo>
                  <a:pt x="556953" y="1124718"/>
                  <a:pt x="652550" y="546983"/>
                  <a:pt x="714895" y="5165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76" name="直線コネクタ 175"/>
          <p:cNvCxnSpPr>
            <a:endCxn id="174" idx="0"/>
          </p:cNvCxnSpPr>
          <p:nvPr/>
        </p:nvCxnSpPr>
        <p:spPr bwMode="auto">
          <a:xfrm>
            <a:off x="9738256" y="3069877"/>
            <a:ext cx="0" cy="221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コネクタ 176"/>
          <p:cNvCxnSpPr/>
          <p:nvPr/>
        </p:nvCxnSpPr>
        <p:spPr bwMode="auto">
          <a:xfrm>
            <a:off x="9537932" y="3805051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>
            <a:off x="9613455" y="3861150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線コネクタ 178"/>
          <p:cNvCxnSpPr/>
          <p:nvPr/>
        </p:nvCxnSpPr>
        <p:spPr bwMode="auto">
          <a:xfrm>
            <a:off x="9537932" y="4094395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線コネクタ 179"/>
          <p:cNvCxnSpPr/>
          <p:nvPr/>
        </p:nvCxnSpPr>
        <p:spPr bwMode="auto">
          <a:xfrm>
            <a:off x="9613455" y="415880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線コネクタ 180"/>
          <p:cNvCxnSpPr/>
          <p:nvPr/>
        </p:nvCxnSpPr>
        <p:spPr bwMode="auto">
          <a:xfrm>
            <a:off x="9680975" y="4211283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/>
          <p:nvPr/>
        </p:nvCxnSpPr>
        <p:spPr bwMode="auto">
          <a:xfrm>
            <a:off x="9742328" y="3861150"/>
            <a:ext cx="0" cy="233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/>
          <p:nvPr/>
        </p:nvCxnSpPr>
        <p:spPr bwMode="auto">
          <a:xfrm>
            <a:off x="9742328" y="3651946"/>
            <a:ext cx="0" cy="13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線コネクタ 183"/>
          <p:cNvCxnSpPr/>
          <p:nvPr/>
        </p:nvCxnSpPr>
        <p:spPr bwMode="auto">
          <a:xfrm>
            <a:off x="10322576" y="2508768"/>
            <a:ext cx="12195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正方形/長方形 185"/>
          <p:cNvSpPr/>
          <p:nvPr/>
        </p:nvSpPr>
        <p:spPr bwMode="auto">
          <a:xfrm>
            <a:off x="10861544" y="3749241"/>
            <a:ext cx="191604" cy="303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87" name="直線コネクタ 186"/>
          <p:cNvCxnSpPr/>
          <p:nvPr/>
        </p:nvCxnSpPr>
        <p:spPr bwMode="auto">
          <a:xfrm>
            <a:off x="10752950" y="4440915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線コネクタ 187"/>
          <p:cNvCxnSpPr/>
          <p:nvPr/>
        </p:nvCxnSpPr>
        <p:spPr bwMode="auto">
          <a:xfrm>
            <a:off x="10828473" y="4497014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コネクタ 188"/>
          <p:cNvCxnSpPr/>
          <p:nvPr/>
        </p:nvCxnSpPr>
        <p:spPr bwMode="auto">
          <a:xfrm>
            <a:off x="10895993" y="4566116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コネクタ 189"/>
          <p:cNvCxnSpPr>
            <a:stCxn id="186" idx="2"/>
          </p:cNvCxnSpPr>
          <p:nvPr/>
        </p:nvCxnSpPr>
        <p:spPr bwMode="auto">
          <a:xfrm>
            <a:off x="10957346" y="4052655"/>
            <a:ext cx="0" cy="3882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コネクタ 191"/>
          <p:cNvCxnSpPr/>
          <p:nvPr/>
        </p:nvCxnSpPr>
        <p:spPr bwMode="auto">
          <a:xfrm>
            <a:off x="8919214" y="3475313"/>
            <a:ext cx="0" cy="12228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コネクタ 193"/>
          <p:cNvCxnSpPr/>
          <p:nvPr/>
        </p:nvCxnSpPr>
        <p:spPr bwMode="auto">
          <a:xfrm>
            <a:off x="8919214" y="4698197"/>
            <a:ext cx="26229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コネクタ 196"/>
          <p:cNvCxnSpPr/>
          <p:nvPr/>
        </p:nvCxnSpPr>
        <p:spPr bwMode="auto">
          <a:xfrm>
            <a:off x="11542118" y="3492028"/>
            <a:ext cx="0" cy="12228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楕円 198"/>
          <p:cNvSpPr/>
          <p:nvPr/>
        </p:nvSpPr>
        <p:spPr bwMode="auto">
          <a:xfrm>
            <a:off x="11502479" y="345185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/>
              <p:cNvSpPr txBox="1"/>
              <p:nvPr/>
            </p:nvSpPr>
            <p:spPr>
              <a:xfrm>
                <a:off x="8161806" y="3092876"/>
                <a:ext cx="139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0" name="テキスト ボックス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06" y="3092876"/>
                <a:ext cx="13965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/>
              <p:cNvSpPr txBox="1"/>
              <p:nvPr/>
            </p:nvSpPr>
            <p:spPr>
              <a:xfrm>
                <a:off x="10557296" y="3087578"/>
                <a:ext cx="139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1" name="テキスト ボックス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296" y="3087578"/>
                <a:ext cx="1396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 bwMode="auto">
          <a:xfrm>
            <a:off x="690844" y="3730335"/>
            <a:ext cx="2086495" cy="20053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8" name="正方形/長方形 97"/>
          <p:cNvSpPr/>
          <p:nvPr/>
        </p:nvSpPr>
        <p:spPr bwMode="auto">
          <a:xfrm>
            <a:off x="1281049" y="4887830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389114" y="5061504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2GC</a:t>
            </a:r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 bwMode="auto">
          <a:xfrm flipH="1" flipV="1">
            <a:off x="1547055" y="4332172"/>
            <a:ext cx="2" cy="5556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コネクタ 100"/>
          <p:cNvCxnSpPr/>
          <p:nvPr/>
        </p:nvCxnSpPr>
        <p:spPr bwMode="auto">
          <a:xfrm flipH="1" flipV="1">
            <a:off x="1911426" y="4332172"/>
            <a:ext cx="4161" cy="555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コネクタ 101"/>
          <p:cNvCxnSpPr/>
          <p:nvPr/>
        </p:nvCxnSpPr>
        <p:spPr bwMode="auto">
          <a:xfrm>
            <a:off x="1089855" y="3865364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>
            <a:endCxn id="111" idx="3"/>
          </p:cNvCxnSpPr>
          <p:nvPr/>
        </p:nvCxnSpPr>
        <p:spPr bwMode="auto">
          <a:xfrm flipV="1">
            <a:off x="1911426" y="4399682"/>
            <a:ext cx="341759" cy="62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1547055" y="4608907"/>
            <a:ext cx="2867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正方形/長方形 104"/>
          <p:cNvSpPr/>
          <p:nvPr/>
        </p:nvSpPr>
        <p:spPr bwMode="auto">
          <a:xfrm>
            <a:off x="2644335" y="4322565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6" name="正方形/長方形 105"/>
          <p:cNvSpPr/>
          <p:nvPr/>
        </p:nvSpPr>
        <p:spPr bwMode="auto">
          <a:xfrm>
            <a:off x="2644335" y="4538697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07" name="直線コネクタ 106"/>
          <p:cNvCxnSpPr>
            <a:endCxn id="112" idx="3"/>
          </p:cNvCxnSpPr>
          <p:nvPr/>
        </p:nvCxnSpPr>
        <p:spPr bwMode="auto">
          <a:xfrm>
            <a:off x="2026421" y="4620584"/>
            <a:ext cx="228594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楕円 107"/>
          <p:cNvSpPr/>
          <p:nvPr/>
        </p:nvSpPr>
        <p:spPr bwMode="auto">
          <a:xfrm>
            <a:off x="1882337" y="4380756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9" name="楕円 108"/>
          <p:cNvSpPr/>
          <p:nvPr/>
        </p:nvSpPr>
        <p:spPr bwMode="auto">
          <a:xfrm>
            <a:off x="1502720" y="4557646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0" name="フリーフォーム 109"/>
          <p:cNvSpPr/>
          <p:nvPr/>
        </p:nvSpPr>
        <p:spPr bwMode="auto">
          <a:xfrm>
            <a:off x="1843541" y="4521624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1" name="二等辺三角形 110"/>
          <p:cNvSpPr/>
          <p:nvPr/>
        </p:nvSpPr>
        <p:spPr bwMode="auto">
          <a:xfrm rot="5400000">
            <a:off x="2259652" y="4316098"/>
            <a:ext cx="154233" cy="1671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2" name="二等辺三角形 111"/>
          <p:cNvSpPr/>
          <p:nvPr/>
        </p:nvSpPr>
        <p:spPr bwMode="auto">
          <a:xfrm rot="5400000">
            <a:off x="2242899" y="4538836"/>
            <a:ext cx="187727" cy="16349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13" name="直線コネクタ 112"/>
          <p:cNvCxnSpPr>
            <a:endCxn id="105" idx="1"/>
          </p:cNvCxnSpPr>
          <p:nvPr/>
        </p:nvCxnSpPr>
        <p:spPr bwMode="auto">
          <a:xfrm>
            <a:off x="2427503" y="4392170"/>
            <a:ext cx="2168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2418511" y="4608907"/>
            <a:ext cx="2258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/>
          <p:cNvCxnSpPr/>
          <p:nvPr/>
        </p:nvCxnSpPr>
        <p:spPr bwMode="auto">
          <a:xfrm flipH="1" flipV="1">
            <a:off x="3129245" y="2305346"/>
            <a:ext cx="4154" cy="211053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>
            <a:endCxn id="132" idx="4"/>
          </p:cNvCxnSpPr>
          <p:nvPr/>
        </p:nvCxnSpPr>
        <p:spPr bwMode="auto">
          <a:xfrm flipV="1">
            <a:off x="3514402" y="2544135"/>
            <a:ext cx="0" cy="20866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コネクタ 123"/>
          <p:cNvCxnSpPr/>
          <p:nvPr/>
        </p:nvCxnSpPr>
        <p:spPr bwMode="auto">
          <a:xfrm>
            <a:off x="2922814" y="4415789"/>
            <a:ext cx="20643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楕円 124"/>
          <p:cNvSpPr/>
          <p:nvPr/>
        </p:nvSpPr>
        <p:spPr bwMode="auto">
          <a:xfrm>
            <a:off x="3981337" y="2240651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6" name="フリーフォーム 125"/>
          <p:cNvSpPr/>
          <p:nvPr/>
        </p:nvSpPr>
        <p:spPr bwMode="auto">
          <a:xfrm>
            <a:off x="3054427" y="2436517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7" name="直線コネクタ 126"/>
          <p:cNvCxnSpPr/>
          <p:nvPr/>
        </p:nvCxnSpPr>
        <p:spPr bwMode="auto">
          <a:xfrm>
            <a:off x="2934589" y="4620584"/>
            <a:ext cx="5881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endCxn id="126" idx="0"/>
          </p:cNvCxnSpPr>
          <p:nvPr/>
        </p:nvCxnSpPr>
        <p:spPr bwMode="auto">
          <a:xfrm>
            <a:off x="2935979" y="2499455"/>
            <a:ext cx="11844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3212541" y="2505973"/>
            <a:ext cx="753068" cy="7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楕円 131"/>
          <p:cNvSpPr/>
          <p:nvPr/>
        </p:nvSpPr>
        <p:spPr bwMode="auto">
          <a:xfrm>
            <a:off x="3483226" y="2469320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3" name="直線コネクタ 132"/>
          <p:cNvCxnSpPr/>
          <p:nvPr/>
        </p:nvCxnSpPr>
        <p:spPr bwMode="auto">
          <a:xfrm flipV="1">
            <a:off x="2913158" y="2276202"/>
            <a:ext cx="108985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楕円 133"/>
          <p:cNvSpPr/>
          <p:nvPr/>
        </p:nvSpPr>
        <p:spPr bwMode="auto">
          <a:xfrm>
            <a:off x="3093914" y="2238795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5" name="楕円 134"/>
          <p:cNvSpPr/>
          <p:nvPr/>
        </p:nvSpPr>
        <p:spPr bwMode="auto">
          <a:xfrm>
            <a:off x="3969766" y="2491936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6" name="正方形/長方形 135"/>
          <p:cNvSpPr/>
          <p:nvPr/>
        </p:nvSpPr>
        <p:spPr bwMode="auto">
          <a:xfrm rot="5400000">
            <a:off x="1415435" y="4117828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7" name="正方形/長方形 136"/>
          <p:cNvSpPr/>
          <p:nvPr/>
        </p:nvSpPr>
        <p:spPr bwMode="auto">
          <a:xfrm rot="5400000">
            <a:off x="1775654" y="4099863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8" name="直線コネクタ 137"/>
          <p:cNvCxnSpPr/>
          <p:nvPr/>
        </p:nvCxnSpPr>
        <p:spPr bwMode="auto">
          <a:xfrm flipV="1">
            <a:off x="1556052" y="3873734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コネクタ 138"/>
          <p:cNvCxnSpPr/>
          <p:nvPr/>
        </p:nvCxnSpPr>
        <p:spPr bwMode="auto">
          <a:xfrm flipV="1">
            <a:off x="1915587" y="3869968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正方形/長方形 139"/>
          <p:cNvSpPr/>
          <p:nvPr/>
        </p:nvSpPr>
        <p:spPr bwMode="auto">
          <a:xfrm>
            <a:off x="702169" y="1596393"/>
            <a:ext cx="2086495" cy="20053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1" name="正方形/長方形 140"/>
          <p:cNvSpPr/>
          <p:nvPr/>
        </p:nvSpPr>
        <p:spPr bwMode="auto">
          <a:xfrm>
            <a:off x="1292374" y="2753888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400439" y="2927562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2GC</a:t>
            </a:r>
            <a:endParaRPr kumimoji="1" lang="ja-JP" altLang="en-US" dirty="0"/>
          </a:p>
        </p:txBody>
      </p:sp>
      <p:cxnSp>
        <p:nvCxnSpPr>
          <p:cNvPr id="160" name="直線コネクタ 159"/>
          <p:cNvCxnSpPr/>
          <p:nvPr/>
        </p:nvCxnSpPr>
        <p:spPr bwMode="auto">
          <a:xfrm flipH="1" flipV="1">
            <a:off x="1558380" y="2198230"/>
            <a:ext cx="2" cy="5556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 flipH="1" flipV="1">
            <a:off x="1922751" y="2198230"/>
            <a:ext cx="4161" cy="555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>
            <a:off x="1101180" y="1731422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コネクタ 162"/>
          <p:cNvCxnSpPr>
            <a:endCxn id="202" idx="3"/>
          </p:cNvCxnSpPr>
          <p:nvPr/>
        </p:nvCxnSpPr>
        <p:spPr bwMode="auto">
          <a:xfrm flipV="1">
            <a:off x="1922751" y="2265740"/>
            <a:ext cx="341759" cy="62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コネクタ 163"/>
          <p:cNvCxnSpPr/>
          <p:nvPr/>
        </p:nvCxnSpPr>
        <p:spPr bwMode="auto">
          <a:xfrm>
            <a:off x="1558380" y="2474965"/>
            <a:ext cx="2867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正方形/長方形 184"/>
          <p:cNvSpPr/>
          <p:nvPr/>
        </p:nvSpPr>
        <p:spPr bwMode="auto">
          <a:xfrm>
            <a:off x="2655660" y="2188623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1" name="正方形/長方形 190"/>
          <p:cNvSpPr/>
          <p:nvPr/>
        </p:nvSpPr>
        <p:spPr bwMode="auto">
          <a:xfrm>
            <a:off x="2655660" y="2404755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93" name="直線コネクタ 192"/>
          <p:cNvCxnSpPr>
            <a:endCxn id="203" idx="3"/>
          </p:cNvCxnSpPr>
          <p:nvPr/>
        </p:nvCxnSpPr>
        <p:spPr bwMode="auto">
          <a:xfrm>
            <a:off x="2037746" y="2486642"/>
            <a:ext cx="228594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楕円 194"/>
          <p:cNvSpPr/>
          <p:nvPr/>
        </p:nvSpPr>
        <p:spPr bwMode="auto">
          <a:xfrm>
            <a:off x="1893662" y="2246814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6" name="楕円 195"/>
          <p:cNvSpPr/>
          <p:nvPr/>
        </p:nvSpPr>
        <p:spPr bwMode="auto">
          <a:xfrm>
            <a:off x="1514045" y="2423704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8" name="フリーフォーム 197"/>
          <p:cNvSpPr/>
          <p:nvPr/>
        </p:nvSpPr>
        <p:spPr bwMode="auto">
          <a:xfrm>
            <a:off x="1854866" y="2387682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2" name="二等辺三角形 201"/>
          <p:cNvSpPr/>
          <p:nvPr/>
        </p:nvSpPr>
        <p:spPr bwMode="auto">
          <a:xfrm rot="5400000">
            <a:off x="2270977" y="2182156"/>
            <a:ext cx="154233" cy="1671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3" name="二等辺三角形 202"/>
          <p:cNvSpPr/>
          <p:nvPr/>
        </p:nvSpPr>
        <p:spPr bwMode="auto">
          <a:xfrm rot="5400000">
            <a:off x="2254224" y="2404894"/>
            <a:ext cx="187727" cy="16349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04" name="直線コネクタ 203"/>
          <p:cNvCxnSpPr>
            <a:endCxn id="185" idx="1"/>
          </p:cNvCxnSpPr>
          <p:nvPr/>
        </p:nvCxnSpPr>
        <p:spPr bwMode="auto">
          <a:xfrm>
            <a:off x="2438828" y="2258228"/>
            <a:ext cx="2168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>
            <a:off x="2429836" y="2474965"/>
            <a:ext cx="2258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正方形/長方形 205"/>
          <p:cNvSpPr/>
          <p:nvPr/>
        </p:nvSpPr>
        <p:spPr bwMode="auto">
          <a:xfrm rot="5400000">
            <a:off x="1426760" y="1983886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7" name="正方形/長方形 206"/>
          <p:cNvSpPr/>
          <p:nvPr/>
        </p:nvSpPr>
        <p:spPr bwMode="auto">
          <a:xfrm rot="5400000">
            <a:off x="1786979" y="1965921"/>
            <a:ext cx="282633" cy="1662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08" name="直線コネクタ 207"/>
          <p:cNvCxnSpPr/>
          <p:nvPr/>
        </p:nvCxnSpPr>
        <p:spPr bwMode="auto">
          <a:xfrm flipV="1">
            <a:off x="1567377" y="1739792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コネクタ 208"/>
          <p:cNvCxnSpPr/>
          <p:nvPr/>
        </p:nvCxnSpPr>
        <p:spPr bwMode="auto">
          <a:xfrm flipV="1">
            <a:off x="1926912" y="1736026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テキスト ボックス 209"/>
          <p:cNvSpPr txBox="1"/>
          <p:nvPr/>
        </p:nvSpPr>
        <p:spPr>
          <a:xfrm>
            <a:off x="261710" y="5792177"/>
            <a:ext cx="336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外側で電圧を加算する回路</a:t>
            </a:r>
            <a:endParaRPr kumimoji="1" lang="en-US" altLang="ja-JP" dirty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4718285" y="5029551"/>
            <a:ext cx="18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電圧バッファ</a:t>
            </a:r>
            <a:endParaRPr kumimoji="1" lang="en-US" altLang="ja-JP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8399463" y="4947803"/>
            <a:ext cx="297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出力同士を接続したとき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07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 err="1"/>
              <a:t>．</a:t>
            </a:r>
            <a:r>
              <a:rPr kumimoji="1" lang="ja-JP" altLang="en-US" dirty="0"/>
              <a:t>電圧加算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 bwMode="auto">
          <a:xfrm>
            <a:off x="7057506" y="2651760"/>
            <a:ext cx="473825" cy="4738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" name="直線矢印コネクタ 4"/>
          <p:cNvCxnSpPr>
            <a:stCxn id="3" idx="0"/>
            <a:endCxn id="3" idx="4"/>
          </p:cNvCxnSpPr>
          <p:nvPr/>
        </p:nvCxnSpPr>
        <p:spPr bwMode="auto">
          <a:xfrm>
            <a:off x="7294419" y="2651760"/>
            <a:ext cx="0" cy="4738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正方形/長方形 6"/>
          <p:cNvSpPr/>
          <p:nvPr/>
        </p:nvSpPr>
        <p:spPr bwMode="auto">
          <a:xfrm>
            <a:off x="7905403" y="2651760"/>
            <a:ext cx="340822" cy="473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3" idx="4"/>
          </p:cNvCxnSpPr>
          <p:nvPr/>
        </p:nvCxnSpPr>
        <p:spPr bwMode="auto">
          <a:xfrm flipH="1">
            <a:off x="7294418" y="312558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6868390" y="3525981"/>
            <a:ext cx="37456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コネクタ 106"/>
          <p:cNvCxnSpPr/>
          <p:nvPr/>
        </p:nvCxnSpPr>
        <p:spPr bwMode="auto">
          <a:xfrm flipH="1">
            <a:off x="8075814" y="312558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コネクタ 108"/>
          <p:cNvCxnSpPr/>
          <p:nvPr/>
        </p:nvCxnSpPr>
        <p:spPr bwMode="auto">
          <a:xfrm flipH="1">
            <a:off x="7294418" y="2227809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>
            <a:off x="7294418" y="2227809"/>
            <a:ext cx="128431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 flipH="1">
            <a:off x="8093823" y="2227809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 flipH="1">
            <a:off x="8578734" y="2227809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8362685" y="265054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/>
          <p:cNvCxnSpPr/>
          <p:nvPr/>
        </p:nvCxnSpPr>
        <p:spPr bwMode="auto">
          <a:xfrm>
            <a:off x="8438208" y="270664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/>
          <p:nvPr/>
        </p:nvCxnSpPr>
        <p:spPr bwMode="auto">
          <a:xfrm>
            <a:off x="8505728" y="277574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コネクタ 123"/>
          <p:cNvCxnSpPr/>
          <p:nvPr/>
        </p:nvCxnSpPr>
        <p:spPr bwMode="auto">
          <a:xfrm flipH="1">
            <a:off x="7294417" y="3549536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正方形/長方形 124"/>
          <p:cNvSpPr/>
          <p:nvPr/>
        </p:nvSpPr>
        <p:spPr bwMode="auto">
          <a:xfrm>
            <a:off x="7124007" y="3860930"/>
            <a:ext cx="340822" cy="473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6" name="楕円 125"/>
          <p:cNvSpPr/>
          <p:nvPr/>
        </p:nvSpPr>
        <p:spPr bwMode="auto">
          <a:xfrm>
            <a:off x="7248697" y="347212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7" name="楕円 126"/>
          <p:cNvSpPr/>
          <p:nvPr/>
        </p:nvSpPr>
        <p:spPr bwMode="auto">
          <a:xfrm>
            <a:off x="8048103" y="2182089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8" name="直線コネクタ 127"/>
          <p:cNvCxnSpPr/>
          <p:nvPr/>
        </p:nvCxnSpPr>
        <p:spPr bwMode="auto">
          <a:xfrm flipH="1">
            <a:off x="7294416" y="433475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7078367" y="475749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コネクタ 131"/>
          <p:cNvCxnSpPr/>
          <p:nvPr/>
        </p:nvCxnSpPr>
        <p:spPr bwMode="auto">
          <a:xfrm>
            <a:off x="7153890" y="481359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コネクタ 132"/>
          <p:cNvCxnSpPr/>
          <p:nvPr/>
        </p:nvCxnSpPr>
        <p:spPr bwMode="auto">
          <a:xfrm>
            <a:off x="7221410" y="488269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楕円 133"/>
          <p:cNvSpPr/>
          <p:nvPr/>
        </p:nvSpPr>
        <p:spPr bwMode="auto">
          <a:xfrm>
            <a:off x="8981817" y="2628206"/>
            <a:ext cx="473825" cy="4738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5" name="直線矢印コネクタ 134"/>
          <p:cNvCxnSpPr>
            <a:stCxn id="134" idx="0"/>
            <a:endCxn id="134" idx="4"/>
          </p:cNvCxnSpPr>
          <p:nvPr/>
        </p:nvCxnSpPr>
        <p:spPr bwMode="auto">
          <a:xfrm>
            <a:off x="9218730" y="2628206"/>
            <a:ext cx="0" cy="4738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正方形/長方形 135"/>
          <p:cNvSpPr/>
          <p:nvPr/>
        </p:nvSpPr>
        <p:spPr bwMode="auto">
          <a:xfrm>
            <a:off x="9829714" y="2628206"/>
            <a:ext cx="340822" cy="473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7" name="直線コネクタ 136"/>
          <p:cNvCxnSpPr>
            <a:stCxn id="134" idx="4"/>
          </p:cNvCxnSpPr>
          <p:nvPr/>
        </p:nvCxnSpPr>
        <p:spPr bwMode="auto">
          <a:xfrm flipH="1">
            <a:off x="9218729" y="3102031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コネクタ 137"/>
          <p:cNvCxnSpPr/>
          <p:nvPr/>
        </p:nvCxnSpPr>
        <p:spPr bwMode="auto">
          <a:xfrm flipH="1">
            <a:off x="10000125" y="3102031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コネクタ 138"/>
          <p:cNvCxnSpPr/>
          <p:nvPr/>
        </p:nvCxnSpPr>
        <p:spPr bwMode="auto">
          <a:xfrm flipH="1">
            <a:off x="9218729" y="220425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コネクタ 139"/>
          <p:cNvCxnSpPr/>
          <p:nvPr/>
        </p:nvCxnSpPr>
        <p:spPr bwMode="auto">
          <a:xfrm>
            <a:off x="9218729" y="2204255"/>
            <a:ext cx="128431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コネクタ 140"/>
          <p:cNvCxnSpPr/>
          <p:nvPr/>
        </p:nvCxnSpPr>
        <p:spPr bwMode="auto">
          <a:xfrm flipH="1">
            <a:off x="10018134" y="220425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線コネクタ 154"/>
          <p:cNvCxnSpPr/>
          <p:nvPr/>
        </p:nvCxnSpPr>
        <p:spPr bwMode="auto">
          <a:xfrm flipH="1">
            <a:off x="10503045" y="2204255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コネクタ 159"/>
          <p:cNvCxnSpPr/>
          <p:nvPr/>
        </p:nvCxnSpPr>
        <p:spPr bwMode="auto">
          <a:xfrm>
            <a:off x="10286996" y="262699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>
            <a:off x="10362519" y="268309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>
            <a:off x="10430039" y="275219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コネクタ 162"/>
          <p:cNvCxnSpPr/>
          <p:nvPr/>
        </p:nvCxnSpPr>
        <p:spPr bwMode="auto">
          <a:xfrm flipH="1">
            <a:off x="9218728" y="3525982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正方形/長方形 163"/>
          <p:cNvSpPr/>
          <p:nvPr/>
        </p:nvSpPr>
        <p:spPr bwMode="auto">
          <a:xfrm>
            <a:off x="9048318" y="3837376"/>
            <a:ext cx="340822" cy="473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85" name="楕円 184"/>
          <p:cNvSpPr/>
          <p:nvPr/>
        </p:nvSpPr>
        <p:spPr bwMode="auto">
          <a:xfrm>
            <a:off x="9173008" y="3502427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1" name="楕円 190"/>
          <p:cNvSpPr/>
          <p:nvPr/>
        </p:nvSpPr>
        <p:spPr bwMode="auto">
          <a:xfrm>
            <a:off x="9972414" y="215853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93" name="直線コネクタ 192"/>
          <p:cNvCxnSpPr/>
          <p:nvPr/>
        </p:nvCxnSpPr>
        <p:spPr bwMode="auto">
          <a:xfrm flipH="1">
            <a:off x="9218727" y="4311201"/>
            <a:ext cx="1" cy="423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コネクタ 194"/>
          <p:cNvCxnSpPr/>
          <p:nvPr/>
        </p:nvCxnSpPr>
        <p:spPr bwMode="auto">
          <a:xfrm>
            <a:off x="9002678" y="4733940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コネクタ 195"/>
          <p:cNvCxnSpPr/>
          <p:nvPr/>
        </p:nvCxnSpPr>
        <p:spPr bwMode="auto">
          <a:xfrm>
            <a:off x="9078201" y="4790039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線コネクタ 197"/>
          <p:cNvCxnSpPr/>
          <p:nvPr/>
        </p:nvCxnSpPr>
        <p:spPr bwMode="auto">
          <a:xfrm>
            <a:off x="9145721" y="4859141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236228" y="1686787"/>
                <a:ext cx="1675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28" y="1686787"/>
                <a:ext cx="1675016" cy="369332"/>
              </a:xfrm>
              <a:prstGeom prst="rect">
                <a:avLst/>
              </a:prstGeom>
              <a:blipFill>
                <a:blip r:embed="rId2"/>
                <a:stretch>
                  <a:fillRect r="-72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/>
              <p:cNvSpPr txBox="1"/>
              <p:nvPr/>
            </p:nvSpPr>
            <p:spPr>
              <a:xfrm>
                <a:off x="9230536" y="1679226"/>
                <a:ext cx="1700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2" name="テキスト ボックス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36" y="1679226"/>
                <a:ext cx="17007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/>
              <p:cNvSpPr txBox="1"/>
              <p:nvPr/>
            </p:nvSpPr>
            <p:spPr>
              <a:xfrm>
                <a:off x="8174099" y="2963085"/>
                <a:ext cx="33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3" name="テキスト ボックス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99" y="2963085"/>
                <a:ext cx="337280" cy="369332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16338" y="2416230"/>
                <a:ext cx="4531625" cy="3001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8" y="2416230"/>
                <a:ext cx="4531625" cy="3001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楕円 204"/>
          <p:cNvSpPr/>
          <p:nvPr/>
        </p:nvSpPr>
        <p:spPr bwMode="auto">
          <a:xfrm>
            <a:off x="10614030" y="3496883"/>
            <a:ext cx="91440" cy="914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/>
              <p:cNvSpPr txBox="1"/>
              <p:nvPr/>
            </p:nvSpPr>
            <p:spPr>
              <a:xfrm>
                <a:off x="10673682" y="3525981"/>
                <a:ext cx="63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6" name="テキスト ボックス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682" y="3525981"/>
                <a:ext cx="6397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7443911" y="3993472"/>
                <a:ext cx="319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11" y="3993472"/>
                <a:ext cx="3198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/>
          <p:cNvSpPr/>
          <p:nvPr/>
        </p:nvSpPr>
        <p:spPr bwMode="auto">
          <a:xfrm>
            <a:off x="5822762" y="2461431"/>
            <a:ext cx="393673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53" name="フリーフォーム 52"/>
          <p:cNvSpPr/>
          <p:nvPr/>
        </p:nvSpPr>
        <p:spPr bwMode="auto">
          <a:xfrm>
            <a:off x="5889567" y="2517263"/>
            <a:ext cx="276988" cy="254096"/>
          </a:xfrm>
          <a:custGeom>
            <a:avLst/>
            <a:gdLst>
              <a:gd name="connsiteX0" fmla="*/ 0 w 714895"/>
              <a:gd name="connsiteY0" fmla="*/ 616256 h 1048639"/>
              <a:gd name="connsiteX1" fmla="*/ 166255 w 714895"/>
              <a:gd name="connsiteY1" fmla="*/ 9427 h 1048639"/>
              <a:gd name="connsiteX2" fmla="*/ 465513 w 714895"/>
              <a:gd name="connsiteY2" fmla="*/ 1040205 h 1048639"/>
              <a:gd name="connsiteX3" fmla="*/ 714895 w 714895"/>
              <a:gd name="connsiteY3" fmla="*/ 516503 h 10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895" h="1048639">
                <a:moveTo>
                  <a:pt x="0" y="616256"/>
                </a:moveTo>
                <a:cubicBezTo>
                  <a:pt x="44335" y="277512"/>
                  <a:pt x="88670" y="-61231"/>
                  <a:pt x="166255" y="9427"/>
                </a:cubicBezTo>
                <a:cubicBezTo>
                  <a:pt x="243841" y="80085"/>
                  <a:pt x="374073" y="955692"/>
                  <a:pt x="465513" y="1040205"/>
                </a:cubicBezTo>
                <a:cubicBezTo>
                  <a:pt x="556953" y="1124718"/>
                  <a:pt x="652550" y="546983"/>
                  <a:pt x="714895" y="5165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4" name="直線コネクタ 53"/>
          <p:cNvCxnSpPr>
            <a:endCxn id="52" idx="0"/>
          </p:cNvCxnSpPr>
          <p:nvPr/>
        </p:nvCxnSpPr>
        <p:spPr bwMode="auto">
          <a:xfrm>
            <a:off x="6019599" y="2240206"/>
            <a:ext cx="0" cy="221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5819275" y="326472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5894798" y="332913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/>
          <p:nvPr/>
        </p:nvCxnSpPr>
        <p:spPr bwMode="auto">
          <a:xfrm>
            <a:off x="5962318" y="3381612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 flipH="1">
            <a:off x="6019599" y="2822275"/>
            <a:ext cx="0" cy="44244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6019599" y="2249975"/>
            <a:ext cx="85502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5172969" y="2146939"/>
                <a:ext cx="83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69" y="2146939"/>
                <a:ext cx="83958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楕円 65"/>
          <p:cNvSpPr/>
          <p:nvPr/>
        </p:nvSpPr>
        <p:spPr bwMode="auto">
          <a:xfrm>
            <a:off x="6767348" y="3480261"/>
            <a:ext cx="91440" cy="914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6811682" y="2217311"/>
            <a:ext cx="91440" cy="914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68" name="直線矢印コネクタ 67"/>
          <p:cNvCxnSpPr/>
          <p:nvPr/>
        </p:nvCxnSpPr>
        <p:spPr bwMode="auto">
          <a:xfrm flipV="1">
            <a:off x="6823046" y="2369024"/>
            <a:ext cx="6073" cy="10354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069624" y="1857089"/>
                <a:ext cx="1279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24" y="1857089"/>
                <a:ext cx="12791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楕円 71"/>
          <p:cNvSpPr/>
          <p:nvPr/>
        </p:nvSpPr>
        <p:spPr bwMode="auto">
          <a:xfrm>
            <a:off x="8036474" y="3480261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9954405" y="347212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0154112" y="2998620"/>
                <a:ext cx="33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112" y="2998620"/>
                <a:ext cx="337280" cy="369332"/>
              </a:xfrm>
              <a:prstGeom prst="rect">
                <a:avLst/>
              </a:prstGeom>
              <a:blipFill>
                <a:blip r:embed="rId10"/>
                <a:stretch>
                  <a:fillRect r="-2727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466408" y="3913176"/>
                <a:ext cx="319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408" y="3913176"/>
                <a:ext cx="3198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75231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16443</TotalTime>
  <Words>414</Words>
  <Application>Microsoft Office PowerPoint</Application>
  <PresentationFormat>ワイド画面</PresentationFormat>
  <Paragraphs>103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２入力乗算回路の並列化</vt:lpstr>
      <vt:lpstr>1．外側で電流を加算するパターンについて　</vt:lpstr>
      <vt:lpstr>1．外側で電流を加算するパターンについて　</vt:lpstr>
      <vt:lpstr>1．外側で電流を加算するパターンについて　</vt:lpstr>
      <vt:lpstr>1．外側で電流を加算するパターンについて　</vt:lpstr>
      <vt:lpstr>2．電圧加算について</vt:lpstr>
      <vt:lpstr>2．電圧加算について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圭祐 草野</cp:lastModifiedBy>
  <cp:revision>125</cp:revision>
  <dcterms:created xsi:type="dcterms:W3CDTF">2023-05-20T13:33:17Z</dcterms:created>
  <dcterms:modified xsi:type="dcterms:W3CDTF">2024-06-20T04:47:24Z</dcterms:modified>
</cp:coreProperties>
</file>