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57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807DF-6D6B-4FBB-BCC0-A02F811705A5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CE91C-0327-48DE-84F2-3453F9CC8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83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851B3-6DBC-1218-AE46-05E2EEEA4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95BE72-147E-2324-DB69-87F896BCB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95233-BB90-7E72-A47E-41216B7B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4C10-CBFD-4E35-B4EB-B0193AB6CB57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5DAC5A-099F-3AD6-156B-00C5DF68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EFB93-D4F2-D22D-5D4F-09EAC4F3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72AF5-D05C-0E96-CB09-4C02A261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3F69FD-3839-72B3-02A5-0EF25523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291BA-85A8-B5FC-2B49-846009E5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B89-9BB0-41B5-AC4C-45D3785AA4DD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93DC33-521B-9DFB-9615-48AE84A4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0572D2-51A0-322B-ADDC-703D9520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E129A2-C360-39A6-96DC-12C54578B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EE7EB0-8ADF-95FF-61E4-524C3F5DA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68606-C817-2388-135A-2532C50C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166A-4E1E-4742-BF44-64DF0ACE26D3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C6A583-002E-B771-6D22-955DD595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1986E3-A757-8FF9-CCD7-53518BB6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6B39A-E774-7780-85A2-C02DE0E1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8B061E-02B5-E34D-5F3B-41A4BBB8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25C46-FA27-36CE-7414-ED30B1C2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667-7995-4F90-8DE1-F95B66B6815A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76DA2-D628-7BB5-4313-BB583A3D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E6DD0-631E-36DE-9401-E9DE3C8A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9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76F5F-4D54-43B8-FA2A-9BC37317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DD78AE-1D00-FA88-C48D-4666B7DC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62EF6C-786A-1F49-F4C0-47918D14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1B56-6A81-4DDE-9157-49C87FB4AB2E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38657-1D8D-FD81-9DC9-3DE1C8B5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E3EBB0-C490-455C-DC3B-370C7EA4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46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009D1-9985-8AB3-CA56-875D221B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37953-DBD0-F27F-71C5-76C0242A6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61D826-9B42-05A3-624D-4AA4357EF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C94958-1285-49B4-D6A5-895761C1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C465-4206-412B-8A2E-12EFD38C787C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378706-1380-B9EB-647C-A4A6F3AE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C01E81-BBFC-2A31-B807-B397E2CD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2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FD099-CDAB-945C-9DB1-EA3EE867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083AAA-354F-CF31-B008-E7ADE879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A24152-8F92-2EAE-BCD2-F017954BC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A522B4-1E73-4409-5E04-F56327BE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E85B63-904C-F3E7-6DD7-66905FFBB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9EB054-CE98-FC3E-2484-798043D0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4571-AB7E-416B-A85F-9EF4309F6F2D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863166-7FA3-3A34-DAA3-41693EDD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2E233F-C99F-CA00-13C3-7490B7B3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9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05C09-F619-3A4E-E761-017B5D74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118C0A-74BC-3A36-DB0F-50C7FEF3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62E-E864-4737-BE9B-33263A3B3110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10D341-0B37-2A4F-9904-68E5E86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0C1CE4-B545-9865-7108-FC53CB23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94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1B1B30-2BEB-AE44-2C41-F30EBDF0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A348-4091-4F0A-98E5-EF5430A56439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E835EB-C54F-1FEC-681B-FC08B4EB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0F35E-5A5F-E5F1-975A-FE4FC95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2945D-9886-A836-DF18-6968AFAA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62875E-CAB5-FF4E-6638-CB9ADBF4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C9905E-546E-D990-14EB-25C85CD8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450834-B780-8028-7AEE-891335E5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62C4-A752-4BD5-9785-6C0169035F55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FC669-2FA0-5594-E873-37C38AC8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EDB4E6-763A-14A4-F420-CDDF292A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98372-E8EB-3E96-3286-DF60AB89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AF90B0-5E72-4238-5F20-06F08AAA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C634A4-63D6-575C-9FAE-E35F775E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DD81A-7A15-A021-9B25-9F144CD2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538D-E277-4A45-AC68-072B6C08A6B8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F230F4-2910-E521-CCC4-F3F02566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5F6606-C184-B828-2B22-032EA0A6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5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9479B9-EFCC-C683-D9E6-3FD36978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5C2E6E-670D-15D7-D24A-F4F7281C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D4396-EA3C-F9E2-B7F1-78BE2F199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92D2-E1EF-4E13-8843-11675777E9C2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6C90B-BC13-ABD8-1834-10EC81DE1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09665B-6831-CD14-75D1-2A7C0D11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B4460-FCF8-F089-3541-1888A716F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03C8C1-275C-F483-F30E-D39F6F84A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従来型ギルバート乗算回路の設計</a:t>
            </a:r>
            <a:endParaRPr kumimoji="1" lang="en-US" altLang="ja-JP" dirty="0"/>
          </a:p>
          <a:p>
            <a:r>
              <a:rPr lang="en-US" altLang="ja-JP" dirty="0"/>
              <a:t>2023/07/04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844E57-7382-D022-DB85-A1845D53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30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ED583-AA2E-C333-751F-80AF7430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/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適切に動作させるには、すべての</a:t>
                </a:r>
                <a:r>
                  <a:rPr lang="en-US" altLang="ja-JP" sz="2400" dirty="0"/>
                  <a:t>MOS</a:t>
                </a:r>
                <a:r>
                  <a:rPr lang="ja-JP" altLang="en-US" sz="2400" dirty="0"/>
                  <a:t>を飽和領域で動作させることが条件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即ち、以下の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 dirty="0"/>
                  <a:t>式が制約となる。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について、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また、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を得る。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blipFill>
                <a:blip r:embed="rId3"/>
                <a:stretch>
                  <a:fillRect l="-1615" t="-1067" b="-21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A482D9-15FC-6102-D077-226E7A12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8" name="図 7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7B05FEC-21A0-E48B-41B0-1B0245840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0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FEFFD-F211-A016-C0F6-DC04552981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直流設計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/>
              <p:nvPr/>
            </p:nvSpPr>
            <p:spPr>
              <a:xfrm>
                <a:off x="698090" y="1189703"/>
                <a:ext cx="10962968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について同様に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endParaRPr lang="en-US" altLang="ja-JP" sz="2400" dirty="0"/>
              </a:p>
              <a:p>
                <a:endParaRPr kumimoji="1" lang="en-US" altLang="ja-JP" sz="2400" dirty="0"/>
              </a:p>
              <a:p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0" y="1189703"/>
                <a:ext cx="10962968" cy="6370975"/>
              </a:xfrm>
              <a:prstGeom prst="rect">
                <a:avLst/>
              </a:prstGeom>
              <a:blipFill>
                <a:blip r:embed="rId2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918111-F720-35E6-D02F-46FC7B3C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53851-3A21-22FA-F5E8-919F452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/>
              <p:nvPr/>
            </p:nvSpPr>
            <p:spPr>
              <a:xfrm>
                <a:off x="6096000" y="1634964"/>
                <a:ext cx="6184490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設計要件</a:t>
                </a:r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=±300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sz="2400" dirty="0"/>
                  <a:t>すると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⋅2=1.2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と決められる。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34964"/>
                <a:ext cx="6184490" cy="4278094"/>
              </a:xfrm>
              <a:prstGeom prst="rect">
                <a:avLst/>
              </a:prstGeom>
              <a:blipFill>
                <a:blip r:embed="rId2"/>
                <a:stretch>
                  <a:fillRect l="-1478" t="-1140" b="-2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F09E45-8093-B405-D2EF-82FD945781CB}"/>
              </a:ext>
            </a:extLst>
          </p:cNvPr>
          <p:cNvSpPr/>
          <p:nvPr/>
        </p:nvSpPr>
        <p:spPr>
          <a:xfrm>
            <a:off x="6096000" y="3036163"/>
            <a:ext cx="6096000" cy="1464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33FF2E-74B8-BDBA-3921-CFCA6B0E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C677CEC-8C44-A68B-7774-22AB706A2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7FD32D-0817-01F3-5393-46042A5A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18A041E-2DDD-A5A4-75A6-1FD08F9DD8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直流設計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/>
              <p:nvPr/>
            </p:nvSpPr>
            <p:spPr>
              <a:xfrm>
                <a:off x="501445" y="1258529"/>
                <a:ext cx="1118911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>
                    <a:latin typeface="Cambria Math" panose="02040503050406030204" pitchFamily="18" charset="0"/>
                  </a:rPr>
                  <a:t>今回はしきい電圧を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>
                    <a:latin typeface="Cambria Math" panose="02040503050406030204" pitchFamily="18" charset="0"/>
                  </a:rPr>
                  <a:t>と一定値として計算する。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algn="l"/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=1.2&gt;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1.2&gt;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+0.2−0.5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1.6&gt;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+0.2&lt;1.6&lt;1.2+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0.5+0.6+0.2&lt;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1258529"/>
                <a:ext cx="11189110" cy="4893647"/>
              </a:xfrm>
              <a:prstGeom prst="rect">
                <a:avLst/>
              </a:prstGeom>
              <a:blipFill>
                <a:blip r:embed="rId2"/>
                <a:stretch>
                  <a:fillRect l="-817" t="-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6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5F8A4-F835-95C0-8A00-BACF786F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8701DC8-5263-8EB9-CEED-DAF7A5D7A8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直流設計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77DF0F3-E4B3-C6C4-0689-E543146C3788}"/>
                  </a:ext>
                </a:extLst>
              </p:cNvPr>
              <p:cNvSpPr txBox="1"/>
              <p:nvPr/>
            </p:nvSpPr>
            <p:spPr>
              <a:xfrm>
                <a:off x="334297" y="1793684"/>
                <a:ext cx="1152340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+0.2−0.5&lt;0.6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&lt;0.9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+0.2&lt;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と各電位の上限、下限が求められた。</a:t>
                </a:r>
                <a:endParaRPr kumimoji="1"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77DF0F3-E4B3-C6C4-0689-E543146C3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7" y="1793684"/>
                <a:ext cx="11523406" cy="4154984"/>
              </a:xfrm>
              <a:prstGeom prst="rect">
                <a:avLst/>
              </a:prstGeom>
              <a:blipFill>
                <a:blip r:embed="rId2"/>
                <a:stretch>
                  <a:fillRect l="-847" t="-11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35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95E2874-9223-4EBC-7EB9-6A73D60E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007400-3C2B-6289-98BB-D0E44B993CD7}"/>
                  </a:ext>
                </a:extLst>
              </p:cNvPr>
              <p:cNvSpPr txBox="1"/>
              <p:nvPr/>
            </p:nvSpPr>
            <p:spPr>
              <a:xfrm>
                <a:off x="6577779" y="627359"/>
                <a:ext cx="5702711" cy="586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r>
                  <a:rPr kumimoji="1" lang="ja-JP" altLang="en-US" sz="2400" dirty="0"/>
                  <a:t>ギルバート乗算回路の利得について、</a:t>
                </a:r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で計算できる。ただし、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はそれぞれ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である。</a:t>
                </a:r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がそれぞれ等しいとき、電流の比から</a:t>
                </a:r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である。したがって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である。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007400-3C2B-6289-98BB-D0E44B993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779" y="627359"/>
                <a:ext cx="5702711" cy="5865516"/>
              </a:xfrm>
              <a:prstGeom prst="rect">
                <a:avLst/>
              </a:prstGeom>
              <a:blipFill>
                <a:blip r:embed="rId2"/>
                <a:stretch>
                  <a:fillRect l="-1603" b="-1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1">
            <a:extLst>
              <a:ext uri="{FF2B5EF4-FFF2-40B4-BE49-F238E27FC236}">
                <a16:creationId xmlns:a16="http://schemas.microsoft.com/office/drawing/2014/main" id="{B46D1E0B-128E-7BC3-8FA0-ED9F8ED2776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直流設計</a:t>
            </a:r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48490E50-0077-F646-F028-3E3462F89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3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2BAEA6B-7ACD-FE1B-655A-EC9CA1B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2A49E6AD-59C2-7B71-DF11-E8911EFBAA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54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直流設計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0B620C0-4D16-6EDC-6D5B-4C79B6884FA8}"/>
                  </a:ext>
                </a:extLst>
              </p:cNvPr>
              <p:cNvSpPr txBox="1"/>
              <p:nvPr/>
            </p:nvSpPr>
            <p:spPr>
              <a:xfrm>
                <a:off x="1027469" y="1229032"/>
                <a:ext cx="1051559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&lt;0.2</m:t>
                    </m:r>
                  </m:oMath>
                </a14:m>
                <a:r>
                  <a:rPr kumimoji="1" lang="ja-JP" altLang="en-US" sz="2400" b="0" dirty="0"/>
                  <a:t>なので、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/>
                  <a:t>とする</a:t>
                </a:r>
                <a14:m>
                  <m:oMath xmlns:m="http://schemas.openxmlformats.org/officeDocument/2006/math">
                    <m:r>
                      <a:rPr kumimoji="1" lang="ja-JP" altLang="en-US" sz="2400" b="0" i="1" smtClean="0"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𝑉𝑡h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=0.5+0.2=0.7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=0.7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がそれぞれ等しい</a:t>
                </a:r>
                <a:r>
                  <a:rPr lang="ja-JP" altLang="en-US" sz="2400" dirty="0"/>
                  <a:t>という仮定より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</a:t>
                </a:r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=0.9 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したがって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=0.7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0B620C0-4D16-6EDC-6D5B-4C79B688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69" y="1229032"/>
                <a:ext cx="10515599" cy="3416320"/>
              </a:xfrm>
              <a:prstGeom prst="rect">
                <a:avLst/>
              </a:prstGeom>
              <a:blipFill>
                <a:blip r:embed="rId2"/>
                <a:stretch>
                  <a:fillRect l="-928" t="-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57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659</Words>
  <Application>Microsoft Office PowerPoint</Application>
  <PresentationFormat>ワイド画面</PresentationFormat>
  <Paragraphs>100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直流設計</vt:lpstr>
      <vt:lpstr>PowerPoint プレゼンテーション</vt:lpstr>
      <vt:lpstr>直流設計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KOJIMAHIKARU</dc:creator>
  <cp:lastModifiedBy>KOJIMAHIKARU</cp:lastModifiedBy>
  <cp:revision>5</cp:revision>
  <dcterms:created xsi:type="dcterms:W3CDTF">2023-06-29T13:58:00Z</dcterms:created>
  <dcterms:modified xsi:type="dcterms:W3CDTF">2023-06-30T08:01:58Z</dcterms:modified>
</cp:coreProperties>
</file>