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p:scale>
          <a:sx n="60" d="100"/>
          <a:sy n="60" d="100"/>
        </p:scale>
        <p:origin x="75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meijiuniversity-my.sharepoint.com/personal/ee211231_meiji_ac_jp/Documents/DEEPNTE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eijiuniversity-my.sharepoint.com/personal/ee211231_meiji_ac_jp/Documents/DEEPNTE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altLang="ja-JP" sz="2000">
                <a:solidFill>
                  <a:schemeClr val="tx1"/>
                </a:solidFill>
              </a:rPr>
              <a:t>DeepN</a:t>
            </a:r>
            <a:r>
              <a:rPr lang="ja-JP" altLang="en-US" sz="2000">
                <a:solidFill>
                  <a:schemeClr val="tx1"/>
                </a:solidFill>
              </a:rPr>
              <a:t>なし</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0.18495248410036119"/>
          <c:y val="0.12812164751242502"/>
          <c:w val="0.77242615377098334"/>
          <c:h val="0.72692543961499911"/>
        </c:manualLayout>
      </c:layout>
      <c:scatterChart>
        <c:scatterStyle val="smoothMarker"/>
        <c:varyColors val="0"/>
        <c:ser>
          <c:idx val="38"/>
          <c:order val="38"/>
          <c:tx>
            <c:strRef>
              <c:f>Sheet1!$AN$1</c:f>
              <c:strCache>
                <c:ptCount val="1"/>
                <c:pt idx="0">
                  <c:v>vss=0</c:v>
                </c:pt>
              </c:strCache>
            </c:strRef>
          </c:tx>
          <c:spPr>
            <a:ln w="19050" cap="rnd">
              <a:solidFill>
                <a:schemeClr val="accent3">
                  <a:lumMod val="70000"/>
                  <a:lumOff val="3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Sheet1!$AN$2:$AN$182</c:f>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0-E7A9-4AC5-BA99-444990893C02}"/>
            </c:ext>
          </c:extLst>
        </c:ser>
        <c:ser>
          <c:idx val="42"/>
          <c:order val="42"/>
          <c:tx>
            <c:strRef>
              <c:f>Sheet1!$AR$1</c:f>
              <c:strCache>
                <c:ptCount val="1"/>
                <c:pt idx="0">
                  <c:v>vss=0.2</c:v>
                </c:pt>
              </c:strCache>
            </c:strRef>
          </c:tx>
          <c:spPr>
            <a:ln w="19050" cap="rnd">
              <a:solidFill>
                <a:schemeClr val="accent1">
                  <a:lumMod val="7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Sheet1!$AR$2:$AR$182</c:f>
              <c:numCache>
                <c:formatCode>0.00E+00</c:formatCode>
                <c:ptCount val="181"/>
                <c:pt idx="0">
                  <c:v>3.8165394930641998E-11</c:v>
                </c:pt>
                <c:pt idx="1">
                  <c:v>5.2877239079727899E-11</c:v>
                </c:pt>
                <c:pt idx="2">
                  <c:v>7.3505232808999997E-11</c:v>
                </c:pt>
                <c:pt idx="3">
                  <c:v>1.0242642993308401E-10</c:v>
                </c:pt>
                <c:pt idx="4">
                  <c:v>1.42971618577025E-10</c:v>
                </c:pt>
                <c:pt idx="5">
                  <c:v>1.9980709841359201E-10</c:v>
                </c:pt>
                <c:pt idx="6">
                  <c:v>2.7946870001755201E-10</c:v>
                </c:pt>
                <c:pt idx="7">
                  <c:v>3.9110837390651103E-10</c:v>
                </c:pt>
                <c:pt idx="8">
                  <c:v>5.4753733177007299E-10</c:v>
                </c:pt>
                <c:pt idx="9">
                  <c:v>7.6668248887304997E-10</c:v>
                </c:pt>
                <c:pt idx="10">
                  <c:v>1.07361823752789E-9</c:v>
                </c:pt>
                <c:pt idx="11">
                  <c:v>1.50339798103431E-9</c:v>
                </c:pt>
                <c:pt idx="12">
                  <c:v>2.1049955596601501E-9</c:v>
                </c:pt>
                <c:pt idx="13">
                  <c:v>2.9467839367370002E-9</c:v>
                </c:pt>
                <c:pt idx="14">
                  <c:v>4.1241381191192198E-9</c:v>
                </c:pt>
                <c:pt idx="15">
                  <c:v>5.7699653262454799E-9</c:v>
                </c:pt>
                <c:pt idx="16">
                  <c:v>8.06925582714123E-9</c:v>
                </c:pt>
                <c:pt idx="17">
                  <c:v>1.12791349702655E-8</c:v>
                </c:pt>
                <c:pt idx="18">
                  <c:v>1.5756407700869501E-8</c:v>
                </c:pt>
                <c:pt idx="19">
                  <c:v>2.1995252445233201E-8</c:v>
                </c:pt>
                <c:pt idx="20">
                  <c:v>3.0678575321150801E-8</c:v>
                </c:pt>
                <c:pt idx="21">
                  <c:v>4.2747610750208599E-8</c:v>
                </c:pt>
                <c:pt idx="22">
                  <c:v>5.9495675365114602E-8</c:v>
                </c:pt>
                <c:pt idx="23">
                  <c:v>8.2693554388071794E-8</c:v>
                </c:pt>
                <c:pt idx="24">
                  <c:v>1.14755793838542E-7</c:v>
                </c:pt>
                <c:pt idx="25">
                  <c:v>1.5895910093754599E-7</c:v>
                </c:pt>
                <c:pt idx="26">
                  <c:v>2.1972594794242999E-7</c:v>
                </c:pt>
                <c:pt idx="27">
                  <c:v>3.0298805110929299E-7</c:v>
                </c:pt>
                <c:pt idx="28">
                  <c:v>4.16645253526498E-7</c:v>
                </c:pt>
                <c:pt idx="29">
                  <c:v>5.7113496927244299E-7</c:v>
                </c:pt>
                <c:pt idx="30">
                  <c:v>7.8012520403049901E-7</c:v>
                </c:pt>
                <c:pt idx="31">
                  <c:v>1.0613398302095E-6</c:v>
                </c:pt>
                <c:pt idx="32">
                  <c:v>1.4375182017480199E-6</c:v>
                </c:pt>
                <c:pt idx="33">
                  <c:v>1.9375029521825701E-6</c:v>
                </c:pt>
                <c:pt idx="34">
                  <c:v>2.5974414743621301E-6</c:v>
                </c:pt>
                <c:pt idx="35">
                  <c:v>3.4620806738618898E-6</c:v>
                </c:pt>
                <c:pt idx="36">
                  <c:v>4.5861342920388503E-6</c:v>
                </c:pt>
                <c:pt idx="37">
                  <c:v>6.0357102625007496E-6</c:v>
                </c:pt>
                <c:pt idx="38">
                  <c:v>7.8898032859483705E-6</c:v>
                </c:pt>
                <c:pt idx="39">
                  <c:v>1.02418828917107E-5</c:v>
                </c:pt>
                <c:pt idx="40">
                  <c:v>1.3201633370720999E-5</c:v>
                </c:pt>
                <c:pt idx="41">
                  <c:v>1.6896919157350701E-5</c:v>
                </c:pt>
                <c:pt idx="42">
                  <c:v>2.1476046018110999E-5</c:v>
                </c:pt>
                <c:pt idx="43">
                  <c:v>2.7110354872522799E-5</c:v>
                </c:pt>
                <c:pt idx="44">
                  <c:v>3.3997115915601702E-5</c:v>
                </c:pt>
                <c:pt idx="45">
                  <c:v>4.2362587080305897E-5</c:v>
                </c:pt>
                <c:pt idx="46">
                  <c:v>5.2464970874667097E-5</c:v>
                </c:pt>
                <c:pt idx="47">
                  <c:v>6.4596862073436104E-5</c:v>
                </c:pt>
                <c:pt idx="48">
                  <c:v>7.9086647018786497E-5</c:v>
                </c:pt>
                <c:pt idx="49">
                  <c:v>9.6298221253544395E-5</c:v>
                </c:pt>
                <c:pt idx="50" formatCode="General">
                  <c:v>1.1662836894799999E-4</c:v>
                </c:pt>
                <c:pt idx="51" formatCode="General">
                  <c:v>1.4050122886400001E-4</c:v>
                </c:pt>
                <c:pt idx="52" formatCode="General">
                  <c:v>1.68359482762E-4</c:v>
                </c:pt>
                <c:pt idx="53" formatCode="General">
                  <c:v>2.00652247446E-4</c:v>
                </c:pt>
                <c:pt idx="54" formatCode="General">
                  <c:v>2.3782010190700001E-4</c:v>
                </c:pt>
                <c:pt idx="55" formatCode="General">
                  <c:v>2.8027816890100003E-4</c:v>
                </c:pt>
                <c:pt idx="56" formatCode="General">
                  <c:v>3.2839859829399999E-4</c:v>
                </c:pt>
                <c:pt idx="57" formatCode="General">
                  <c:v>3.8249406248299999E-4</c:v>
                </c:pt>
                <c:pt idx="58" formatCode="General">
                  <c:v>4.4280389191700002E-4</c:v>
                </c:pt>
                <c:pt idx="59" formatCode="General">
                  <c:v>5.0948422435899996E-4</c:v>
                </c:pt>
                <c:pt idx="60" formatCode="General">
                  <c:v>5.8260305595199998E-4</c:v>
                </c:pt>
                <c:pt idx="61" formatCode="General">
                  <c:v>6.6214046430800001E-4</c:v>
                </c:pt>
                <c:pt idx="62" formatCode="General">
                  <c:v>7.4799365139600004E-4</c:v>
                </c:pt>
                <c:pt idx="63" formatCode="General">
                  <c:v>8.3998594525999996E-4</c:v>
                </c:pt>
                <c:pt idx="64" formatCode="General">
                  <c:v>9.3787858241400001E-4</c:v>
                </c:pt>
                <c:pt idx="65" formatCode="General">
                  <c:v>1.041383990416E-3</c:v>
                </c:pt>
                <c:pt idx="66" formatCode="General">
                  <c:v>1.1501793764909999E-3</c:v>
                </c:pt>
                <c:pt idx="67" formatCode="General">
                  <c:v>1.2639196455099999E-3</c:v>
                </c:pt>
                <c:pt idx="68" formatCode="General">
                  <c:v>1.382248952152E-3</c:v>
                </c:pt>
                <c:pt idx="69" formatCode="General">
                  <c:v>1.5048104785799999E-3</c:v>
                </c:pt>
                <c:pt idx="70" formatCode="General">
                  <c:v>1.63125427925E-3</c:v>
                </c:pt>
                <c:pt idx="71" formatCode="General">
                  <c:v>1.7612432271109999E-3</c:v>
                </c:pt>
                <c:pt idx="72" formatCode="General">
                  <c:v>1.8944572254280001E-3</c:v>
                </c:pt>
                <c:pt idx="73" formatCode="General">
                  <c:v>2.0305959229879999E-3</c:v>
                </c:pt>
                <c:pt idx="74" formatCode="General">
                  <c:v>2.1693801990639999E-3</c:v>
                </c:pt>
                <c:pt idx="75" formatCode="General">
                  <c:v>2.310552681486E-3</c:v>
                </c:pt>
                <c:pt idx="76" formatCode="General">
                  <c:v>2.4538775383279999E-3</c:v>
                </c:pt>
                <c:pt idx="77" formatCode="General">
                  <c:v>2.599139750638E-3</c:v>
                </c:pt>
                <c:pt idx="78" formatCode="General">
                  <c:v>2.746144037126E-3</c:v>
                </c:pt>
                <c:pt idx="79" formatCode="General">
                  <c:v>2.894713566286E-3</c:v>
                </c:pt>
                <c:pt idx="80" formatCode="General">
                  <c:v>3.044688559449E-3</c:v>
                </c:pt>
                <c:pt idx="81" formatCode="General">
                  <c:v>3.1959248610899998E-3</c:v>
                </c:pt>
                <c:pt idx="82" formatCode="General">
                  <c:v>3.348292530354E-3</c:v>
                </c:pt>
                <c:pt idx="83" formatCode="General">
                  <c:v>3.501674490192E-3</c:v>
                </c:pt>
                <c:pt idx="84" formatCode="General">
                  <c:v>3.6559652569269998E-3</c:v>
                </c:pt>
                <c:pt idx="85" formatCode="General">
                  <c:v>3.8110697630170001E-3</c:v>
                </c:pt>
                <c:pt idx="86" formatCode="General">
                  <c:v>3.9669022784619996E-3</c:v>
                </c:pt>
                <c:pt idx="87" formatCode="General">
                  <c:v>4.1233854312120004E-3</c:v>
                </c:pt>
                <c:pt idx="88" formatCode="General">
                  <c:v>4.2804493235129998E-3</c:v>
                </c:pt>
                <c:pt idx="89" formatCode="General">
                  <c:v>4.4380307389550004E-3</c:v>
                </c:pt>
                <c:pt idx="90" formatCode="General">
                  <c:v>4.5960724337420003E-3</c:v>
                </c:pt>
                <c:pt idx="91" formatCode="General">
                  <c:v>4.7545225051350004E-3</c:v>
                </c:pt>
                <c:pt idx="92" formatCode="General">
                  <c:v>4.9133338298319998E-3</c:v>
                </c:pt>
                <c:pt idx="93" formatCode="General">
                  <c:v>5.0724635652889998E-3</c:v>
                </c:pt>
                <c:pt idx="94" formatCode="General">
                  <c:v>5.2318727072579998E-3</c:v>
                </c:pt>
                <c:pt idx="95" formatCode="General">
                  <c:v>5.3915256973679996E-3</c:v>
                </c:pt>
                <c:pt idx="96" formatCode="General">
                  <c:v>5.551390075026E-3</c:v>
                </c:pt>
                <c:pt idx="97" formatCode="General">
                  <c:v>5.7114361685129999E-3</c:v>
                </c:pt>
                <c:pt idx="98" formatCode="General">
                  <c:v>5.871636820628E-3</c:v>
                </c:pt>
                <c:pt idx="99" formatCode="General">
                  <c:v>6.0319671447929997E-3</c:v>
                </c:pt>
                <c:pt idx="100" formatCode="General">
                  <c:v>6.1924043079400002E-3</c:v>
                </c:pt>
                <c:pt idx="101" formatCode="General">
                  <c:v>6.3529273369789998E-3</c:v>
                </c:pt>
                <c:pt idx="102" formatCode="General">
                  <c:v>6.5135169460199998E-3</c:v>
                </c:pt>
                <c:pt idx="103" formatCode="General">
                  <c:v>6.6741553818489997E-3</c:v>
                </c:pt>
                <c:pt idx="104" formatCode="General">
                  <c:v>6.8348262854989999E-3</c:v>
                </c:pt>
                <c:pt idx="105" formatCode="General">
                  <c:v>6.9955145680119998E-3</c:v>
                </c:pt>
                <c:pt idx="106" formatCode="General">
                  <c:v>7.1562062987279998E-3</c:v>
                </c:pt>
                <c:pt idx="107" formatCode="General">
                  <c:v>7.3168886046469997E-3</c:v>
                </c:pt>
                <c:pt idx="108" formatCode="General">
                  <c:v>7.4775495796030001E-3</c:v>
                </c:pt>
                <c:pt idx="109" formatCode="General">
                  <c:v>7.6381782021460003E-3</c:v>
                </c:pt>
                <c:pt idx="110" formatCode="General">
                  <c:v>7.7987642611450003E-3</c:v>
                </c:pt>
                <c:pt idx="111" formatCode="General">
                  <c:v>7.959298288283E-3</c:v>
                </c:pt>
                <c:pt idx="112" formatCode="General">
                  <c:v>8.119771496698E-3</c:v>
                </c:pt>
                <c:pt idx="113" formatCode="General">
                  <c:v>8.2801757251049993E-3</c:v>
                </c:pt>
                <c:pt idx="114" formatCode="General">
                  <c:v>8.4405033868430006E-3</c:v>
                </c:pt>
                <c:pt idx="115" formatCode="General">
                  <c:v>8.6007474233309993E-3</c:v>
                </c:pt>
                <c:pt idx="116" formatCode="General">
                  <c:v>8.7609012615000002E-3</c:v>
                </c:pt>
                <c:pt idx="117" formatCode="General">
                  <c:v>8.9209587747910001E-3</c:v>
                </c:pt>
                <c:pt idx="118" formatCode="General">
                  <c:v>9.0809142473940001E-3</c:v>
                </c:pt>
                <c:pt idx="119" formatCode="General">
                  <c:v>9.2407623413950004E-3</c:v>
                </c:pt>
                <c:pt idx="120" formatCode="General">
                  <c:v>9.4004980665789994E-3</c:v>
                </c:pt>
                <c:pt idx="121" formatCode="General">
                  <c:v>9.5601167526349999E-3</c:v>
                </c:pt>
                <c:pt idx="122" formatCode="General">
                  <c:v>9.7196140235370002E-3</c:v>
                </c:pt>
                <c:pt idx="123" formatCode="General">
                  <c:v>9.8789857739259995E-3</c:v>
                </c:pt>
                <c:pt idx="124" formatCode="General">
                  <c:v>1.00382281473E-2</c:v>
                </c:pt>
                <c:pt idx="125" formatCode="General">
                  <c:v>1.0197337515863001E-2</c:v>
                </c:pt>
                <c:pt idx="126" formatCode="General">
                  <c:v>1.0356310461893E-2</c:v>
                </c:pt>
                <c:pt idx="127" formatCode="General">
                  <c:v>1.0515143760501E-2</c:v>
                </c:pt>
                <c:pt idx="128" formatCode="General">
                  <c:v>1.0673834363656E-2</c:v>
                </c:pt>
                <c:pt idx="129" formatCode="General">
                  <c:v>1.0832379385389E-2</c:v>
                </c:pt>
                <c:pt idx="130" formatCode="General">
                  <c:v>1.0990776088072E-2</c:v>
                </c:pt>
                <c:pt idx="131" formatCode="General">
                  <c:v>1.1149021869677001E-2</c:v>
                </c:pt>
                <c:pt idx="132" formatCode="General">
                  <c:v>1.1307114251958E-2</c:v>
                </c:pt>
                <c:pt idx="133" formatCode="General">
                  <c:v>1.1465050869464E-2</c:v>
                </c:pt>
                <c:pt idx="134" formatCode="General">
                  <c:v>1.1622829459333E-2</c:v>
                </c:pt>
                <c:pt idx="135" formatCode="General">
                  <c:v>1.1780447851797E-2</c:v>
                </c:pt>
                <c:pt idx="136" formatCode="General">
                  <c:v>1.1937903961347999E-2</c:v>
                </c:pt>
                <c:pt idx="137" formatCode="General">
                  <c:v>1.2095195778518E-2</c:v>
                </c:pt>
                <c:pt idx="138" formatCode="General">
                  <c:v>1.2252321362218E-2</c:v>
                </c:pt>
                <c:pt idx="139" formatCode="General">
                  <c:v>1.2409278832606001E-2</c:v>
                </c:pt>
                <c:pt idx="140" formatCode="General">
                  <c:v>1.2566066364431E-2</c:v>
                </c:pt>
                <c:pt idx="141" formatCode="General">
                  <c:v>1.2722682180831E-2</c:v>
                </c:pt>
                <c:pt idx="142" formatCode="General">
                  <c:v>1.2879124547544E-2</c:v>
                </c:pt>
                <c:pt idx="143" formatCode="General">
                  <c:v>1.3035391767505001E-2</c:v>
                </c:pt>
                <c:pt idx="144" formatCode="General">
                  <c:v>1.319148217579E-2</c:v>
                </c:pt>
                <c:pt idx="145" formatCode="General">
                  <c:v>1.3347394134908999E-2</c:v>
                </c:pt>
                <c:pt idx="146" formatCode="General">
                  <c:v>1.3503126030383001E-2</c:v>
                </c:pt>
                <c:pt idx="147" formatCode="General">
                  <c:v>1.3658676266623E-2</c:v>
                </c:pt>
                <c:pt idx="148" formatCode="General">
                  <c:v>1.3814043263067E-2</c:v>
                </c:pt>
                <c:pt idx="149" formatCode="General">
                  <c:v>1.3969225450552999E-2</c:v>
                </c:pt>
                <c:pt idx="150" formatCode="General">
                  <c:v>1.4124221267931E-2</c:v>
                </c:pt>
                <c:pt idx="151" formatCode="General">
                  <c:v>1.4279029158882E-2</c:v>
                </c:pt>
                <c:pt idx="152" formatCode="General">
                  <c:v>1.4433647568925E-2</c:v>
                </c:pt>
                <c:pt idx="153" formatCode="General">
                  <c:v>1.4588074942612E-2</c:v>
                </c:pt>
                <c:pt idx="154" formatCode="General">
                  <c:v>1.4742309720891999E-2</c:v>
                </c:pt>
                <c:pt idx="155" formatCode="General">
                  <c:v>1.4896350338623E-2</c:v>
                </c:pt>
                <c:pt idx="156" formatCode="General">
                  <c:v>1.5050195222235E-2</c:v>
                </c:pt>
                <c:pt idx="157" formatCode="General">
                  <c:v>1.5203842787523E-2</c:v>
                </c:pt>
                <c:pt idx="158" formatCode="General">
                  <c:v>1.5357291437565E-2</c:v>
                </c:pt>
                <c:pt idx="159" formatCode="General">
                  <c:v>1.5510539560754001E-2</c:v>
                </c:pt>
                <c:pt idx="160" formatCode="General">
                  <c:v>1.5663585528937998E-2</c:v>
                </c:pt>
                <c:pt idx="161" formatCode="General">
                  <c:v>1.5816427695653001E-2</c:v>
                </c:pt>
                <c:pt idx="162" formatCode="General">
                  <c:v>1.5969064394451001E-2</c:v>
                </c:pt>
                <c:pt idx="163" formatCode="General">
                  <c:v>1.6121493937311999E-2</c:v>
                </c:pt>
                <c:pt idx="164" formatCode="General">
                  <c:v>1.627371461313E-2</c:v>
                </c:pt>
                <c:pt idx="165" formatCode="General">
                  <c:v>1.6425724686268999E-2</c:v>
                </c:pt>
                <c:pt idx="166" formatCode="General">
                  <c:v>1.6577522395194999E-2</c:v>
                </c:pt>
                <c:pt idx="167" formatCode="General">
                  <c:v>1.672910595115E-2</c:v>
                </c:pt>
                <c:pt idx="168" formatCode="General">
                  <c:v>1.6880473536900999E-2</c:v>
                </c:pt>
                <c:pt idx="169" formatCode="General">
                  <c:v>1.7031623305525E-2</c:v>
                </c:pt>
                <c:pt idx="170" formatCode="General">
                  <c:v>1.7182553379247002E-2</c:v>
                </c:pt>
                <c:pt idx="171" formatCode="General">
                  <c:v>1.733326184832E-2</c:v>
                </c:pt>
                <c:pt idx="172" formatCode="General">
                  <c:v>1.7483746769943E-2</c:v>
                </c:pt>
                <c:pt idx="173" formatCode="General">
                  <c:v>1.7634006167214E-2</c:v>
                </c:pt>
                <c:pt idx="174" formatCode="General">
                  <c:v>1.7784038028114998E-2</c:v>
                </c:pt>
                <c:pt idx="175" formatCode="General">
                  <c:v>1.7933840304524998E-2</c:v>
                </c:pt>
                <c:pt idx="176" formatCode="General">
                  <c:v>1.8083410911260998E-2</c:v>
                </c:pt>
                <c:pt idx="177" formatCode="General">
                  <c:v>1.8232747725139001E-2</c:v>
                </c:pt>
                <c:pt idx="178" formatCode="General">
                  <c:v>1.8381848584058998E-2</c:v>
                </c:pt>
                <c:pt idx="179" formatCode="General">
                  <c:v>1.8530711286108E-2</c:v>
                </c:pt>
                <c:pt idx="180" formatCode="General">
                  <c:v>1.8679333588671E-2</c:v>
                </c:pt>
              </c:numCache>
            </c:numRef>
          </c:yVal>
          <c:smooth val="1"/>
          <c:extLst>
            <c:ext xmlns:c16="http://schemas.microsoft.com/office/drawing/2014/chart" uri="{C3380CC4-5D6E-409C-BE32-E72D297353CC}">
              <c16:uniqueId val="{00000001-E7A9-4AC5-BA99-444990893C02}"/>
            </c:ext>
          </c:extLst>
        </c:ser>
        <c:ser>
          <c:idx val="46"/>
          <c:order val="46"/>
          <c:tx>
            <c:strRef>
              <c:f>Sheet1!$AV$1</c:f>
              <c:strCache>
                <c:ptCount val="1"/>
                <c:pt idx="0">
                  <c:v>vss=0.4</c:v>
                </c:pt>
              </c:strCache>
            </c:strRef>
          </c:tx>
          <c:spPr>
            <a:ln w="19050" cap="rnd">
              <a:solidFill>
                <a:schemeClr val="accent5">
                  <a:lumMod val="7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Sheet1!$AV$2:$AV$182</c:f>
              <c:numCache>
                <c:formatCode>0.00E+00</c:formatCode>
                <c:ptCount val="181"/>
                <c:pt idx="0">
                  <c:v>1.6240790098973101E-11</c:v>
                </c:pt>
                <c:pt idx="1">
                  <c:v>2.2246850391323401E-11</c:v>
                </c:pt>
                <c:pt idx="2">
                  <c:v>3.0682720732760703E-11</c:v>
                </c:pt>
                <c:pt idx="3">
                  <c:v>4.2530830068228599E-11</c:v>
                </c:pt>
                <c:pt idx="4">
                  <c:v>5.9170444965625701E-11</c:v>
                </c:pt>
                <c:pt idx="5">
                  <c:v>8.2537713270155803E-11</c:v>
                </c:pt>
                <c:pt idx="6">
                  <c:v>1.15350085254544E-10</c:v>
                </c:pt>
                <c:pt idx="7">
                  <c:v>1.6142089703579499E-10</c:v>
                </c:pt>
                <c:pt idx="8">
                  <c:v>2.2610015506141699E-10</c:v>
                </c:pt>
                <c:pt idx="9">
                  <c:v>3.1689184384031902E-10</c:v>
                </c:pt>
                <c:pt idx="10">
                  <c:v>4.4431794324020801E-10</c:v>
                </c:pt>
                <c:pt idx="11">
                  <c:v>6.2312691435813205E-10</c:v>
                </c:pt>
                <c:pt idx="12">
                  <c:v>8.7398259852017504E-10</c:v>
                </c:pt>
                <c:pt idx="13">
                  <c:v>1.22582221391604E-9</c:v>
                </c:pt>
                <c:pt idx="14">
                  <c:v>1.7191447403255999E-9</c:v>
                </c:pt>
                <c:pt idx="15">
                  <c:v>2.4105905504785701E-9</c:v>
                </c:pt>
                <c:pt idx="16">
                  <c:v>3.3793090562196001E-9</c:v>
                </c:pt>
                <c:pt idx="17">
                  <c:v>4.73579562069238E-9</c:v>
                </c:pt>
                <c:pt idx="18">
                  <c:v>6.6341277263636302E-9</c:v>
                </c:pt>
                <c:pt idx="19">
                  <c:v>9.2888630485269599E-9</c:v>
                </c:pt>
                <c:pt idx="20">
                  <c:v>1.29983026083211E-8</c:v>
                </c:pt>
                <c:pt idx="21">
                  <c:v>1.81763985470858E-8</c:v>
                </c:pt>
                <c:pt idx="22">
                  <c:v>2.5396329038094702E-8</c:v>
                </c:pt>
                <c:pt idx="23">
                  <c:v>3.5449703026170603E-8</c:v>
                </c:pt>
                <c:pt idx="24">
                  <c:v>4.9426519690241298E-8</c:v>
                </c:pt>
                <c:pt idx="25">
                  <c:v>6.8822401466757497E-8</c:v>
                </c:pt>
                <c:pt idx="26">
                  <c:v>9.5681225538740196E-8</c:v>
                </c:pt>
                <c:pt idx="27">
                  <c:v>1.32783028399143E-7</c:v>
                </c:pt>
                <c:pt idx="28">
                  <c:v>1.8388881023630701E-7</c:v>
                </c:pt>
                <c:pt idx="29">
                  <c:v>2.54055382579855E-7</c:v>
                </c:pt>
                <c:pt idx="30">
                  <c:v>3.50034334485269E-7</c:v>
                </c:pt>
                <c:pt idx="31">
                  <c:v>4.8076908893969603E-7</c:v>
                </c:pt>
                <c:pt idx="32">
                  <c:v>6.5800238850091503E-7</c:v>
                </c:pt>
                <c:pt idx="33">
                  <c:v>8.9700298093138203E-7</c:v>
                </c:pt>
                <c:pt idx="34">
                  <c:v>1.21741466759047E-6</c:v>
                </c:pt>
                <c:pt idx="35">
                  <c:v>1.6442237073214799E-6</c:v>
                </c:pt>
                <c:pt idx="36">
                  <c:v>2.2088331591930702E-6</c:v>
                </c:pt>
                <c:pt idx="37">
                  <c:v>2.9502273581940498E-6</c:v>
                </c:pt>
                <c:pt idx="38">
                  <c:v>3.9162092641155002E-6</c:v>
                </c:pt>
                <c:pt idx="39">
                  <c:v>5.1647006672818297E-6</c:v>
                </c:pt>
                <c:pt idx="40">
                  <c:v>6.7651114858981098E-6</c:v>
                </c:pt>
                <c:pt idx="41">
                  <c:v>8.7998080805791898E-6</c:v>
                </c:pt>
                <c:pt idx="42">
                  <c:v>1.1365736294180899E-5</c:v>
                </c:pt>
                <c:pt idx="43">
                  <c:v>1.45762739688142E-5</c:v>
                </c:pt>
                <c:pt idx="44">
                  <c:v>1.8563389436560401E-5</c:v>
                </c:pt>
                <c:pt idx="45">
                  <c:v>2.3480157380499399E-5</c:v>
                </c:pt>
                <c:pt idx="46">
                  <c:v>2.95036256934672E-5</c:v>
                </c:pt>
                <c:pt idx="47">
                  <c:v>3.6837936115636301E-5</c:v>
                </c:pt>
                <c:pt idx="48">
                  <c:v>4.5717482968716997E-5</c:v>
                </c:pt>
                <c:pt idx="49">
                  <c:v>5.6409759398839102E-5</c:v>
                </c:pt>
                <c:pt idx="50">
                  <c:v>6.9217406230231797E-5</c:v>
                </c:pt>
                <c:pt idx="51">
                  <c:v>8.4478868379639206E-5</c:v>
                </c:pt>
                <c:pt idx="52" formatCode="General">
                  <c:v>1.02567007946E-4</c:v>
                </c:pt>
                <c:pt idx="53" formatCode="General">
                  <c:v>1.23885055693E-4</c:v>
                </c:pt>
                <c:pt idx="54" formatCode="General">
                  <c:v>1.4885943454499999E-4</c:v>
                </c:pt>
                <c:pt idx="55" formatCode="General">
                  <c:v>1.77929275479E-4</c:v>
                </c:pt>
                <c:pt idx="56" formatCode="General">
                  <c:v>2.1153285470900001E-4</c:v>
                </c:pt>
                <c:pt idx="57" formatCode="General">
                  <c:v>2.50091659938E-4</c:v>
                </c:pt>
                <c:pt idx="58" formatCode="General">
                  <c:v>2.9399325566699998E-4</c:v>
                </c:pt>
                <c:pt idx="59" formatCode="General">
                  <c:v>3.43574457001E-4</c:v>
                </c:pt>
                <c:pt idx="60" formatCode="General">
                  <c:v>3.9910644355299998E-4</c:v>
                </c:pt>
                <c:pt idx="61" formatCode="General">
                  <c:v>4.6078329887899998E-4</c:v>
                </c:pt>
                <c:pt idx="62" formatCode="General">
                  <c:v>5.2871506098300003E-4</c:v>
                </c:pt>
                <c:pt idx="63" formatCode="General">
                  <c:v>6.0292579522099998E-4</c:v>
                </c:pt>
                <c:pt idx="64" formatCode="General">
                  <c:v>6.83356573889E-4</c:v>
                </c:pt>
                <c:pt idx="65" formatCode="General">
                  <c:v>7.6987269252500002E-4</c:v>
                </c:pt>
                <c:pt idx="66" formatCode="General">
                  <c:v>8.6227406622299996E-4</c:v>
                </c:pt>
                <c:pt idx="67" formatCode="General">
                  <c:v>9.6030757259800003E-4</c:v>
                </c:pt>
                <c:pt idx="68" formatCode="General">
                  <c:v>1.063680130798E-3</c:v>
                </c:pt>
                <c:pt idx="69" formatCode="General">
                  <c:v>1.172071479449E-3</c:v>
                </c:pt>
                <c:pt idx="70" formatCode="General">
                  <c:v>1.2851458752130001E-3</c:v>
                </c:pt>
                <c:pt idx="71" formatCode="General">
                  <c:v>1.4025622155909999E-3</c:v>
                </c:pt>
                <c:pt idx="72" formatCode="General">
                  <c:v>1.5239823478329999E-3</c:v>
                </c:pt>
                <c:pt idx="73" formatCode="General">
                  <c:v>1.6490775331680001E-3</c:v>
                </c:pt>
                <c:pt idx="74" formatCode="General">
                  <c:v>1.7775331823569999E-3</c:v>
                </c:pt>
                <c:pt idx="75" formatCode="General">
                  <c:v>1.9090520678679999E-3</c:v>
                </c:pt>
                <c:pt idx="76" formatCode="General">
                  <c:v>2.043356259836E-3</c:v>
                </c:pt>
                <c:pt idx="77" formatCode="General">
                  <c:v>2.1801880398979998E-3</c:v>
                </c:pt>
                <c:pt idx="78" formatCode="General">
                  <c:v>2.319310031254E-3</c:v>
                </c:pt>
                <c:pt idx="79" formatCode="General">
                  <c:v>2.4605047546469999E-3</c:v>
                </c:pt>
                <c:pt idx="80" formatCode="General">
                  <c:v>2.603573786108E-3</c:v>
                </c:pt>
                <c:pt idx="81" formatCode="General">
                  <c:v>2.7483366579750001E-3</c:v>
                </c:pt>
                <c:pt idx="82" formatCode="General">
                  <c:v>2.8946296131010002E-3</c:v>
                </c:pt>
                <c:pt idx="83" formatCode="General">
                  <c:v>3.0423042946459999E-3</c:v>
                </c:pt>
                <c:pt idx="84" formatCode="General">
                  <c:v>3.19122643101E-3</c:v>
                </c:pt>
                <c:pt idx="85" formatCode="General">
                  <c:v>3.341274557128E-3</c:v>
                </c:pt>
                <c:pt idx="86" formatCode="General">
                  <c:v>3.4923387990999999E-3</c:v>
                </c:pt>
                <c:pt idx="87" formatCode="General">
                  <c:v>3.6443197383849999E-3</c:v>
                </c:pt>
                <c:pt idx="88" formatCode="General">
                  <c:v>3.7971273638380001E-3</c:v>
                </c:pt>
                <c:pt idx="89" formatCode="General">
                  <c:v>3.9506801142800002E-3</c:v>
                </c:pt>
                <c:pt idx="90" formatCode="General">
                  <c:v>4.1049040103859997E-3</c:v>
                </c:pt>
                <c:pt idx="91" formatCode="General">
                  <c:v>4.2597318721489998E-3</c:v>
                </c:pt>
                <c:pt idx="92" formatCode="General">
                  <c:v>4.4151026166249999E-3</c:v>
                </c:pt>
                <c:pt idx="93" formatCode="General">
                  <c:v>4.5709606298219999E-3</c:v>
                </c:pt>
                <c:pt idx="94" formatCode="General">
                  <c:v>4.727255206272E-3</c:v>
                </c:pt>
                <c:pt idx="95" formatCode="General">
                  <c:v>4.8839400498030001E-3</c:v>
                </c:pt>
                <c:pt idx="96" formatCode="General">
                  <c:v>5.0409728292940001E-3</c:v>
                </c:pt>
                <c:pt idx="97" formatCode="General">
                  <c:v>5.1983147835280002E-3</c:v>
                </c:pt>
                <c:pt idx="98" formatCode="General">
                  <c:v>5.3559303697420001E-3</c:v>
                </c:pt>
                <c:pt idx="99" formatCode="General">
                  <c:v>5.5137869508989999E-3</c:v>
                </c:pt>
                <c:pt idx="100" formatCode="General">
                  <c:v>5.671854517246E-3</c:v>
                </c:pt>
                <c:pt idx="101" formatCode="General">
                  <c:v>5.8301054381410004E-3</c:v>
                </c:pt>
                <c:pt idx="102" formatCode="General">
                  <c:v>5.9885142405929999E-3</c:v>
                </c:pt>
                <c:pt idx="103" formatCode="General">
                  <c:v>6.1470574113790004E-3</c:v>
                </c:pt>
                <c:pt idx="104" formatCode="General">
                  <c:v>6.3057132199280004E-3</c:v>
                </c:pt>
                <c:pt idx="105" formatCode="General">
                  <c:v>6.4644615595620004E-3</c:v>
                </c:pt>
                <c:pt idx="106" formatCode="General">
                  <c:v>6.6232838049080003E-3</c:v>
                </c:pt>
                <c:pt idx="107" formatCode="General">
                  <c:v>6.7821626836320004E-3</c:v>
                </c:pt>
                <c:pt idx="108" formatCode="General">
                  <c:v>6.9410821608149997E-3</c:v>
                </c:pt>
                <c:pt idx="109" formatCode="General">
                  <c:v>7.100027334554E-3</c:v>
                </c:pt>
                <c:pt idx="110" formatCode="General">
                  <c:v>7.2589843414999997E-3</c:v>
                </c:pt>
                <c:pt idx="111" formatCode="General">
                  <c:v>7.4179402712470002E-3</c:v>
                </c:pt>
                <c:pt idx="112" formatCode="General">
                  <c:v>7.5768830885809997E-3</c:v>
                </c:pt>
                <c:pt idx="113" formatCode="General">
                  <c:v>7.7358015627609997E-3</c:v>
                </c:pt>
                <c:pt idx="114" formatCode="General">
                  <c:v>7.8946852030680002E-3</c:v>
                </c:pt>
                <c:pt idx="115" formatCode="General">
                  <c:v>8.0535241999749995E-3</c:v>
                </c:pt>
                <c:pt idx="116" formatCode="General">
                  <c:v>8.2123093713549998E-3</c:v>
                </c:pt>
                <c:pt idx="117" formatCode="General">
                  <c:v>8.3710321132260002E-3</c:v>
                </c:pt>
                <c:pt idx="118" formatCode="General">
                  <c:v>8.5296843545759997E-3</c:v>
                </c:pt>
                <c:pt idx="119" formatCode="General">
                  <c:v>8.6882585158740006E-3</c:v>
                </c:pt>
                <c:pt idx="120" formatCode="General">
                  <c:v>8.8467474709100005E-3</c:v>
                </c:pt>
                <c:pt idx="121" formatCode="General">
                  <c:v>9.0051445116580003E-3</c:v>
                </c:pt>
                <c:pt idx="122" formatCode="General">
                  <c:v>9.1634433158810005E-3</c:v>
                </c:pt>
                <c:pt idx="123" formatCode="General">
                  <c:v>9.3216379172189993E-3</c:v>
                </c:pt>
                <c:pt idx="124" formatCode="General">
                  <c:v>9.4797226775580005E-3</c:v>
                </c:pt>
                <c:pt idx="125" formatCode="General">
                  <c:v>9.6376922614549998E-3</c:v>
                </c:pt>
                <c:pt idx="126" formatCode="General">
                  <c:v>9.7955416124670004E-3</c:v>
                </c:pt>
                <c:pt idx="127" formatCode="General">
                  <c:v>9.9532659312060005E-3</c:v>
                </c:pt>
                <c:pt idx="128" formatCode="General">
                  <c:v>1.0110860654971E-2</c:v>
                </c:pt>
                <c:pt idx="129" formatCode="General">
                  <c:v>1.0268321438848E-2</c:v>
                </c:pt>
                <c:pt idx="130" formatCode="General">
                  <c:v>1.0425644138132999E-2</c:v>
                </c:pt>
                <c:pt idx="131" formatCode="General">
                  <c:v>1.0582824791990001E-2</c:v>
                </c:pt>
                <c:pt idx="132" formatCode="General">
                  <c:v>1.0739859608239E-2</c:v>
                </c:pt>
                <c:pt idx="133" formatCode="General">
                  <c:v>1.0896744949178999E-2</c:v>
                </c:pt>
                <c:pt idx="134" formatCode="General">
                  <c:v>1.1053477318378E-2</c:v>
                </c:pt>
                <c:pt idx="135" formatCode="General">
                  <c:v>1.1210053348346001E-2</c:v>
                </c:pt>
                <c:pt idx="136" formatCode="General">
                  <c:v>1.1366469789027001E-2</c:v>
                </c:pt>
                <c:pt idx="137" formatCode="General">
                  <c:v>1.1522723497044E-2</c:v>
                </c:pt>
                <c:pt idx="138" formatCode="General">
                  <c:v>1.1678811425651E-2</c:v>
                </c:pt>
                <c:pt idx="139" formatCode="General">
                  <c:v>1.1834730615322E-2</c:v>
                </c:pt>
                <c:pt idx="140" formatCode="General">
                  <c:v>1.1990478184948999E-2</c:v>
                </c:pt>
                <c:pt idx="141" formatCode="General">
                  <c:v>1.2146051323587001E-2</c:v>
                </c:pt>
                <c:pt idx="142" formatCode="General">
                  <c:v>1.2301447282716999E-2</c:v>
                </c:pt>
                <c:pt idx="143" formatCode="General">
                  <c:v>1.2456663368986E-2</c:v>
                </c:pt>
                <c:pt idx="144" formatCode="General">
                  <c:v>1.2611696937389E-2</c:v>
                </c:pt>
                <c:pt idx="145" formatCode="General">
                  <c:v>1.2766545384853001E-2</c:v>
                </c:pt>
                <c:pt idx="146" formatCode="General">
                  <c:v>1.2921206144213E-2</c:v>
                </c:pt>
                <c:pt idx="147" formatCode="General">
                  <c:v>1.3075676678533999E-2</c:v>
                </c:pt>
                <c:pt idx="148" formatCode="General">
                  <c:v>1.3229954475754001E-2</c:v>
                </c:pt>
                <c:pt idx="149" formatCode="General">
                  <c:v>1.3384037043646E-2</c:v>
                </c:pt>
                <c:pt idx="150" formatCode="General">
                  <c:v>1.3537921905043E-2</c:v>
                </c:pt>
                <c:pt idx="151" formatCode="General">
                  <c:v>1.3691606593334999E-2</c:v>
                </c:pt>
                <c:pt idx="152" formatCode="General">
                  <c:v>1.3845088648208E-2</c:v>
                </c:pt>
                <c:pt idx="153" formatCode="General">
                  <c:v>1.3998365611600999E-2</c:v>
                </c:pt>
                <c:pt idx="154" formatCode="General">
                  <c:v>1.4151435023870999E-2</c:v>
                </c:pt>
                <c:pt idx="155" formatCode="General">
                  <c:v>1.4304294420161E-2</c:v>
                </c:pt>
                <c:pt idx="156" formatCode="General">
                  <c:v>1.4456941326931001E-2</c:v>
                </c:pt>
                <c:pt idx="157" formatCode="General">
                  <c:v>1.4609373258664E-2</c:v>
                </c:pt>
                <c:pt idx="158" formatCode="General">
                  <c:v>1.476158771472E-2</c:v>
                </c:pt>
                <c:pt idx="159" formatCode="General">
                  <c:v>1.4913582176333E-2</c:v>
                </c:pt>
                <c:pt idx="160" formatCode="General">
                  <c:v>1.5065354103736E-2</c:v>
                </c:pt>
                <c:pt idx="161" formatCode="General">
                  <c:v>1.5216900933406E-2</c:v>
                </c:pt>
                <c:pt idx="162" formatCode="General">
                  <c:v>1.5368220075418999E-2</c:v>
                </c:pt>
                <c:pt idx="163" formatCode="General">
                  <c:v>1.5519308910909999E-2</c:v>
                </c:pt>
                <c:pt idx="164" formatCode="General">
                  <c:v>1.5670164789617001E-2</c:v>
                </c:pt>
                <c:pt idx="165" formatCode="General">
                  <c:v>1.5820785027523002E-2</c:v>
                </c:pt>
                <c:pt idx="166" formatCode="General">
                  <c:v>1.5971166904562E-2</c:v>
                </c:pt>
                <c:pt idx="167" formatCode="General">
                  <c:v>1.6121307662406999E-2</c:v>
                </c:pt>
                <c:pt idx="168" formatCode="General">
                  <c:v>1.6271204502317001E-2</c:v>
                </c:pt>
                <c:pt idx="169" formatCode="General">
                  <c:v>1.6420854583041999E-2</c:v>
                </c:pt>
                <c:pt idx="170" formatCode="General">
                  <c:v>1.6570255018785E-2</c:v>
                </c:pt>
                <c:pt idx="171" formatCode="General">
                  <c:v>1.6719402877206999E-2</c:v>
                </c:pt>
                <c:pt idx="172" formatCode="General">
                  <c:v>1.6868295177476001E-2</c:v>
                </c:pt>
                <c:pt idx="173" formatCode="General">
                  <c:v>1.7016928888353999E-2</c:v>
                </c:pt>
                <c:pt idx="174" formatCode="General">
                  <c:v>1.7165300926314998E-2</c:v>
                </c:pt>
                <c:pt idx="175" formatCode="General">
                  <c:v>1.7313408153693002E-2</c:v>
                </c:pt>
                <c:pt idx="176" formatCode="General">
                  <c:v>1.7461247376860001E-2</c:v>
                </c:pt>
                <c:pt idx="177" formatCode="General">
                  <c:v>1.7608815344411E-2</c:v>
                </c:pt>
                <c:pt idx="178" formatCode="General">
                  <c:v>1.7756108745381999E-2</c:v>
                </c:pt>
                <c:pt idx="179" formatCode="General">
                  <c:v>1.7903124207473E-2</c:v>
                </c:pt>
                <c:pt idx="180" formatCode="General">
                  <c:v>1.8049858295281E-2</c:v>
                </c:pt>
              </c:numCache>
            </c:numRef>
          </c:yVal>
          <c:smooth val="1"/>
          <c:extLst>
            <c:ext xmlns:c16="http://schemas.microsoft.com/office/drawing/2014/chart" uri="{C3380CC4-5D6E-409C-BE32-E72D297353CC}">
              <c16:uniqueId val="{00000002-E7A9-4AC5-BA99-444990893C02}"/>
            </c:ext>
          </c:extLst>
        </c:ser>
        <c:ser>
          <c:idx val="50"/>
          <c:order val="50"/>
          <c:tx>
            <c:strRef>
              <c:f>Sheet1!$AZ$1</c:f>
              <c:strCache>
                <c:ptCount val="1"/>
                <c:pt idx="0">
                  <c:v>vss=0.6</c:v>
                </c:pt>
              </c:strCache>
            </c:strRef>
          </c:tx>
          <c:spPr>
            <a:ln w="19050" cap="rnd">
              <a:solidFill>
                <a:schemeClr val="accent3">
                  <a:lumMod val="50000"/>
                  <a:lumOff val="5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Sheet1!$AZ$2:$AZ$182</c:f>
              <c:numCache>
                <c:formatCode>0.00E+00</c:formatCode>
                <c:ptCount val="181"/>
                <c:pt idx="0">
                  <c:v>7.8078128987987004E-12</c:v>
                </c:pt>
                <c:pt idx="1">
                  <c:v>1.04892028388943E-11</c:v>
                </c:pt>
                <c:pt idx="2">
                  <c:v>1.4258426940703601E-11</c:v>
                </c:pt>
                <c:pt idx="3">
                  <c:v>1.95566343224795E-11</c:v>
                </c:pt>
                <c:pt idx="4">
                  <c:v>2.70037513671445E-11</c:v>
                </c:pt>
                <c:pt idx="5">
                  <c:v>3.74708507321262E-11</c:v>
                </c:pt>
                <c:pt idx="6">
                  <c:v>5.2181761348251403E-11</c:v>
                </c:pt>
                <c:pt idx="7">
                  <c:v>7.2855698460992698E-11</c:v>
                </c:pt>
                <c:pt idx="8">
                  <c:v>1.01907413859327E-10</c:v>
                </c:pt>
                <c:pt idx="9">
                  <c:v>1.42727963945667E-10</c:v>
                </c:pt>
                <c:pt idx="10">
                  <c:v>2.00078402561597E-10</c:v>
                </c:pt>
                <c:pt idx="11">
                  <c:v>2.8064154303582999E-10</c:v>
                </c:pt>
                <c:pt idx="12">
                  <c:v>3.9379480049599298E-10</c:v>
                </c:pt>
                <c:pt idx="13">
                  <c:v>5.5269194360968595E-10</c:v>
                </c:pt>
                <c:pt idx="14">
                  <c:v>7.7577598069489599E-10</c:v>
                </c:pt>
                <c:pt idx="15">
                  <c:v>1.0888929451475601E-9</c:v>
                </c:pt>
                <c:pt idx="16">
                  <c:v>1.5282418390028799E-9</c:v>
                </c:pt>
                <c:pt idx="17">
                  <c:v>2.1444858713356199E-9</c:v>
                </c:pt>
                <c:pt idx="18">
                  <c:v>3.0084728946281598E-9</c:v>
                </c:pt>
                <c:pt idx="19">
                  <c:v>4.21917969539367E-9</c:v>
                </c:pt>
                <c:pt idx="20">
                  <c:v>5.9147197717713899E-9</c:v>
                </c:pt>
                <c:pt idx="21">
                  <c:v>8.2875552927631904E-9</c:v>
                </c:pt>
                <c:pt idx="22">
                  <c:v>1.1605452837495301E-8</c:v>
                </c:pt>
                <c:pt idx="23">
                  <c:v>1.6240244688261399E-8</c:v>
                </c:pt>
                <c:pt idx="24">
                  <c:v>2.2707130859406399E-8</c:v>
                </c:pt>
                <c:pt idx="25">
                  <c:v>3.1718109481187299E-8</c:v>
                </c:pt>
                <c:pt idx="26">
                  <c:v>4.42541771472762E-8</c:v>
                </c:pt>
                <c:pt idx="27">
                  <c:v>6.1662205092117694E-8</c:v>
                </c:pt>
                <c:pt idx="28">
                  <c:v>8.5783853562656199E-8</c:v>
                </c:pt>
                <c:pt idx="29">
                  <c:v>1.19125472961028E-7</c:v>
                </c:pt>
                <c:pt idx="30">
                  <c:v>1.65079527689615E-7</c:v>
                </c:pt>
                <c:pt idx="31">
                  <c:v>2.2820945111970799E-7</c:v>
                </c:pt>
                <c:pt idx="32">
                  <c:v>3.1461068167081099E-7</c:v>
                </c:pt>
                <c:pt idx="33">
                  <c:v>4.32360535553346E-7</c:v>
                </c:pt>
                <c:pt idx="34">
                  <c:v>5.9206810264980305E-7</c:v>
                </c:pt>
                <c:pt idx="35">
                  <c:v>8.0753215789181999E-7</c:v>
                </c:pt>
                <c:pt idx="36">
                  <c:v>1.0965100982639399E-6</c:v>
                </c:pt>
                <c:pt idx="37">
                  <c:v>1.4815946249830699E-6</c:v>
                </c:pt>
                <c:pt idx="38">
                  <c:v>1.9911885492231698E-6</c:v>
                </c:pt>
                <c:pt idx="39">
                  <c:v>2.6605638145915702E-6</c:v>
                </c:pt>
                <c:pt idx="40">
                  <c:v>3.53299127848599E-6</c:v>
                </c:pt>
                <c:pt idx="41">
                  <c:v>4.6609354656398097E-6</c:v>
                </c:pt>
                <c:pt idx="42">
                  <c:v>6.1073245026470901E-6</c:v>
                </c:pt>
                <c:pt idx="43">
                  <c:v>7.9469281910301395E-6</c:v>
                </c:pt>
                <c:pt idx="44">
                  <c:v>1.0267901658362601E-5</c:v>
                </c:pt>
                <c:pt idx="45">
                  <c:v>1.3173570103327599E-5</c:v>
                </c:pt>
                <c:pt idx="46">
                  <c:v>1.67845321903762E-5</c:v>
                </c:pt>
                <c:pt idx="47">
                  <c:v>2.1241136981342998E-5</c:v>
                </c:pt>
                <c:pt idx="48">
                  <c:v>2.6706336526664999E-5</c:v>
                </c:pt>
                <c:pt idx="49">
                  <c:v>3.3368832632155297E-5</c:v>
                </c:pt>
                <c:pt idx="50">
                  <c:v>4.1446326048262902E-5</c:v>
                </c:pt>
                <c:pt idx="51">
                  <c:v>5.1188548404886903E-5</c:v>
                </c:pt>
                <c:pt idx="52">
                  <c:v>6.28796258977709E-5</c:v>
                </c:pt>
                <c:pt idx="53">
                  <c:v>7.6839209687178497E-5</c:v>
                </c:pt>
                <c:pt idx="54">
                  <c:v>9.34217390573719E-5</c:v>
                </c:pt>
                <c:pt idx="55" formatCode="General">
                  <c:v>1.1301321298000001E-4</c:v>
                </c:pt>
                <c:pt idx="56" formatCode="General">
                  <c:v>1.3602496645900001E-4</c:v>
                </c:pt>
                <c:pt idx="57" formatCode="General">
                  <c:v>1.6288420049899999E-4</c:v>
                </c:pt>
                <c:pt idx="58" formatCode="General">
                  <c:v>1.9402139333E-4</c:v>
                </c:pt>
                <c:pt idx="59" formatCode="General">
                  <c:v>2.2985518339199999E-4</c:v>
                </c:pt>
                <c:pt idx="60" formatCode="General">
                  <c:v>2.7077578144800001E-4</c:v>
                </c:pt>
                <c:pt idx="61" formatCode="General">
                  <c:v>3.1712833655899998E-4</c:v>
                </c:pt>
                <c:pt idx="62" formatCode="General">
                  <c:v>3.6919784942300002E-4</c:v>
                </c:pt>
                <c:pt idx="63" formatCode="General">
                  <c:v>4.2719713583999998E-4</c:v>
                </c:pt>
                <c:pt idx="64" formatCode="General">
                  <c:v>4.9125899439599996E-4</c:v>
                </c:pt>
                <c:pt idx="65" formatCode="General">
                  <c:v>5.6143319424500004E-4</c:v>
                </c:pt>
                <c:pt idx="66" formatCode="General">
                  <c:v>6.3768828636800003E-4</c:v>
                </c:pt>
                <c:pt idx="67" formatCode="General">
                  <c:v>7.1991768082200005E-4</c:v>
                </c:pt>
                <c:pt idx="68" formatCode="General">
                  <c:v>8.0794902315399996E-4</c:v>
                </c:pt>
                <c:pt idx="69" formatCode="General">
                  <c:v>9.0155569566600002E-4</c:v>
                </c:pt>
                <c:pt idx="70" formatCode="General">
                  <c:v>1.0004692604289999E-3</c:v>
                </c:pt>
                <c:pt idx="71" formatCode="General">
                  <c:v>1.104391807574E-3</c:v>
                </c:pt>
                <c:pt idx="72" formatCode="General">
                  <c:v>1.2130074118399999E-3</c:v>
                </c:pt>
                <c:pt idx="73" formatCode="General">
                  <c:v>1.325992170908E-3</c:v>
                </c:pt>
                <c:pt idx="74" formatCode="General">
                  <c:v>1.4430225527570001E-3</c:v>
                </c:pt>
                <c:pt idx="75" formatCode="General">
                  <c:v>1.5637819871299999E-3</c:v>
                </c:pt>
                <c:pt idx="76" formatCode="General">
                  <c:v>1.6879657867069999E-3</c:v>
                </c:pt>
                <c:pt idx="77" formatCode="General">
                  <c:v>1.8152845780979999E-3</c:v>
                </c:pt>
                <c:pt idx="78" formatCode="General">
                  <c:v>1.9454664702579999E-3</c:v>
                </c:pt>
                <c:pt idx="79" formatCode="General">
                  <c:v>2.0782582002009998E-3</c:v>
                </c:pt>
                <c:pt idx="80" formatCode="General">
                  <c:v>2.2134254846039999E-3</c:v>
                </c:pt>
                <c:pt idx="81" formatCode="General">
                  <c:v>2.3507527810010002E-3</c:v>
                </c:pt>
                <c:pt idx="82" formatCode="General">
                  <c:v>2.4900426310970002E-3</c:v>
                </c:pt>
                <c:pt idx="83" formatCode="General">
                  <c:v>2.6311147265290001E-3</c:v>
                </c:pt>
                <c:pt idx="84" formatCode="General">
                  <c:v>2.7738048071070001E-3</c:v>
                </c:pt>
                <c:pt idx="85" formatCode="General">
                  <c:v>2.9179634749980001E-3</c:v>
                </c:pt>
                <c:pt idx="86" formatCode="General">
                  <c:v>3.063454985953E-3</c:v>
                </c:pt>
                <c:pt idx="87" formatCode="General">
                  <c:v>3.2101560606410001E-3</c:v>
                </c:pt>
                <c:pt idx="88" formatCode="General">
                  <c:v>3.3579547449419998E-3</c:v>
                </c:pt>
                <c:pt idx="89" formatCode="General">
                  <c:v>3.5067493372650002E-3</c:v>
                </c:pt>
                <c:pt idx="90" formatCode="General">
                  <c:v>3.6564473929330001E-3</c:v>
                </c:pt>
                <c:pt idx="91" formatCode="General">
                  <c:v>3.8069648098650001E-3</c:v>
                </c:pt>
                <c:pt idx="92" formatCode="General">
                  <c:v>3.9582249957629996E-3</c:v>
                </c:pt>
                <c:pt idx="93" formatCode="General">
                  <c:v>4.1101581142809996E-3</c:v>
                </c:pt>
                <c:pt idx="94" formatCode="General">
                  <c:v>4.2627004059700001E-3</c:v>
                </c:pt>
                <c:pt idx="95" formatCode="General">
                  <c:v>4.4157935787480004E-3</c:v>
                </c:pt>
                <c:pt idx="96" formatCode="General">
                  <c:v>4.5693842622310001E-3</c:v>
                </c:pt>
                <c:pt idx="97" formatCode="General">
                  <c:v>4.7234235200970002E-3</c:v>
                </c:pt>
                <c:pt idx="98" formatCode="General">
                  <c:v>4.8778664148180001E-3</c:v>
                </c:pt>
                <c:pt idx="99" formatCode="General">
                  <c:v>5.0326716193440004E-3</c:v>
                </c:pt>
                <c:pt idx="100" formatCode="General">
                  <c:v>5.187801070709E-3</c:v>
                </c:pt>
                <c:pt idx="101" formatCode="General">
                  <c:v>5.343219660934E-3</c:v>
                </c:pt>
                <c:pt idx="102" formatCode="General">
                  <c:v>5.498894961027E-3</c:v>
                </c:pt>
                <c:pt idx="103" formatCode="General">
                  <c:v>5.6547969743039996E-3</c:v>
                </c:pt>
                <c:pt idx="104" formatCode="General">
                  <c:v>5.8108979156640001E-3</c:v>
                </c:pt>
                <c:pt idx="105" formatCode="General">
                  <c:v>5.9671720137940004E-3</c:v>
                </c:pt>
                <c:pt idx="106" formatCode="General">
                  <c:v>6.123595333677E-3</c:v>
                </c:pt>
                <c:pt idx="107" formatCode="General">
                  <c:v>6.2801456170310001E-3</c:v>
                </c:pt>
                <c:pt idx="108" formatCode="General">
                  <c:v>6.4368021386369996E-3</c:v>
                </c:pt>
                <c:pt idx="109" formatCode="General">
                  <c:v>6.5935455767220002E-3</c:v>
                </c:pt>
                <c:pt idx="110" formatCode="General">
                  <c:v>6.7503578958139996E-3</c:v>
                </c:pt>
                <c:pt idx="111" formatCode="General">
                  <c:v>6.9072222406670004E-3</c:v>
                </c:pt>
                <c:pt idx="112" formatCode="General">
                  <c:v>7.0641228400329997E-3</c:v>
                </c:pt>
                <c:pt idx="113" formatCode="General">
                  <c:v>7.2210449191939998E-3</c:v>
                </c:pt>
                <c:pt idx="114" formatCode="General">
                  <c:v>7.3779746203210001E-3</c:v>
                </c:pt>
                <c:pt idx="115" formatCode="General">
                  <c:v>7.5348989298160002E-3</c:v>
                </c:pt>
                <c:pt idx="116" formatCode="General">
                  <c:v>7.6918056119239997E-3</c:v>
                </c:pt>
                <c:pt idx="117" formatCode="General">
                  <c:v>7.8486831479459996E-3</c:v>
                </c:pt>
                <c:pt idx="118" formatCode="General">
                  <c:v>8.0055206805130005E-3</c:v>
                </c:pt>
                <c:pt idx="119" formatCode="General">
                  <c:v>8.1623079623980004E-3</c:v>
                </c:pt>
                <c:pt idx="120" formatCode="General">
                  <c:v>8.3190353094360001E-3</c:v>
                </c:pt>
                <c:pt idx="121" formatCode="General">
                  <c:v>8.4756935571449997E-3</c:v>
                </c:pt>
                <c:pt idx="122" formatCode="General">
                  <c:v>8.6322740207210001E-3</c:v>
                </c:pt>
                <c:pt idx="123" formatCode="General">
                  <c:v>8.7887684580649997E-3</c:v>
                </c:pt>
                <c:pt idx="124" formatCode="General">
                  <c:v>8.9451690355919992E-3</c:v>
                </c:pt>
                <c:pt idx="125" formatCode="General">
                  <c:v>9.1014682965589993E-3</c:v>
                </c:pt>
                <c:pt idx="126" formatCode="General">
                  <c:v>9.2576591316979994E-3</c:v>
                </c:pt>
                <c:pt idx="127" formatCode="General">
                  <c:v>9.4137347519410008E-3</c:v>
                </c:pt>
                <c:pt idx="128" formatCode="General">
                  <c:v>9.5696886630809996E-3</c:v>
                </c:pt>
                <c:pt idx="129" formatCode="General">
                  <c:v>9.7255146421799995E-3</c:v>
                </c:pt>
                <c:pt idx="130" formatCode="General">
                  <c:v>9.8812067156010003E-3</c:v>
                </c:pt>
                <c:pt idx="131" formatCode="General">
                  <c:v>1.0036759138515001E-2</c:v>
                </c:pt>
                <c:pt idx="132" formatCode="General">
                  <c:v>1.0192166375773999E-2</c:v>
                </c:pt>
                <c:pt idx="133" formatCode="General">
                  <c:v>1.0347423084038E-2</c:v>
                </c:pt>
                <c:pt idx="134" formatCode="General">
                  <c:v>1.0502524095052E-2</c:v>
                </c:pt>
                <c:pt idx="135" formatCode="General">
                  <c:v>1.0657464399987999E-2</c:v>
                </c:pt>
                <c:pt idx="136" formatCode="General">
                  <c:v>1.0812239134768999E-2</c:v>
                </c:pt>
                <c:pt idx="137" formatCode="General">
                  <c:v>1.0966843566296999E-2</c:v>
                </c:pt>
                <c:pt idx="138" formatCode="General">
                  <c:v>1.1121273079510999E-2</c:v>
                </c:pt>
                <c:pt idx="139" formatCode="General">
                  <c:v>1.1275523165230001E-2</c:v>
                </c:pt>
                <c:pt idx="140" formatCode="General">
                  <c:v>1.1429589408693999E-2</c:v>
                </c:pt>
                <c:pt idx="141" formatCode="General">
                  <c:v>1.1583467478776E-2</c:v>
                </c:pt>
                <c:pt idx="142" formatCode="General">
                  <c:v>1.1737153117792999E-2</c:v>
                </c:pt>
                <c:pt idx="143" formatCode="General">
                  <c:v>1.1890642131894001E-2</c:v>
                </c:pt>
                <c:pt idx="144" formatCode="General">
                  <c:v>1.2043930381955E-2</c:v>
                </c:pt>
                <c:pt idx="145" formatCode="General">
                  <c:v>1.2197013774966001E-2</c:v>
                </c:pt>
                <c:pt idx="146" formatCode="General">
                  <c:v>1.234988825586E-2</c:v>
                </c:pt>
                <c:pt idx="147" formatCode="General">
                  <c:v>1.2502549799752001E-2</c:v>
                </c:pt>
                <c:pt idx="148" formatCode="General">
                  <c:v>1.2654994404561999E-2</c:v>
                </c:pt>
                <c:pt idx="149" formatCode="General">
                  <c:v>1.2807218083989E-2</c:v>
                </c:pt>
                <c:pt idx="150" formatCode="General">
                  <c:v>1.2959216860804E-2</c:v>
                </c:pt>
                <c:pt idx="151" formatCode="General">
                  <c:v>1.3110986760452E-2</c:v>
                </c:pt>
                <c:pt idx="152" formatCode="General">
                  <c:v>1.3262523804918E-2</c:v>
                </c:pt>
                <c:pt idx="153" formatCode="General">
                  <c:v>1.3413824006854E-2</c:v>
                </c:pt>
                <c:pt idx="154" formatCode="General">
                  <c:v>1.3564883363937999E-2</c:v>
                </c:pt>
                <c:pt idx="155" formatCode="General">
                  <c:v>1.3715697853444999E-2</c:v>
                </c:pt>
                <c:pt idx="156" formatCode="General">
                  <c:v>1.3866263427014001E-2</c:v>
                </c:pt>
                <c:pt idx="157" formatCode="General">
                  <c:v>1.4016576005594E-2</c:v>
                </c:pt>
                <c:pt idx="158" formatCode="General">
                  <c:v>1.4166631474553999E-2</c:v>
                </c:pt>
                <c:pt idx="159" formatCode="General">
                  <c:v>1.4316425678947E-2</c:v>
                </c:pt>
                <c:pt idx="160" formatCode="General">
                  <c:v>1.4465954418914E-2</c:v>
                </c:pt>
                <c:pt idx="161" formatCode="General">
                  <c:v>1.4615213445118E-2</c:v>
                </c:pt>
                <c:pt idx="162" formatCode="General">
                  <c:v>1.4764198454466001E-2</c:v>
                </c:pt>
                <c:pt idx="163" formatCode="General">
                  <c:v>1.4912905085785E-2</c:v>
                </c:pt>
                <c:pt idx="164" formatCode="General">
                  <c:v>1.5061328915634E-2</c:v>
                </c:pt>
                <c:pt idx="165" formatCode="General">
                  <c:v>1.5209465454177999E-2</c:v>
                </c:pt>
                <c:pt idx="166" formatCode="General">
                  <c:v>1.535731014114E-2</c:v>
                </c:pt>
                <c:pt idx="167" formatCode="General">
                  <c:v>1.55048583418E-2</c:v>
                </c:pt>
                <c:pt idx="168" formatCode="General">
                  <c:v>1.5652105343047E-2</c:v>
                </c:pt>
                <c:pt idx="169" formatCode="General">
                  <c:v>1.5799046349469999E-2</c:v>
                </c:pt>
                <c:pt idx="170" formatCode="General">
                  <c:v>1.5945676479475999E-2</c:v>
                </c:pt>
                <c:pt idx="171" formatCode="General">
                  <c:v>1.6091990761437001E-2</c:v>
                </c:pt>
                <c:pt idx="172" formatCode="General">
                  <c:v>1.6237984129848001E-2</c:v>
                </c:pt>
                <c:pt idx="173" formatCode="General">
                  <c:v>1.6383651421499001E-2</c:v>
                </c:pt>
                <c:pt idx="174" formatCode="General">
                  <c:v>1.6528987371647E-2</c:v>
                </c:pt>
                <c:pt idx="175" formatCode="General">
                  <c:v>1.6673986610181001E-2</c:v>
                </c:pt>
                <c:pt idx="176" formatCode="General">
                  <c:v>1.6818643657786E-2</c:v>
                </c:pt>
                <c:pt idx="177" formatCode="General">
                  <c:v>1.6962952922086001E-2</c:v>
                </c:pt>
                <c:pt idx="178" formatCode="General">
                  <c:v>1.7106908693761001E-2</c:v>
                </c:pt>
                <c:pt idx="179" formatCode="General">
                  <c:v>1.7250505142648E-2</c:v>
                </c:pt>
                <c:pt idx="180" formatCode="General">
                  <c:v>1.7393736313799001E-2</c:v>
                </c:pt>
              </c:numCache>
            </c:numRef>
          </c:yVal>
          <c:smooth val="1"/>
          <c:extLst>
            <c:ext xmlns:c16="http://schemas.microsoft.com/office/drawing/2014/chart" uri="{C3380CC4-5D6E-409C-BE32-E72D297353CC}">
              <c16:uniqueId val="{00000003-E7A9-4AC5-BA99-444990893C02}"/>
            </c:ext>
          </c:extLst>
        </c:ser>
        <c:ser>
          <c:idx val="54"/>
          <c:order val="54"/>
          <c:tx>
            <c:strRef>
              <c:f>Sheet1!$BD$1</c:f>
              <c:strCache>
                <c:ptCount val="1"/>
                <c:pt idx="0">
                  <c:v>vss=0.8</c:v>
                </c:pt>
              </c:strCache>
            </c:strRef>
          </c:tx>
          <c:spPr>
            <a:ln w="19050" cap="rnd">
              <a:solidFill>
                <a:schemeClr val="accent1"/>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Sheet1!$BD$2:$BD$182</c:f>
              <c:numCache>
                <c:formatCode>0.00E+00</c:formatCode>
                <c:ptCount val="181"/>
                <c:pt idx="0">
                  <c:v>4.1472096384954499E-12</c:v>
                </c:pt>
                <c:pt idx="1">
                  <c:v>5.4246916622843798E-12</c:v>
                </c:pt>
                <c:pt idx="2">
                  <c:v>7.2206452390867101E-12</c:v>
                </c:pt>
                <c:pt idx="3">
                  <c:v>9.74543057064075E-12</c:v>
                </c:pt>
                <c:pt idx="4">
                  <c:v>1.3294715142202E-11</c:v>
                </c:pt>
                <c:pt idx="5">
                  <c:v>1.8284040055803701E-11</c:v>
                </c:pt>
                <c:pt idx="6">
                  <c:v>2.52973737274478E-11</c:v>
                </c:pt>
                <c:pt idx="7">
                  <c:v>3.5155300430951902E-11</c:v>
                </c:pt>
                <c:pt idx="8">
                  <c:v>4.9010763040026302E-11</c:v>
                </c:pt>
                <c:pt idx="9">
                  <c:v>6.8483459566404705E-11</c:v>
                </c:pt>
                <c:pt idx="10">
                  <c:v>9.5848441253008295E-11</c:v>
                </c:pt>
                <c:pt idx="11">
                  <c:v>1.34300675439101E-10</c:v>
                </c:pt>
                <c:pt idx="12">
                  <c:v>1.8832601119977401E-10</c:v>
                </c:pt>
                <c:pt idx="13">
                  <c:v>2.6422107616565498E-10</c:v>
                </c:pt>
                <c:pt idx="14">
                  <c:v>3.7082145601691598E-10</c:v>
                </c:pt>
                <c:pt idx="15">
                  <c:v>5.2052087041134102E-10</c:v>
                </c:pt>
                <c:pt idx="16">
                  <c:v>7.3069642635787805E-10</c:v>
                </c:pt>
                <c:pt idx="17">
                  <c:v>1.02569974788815E-9</c:v>
                </c:pt>
                <c:pt idx="18">
                  <c:v>1.4396353557051399E-9</c:v>
                </c:pt>
                <c:pt idx="19">
                  <c:v>2.0202321182265298E-9</c:v>
                </c:pt>
                <c:pt idx="20">
                  <c:v>2.8342288582682502E-9</c:v>
                </c:pt>
                <c:pt idx="21">
                  <c:v>3.9748516176721503E-9</c:v>
                </c:pt>
                <c:pt idx="22">
                  <c:v>5.5721708804968597E-9</c:v>
                </c:pt>
                <c:pt idx="23">
                  <c:v>7.8074087616498104E-9</c:v>
                </c:pt>
                <c:pt idx="24">
                  <c:v>1.09326388064929E-8</c:v>
                </c:pt>
                <c:pt idx="25">
                  <c:v>1.5297807846375101E-8</c:v>
                </c:pt>
                <c:pt idx="26">
                  <c:v>2.1387635559150899E-8</c:v>
                </c:pt>
                <c:pt idx="27">
                  <c:v>2.98717375711811E-8</c:v>
                </c:pt>
                <c:pt idx="28">
                  <c:v>4.1672291062677501E-8</c:v>
                </c:pt>
                <c:pt idx="29">
                  <c:v>5.80547230798143E-8</c:v>
                </c:pt>
                <c:pt idx="30">
                  <c:v>8.0748230363925803E-8</c:v>
                </c:pt>
                <c:pt idx="31">
                  <c:v>1.12104372428706E-7</c:v>
                </c:pt>
                <c:pt idx="32">
                  <c:v>1.5530339219227401E-7</c:v>
                </c:pt>
                <c:pt idx="33">
                  <c:v>2.14619106310541E-7</c:v>
                </c:pt>
                <c:pt idx="34">
                  <c:v>2.95753877975181E-7</c:v>
                </c:pt>
                <c:pt idx="35">
                  <c:v>4.0625497339468301E-7</c:v>
                </c:pt>
                <c:pt idx="36">
                  <c:v>5.5602213083591201E-7</c:v>
                </c:pt>
                <c:pt idx="37">
                  <c:v>7.5791316628848204E-7</c:v>
                </c:pt>
                <c:pt idx="38">
                  <c:v>1.02844992656724E-6</c:v>
                </c:pt>
                <c:pt idx="39">
                  <c:v>1.3886214297535599E-6</c:v>
                </c:pt>
                <c:pt idx="40">
                  <c:v>1.8647758762221099E-6</c:v>
                </c:pt>
                <c:pt idx="41">
                  <c:v>2.48959038445482E-6</c:v>
                </c:pt>
                <c:pt idx="42">
                  <c:v>3.30310924166854E-6</c:v>
                </c:pt>
                <c:pt idx="43">
                  <c:v>4.3538502644674402E-6</c:v>
                </c:pt>
                <c:pt idx="44">
                  <c:v>5.6999951995780302E-6</c:v>
                </c:pt>
                <c:pt idx="45">
                  <c:v>7.4107020622580902E-6</c:v>
                </c:pt>
                <c:pt idx="46">
                  <c:v>9.5675998954393592E-6</c:v>
                </c:pt>
                <c:pt idx="47">
                  <c:v>1.22665419835361E-5</c:v>
                </c:pt>
                <c:pt idx="48">
                  <c:v>1.5619693369079001E-5</c:v>
                </c:pt>
                <c:pt idx="49">
                  <c:v>1.9758005020588901E-5</c:v>
                </c:pt>
                <c:pt idx="50">
                  <c:v>2.48340756232398E-5</c:v>
                </c:pt>
                <c:pt idx="51">
                  <c:v>3.1025322122286E-5</c:v>
                </c:pt>
                <c:pt idx="52">
                  <c:v>3.8537275342953997E-5</c:v>
                </c:pt>
                <c:pt idx="53">
                  <c:v>4.7606694856377499E-5</c:v>
                </c:pt>
                <c:pt idx="54">
                  <c:v>5.8504070263298097E-5</c:v>
                </c:pt>
                <c:pt idx="55">
                  <c:v>7.1534963179924703E-5</c:v>
                </c:pt>
                <c:pt idx="56">
                  <c:v>8.7039572011358599E-5</c:v>
                </c:pt>
                <c:pt idx="57" formatCode="General">
                  <c:v>1.05389902929E-4</c:v>
                </c:pt>
                <c:pt idx="58" formatCode="General">
                  <c:v>1.26984038453E-4</c:v>
                </c:pt>
                <c:pt idx="59" formatCode="General">
                  <c:v>1.5223723193699999E-4</c:v>
                </c:pt>
                <c:pt idx="60" formatCode="General">
                  <c:v>1.8156991936399999E-4</c:v>
                </c:pt>
                <c:pt idx="61" formatCode="General">
                  <c:v>2.1539319024E-4</c:v>
                </c:pt>
                <c:pt idx="62" formatCode="General">
                  <c:v>2.54092719857E-4</c:v>
                </c:pt>
                <c:pt idx="63" formatCode="General">
                  <c:v>2.9801253410099998E-4</c:v>
                </c:pt>
                <c:pt idx="64" formatCode="General">
                  <c:v>3.4744015637899999E-4</c:v>
                </c:pt>
                <c:pt idx="65" formatCode="General">
                  <c:v>4.0259461159600001E-4</c:v>
                </c:pt>
                <c:pt idx="66" formatCode="General">
                  <c:v>4.63618433468E-4</c:v>
                </c:pt>
                <c:pt idx="67" formatCode="General">
                  <c:v>5.3057430413499997E-4</c:v>
                </c:pt>
                <c:pt idx="68" formatCode="General">
                  <c:v>6.03446361128E-4</c:v>
                </c:pt>
                <c:pt idx="69" formatCode="General">
                  <c:v>6.82145659749E-4</c:v>
                </c:pt>
                <c:pt idx="70" formatCode="General">
                  <c:v>7.6651887688999995E-4</c:v>
                </c:pt>
                <c:pt idx="71" formatCode="General">
                  <c:v>8.5635913501699997E-4</c:v>
                </c:pt>
                <c:pt idx="72" formatCode="General">
                  <c:v>9.5141781007100005E-4</c:v>
                </c:pt>
                <c:pt idx="73" formatCode="General">
                  <c:v>1.051416322795E-3</c:v>
                </c:pt>
                <c:pt idx="74" formatCode="General">
                  <c:v>1.156057139367E-3</c:v>
                </c:pt>
                <c:pt idx="75" formatCode="General">
                  <c:v>1.2650334647090001E-3</c:v>
                </c:pt>
                <c:pt idx="76" formatCode="General">
                  <c:v>1.3780373543899999E-3</c:v>
                </c:pt>
                <c:pt idx="77" formatCode="General">
                  <c:v>1.49476617058E-3</c:v>
                </c:pt>
                <c:pt idx="78" formatCode="General">
                  <c:v>1.614927452871E-3</c:v>
                </c:pt>
                <c:pt idx="79" formatCode="General">
                  <c:v>1.7382423670150001E-3</c:v>
                </c:pt>
                <c:pt idx="80" formatCode="General">
                  <c:v>1.8644479420220001E-3</c:v>
                </c:pt>
                <c:pt idx="81" formatCode="General">
                  <c:v>1.993298319762E-3</c:v>
                </c:pt>
                <c:pt idx="82" formatCode="General">
                  <c:v>2.124565232228E-3</c:v>
                </c:pt>
                <c:pt idx="83" formatCode="General">
                  <c:v>2.2580378992950001E-3</c:v>
                </c:pt>
                <c:pt idx="84" formatCode="General">
                  <c:v>2.3935225112449998E-3</c:v>
                </c:pt>
                <c:pt idx="85" formatCode="General">
                  <c:v>2.530841430391E-3</c:v>
                </c:pt>
                <c:pt idx="86" formatCode="General">
                  <c:v>2.6698322178189998E-3</c:v>
                </c:pt>
                <c:pt idx="87" formatCode="General">
                  <c:v>2.8103465662399998E-3</c:v>
                </c:pt>
                <c:pt idx="88" formatCode="General">
                  <c:v>2.952249198768E-3</c:v>
                </c:pt>
                <c:pt idx="89" formatCode="General">
                  <c:v>3.09541677626E-3</c:v>
                </c:pt>
                <c:pt idx="90" formatCode="General">
                  <c:v>3.2397368422769999E-3</c:v>
                </c:pt>
                <c:pt idx="91" formatCode="General">
                  <c:v>3.3851068242869999E-3</c:v>
                </c:pt>
                <c:pt idx="92" formatCode="General">
                  <c:v>3.5314331019639998E-3</c:v>
                </c:pt>
                <c:pt idx="93" formatCode="General">
                  <c:v>3.6786301477500002E-3</c:v>
                </c:pt>
                <c:pt idx="94" formatCode="General">
                  <c:v>3.8266197408449998E-3</c:v>
                </c:pt>
                <c:pt idx="95" formatCode="General">
                  <c:v>3.9753302530559998E-3</c:v>
                </c:pt>
                <c:pt idx="96" formatCode="General">
                  <c:v>4.1246960031820004E-3</c:v>
                </c:pt>
                <c:pt idx="97" formatCode="General">
                  <c:v>4.2746566755389997E-3</c:v>
                </c:pt>
                <c:pt idx="98" formatCode="General">
                  <c:v>4.4251567976760003E-3</c:v>
                </c:pt>
                <c:pt idx="99" formatCode="General">
                  <c:v>4.5761452721509999E-3</c:v>
                </c:pt>
                <c:pt idx="100" formatCode="General">
                  <c:v>4.7275749572639999E-3</c:v>
                </c:pt>
                <c:pt idx="101" formatCode="General">
                  <c:v>4.8794022918519997E-3</c:v>
                </c:pt>
                <c:pt idx="102" formatCode="General">
                  <c:v>5.0315869595590002E-3</c:v>
                </c:pt>
                <c:pt idx="103" formatCode="General">
                  <c:v>5.1840915883330004E-3</c:v>
                </c:pt>
                <c:pt idx="104" formatCode="General">
                  <c:v>5.3368814812759999E-3</c:v>
                </c:pt>
                <c:pt idx="105" formatCode="General">
                  <c:v>5.4899243753419999E-3</c:v>
                </c:pt>
                <c:pt idx="106" formatCode="General">
                  <c:v>5.6431902247579997E-3</c:v>
                </c:pt>
                <c:pt idx="107" formatCode="General">
                  <c:v>5.7966510063470001E-3</c:v>
                </c:pt>
                <c:pt idx="108" formatCode="General">
                  <c:v>5.9502805442749997E-3</c:v>
                </c:pt>
                <c:pt idx="109" formatCode="General">
                  <c:v>6.1040543520139998E-3</c:v>
                </c:pt>
                <c:pt idx="110" formatCode="General">
                  <c:v>6.2579494895790002E-3</c:v>
                </c:pt>
                <c:pt idx="111" formatCode="General">
                  <c:v>6.4119444343180001E-3</c:v>
                </c:pt>
                <c:pt idx="112" formatCode="General">
                  <c:v>6.5660189637489997E-3</c:v>
                </c:pt>
                <c:pt idx="113" formatCode="General">
                  <c:v>6.7201540491170003E-3</c:v>
                </c:pt>
                <c:pt idx="114" formatCode="General">
                  <c:v>6.8743317584889999E-3</c:v>
                </c:pt>
                <c:pt idx="115" formatCode="General">
                  <c:v>7.028535168382E-3</c:v>
                </c:pt>
                <c:pt idx="116" formatCode="General">
                  <c:v>7.182748282996E-3</c:v>
                </c:pt>
                <c:pt idx="117" formatCode="General">
                  <c:v>7.3369559602659996E-3</c:v>
                </c:pt>
                <c:pt idx="118" formatCode="General">
                  <c:v>7.4911438440330002E-3</c:v>
                </c:pt>
                <c:pt idx="119" formatCode="General">
                  <c:v>7.6452983017050004E-3</c:v>
                </c:pt>
                <c:pt idx="120" formatCode="General">
                  <c:v>7.7994063668630001E-3</c:v>
                </c:pt>
                <c:pt idx="121" formatCode="General">
                  <c:v>7.9534556863310006E-3</c:v>
                </c:pt>
                <c:pt idx="122" formatCode="General">
                  <c:v>8.1074344712689997E-3</c:v>
                </c:pt>
                <c:pt idx="123" formatCode="General">
                  <c:v>8.2613314519339991E-3</c:v>
                </c:pt>
                <c:pt idx="124" formatCode="General">
                  <c:v>8.4151358356680007E-3</c:v>
                </c:pt>
                <c:pt idx="125" formatCode="General">
                  <c:v>8.5688372679990008E-3</c:v>
                </c:pt>
                <c:pt idx="126" formatCode="General">
                  <c:v>8.7224257964009996E-3</c:v>
                </c:pt>
                <c:pt idx="127" formatCode="General">
                  <c:v>8.8758918365430001E-3</c:v>
                </c:pt>
                <c:pt idx="128" formatCode="General">
                  <c:v>9.0292261408109996E-3</c:v>
                </c:pt>
                <c:pt idx="129" formatCode="General">
                  <c:v>9.1824197688939995E-3</c:v>
                </c:pt>
                <c:pt idx="130" formatCode="General">
                  <c:v>9.3354640602609992E-3</c:v>
                </c:pt>
                <c:pt idx="131" formatCode="General">
                  <c:v>9.488350608361E-3</c:v>
                </c:pt>
                <c:pt idx="132" formatCode="General">
                  <c:v>9.641071236406E-3</c:v>
                </c:pt>
                <c:pt idx="133" formatCode="General">
                  <c:v>9.7936179746079995E-3</c:v>
                </c:pt>
                <c:pt idx="134" formatCode="General">
                  <c:v>9.9459830387320005E-3</c:v>
                </c:pt>
                <c:pt idx="135" formatCode="General">
                  <c:v>1.0098158809881E-2</c:v>
                </c:pt>
                <c:pt idx="136" formatCode="General">
                  <c:v>1.0250137815387E-2</c:v>
                </c:pt>
                <c:pt idx="137" formatCode="General">
                  <c:v>1.040191271073E-2</c:v>
                </c:pt>
                <c:pt idx="138" formatCode="General">
                  <c:v>1.0553476262402E-2</c:v>
                </c:pt>
                <c:pt idx="139" formatCode="General">
                  <c:v>1.0704821331626001E-2</c:v>
                </c:pt>
                <c:pt idx="140" formatCode="General">
                  <c:v>1.0855940858867E-2</c:v>
                </c:pt>
                <c:pt idx="141" formatCode="General">
                  <c:v>1.1006827849073E-2</c:v>
                </c:pt>
                <c:pt idx="142" formatCode="General">
                  <c:v>1.1157475357573001E-2</c:v>
                </c:pt>
                <c:pt idx="143" formatCode="General">
                  <c:v>1.1307876476581999E-2</c:v>
                </c:pt>
                <c:pt idx="144" formatCode="General">
                  <c:v>1.1458024322261E-2</c:v>
                </c:pt>
                <c:pt idx="145" formatCode="General">
                  <c:v>1.1607912022283E-2</c:v>
                </c:pt>
                <c:pt idx="146" formatCode="General">
                  <c:v>1.1757532703853E-2</c:v>
                </c:pt>
                <c:pt idx="147" formatCode="General">
                  <c:v>1.1906879482148001E-2</c:v>
                </c:pt>
                <c:pt idx="148" formatCode="General">
                  <c:v>1.2055945449133999E-2</c:v>
                </c:pt>
                <c:pt idx="149" formatCode="General">
                  <c:v>1.2204723662717999E-2</c:v>
                </c:pt>
                <c:pt idx="150" formatCode="General">
                  <c:v>1.2353207136211001E-2</c:v>
                </c:pt>
                <c:pt idx="151" formatCode="General">
                  <c:v>1.2501388828051E-2</c:v>
                </c:pt>
                <c:pt idx="152" formatCode="General">
                  <c:v>1.2649261631779001E-2</c:v>
                </c:pt>
                <c:pt idx="153" formatCode="General">
                  <c:v>1.2796818366218E-2</c:v>
                </c:pt>
                <c:pt idx="154" formatCode="General">
                  <c:v>1.2944051765836E-2</c:v>
                </c:pt>
                <c:pt idx="155" formatCode="General">
                  <c:v>1.3090954471269E-2</c:v>
                </c:pt>
                <c:pt idx="156" formatCode="General">
                  <c:v>1.3237519019971999E-2</c:v>
                </c:pt>
                <c:pt idx="157" formatCode="General">
                  <c:v>1.3383737836987E-2</c:v>
                </c:pt>
                <c:pt idx="158" formatCode="General">
                  <c:v>1.3529603225784999E-2</c:v>
                </c:pt>
                <c:pt idx="159" formatCode="General">
                  <c:v>1.3675107359184001E-2</c:v>
                </c:pt>
                <c:pt idx="160" formatCode="General">
                  <c:v>1.3820242270307001E-2</c:v>
                </c:pt>
                <c:pt idx="161" formatCode="General">
                  <c:v>1.3964999843562E-2</c:v>
                </c:pt>
                <c:pt idx="162" formatCode="General">
                  <c:v>1.4109371805636E-2</c:v>
                </c:pt>
                <c:pt idx="163" formatCode="General">
                  <c:v>1.425334971647E-2</c:v>
                </c:pt>
                <c:pt idx="164" formatCode="General">
                  <c:v>1.4396924960205001E-2</c:v>
                </c:pt>
                <c:pt idx="165" formatCode="General">
                  <c:v>1.4540088736089E-2</c:v>
                </c:pt>
                <c:pt idx="166" formatCode="General">
                  <c:v>1.4682832049317E-2</c:v>
                </c:pt>
                <c:pt idx="167" formatCode="General">
                  <c:v>1.4825145701790001E-2</c:v>
                </c:pt>
                <c:pt idx="168" formatCode="General">
                  <c:v>1.4967020282791999E-2</c:v>
                </c:pt>
                <c:pt idx="169" formatCode="General">
                  <c:v>1.5108446159549999E-2</c:v>
                </c:pt>
                <c:pt idx="170" formatCode="General">
                  <c:v>1.524941346768E-2</c:v>
                </c:pt>
                <c:pt idx="171" formatCode="General">
                  <c:v>1.5389912101495E-2</c:v>
                </c:pt>
                <c:pt idx="172" formatCode="General">
                  <c:v>1.5529931704166E-2</c:v>
                </c:pt>
                <c:pt idx="173" formatCode="General">
                  <c:v>1.5669461657728E-2</c:v>
                </c:pt>
                <c:pt idx="174" formatCode="General">
                  <c:v>1.5808491072904E-2</c:v>
                </c:pt>
                <c:pt idx="175" formatCode="General">
                  <c:v>1.5947008778753002E-2</c:v>
                </c:pt>
                <c:pt idx="176" formatCode="General">
                  <c:v>1.6085003312121999E-2</c:v>
                </c:pt>
                <c:pt idx="177" formatCode="General">
                  <c:v>1.6222462906886E-2</c:v>
                </c:pt>
                <c:pt idx="178" formatCode="General">
                  <c:v>1.6359375482981001E-2</c:v>
                </c:pt>
                <c:pt idx="179" formatCode="General">
                  <c:v>1.6495728635201001E-2</c:v>
                </c:pt>
                <c:pt idx="180" formatCode="General">
                  <c:v>1.6631509621764001E-2</c:v>
                </c:pt>
              </c:numCache>
            </c:numRef>
          </c:yVal>
          <c:smooth val="1"/>
          <c:extLst>
            <c:ext xmlns:c16="http://schemas.microsoft.com/office/drawing/2014/chart" uri="{C3380CC4-5D6E-409C-BE32-E72D297353CC}">
              <c16:uniqueId val="{00000004-E7A9-4AC5-BA99-444990893C02}"/>
            </c:ext>
          </c:extLst>
        </c:ser>
        <c:ser>
          <c:idx val="58"/>
          <c:order val="58"/>
          <c:tx>
            <c:strRef>
              <c:f>Sheet1!$BH$1</c:f>
              <c:strCache>
                <c:ptCount val="1"/>
                <c:pt idx="0">
                  <c:v>vss=1</c:v>
                </c:pt>
              </c:strCache>
            </c:strRef>
          </c:tx>
          <c:spPr>
            <a:ln w="19050" cap="rnd">
              <a:solidFill>
                <a:schemeClr val="accent5"/>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Sheet1!$BH$2:$BH$182</c:f>
              <c:numCache>
                <c:formatCode>0.00E+00</c:formatCode>
                <c:ptCount val="181"/>
                <c:pt idx="0">
                  <c:v>2.3739800642592702E-12</c:v>
                </c:pt>
                <c:pt idx="1">
                  <c:v>3.0118149836472899E-12</c:v>
                </c:pt>
                <c:pt idx="2">
                  <c:v>3.9081136200752502E-12</c:v>
                </c:pt>
                <c:pt idx="3">
                  <c:v>5.1675870440896197E-12</c:v>
                </c:pt>
                <c:pt idx="4">
                  <c:v>6.9373520143793197E-12</c:v>
                </c:pt>
                <c:pt idx="5">
                  <c:v>9.4240938578397508E-12</c:v>
                </c:pt>
                <c:pt idx="6">
                  <c:v>1.2918168713296601E-11</c:v>
                </c:pt>
                <c:pt idx="7">
                  <c:v>1.78274462496416E-11</c:v>
                </c:pt>
                <c:pt idx="8">
                  <c:v>2.47248215707715E-11</c:v>
                </c:pt>
                <c:pt idx="9">
                  <c:v>3.4414904494310501E-11</c:v>
                </c:pt>
                <c:pt idx="10">
                  <c:v>4.8027605467572302E-11</c:v>
                </c:pt>
                <c:pt idx="11">
                  <c:v>6.7149430371701198E-11</c:v>
                </c:pt>
                <c:pt idx="12">
                  <c:v>9.4007619374099898E-11</c:v>
                </c:pt>
                <c:pt idx="13">
                  <c:v>1.3172830069594799E-10</c:v>
                </c:pt>
                <c:pt idx="14">
                  <c:v>1.8469824699235801E-10</c:v>
                </c:pt>
                <c:pt idx="15">
                  <c:v>2.5907154232180701E-10</c:v>
                </c:pt>
                <c:pt idx="16">
                  <c:v>3.63478759746499E-10</c:v>
                </c:pt>
                <c:pt idx="17">
                  <c:v>5.1001885017508395E-10</c:v>
                </c:pt>
                <c:pt idx="18">
                  <c:v>7.1564521802010196E-10</c:v>
                </c:pt>
                <c:pt idx="19">
                  <c:v>1.00410061131665E-9</c:v>
                </c:pt>
                <c:pt idx="20">
                  <c:v>1.40861478566944E-9</c:v>
                </c:pt>
                <c:pt idx="21">
                  <c:v>1.9756601382880302E-9</c:v>
                </c:pt>
                <c:pt idx="22">
                  <c:v>2.7701711806842699E-9</c:v>
                </c:pt>
                <c:pt idx="23">
                  <c:v>3.8827835846912398E-9</c:v>
                </c:pt>
                <c:pt idx="24">
                  <c:v>5.4398500048991099E-9</c:v>
                </c:pt>
                <c:pt idx="25">
                  <c:v>7.6172583437064097E-9</c:v>
                </c:pt>
                <c:pt idx="26">
                  <c:v>1.06594320467204E-8</c:v>
                </c:pt>
                <c:pt idx="27">
                  <c:v>1.4905352514872299E-8</c:v>
                </c:pt>
                <c:pt idx="28">
                  <c:v>2.0824033250363801E-8</c:v>
                </c:pt>
                <c:pt idx="29">
                  <c:v>2.90626149262042E-8</c:v>
                </c:pt>
                <c:pt idx="30">
                  <c:v>4.0511154781246903E-8</c:v>
                </c:pt>
                <c:pt idx="31">
                  <c:v>5.6389252838538799E-8</c:v>
                </c:pt>
                <c:pt idx="32">
                  <c:v>7.8360865790611496E-8</c:v>
                </c:pt>
                <c:pt idx="33">
                  <c:v>1.08684940458401E-7</c:v>
                </c:pt>
                <c:pt idx="34">
                  <c:v>1.5041072823247301E-7</c:v>
                </c:pt>
                <c:pt idx="35">
                  <c:v>2.07627623659332E-7</c:v>
                </c:pt>
                <c:pt idx="36">
                  <c:v>2.85779833514487E-7</c:v>
                </c:pt>
                <c:pt idx="37">
                  <c:v>3.92055804245362E-7</c:v>
                </c:pt>
                <c:pt idx="38">
                  <c:v>5.3586080500746897E-7</c:v>
                </c:pt>
                <c:pt idx="39">
                  <c:v>7.2937820433856604E-7</c:v>
                </c:pt>
                <c:pt idx="40">
                  <c:v>9.8822092725499791E-7</c:v>
                </c:pt>
                <c:pt idx="41">
                  <c:v>1.33216998738262E-6</c:v>
                </c:pt>
                <c:pt idx="42">
                  <c:v>1.7859931642801101E-6</c:v>
                </c:pt>
                <c:pt idx="43">
                  <c:v>2.38033575839639E-6</c:v>
                </c:pt>
                <c:pt idx="44">
                  <c:v>3.1526790598909299E-6</c:v>
                </c:pt>
                <c:pt idx="45">
                  <c:v>4.1483723440302598E-6</c:v>
                </c:pt>
                <c:pt idx="46">
                  <c:v>5.4217609487492596E-6</c:v>
                </c:pt>
                <c:pt idx="47">
                  <c:v>7.0374539506701699E-6</c:v>
                </c:pt>
                <c:pt idx="48">
                  <c:v>9.0717950416772005E-6</c:v>
                </c:pt>
                <c:pt idx="49">
                  <c:v>1.16146122386737E-5</c:v>
                </c:pt>
                <c:pt idx="50">
                  <c:v>1.4771318308546601E-5</c:v>
                </c:pt>
                <c:pt idx="51">
                  <c:v>1.8665407848465499E-5</c:v>
                </c:pt>
                <c:pt idx="52">
                  <c:v>2.3441345161987799E-5</c:v>
                </c:pt>
                <c:pt idx="53">
                  <c:v>2.92677590783526E-5</c:v>
                </c:pt>
                <c:pt idx="54">
                  <c:v>3.6340759700567802E-5</c:v>
                </c:pt>
                <c:pt idx="55">
                  <c:v>4.4887074396189498E-5</c:v>
                </c:pt>
                <c:pt idx="56">
                  <c:v>5.5166577643054002E-5</c:v>
                </c:pt>
                <c:pt idx="57">
                  <c:v>6.7473679831378606E-5</c:v>
                </c:pt>
                <c:pt idx="58">
                  <c:v>8.2136970067292296E-5</c:v>
                </c:pt>
                <c:pt idx="59">
                  <c:v>9.9516510239568194E-5</c:v>
                </c:pt>
                <c:pt idx="60" formatCode="General">
                  <c:v>1.19998285201E-4</c:v>
                </c:pt>
                <c:pt idx="61" formatCode="General">
                  <c:v>1.4398554879499999E-4</c:v>
                </c:pt>
                <c:pt idx="62" formatCode="General">
                  <c:v>1.7188716420100001E-4</c:v>
                </c:pt>
                <c:pt idx="63" formatCode="General">
                  <c:v>2.04103479646E-4</c:v>
                </c:pt>
                <c:pt idx="64" formatCode="General">
                  <c:v>2.41010729345E-4</c:v>
                </c:pt>
                <c:pt idx="65" formatCode="General">
                  <c:v>2.8294530345200001E-4</c:v>
                </c:pt>
                <c:pt idx="66" formatCode="General">
                  <c:v>3.3018939372400001E-4</c:v>
                </c:pt>
                <c:pt idx="67" formatCode="General">
                  <c:v>3.8295943535300001E-4</c:v>
                </c:pt>
                <c:pt idx="68" formatCode="General">
                  <c:v>4.4139843387100002E-4</c:v>
                </c:pt>
                <c:pt idx="69" formatCode="General">
                  <c:v>5.05572757474E-4</c:v>
                </c:pt>
                <c:pt idx="70" formatCode="General">
                  <c:v>5.75473401158E-4</c:v>
                </c:pt>
                <c:pt idx="71" formatCode="General">
                  <c:v>6.5102120880600005E-4</c:v>
                </c:pt>
                <c:pt idx="72" formatCode="General">
                  <c:v>7.3207516450700004E-4</c:v>
                </c:pt>
                <c:pt idx="73" formatCode="General">
                  <c:v>8.1844267811799997E-4</c:v>
                </c:pt>
                <c:pt idx="74" formatCode="General">
                  <c:v>9.0989078620600005E-4</c:v>
                </c:pt>
                <c:pt idx="75" formatCode="General">
                  <c:v>1.0061573256230001E-3</c:v>
                </c:pt>
                <c:pt idx="76" formatCode="General">
                  <c:v>1.10696135495E-3</c:v>
                </c:pt>
                <c:pt idx="77" formatCode="General">
                  <c:v>1.2120123430199999E-3</c:v>
                </c:pt>
                <c:pt idx="78" formatCode="General">
                  <c:v>1.321017871209E-3</c:v>
                </c:pt>
                <c:pt idx="79" formatCode="General">
                  <c:v>1.4336897820640001E-3</c:v>
                </c:pt>
                <c:pt idx="80" formatCode="General">
                  <c:v>1.549748841443E-3</c:v>
                </c:pt>
                <c:pt idx="81" formatCode="General">
                  <c:v>1.6689280664470001E-3</c:v>
                </c:pt>
                <c:pt idx="82" formatCode="General">
                  <c:v>1.7909749150030001E-3</c:v>
                </c:pt>
                <c:pt idx="83" formatCode="General">
                  <c:v>1.9156525454040001E-3</c:v>
                </c:pt>
                <c:pt idx="84" formatCode="General">
                  <c:v>2.0427403458229999E-3</c:v>
                </c:pt>
                <c:pt idx="85" formatCode="General">
                  <c:v>2.1720339131989998E-3</c:v>
                </c:pt>
                <c:pt idx="86" formatCode="General">
                  <c:v>2.3033446346009999E-3</c:v>
                </c:pt>
                <c:pt idx="87" formatCode="General">
                  <c:v>2.4364989966039999E-3</c:v>
                </c:pt>
                <c:pt idx="88" formatCode="General">
                  <c:v>2.5713377220580001E-3</c:v>
                </c:pt>
                <c:pt idx="89" formatCode="General">
                  <c:v>2.7077148105039998E-3</c:v>
                </c:pt>
                <c:pt idx="90" formatCode="General">
                  <c:v>2.8454965389669998E-3</c:v>
                </c:pt>
                <c:pt idx="91" formatCode="General">
                  <c:v>2.9845604637460002E-3</c:v>
                </c:pt>
                <c:pt idx="92" formatCode="General">
                  <c:v>3.1247944512730001E-3</c:v>
                </c:pt>
                <c:pt idx="93" formatCode="General">
                  <c:v>3.266095756329E-3</c:v>
                </c:pt>
                <c:pt idx="94" formatCode="General">
                  <c:v>3.4083701585520001E-3</c:v>
                </c:pt>
                <c:pt idx="95" formatCode="General">
                  <c:v>3.5515311628190002E-3</c:v>
                </c:pt>
                <c:pt idx="96" formatCode="General">
                  <c:v>3.6954992652669999E-3</c:v>
                </c:pt>
                <c:pt idx="97" formatCode="General">
                  <c:v>3.8402012840499998E-3</c:v>
                </c:pt>
                <c:pt idx="98" formatCode="General">
                  <c:v>3.9855697522340004E-3</c:v>
                </c:pt>
                <c:pt idx="99" formatCode="General">
                  <c:v>4.1315423691379999E-3</c:v>
                </c:pt>
                <c:pt idx="100" formatCode="General">
                  <c:v>4.2780615058460002E-3</c:v>
                </c:pt>
                <c:pt idx="101" formatCode="General">
                  <c:v>4.4250737603840004E-3</c:v>
                </c:pt>
                <c:pt idx="102" formatCode="General">
                  <c:v>4.5725295580219998E-3</c:v>
                </c:pt>
                <c:pt idx="103" formatCode="General">
                  <c:v>4.720382792333E-3</c:v>
                </c:pt>
                <c:pt idx="104" formatCode="General">
                  <c:v>4.8685905028419997E-3</c:v>
                </c:pt>
                <c:pt idx="105" formatCode="General">
                  <c:v>5.017112585439E-3</c:v>
                </c:pt>
                <c:pt idx="106" formatCode="General">
                  <c:v>5.1659115320160003E-3</c:v>
                </c:pt>
                <c:pt idx="107" formatCode="General">
                  <c:v>5.3149521961159997E-3</c:v>
                </c:pt>
                <c:pt idx="108" formatCode="General">
                  <c:v>5.4642015817310003E-3</c:v>
                </c:pt>
                <c:pt idx="109" formatCode="General">
                  <c:v>5.6136286526489998E-3</c:v>
                </c:pt>
                <c:pt idx="110" formatCode="General">
                  <c:v>5.763204160047E-3</c:v>
                </c:pt>
                <c:pt idx="111" formatCode="General">
                  <c:v>5.912900486302E-3</c:v>
                </c:pt>
                <c:pt idx="112" formatCode="General">
                  <c:v>6.0626915031919996E-3</c:v>
                </c:pt>
                <c:pt idx="113" formatCode="General">
                  <c:v>6.2125524428900004E-3</c:v>
                </c:pt>
                <c:pt idx="114" formatCode="General">
                  <c:v>6.3624597803430003E-3</c:v>
                </c:pt>
                <c:pt idx="115" formatCode="General">
                  <c:v>6.5123911257839997E-3</c:v>
                </c:pt>
                <c:pt idx="116" formatCode="General">
                  <c:v>6.6623251262689998E-3</c:v>
                </c:pt>
                <c:pt idx="117" formatCode="General">
                  <c:v>6.8122413752799999E-3</c:v>
                </c:pt>
                <c:pt idx="118" formatCode="General">
                  <c:v>6.9621203295249998E-3</c:v>
                </c:pt>
                <c:pt idx="119" formatCode="General">
                  <c:v>7.1119432321830002E-3</c:v>
                </c:pt>
                <c:pt idx="120" formatCode="General">
                  <c:v>7.2616920419160003E-3</c:v>
                </c:pt>
                <c:pt idx="121" formatCode="General">
                  <c:v>7.4113493670609999E-3</c:v>
                </c:pt>
                <c:pt idx="122" formatCode="General">
                  <c:v>7.5608984044640004E-3</c:v>
                </c:pt>
                <c:pt idx="123" formatCode="General">
                  <c:v>7.7103228824970003E-3</c:v>
                </c:pt>
                <c:pt idx="124" formatCode="General">
                  <c:v>7.8596070078310008E-3</c:v>
                </c:pt>
                <c:pt idx="125" formatCode="General">
                  <c:v>8.0087354155910003E-3</c:v>
                </c:pt>
                <c:pt idx="126" formatCode="General">
                  <c:v>8.1576931225659996E-3</c:v>
                </c:pt>
                <c:pt idx="127" formatCode="General">
                  <c:v>8.3064654831569995E-3</c:v>
                </c:pt>
                <c:pt idx="128" formatCode="General">
                  <c:v>8.4550381478149996E-3</c:v>
                </c:pt>
                <c:pt idx="129" formatCode="General">
                  <c:v>8.6033970237000008E-3</c:v>
                </c:pt>
                <c:pt idx="130" formatCode="General">
                  <c:v>8.7515282373540008E-3</c:v>
                </c:pt>
                <c:pt idx="131" formatCode="General">
                  <c:v>8.8994180991919993E-3</c:v>
                </c:pt>
                <c:pt idx="132" formatCode="General">
                  <c:v>9.0470530696049999E-3</c:v>
                </c:pt>
                <c:pt idx="133" formatCode="General">
                  <c:v>9.1944197265299999E-3</c:v>
                </c:pt>
                <c:pt idx="134" formatCode="General">
                  <c:v>9.3415047343290009E-3</c:v>
                </c:pt>
                <c:pt idx="135" formatCode="General">
                  <c:v>9.4882948138229999E-3</c:v>
                </c:pt>
                <c:pt idx="136" formatCode="General">
                  <c:v>9.6347767133659994E-3</c:v>
                </c:pt>
                <c:pt idx="137" formatCode="General">
                  <c:v>9.7809371808340005E-3</c:v>
                </c:pt>
                <c:pt idx="138" formatCode="General">
                  <c:v>9.9267629364080002E-3</c:v>
                </c:pt>
                <c:pt idx="139" formatCode="General">
                  <c:v>1.0072240646064001E-2</c:v>
                </c:pt>
                <c:pt idx="140" formatCode="General">
                  <c:v>1.0217356895659E-2</c:v>
                </c:pt>
                <c:pt idx="141" formatCode="General">
                  <c:v>1.0362098165521E-2</c:v>
                </c:pt>
                <c:pt idx="142" formatCode="General">
                  <c:v>1.0506450805474001E-2</c:v>
                </c:pt>
                <c:pt idx="143" formatCode="General">
                  <c:v>1.0650401010193E-2</c:v>
                </c:pt>
                <c:pt idx="144" formatCode="General">
                  <c:v>1.0793934794834001E-2</c:v>
                </c:pt>
                <c:pt idx="145" formatCode="General">
                  <c:v>1.0937037970854E-2</c:v>
                </c:pt>
                <c:pt idx="146" formatCode="General">
                  <c:v>1.1079696121953E-2</c:v>
                </c:pt>
                <c:pt idx="147" formatCode="General">
                  <c:v>1.1221894580081999E-2</c:v>
                </c:pt>
                <c:pt idx="148" formatCode="General">
                  <c:v>1.1363618401439001E-2</c:v>
                </c:pt>
                <c:pt idx="149" formatCode="General">
                  <c:v>1.1504852342404E-2</c:v>
                </c:pt>
                <c:pt idx="150" formatCode="General">
                  <c:v>1.1645580835358001E-2</c:v>
                </c:pt>
                <c:pt idx="151" formatCode="General">
                  <c:v>1.1785787964315E-2</c:v>
                </c:pt>
                <c:pt idx="152" formatCode="General">
                  <c:v>1.1925457440331E-2</c:v>
                </c:pt>
                <c:pt idx="153" formatCode="General">
                  <c:v>1.2064572576631001E-2</c:v>
                </c:pt>
                <c:pt idx="154" formatCode="General">
                  <c:v>1.2203116263404999E-2</c:v>
                </c:pt>
                <c:pt idx="155" formatCode="General">
                  <c:v>1.2341070942229001E-2</c:v>
                </c:pt>
                <c:pt idx="156" formatCode="General">
                  <c:v>1.2478418580058E-2</c:v>
                </c:pt>
                <c:pt idx="157" formatCode="General">
                  <c:v>1.2615140642767E-2</c:v>
                </c:pt>
                <c:pt idx="158" formatCode="General">
                  <c:v>1.2751218068168001E-2</c:v>
                </c:pt>
                <c:pt idx="159" formatCode="General">
                  <c:v>1.2886631238500999E-2</c:v>
                </c:pt>
                <c:pt idx="160" formatCode="General">
                  <c:v>1.3021359952327E-2</c:v>
                </c:pt>
                <c:pt idx="161" formatCode="General">
                  <c:v>1.3155383395822E-2</c:v>
                </c:pt>
                <c:pt idx="162" formatCode="General">
                  <c:v>1.3288680113411E-2</c:v>
                </c:pt>
                <c:pt idx="163" formatCode="General">
                  <c:v>1.3421227977736001E-2</c:v>
                </c:pt>
                <c:pt idx="164" formatCode="General">
                  <c:v>1.3553004158926E-2</c:v>
                </c:pt>
                <c:pt idx="165" formatCode="General">
                  <c:v>1.3683985093140999E-2</c:v>
                </c:pt>
                <c:pt idx="166" formatCode="General">
                  <c:v>1.3814146450382999E-2</c:v>
                </c:pt>
                <c:pt idx="167" formatCode="General">
                  <c:v>1.3943463101564E-2</c:v>
                </c:pt>
                <c:pt idx="168" formatCode="General">
                  <c:v>1.4071909084814E-2</c:v>
                </c:pt>
                <c:pt idx="169" formatCode="General">
                  <c:v>1.4199457571031001E-2</c:v>
                </c:pt>
                <c:pt idx="170" formatCode="General">
                  <c:v>1.4326080828696E-2</c:v>
                </c:pt>
                <c:pt idx="171" formatCode="General">
                  <c:v>1.4451750187935E-2</c:v>
                </c:pt>
                <c:pt idx="172" formatCode="General">
                  <c:v>1.4576436003889999E-2</c:v>
                </c:pt>
                <c:pt idx="173" formatCode="General">
                  <c:v>1.4700107619391001E-2</c:v>
                </c:pt>
                <c:pt idx="174" formatCode="General">
                  <c:v>1.4822733327007001E-2</c:v>
                </c:pt>
                <c:pt idx="175" formatCode="General">
                  <c:v>1.494428033051E-2</c:v>
                </c:pt>
                <c:pt idx="176" formatCode="General">
                  <c:v>1.5064714705819E-2</c:v>
                </c:pt>
                <c:pt idx="177" formatCode="General">
                  <c:v>1.5184001361532E-2</c:v>
                </c:pt>
                <c:pt idx="178" formatCode="General">
                  <c:v>1.5302103999108E-2</c:v>
                </c:pt>
                <c:pt idx="179" formatCode="General">
                  <c:v>1.541898507285E-2</c:v>
                </c:pt>
                <c:pt idx="180" formatCode="General">
                  <c:v>1.5534605749811E-2</c:v>
                </c:pt>
              </c:numCache>
            </c:numRef>
          </c:yVal>
          <c:smooth val="1"/>
          <c:extLst>
            <c:ext xmlns:c16="http://schemas.microsoft.com/office/drawing/2014/chart" uri="{C3380CC4-5D6E-409C-BE32-E72D297353CC}">
              <c16:uniqueId val="{00000005-E7A9-4AC5-BA99-444990893C02}"/>
            </c:ext>
          </c:extLst>
        </c:ser>
        <c:ser>
          <c:idx val="62"/>
          <c:order val="62"/>
          <c:tx>
            <c:strRef>
              <c:f>Sheet1!$BL$1</c:f>
              <c:strCache>
                <c:ptCount val="1"/>
                <c:pt idx="0">
                  <c:v>vss=1.2</c:v>
                </c:pt>
              </c:strCache>
            </c:strRef>
          </c:tx>
          <c:spPr>
            <a:ln w="19050" cap="rnd">
              <a:solidFill>
                <a:schemeClr val="accent3">
                  <a:lumMod val="6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Sheet1!$BL$2:$BL$182</c:f>
              <c:numCache>
                <c:formatCode>0.00E+00</c:formatCode>
                <c:ptCount val="181"/>
                <c:pt idx="0">
                  <c:v>1.4139961950124099E-12</c:v>
                </c:pt>
                <c:pt idx="1">
                  <c:v>1.74276306260857E-12</c:v>
                </c:pt>
                <c:pt idx="2">
                  <c:v>2.20432730542678E-12</c:v>
                </c:pt>
                <c:pt idx="3">
                  <c:v>2.8523199559010399E-12</c:v>
                </c:pt>
                <c:pt idx="4">
                  <c:v>3.7620251412879596E-12</c:v>
                </c:pt>
                <c:pt idx="5">
                  <c:v>5.0391182828907104E-12</c:v>
                </c:pt>
                <c:pt idx="6">
                  <c:v>6.8319279401447201E-12</c:v>
                </c:pt>
                <c:pt idx="7">
                  <c:v>9.34864041040465E-12</c:v>
                </c:pt>
                <c:pt idx="8">
                  <c:v>1.2881436545940701E-11</c:v>
                </c:pt>
                <c:pt idx="9">
                  <c:v>1.7840349043995999E-11</c:v>
                </c:pt>
                <c:pt idx="10">
                  <c:v>2.4800746686822999E-11</c:v>
                </c:pt>
                <c:pt idx="11">
                  <c:v>3.45699165316958E-11</c:v>
                </c:pt>
                <c:pt idx="12">
                  <c:v>4.8280402574395102E-11</c:v>
                </c:pt>
                <c:pt idx="13">
                  <c:v>6.7520815651368002E-11</c:v>
                </c:pt>
                <c:pt idx="14">
                  <c:v>9.4519095378135899E-11</c:v>
                </c:pt>
                <c:pt idx="15">
                  <c:v>1.32399153132148E-10</c:v>
                </c:pt>
                <c:pt idx="16">
                  <c:v>1.8554010805939601E-10</c:v>
                </c:pt>
                <c:pt idx="17">
                  <c:v>2.6007884448472001E-10</c:v>
                </c:pt>
                <c:pt idx="18">
                  <c:v>3.6461260184913801E-10</c:v>
                </c:pt>
                <c:pt idx="19">
                  <c:v>5.1118044120998903E-10</c:v>
                </c:pt>
                <c:pt idx="20">
                  <c:v>7.1663300242718703E-10</c:v>
                </c:pt>
                <c:pt idx="21">
                  <c:v>1.00454205896662E-9</c:v>
                </c:pt>
                <c:pt idx="22">
                  <c:v>1.4078591217016E-9</c:v>
                </c:pt>
                <c:pt idx="23">
                  <c:v>1.9726112086147E-9</c:v>
                </c:pt>
                <c:pt idx="24">
                  <c:v>2.7630290382548598E-9</c:v>
                </c:pt>
                <c:pt idx="25">
                  <c:v>3.86864753136248E-9</c:v>
                </c:pt>
                <c:pt idx="26">
                  <c:v>5.4141122331084002E-9</c:v>
                </c:pt>
                <c:pt idx="27">
                  <c:v>7.5726823560816005E-9</c:v>
                </c:pt>
                <c:pt idx="28">
                  <c:v>1.05847584557573E-8</c:v>
                </c:pt>
                <c:pt idx="29">
                  <c:v>1.4783199189908899E-8</c:v>
                </c:pt>
                <c:pt idx="30">
                  <c:v>2.0627746648067601E-8</c:v>
                </c:pt>
                <c:pt idx="31">
                  <c:v>2.87515704815822E-8</c:v>
                </c:pt>
                <c:pt idx="32">
                  <c:v>4.0023777292326502E-8</c:v>
                </c:pt>
                <c:pt idx="33">
                  <c:v>5.5632708169858798E-8</c:v>
                </c:pt>
                <c:pt idx="34">
                  <c:v>7.7195932779014299E-8</c:v>
                </c:pt>
                <c:pt idx="35">
                  <c:v>1.06903972593085E-7</c:v>
                </c:pt>
                <c:pt idx="36">
                  <c:v>1.4770582512266399E-7</c:v>
                </c:pt>
                <c:pt idx="37">
                  <c:v>2.03545128946464E-7</c:v>
                </c:pt>
                <c:pt idx="38">
                  <c:v>2.7965606064563801E-7</c:v>
                </c:pt>
                <c:pt idx="39">
                  <c:v>3.8292751491150701E-7</c:v>
                </c:pt>
                <c:pt idx="40">
                  <c:v>5.22342555279976E-7</c:v>
                </c:pt>
                <c:pt idx="41">
                  <c:v>7.0949746506923103E-7</c:v>
                </c:pt>
                <c:pt idx="42">
                  <c:v>9.5920123279414006E-7</c:v>
                </c:pt>
                <c:pt idx="43">
                  <c:v>1.2901527226256799E-6</c:v>
                </c:pt>
                <c:pt idx="44">
                  <c:v>1.72569043221002E-6</c:v>
                </c:pt>
                <c:pt idx="45">
                  <c:v>2.2946104063215501E-6</c:v>
                </c:pt>
                <c:pt idx="46">
                  <c:v>3.0320533622110799E-6</c:v>
                </c:pt>
                <c:pt idx="47">
                  <c:v>3.9804734831769502E-6</c:v>
                </c:pt>
                <c:pt idx="48">
                  <c:v>5.19071814257078E-6</c:v>
                </c:pt>
                <c:pt idx="49">
                  <c:v>6.7232672531241803E-6</c:v>
                </c:pt>
                <c:pt idx="50">
                  <c:v>8.6496979051713792E-6</c:v>
                </c:pt>
                <c:pt idx="51">
                  <c:v>1.1054447851041199E-5</c:v>
                </c:pt>
                <c:pt idx="52">
                  <c:v>1.40369435105637E-5</c:v>
                </c:pt>
                <c:pt idx="53">
                  <c:v>1.77141292229559E-5</c:v>
                </c:pt>
                <c:pt idx="54">
                  <c:v>2.2223381555377399E-5</c:v>
                </c:pt>
                <c:pt idx="55">
                  <c:v>2.7725715403824701E-5</c:v>
                </c:pt>
                <c:pt idx="56">
                  <c:v>3.4409089987012201E-5</c:v>
                </c:pt>
                <c:pt idx="57">
                  <c:v>4.2491508669552399E-5</c:v>
                </c:pt>
                <c:pt idx="58">
                  <c:v>5.2223487956113501E-5</c:v>
                </c:pt>
                <c:pt idx="59">
                  <c:v>6.3889366316865795E-5</c:v>
                </c:pt>
                <c:pt idx="60">
                  <c:v>7.7806859505486905E-5</c:v>
                </c:pt>
                <c:pt idx="61">
                  <c:v>9.4324278903172598E-5</c:v>
                </c:pt>
                <c:pt idx="62" formatCode="General">
                  <c:v>1.1381494575299999E-4</c:v>
                </c:pt>
                <c:pt idx="63" formatCode="General">
                  <c:v>1.36668576828E-4</c:v>
                </c:pt>
                <c:pt idx="64" formatCode="General">
                  <c:v>1.63279779044E-4</c:v>
                </c:pt>
                <c:pt idx="65" formatCode="General">
                  <c:v>1.9403422752999999E-4</c:v>
                </c:pt>
                <c:pt idx="66" formatCode="General">
                  <c:v>2.2929353295400001E-4</c:v>
                </c:pt>
                <c:pt idx="67" formatCode="General">
                  <c:v>2.6938012908E-4</c:v>
                </c:pt>
                <c:pt idx="68" formatCode="General">
                  <c:v>3.14563639636E-4</c:v>
                </c:pt>
                <c:pt idx="69" formatCode="General">
                  <c:v>3.6505006615799999E-4</c:v>
                </c:pt>
                <c:pt idx="70" formatCode="General">
                  <c:v>4.2097478951899999E-4</c:v>
                </c:pt>
                <c:pt idx="71" formatCode="General">
                  <c:v>4.8239987240400001E-4</c:v>
                </c:pt>
                <c:pt idx="72" formatCode="General">
                  <c:v>5.4931559985999998E-4</c:v>
                </c:pt>
                <c:pt idx="73" formatCode="General">
                  <c:v>6.21645712792E-4</c:v>
                </c:pt>
                <c:pt idx="74" formatCode="General">
                  <c:v>6.9925545591600002E-4</c:v>
                </c:pt>
                <c:pt idx="75" formatCode="General">
                  <c:v>7.81961410402E-4</c:v>
                </c:pt>
                <c:pt idx="76" formatCode="General">
                  <c:v>8.6954209919399997E-4</c:v>
                </c:pt>
                <c:pt idx="77" formatCode="General">
                  <c:v>9.6174849563900001E-4</c:v>
                </c:pt>
                <c:pt idx="78" formatCode="General">
                  <c:v>1.0583137777359999E-3</c:v>
                </c:pt>
                <c:pt idx="79" formatCode="General">
                  <c:v>1.1589618998500001E-3</c:v>
                </c:pt>
                <c:pt idx="80" formatCode="General">
                  <c:v>1.2634147633489999E-3</c:v>
                </c:pt>
                <c:pt idx="81" formatCode="General">
                  <c:v>1.371397936375E-3</c:v>
                </c:pt>
                <c:pt idx="82" formatCode="General">
                  <c:v>1.4826449934130001E-3</c:v>
                </c:pt>
                <c:pt idx="83" formatCode="General">
                  <c:v>1.596900620389E-3</c:v>
                </c:pt>
                <c:pt idx="84" formatCode="General">
                  <c:v>1.7139226684240001E-3</c:v>
                </c:pt>
                <c:pt idx="85" formatCode="General">
                  <c:v>1.833483349073E-3</c:v>
                </c:pt>
                <c:pt idx="86" formatCode="General">
                  <c:v>1.9553697551400002E-3</c:v>
                </c:pt>
                <c:pt idx="87" formatCode="General">
                  <c:v>2.0793838717010002E-3</c:v>
                </c:pt>
                <c:pt idx="88" formatCode="General">
                  <c:v>2.205342217658E-3</c:v>
                </c:pt>
                <c:pt idx="89" formatCode="General">
                  <c:v>2.3330752328659999E-3</c:v>
                </c:pt>
                <c:pt idx="90" formatCode="General">
                  <c:v>2.4624265020020001E-3</c:v>
                </c:pt>
                <c:pt idx="91" formatCode="General">
                  <c:v>2.5932518853169998E-3</c:v>
                </c:pt>
                <c:pt idx="92" formatCode="General">
                  <c:v>2.7254186085009999E-3</c:v>
                </c:pt>
                <c:pt idx="93" formatCode="General">
                  <c:v>2.8588043493980001E-3</c:v>
                </c:pt>
                <c:pt idx="94" formatCode="General">
                  <c:v>2.9932963476870002E-3</c:v>
                </c:pt>
                <c:pt idx="95" formatCode="General">
                  <c:v>3.1287905547909998E-3</c:v>
                </c:pt>
                <c:pt idx="96" formatCode="General">
                  <c:v>3.2651908344680002E-3</c:v>
                </c:pt>
                <c:pt idx="97" formatCode="General">
                  <c:v>3.402408219663E-3</c:v>
                </c:pt>
                <c:pt idx="98" formatCode="General">
                  <c:v>3.5403602275730001E-3</c:v>
                </c:pt>
                <c:pt idx="99" formatCode="General">
                  <c:v>3.6789702324929998E-3</c:v>
                </c:pt>
                <c:pt idx="100" formatCode="General">
                  <c:v>3.8181668943059999E-3</c:v>
                </c:pt>
                <c:pt idx="101" formatCode="General">
                  <c:v>3.9578836394929999E-3</c:v>
                </c:pt>
                <c:pt idx="102" formatCode="General">
                  <c:v>4.0980581909450002E-3</c:v>
                </c:pt>
                <c:pt idx="103" formatCode="General">
                  <c:v>4.2386321425880004E-3</c:v>
                </c:pt>
                <c:pt idx="104" formatCode="General">
                  <c:v>4.3795505748029998E-3</c:v>
                </c:pt>
                <c:pt idx="105" formatCode="General">
                  <c:v>4.5207617066850003E-3</c:v>
                </c:pt>
                <c:pt idx="106" formatCode="General">
                  <c:v>4.6622165814379996E-3</c:v>
                </c:pt>
                <c:pt idx="107" formatCode="General">
                  <c:v>4.8038687813860004E-3</c:v>
                </c:pt>
                <c:pt idx="108" formatCode="General">
                  <c:v>4.9456741694009999E-3</c:v>
                </c:pt>
                <c:pt idx="109" formatCode="General">
                  <c:v>5.0875906538109996E-3</c:v>
                </c:pt>
                <c:pt idx="110" formatCode="General">
                  <c:v>5.2295779741360002E-3</c:v>
                </c:pt>
                <c:pt idx="111" formatCode="General">
                  <c:v>5.3715975052529997E-3</c:v>
                </c:pt>
                <c:pt idx="112" formatCode="General">
                  <c:v>5.5136120778679996E-3</c:v>
                </c:pt>
                <c:pt idx="113" formatCode="General">
                  <c:v>5.6555858133619996E-3</c:v>
                </c:pt>
                <c:pt idx="114" formatCode="General">
                  <c:v>5.7974839713269997E-3</c:v>
                </c:pt>
                <c:pt idx="115" formatCode="General">
                  <c:v>5.939272808254E-3</c:v>
                </c:pt>
                <c:pt idx="116" formatCode="General">
                  <c:v>6.0809194460450001E-3</c:v>
                </c:pt>
                <c:pt idx="117" formatCode="General">
                  <c:v>6.2223917491239997E-3</c:v>
                </c:pt>
                <c:pt idx="118" formatCode="General">
                  <c:v>6.3636582090940003E-3</c:v>
                </c:pt>
                <c:pt idx="119" formatCode="General">
                  <c:v>6.5046878359769997E-3</c:v>
                </c:pt>
                <c:pt idx="120" formatCode="General">
                  <c:v>6.6454500551830003E-3</c:v>
                </c:pt>
                <c:pt idx="121" formatCode="General">
                  <c:v>6.7859146094409999E-3</c:v>
                </c:pt>
                <c:pt idx="122" formatCode="General">
                  <c:v>6.9260514650140003E-3</c:v>
                </c:pt>
                <c:pt idx="123" formatCode="General">
                  <c:v>7.0658307215700003E-3</c:v>
                </c:pt>
                <c:pt idx="124" formatCode="General">
                  <c:v>7.2052225251470004E-3</c:v>
                </c:pt>
                <c:pt idx="125" formatCode="General">
                  <c:v>7.344196983716E-3</c:v>
                </c:pt>
                <c:pt idx="126" formatCode="General">
                  <c:v>7.4827240848680003E-3</c:v>
                </c:pt>
                <c:pt idx="127" formatCode="General">
                  <c:v>7.6207736152049997E-3</c:v>
                </c:pt>
                <c:pt idx="128" formatCode="General">
                  <c:v>7.7583150810510001E-3</c:v>
                </c:pt>
                <c:pt idx="129" formatCode="General">
                  <c:v>7.8953176301209994E-3</c:v>
                </c:pt>
                <c:pt idx="130" formatCode="General">
                  <c:v>8.0317499738190006E-3</c:v>
                </c:pt>
                <c:pt idx="131" formatCode="General">
                  <c:v>8.1675803098650007E-3</c:v>
                </c:pt>
                <c:pt idx="132" formatCode="General">
                  <c:v>8.3027762449610007E-3</c:v>
                </c:pt>
                <c:pt idx="133" formatCode="General">
                  <c:v>8.4373047172359994E-3</c:v>
                </c:pt>
                <c:pt idx="134" formatCode="General">
                  <c:v>8.5711319182369995E-3</c:v>
                </c:pt>
                <c:pt idx="135" formatCode="General">
                  <c:v>8.7042232142199999E-3</c:v>
                </c:pt>
                <c:pt idx="136" formatCode="General">
                  <c:v>8.8365430665610003E-3</c:v>
                </c:pt>
                <c:pt idx="137" formatCode="General">
                  <c:v>8.9680549510780007E-3</c:v>
                </c:pt>
                <c:pt idx="138" formatCode="General">
                  <c:v>9.0987212761079999E-3</c:v>
                </c:pt>
                <c:pt idx="139" formatCode="General">
                  <c:v>9.2285032991859996E-3</c:v>
                </c:pt>
                <c:pt idx="140" formatCode="General">
                  <c:v>9.3573610421910005E-3</c:v>
                </c:pt>
                <c:pt idx="141" formatCode="General">
                  <c:v>9.4852532048689993E-3</c:v>
                </c:pt>
                <c:pt idx="142" formatCode="General">
                  <c:v>9.6121370766430007E-3</c:v>
                </c:pt>
                <c:pt idx="143" formatCode="General">
                  <c:v>9.7379684466620004E-3</c:v>
                </c:pt>
                <c:pt idx="144" formatCode="General">
                  <c:v>9.8627015120770004E-3</c:v>
                </c:pt>
                <c:pt idx="145" formatCode="General">
                  <c:v>9.9862887845610007E-3</c:v>
                </c:pt>
                <c:pt idx="146" formatCode="General">
                  <c:v>1.0108680995129E-2</c:v>
                </c:pt>
                <c:pt idx="147" formatCode="General">
                  <c:v>1.0229826997382001E-2</c:v>
                </c:pt>
                <c:pt idx="148" formatCode="General">
                  <c:v>1.0349673669327E-2</c:v>
                </c:pt>
                <c:pt idx="149" formatCode="General">
                  <c:v>1.0468165814007E-2</c:v>
                </c:pt>
                <c:pt idx="150" formatCode="General">
                  <c:v>1.0585246059235E-2</c:v>
                </c:pt>
                <c:pt idx="151" formatCode="General">
                  <c:v>1.0700854756807999E-2</c:v>
                </c:pt>
                <c:pt idx="152" formatCode="General">
                  <c:v>1.0814929881672E-2</c:v>
                </c:pt>
                <c:pt idx="153" formatCode="General">
                  <c:v>1.0927406931601999E-2</c:v>
                </c:pt>
                <c:pt idx="154" formatCode="General">
                  <c:v>1.1038218828072001E-2</c:v>
                </c:pt>
                <c:pt idx="155" formatCode="General">
                  <c:v>1.1147295819132E-2</c:v>
                </c:pt>
                <c:pt idx="156" formatCode="General">
                  <c:v>1.1254565385221E-2</c:v>
                </c:pt>
                <c:pt idx="157" formatCode="General">
                  <c:v>1.1359952149021999E-2</c:v>
                </c:pt>
                <c:pt idx="158" formatCode="General">
                  <c:v>1.1463377790615001E-2</c:v>
                </c:pt>
                <c:pt idx="159" formatCode="General">
                  <c:v>1.1564760969363E-2</c:v>
                </c:pt>
                <c:pt idx="160" formatCode="General">
                  <c:v>1.1664017254178E-2</c:v>
                </c:pt>
                <c:pt idx="161" formatCode="General">
                  <c:v>1.1761059063979999E-2</c:v>
                </c:pt>
                <c:pt idx="162" formatCode="General">
                  <c:v>1.1855795620421E-2</c:v>
                </c:pt>
                <c:pt idx="163" formatCode="General">
                  <c:v>1.1948132915121E-2</c:v>
                </c:pt>
                <c:pt idx="164" formatCode="General">
                  <c:v>1.2037973693918E-2</c:v>
                </c:pt>
                <c:pt idx="165" formatCode="General">
                  <c:v>1.2125217460838E-2</c:v>
                </c:pt>
                <c:pt idx="166" formatCode="General">
                  <c:v>1.2209760504700001E-2</c:v>
                </c:pt>
                <c:pt idx="167" formatCode="General">
                  <c:v>1.2291550728131999E-2</c:v>
                </c:pt>
                <c:pt idx="168" formatCode="General">
                  <c:v>1.2372354005979001E-2</c:v>
                </c:pt>
                <c:pt idx="169" formatCode="General">
                  <c:v>1.2451861339416E-2</c:v>
                </c:pt>
                <c:pt idx="170" formatCode="General">
                  <c:v>1.2530095931176001E-2</c:v>
                </c:pt>
                <c:pt idx="171" formatCode="General">
                  <c:v>1.2607080505692E-2</c:v>
                </c:pt>
                <c:pt idx="172" formatCode="General">
                  <c:v>1.2682837319432001E-2</c:v>
                </c:pt>
                <c:pt idx="173" formatCode="General">
                  <c:v>1.2757388170598001E-2</c:v>
                </c:pt>
                <c:pt idx="174" formatCode="General">
                  <c:v>1.283075440871E-2</c:v>
                </c:pt>
                <c:pt idx="175" formatCode="General">
                  <c:v>1.2902956944062001E-2</c:v>
                </c:pt>
                <c:pt idx="176" formatCode="General">
                  <c:v>1.2974016257055E-2</c:v>
                </c:pt>
                <c:pt idx="177" formatCode="General">
                  <c:v>1.3043952407391E-2</c:v>
                </c:pt>
                <c:pt idx="178" formatCode="General">
                  <c:v>1.3112785043123999E-2</c:v>
                </c:pt>
                <c:pt idx="179" formatCode="General">
                  <c:v>1.3180533409567E-2</c:v>
                </c:pt>
                <c:pt idx="180" formatCode="General">
                  <c:v>1.3247216358046E-2</c:v>
                </c:pt>
              </c:numCache>
            </c:numRef>
          </c:yVal>
          <c:smooth val="1"/>
          <c:extLst>
            <c:ext xmlns:c16="http://schemas.microsoft.com/office/drawing/2014/chart" uri="{C3380CC4-5D6E-409C-BE32-E72D297353CC}">
              <c16:uniqueId val="{00000006-E7A9-4AC5-BA99-444990893C02}"/>
            </c:ext>
          </c:extLst>
        </c:ser>
        <c:ser>
          <c:idx val="66"/>
          <c:order val="66"/>
          <c:tx>
            <c:strRef>
              <c:f>Sheet1!$BP$1</c:f>
              <c:strCache>
                <c:ptCount val="1"/>
                <c:pt idx="0">
                  <c:v>vss=1.4</c:v>
                </c:pt>
              </c:strCache>
            </c:strRef>
          </c:tx>
          <c:spPr>
            <a:ln w="19050" cap="rnd">
              <a:solidFill>
                <a:schemeClr val="accent1">
                  <a:lumMod val="80000"/>
                  <a:lumOff val="2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Sheet1!$BP$2:$BP$182</c:f>
              <c:numCache>
                <c:formatCode>0.00E+00</c:formatCode>
                <c:ptCount val="181"/>
                <c:pt idx="0">
                  <c:v>8.2864305628263702E-13</c:v>
                </c:pt>
                <c:pt idx="1">
                  <c:v>1.0009374434767199E-12</c:v>
                </c:pt>
                <c:pt idx="2">
                  <c:v>1.24250510797474E-12</c:v>
                </c:pt>
                <c:pt idx="3">
                  <c:v>1.58119460293779E-12</c:v>
                </c:pt>
                <c:pt idx="4">
                  <c:v>2.0560474372428002E-12</c:v>
                </c:pt>
                <c:pt idx="5">
                  <c:v>2.7217951627603499E-12</c:v>
                </c:pt>
                <c:pt idx="6">
                  <c:v>3.6551622306646298E-12</c:v>
                </c:pt>
                <c:pt idx="7">
                  <c:v>4.9636990070791096E-12</c:v>
                </c:pt>
                <c:pt idx="8">
                  <c:v>6.7981594683790298E-12</c:v>
                </c:pt>
                <c:pt idx="9">
                  <c:v>9.3698441213753805E-12</c:v>
                </c:pt>
                <c:pt idx="10">
                  <c:v>1.29748967125928E-11</c:v>
                </c:pt>
                <c:pt idx="11">
                  <c:v>1.8028337597081301E-11</c:v>
                </c:pt>
                <c:pt idx="12">
                  <c:v>2.5111726834415201E-11</c:v>
                </c:pt>
                <c:pt idx="13">
                  <c:v>3.50399008744616E-11</c:v>
                </c:pt>
                <c:pt idx="14">
                  <c:v>4.8954391443349103E-11</c:v>
                </c:pt>
                <c:pt idx="15">
                  <c:v>6.84541544932166E-11</c:v>
                </c:pt>
                <c:pt idx="16">
                  <c:v>9.5778444013718698E-11</c:v>
                </c:pt>
                <c:pt idx="17">
                  <c:v>1.34062520480841E-10</c:v>
                </c:pt>
                <c:pt idx="18">
                  <c:v>1.8769502107914099E-10</c:v>
                </c:pt>
                <c:pt idx="19">
                  <c:v>2.6281710970094498E-10</c:v>
                </c:pt>
                <c:pt idx="20">
                  <c:v>3.6801916056947401E-10</c:v>
                </c:pt>
                <c:pt idx="21">
                  <c:v>5.1531233186540497E-10</c:v>
                </c:pt>
                <c:pt idx="22">
                  <c:v>7.2148214919519797E-10</c:v>
                </c:pt>
                <c:pt idx="23">
                  <c:v>1.0099720907926601E-9</c:v>
                </c:pt>
                <c:pt idx="24">
                  <c:v>1.41350107179392E-9</c:v>
                </c:pt>
                <c:pt idx="25">
                  <c:v>1.9776948328589701E-9</c:v>
                </c:pt>
                <c:pt idx="26">
                  <c:v>2.7661142640194799E-9</c:v>
                </c:pt>
                <c:pt idx="27">
                  <c:v>3.8672022112316899E-9</c:v>
                </c:pt>
                <c:pt idx="28">
                  <c:v>5.4038550223267198E-9</c:v>
                </c:pt>
                <c:pt idx="29">
                  <c:v>7.5465689536074492E-9</c:v>
                </c:pt>
                <c:pt idx="30">
                  <c:v>1.0531429637291001E-8</c:v>
                </c:pt>
                <c:pt idx="31">
                  <c:v>1.46846215471939E-8</c:v>
                </c:pt>
                <c:pt idx="32">
                  <c:v>2.04556500073959E-8</c:v>
                </c:pt>
                <c:pt idx="33">
                  <c:v>2.8462103751915601E-8</c:v>
                </c:pt>
                <c:pt idx="34">
                  <c:v>3.9549546213496899E-8</c:v>
                </c:pt>
                <c:pt idx="35">
                  <c:v>5.4870998020363798E-8</c:v>
                </c:pt>
                <c:pt idx="36">
                  <c:v>7.59914258425178E-8</c:v>
                </c:pt>
                <c:pt idx="37">
                  <c:v>1.0502361137348899E-7</c:v>
                </c:pt>
                <c:pt idx="38">
                  <c:v>1.4480261933466999E-7</c:v>
                </c:pt>
                <c:pt idx="39">
                  <c:v>1.9910664385418499E-7</c:v>
                </c:pt>
                <c:pt idx="40">
                  <c:v>2.72932076031763E-7</c:v>
                </c:pt>
                <c:pt idx="41">
                  <c:v>3.7282998484735798E-7</c:v>
                </c:pt>
                <c:pt idx="42">
                  <c:v>5.07309691103199E-7</c:v>
                </c:pt>
                <c:pt idx="43">
                  <c:v>6.87312777236579E-7</c:v>
                </c:pt>
                <c:pt idx="44">
                  <c:v>9.2675807939195797E-7</c:v>
                </c:pt>
                <c:pt idx="45">
                  <c:v>1.2431557662143801E-6</c:v>
                </c:pt>
                <c:pt idx="46">
                  <c:v>1.65828780376873E-6</c:v>
                </c:pt>
                <c:pt idx="47">
                  <c:v>2.1989545034055698E-6</c:v>
                </c:pt>
                <c:pt idx="48">
                  <c:v>2.8977938413668898E-6</c:v>
                </c:pt>
                <c:pt idx="49">
                  <c:v>3.7941923543095402E-6</c:v>
                </c:pt>
                <c:pt idx="50">
                  <c:v>4.9353225961386299E-6</c:v>
                </c:pt>
                <c:pt idx="51">
                  <c:v>6.3773593164248797E-6</c:v>
                </c:pt>
                <c:pt idx="52">
                  <c:v>8.1869397754504092E-6</c:v>
                </c:pt>
                <c:pt idx="53">
                  <c:v>1.0442937034665E-5</c:v>
                </c:pt>
                <c:pt idx="54">
                  <c:v>1.32386029800354E-5</c:v>
                </c:pt>
                <c:pt idx="55">
                  <c:v>1.6684105929046301E-5</c:v>
                </c:pt>
                <c:pt idx="56">
                  <c:v>2.0909433588883899E-5</c:v>
                </c:pt>
                <c:pt idx="57">
                  <c:v>2.6067555677834001E-5</c:v>
                </c:pt>
                <c:pt idx="58">
                  <c:v>3.2337643960676299E-5</c:v>
                </c:pt>
                <c:pt idx="59">
                  <c:v>3.99280365943165E-5</c:v>
                </c:pt>
                <c:pt idx="60">
                  <c:v>4.9078519930258E-5</c:v>
                </c:pt>
                <c:pt idx="61">
                  <c:v>6.00614035100208E-5</c:v>
                </c:pt>
                <c:pt idx="62">
                  <c:v>7.3180810737531106E-5</c:v>
                </c:pt>
                <c:pt idx="63">
                  <c:v>8.8769632105129297E-5</c:v>
                </c:pt>
                <c:pt idx="64" formatCode="General">
                  <c:v>1.07183720909E-4</c:v>
                </c:pt>
                <c:pt idx="65" formatCode="General">
                  <c:v>1.2879316882999999E-4</c:v>
                </c:pt>
                <c:pt idx="66" formatCode="General">
                  <c:v>1.53970867051E-4</c:v>
                </c:pt>
                <c:pt idx="67" formatCode="General">
                  <c:v>1.8307898667099999E-4</c:v>
                </c:pt>
                <c:pt idx="68" formatCode="General">
                  <c:v>2.16454415361E-4</c:v>
                </c:pt>
                <c:pt idx="69" formatCode="General">
                  <c:v>2.5439446723600002E-4</c:v>
                </c:pt>
                <c:pt idx="70" formatCode="General">
                  <c:v>2.9714425844799998E-4</c:v>
                </c:pt>
                <c:pt idx="71" formatCode="General">
                  <c:v>3.44886977963E-4</c:v>
                </c:pt>
                <c:pt idx="72" formatCode="General">
                  <c:v>3.9773790971600002E-4</c:v>
                </c:pt>
                <c:pt idx="73" formatCode="General">
                  <c:v>4.5574256192300002E-4</c:v>
                </c:pt>
                <c:pt idx="74" formatCode="General">
                  <c:v>5.1887874206899996E-4</c:v>
                </c:pt>
                <c:pt idx="75" formatCode="General">
                  <c:v>5.8706198447699997E-4</c:v>
                </c:pt>
                <c:pt idx="76" formatCode="General">
                  <c:v>6.6015345831700004E-4</c:v>
                </c:pt>
                <c:pt idx="77" formatCode="General">
                  <c:v>7.3796937759100002E-4</c:v>
                </c:pt>
                <c:pt idx="78" formatCode="General">
                  <c:v>8.2029098025700002E-4</c:v>
                </c:pt>
                <c:pt idx="79" formatCode="General">
                  <c:v>9.0687429538700002E-4</c:v>
                </c:pt>
                <c:pt idx="80" formatCode="General">
                  <c:v>9.974591225149999E-4</c:v>
                </c:pt>
                <c:pt idx="81" formatCode="General">
                  <c:v>1.091776860506E-3</c:v>
                </c:pt>
                <c:pt idx="82" formatCode="General">
                  <c:v>1.1895570125159999E-3</c:v>
                </c:pt>
                <c:pt idx="83" formatCode="General">
                  <c:v>1.2905323424739999E-3</c:v>
                </c:pt>
                <c:pt idx="84" formatCode="General">
                  <c:v>1.3944427624400001E-3</c:v>
                </c:pt>
                <c:pt idx="85" formatCode="General">
                  <c:v>1.5010380930880001E-3</c:v>
                </c:pt>
                <c:pt idx="86" formatCode="General">
                  <c:v>1.6100798693430001E-3</c:v>
                </c:pt>
                <c:pt idx="87" formatCode="General">
                  <c:v>1.721342368874E-3</c:v>
                </c:pt>
                <c:pt idx="88" formatCode="General">
                  <c:v>1.834613031233E-3</c:v>
                </c:pt>
                <c:pt idx="89" formatCode="General">
                  <c:v>1.94969241661E-3</c:v>
                </c:pt>
                <c:pt idx="90" formatCode="General">
                  <c:v>2.0663938305289999E-3</c:v>
                </c:pt>
                <c:pt idx="91" formatCode="General">
                  <c:v>2.1845427177109998E-3</c:v>
                </c:pt>
                <c:pt idx="92" formatCode="General">
                  <c:v>2.3039759066969998E-3</c:v>
                </c:pt>
                <c:pt idx="93" formatCode="General">
                  <c:v>2.4245407678840001E-3</c:v>
                </c:pt>
                <c:pt idx="94" formatCode="General">
                  <c:v>2.5460943315699998E-3</c:v>
                </c:pt>
                <c:pt idx="95" formatCode="General">
                  <c:v>2.6685023995850002E-3</c:v>
                </c:pt>
                <c:pt idx="96" formatCode="General">
                  <c:v>2.7916386737509998E-3</c:v>
                </c:pt>
                <c:pt idx="97" formatCode="General">
                  <c:v>2.9153839163970001E-3</c:v>
                </c:pt>
                <c:pt idx="98" formatCode="General">
                  <c:v>3.0396251521509999E-3</c:v>
                </c:pt>
                <c:pt idx="99" formatCode="General">
                  <c:v>3.1642549157560001E-3</c:v>
                </c:pt>
                <c:pt idx="100" formatCode="General">
                  <c:v>3.2891705474879999E-3</c:v>
                </c:pt>
                <c:pt idx="101" formatCode="General">
                  <c:v>3.414273535506E-3</c:v>
                </c:pt>
                <c:pt idx="102" formatCode="General">
                  <c:v>3.539468902989E-3</c:v>
                </c:pt>
                <c:pt idx="103" formatCode="General">
                  <c:v>3.6646646369559999E-3</c:v>
                </c:pt>
                <c:pt idx="104" formatCode="General">
                  <c:v>3.7897711551429999E-3</c:v>
                </c:pt>
                <c:pt idx="105" formatCode="General">
                  <c:v>3.914700807039E-3</c:v>
                </c:pt>
                <c:pt idx="106" formatCode="General">
                  <c:v>4.039367405127E-3</c:v>
                </c:pt>
                <c:pt idx="107" formatCode="General">
                  <c:v>4.163685782487E-3</c:v>
                </c:pt>
                <c:pt idx="108" formatCode="General">
                  <c:v>4.287571373048E-3</c:v>
                </c:pt>
                <c:pt idx="109" formatCode="General">
                  <c:v>4.4109398110489997E-3</c:v>
                </c:pt>
                <c:pt idx="110" formatCode="General">
                  <c:v>4.5337065465069996E-3</c:v>
                </c:pt>
                <c:pt idx="111" formatCode="General">
                  <c:v>4.6557864738019997E-3</c:v>
                </c:pt>
                <c:pt idx="112" formatCode="General">
                  <c:v>4.7770935707509999E-3</c:v>
                </c:pt>
                <c:pt idx="113" formatCode="General">
                  <c:v>4.8975405458909996E-3</c:v>
                </c:pt>
                <c:pt idx="114" formatCode="General">
                  <c:v>5.0170384919639996E-3</c:v>
                </c:pt>
                <c:pt idx="115" formatCode="General">
                  <c:v>5.1354965439350002E-3</c:v>
                </c:pt>
                <c:pt idx="116" formatCode="General">
                  <c:v>5.2528215401989996E-3</c:v>
                </c:pt>
                <c:pt idx="117" formatCode="General">
                  <c:v>5.3689176859709996E-3</c:v>
                </c:pt>
                <c:pt idx="118" formatCode="General">
                  <c:v>5.4836862182250003E-3</c:v>
                </c:pt>
                <c:pt idx="119" formatCode="General">
                  <c:v>5.5970250719550004E-3</c:v>
                </c:pt>
                <c:pt idx="120" formatCode="General">
                  <c:v>5.7088285479480003E-3</c:v>
                </c:pt>
                <c:pt idx="121" formatCode="General">
                  <c:v>5.8189869827669997E-3</c:v>
                </c:pt>
                <c:pt idx="122" formatCode="General">
                  <c:v>5.9273864221749996E-3</c:v>
                </c:pt>
                <c:pt idx="123" formatCode="General">
                  <c:v>6.0339082998420003E-3</c:v>
                </c:pt>
                <c:pt idx="124" formatCode="General">
                  <c:v>6.1384291238639997E-3</c:v>
                </c:pt>
                <c:pt idx="125" formatCode="General">
                  <c:v>6.240820174414E-3</c:v>
                </c:pt>
                <c:pt idx="126" formatCode="General">
                  <c:v>6.3409472166850002E-3</c:v>
                </c:pt>
                <c:pt idx="127" formatCode="General">
                  <c:v>6.4386702342770002E-3</c:v>
                </c:pt>
                <c:pt idx="128" formatCode="General">
                  <c:v>6.5338431892080001E-3</c:v>
                </c:pt>
                <c:pt idx="129" formatCode="General">
                  <c:v>6.6275537285110002E-3</c:v>
                </c:pt>
                <c:pt idx="130" formatCode="General">
                  <c:v>6.7197650866909998E-3</c:v>
                </c:pt>
                <c:pt idx="131" formatCode="General">
                  <c:v>6.810312535309E-3</c:v>
                </c:pt>
                <c:pt idx="132" formatCode="General">
                  <c:v>6.899229607415E-3</c:v>
                </c:pt>
                <c:pt idx="133" formatCode="General">
                  <c:v>6.9865492228239996E-3</c:v>
                </c:pt>
                <c:pt idx="134" formatCode="General">
                  <c:v>7.0723036810499997E-3</c:v>
                </c:pt>
                <c:pt idx="135" formatCode="General">
                  <c:v>7.1565246572059997E-3</c:v>
                </c:pt>
                <c:pt idx="136" formatCode="General">
                  <c:v>7.2392432003050003E-3</c:v>
                </c:pt>
                <c:pt idx="137" formatCode="General">
                  <c:v>7.3204897336039999E-3</c:v>
                </c:pt>
                <c:pt idx="138" formatCode="General">
                  <c:v>7.4002940567350003E-3</c:v>
                </c:pt>
                <c:pt idx="139" formatCode="General">
                  <c:v>7.4786853493459997E-3</c:v>
                </c:pt>
                <c:pt idx="140" formatCode="General">
                  <c:v>7.5556921760569998E-3</c:v>
                </c:pt>
                <c:pt idx="141" formatCode="General">
                  <c:v>7.6313424925160004E-3</c:v>
                </c:pt>
                <c:pt idx="142" formatCode="General">
                  <c:v>7.7056636524030003E-3</c:v>
                </c:pt>
                <c:pt idx="143" formatCode="General">
                  <c:v>7.7786824152259997E-3</c:v>
                </c:pt>
                <c:pt idx="144" formatCode="General">
                  <c:v>7.8504249547819999E-3</c:v>
                </c:pt>
                <c:pt idx="145" formatCode="General">
                  <c:v>7.9209168681659992E-3</c:v>
                </c:pt>
                <c:pt idx="146" formatCode="General">
                  <c:v>7.9901831852290002E-3</c:v>
                </c:pt>
                <c:pt idx="147" formatCode="General">
                  <c:v>8.0582483784019995E-3</c:v>
                </c:pt>
                <c:pt idx="148" formatCode="General">
                  <c:v>8.1251363727960005E-3</c:v>
                </c:pt>
                <c:pt idx="149" formatCode="General">
                  <c:v>8.1908705565280002E-3</c:v>
                </c:pt>
                <c:pt idx="150" formatCode="General">
                  <c:v>8.2554737912009998E-3</c:v>
                </c:pt>
                <c:pt idx="151" formatCode="General">
                  <c:v>8.3189684224900008E-3</c:v>
                </c:pt>
                <c:pt idx="152" formatCode="General">
                  <c:v>8.3813762907869998E-3</c:v>
                </c:pt>
                <c:pt idx="153" formatCode="General">
                  <c:v>8.4427187418750008E-3</c:v>
                </c:pt>
                <c:pt idx="154" formatCode="General">
                  <c:v>8.5030166375850008E-3</c:v>
                </c:pt>
                <c:pt idx="155" formatCode="General">
                  <c:v>8.5622903664110007E-3</c:v>
                </c:pt>
                <c:pt idx="156" formatCode="General">
                  <c:v>8.6205598540559994E-3</c:v>
                </c:pt>
                <c:pt idx="157" formatCode="General">
                  <c:v>8.6778445738960007E-3</c:v>
                </c:pt>
                <c:pt idx="158" formatCode="General">
                  <c:v>8.7341635573290003E-3</c:v>
                </c:pt>
                <c:pt idx="159" formatCode="General">
                  <c:v>8.7895354040019996E-3</c:v>
                </c:pt>
                <c:pt idx="160" formatCode="General">
                  <c:v>8.8439782918979994E-3</c:v>
                </c:pt>
                <c:pt idx="161" formatCode="General">
                  <c:v>8.8975099872769994E-3</c:v>
                </c:pt>
                <c:pt idx="162" formatCode="General">
                  <c:v>8.9501478544559993E-3</c:v>
                </c:pt>
                <c:pt idx="163" formatCode="General">
                  <c:v>9.0019088654209999E-3</c:v>
                </c:pt>
                <c:pt idx="164" formatCode="General">
                  <c:v>9.0528096092710002E-3</c:v>
                </c:pt>
                <c:pt idx="165" formatCode="General">
                  <c:v>9.1028663014739997E-3</c:v>
                </c:pt>
                <c:pt idx="166" formatCode="General">
                  <c:v>9.1520947929540006E-3</c:v>
                </c:pt>
                <c:pt idx="167" formatCode="General">
                  <c:v>9.2005105789810006E-3</c:v>
                </c:pt>
                <c:pt idx="168" formatCode="General">
                  <c:v>9.2481288078800003E-3</c:v>
                </c:pt>
                <c:pt idx="169" formatCode="General">
                  <c:v>9.2949642895580002E-3</c:v>
                </c:pt>
                <c:pt idx="170" formatCode="General">
                  <c:v>9.3410315038270006E-3</c:v>
                </c:pt>
                <c:pt idx="171" formatCode="General">
                  <c:v>9.3863446085569995E-3</c:v>
                </c:pt>
                <c:pt idx="172" formatCode="General">
                  <c:v>9.4309174476299995E-3</c:v>
                </c:pt>
                <c:pt idx="173" formatCode="General">
                  <c:v>9.4747635587089998E-3</c:v>
                </c:pt>
                <c:pt idx="174" formatCode="General">
                  <c:v>9.5178961808290007E-3</c:v>
                </c:pt>
                <c:pt idx="175" formatCode="General">
                  <c:v>9.5603282618009992E-3</c:v>
                </c:pt>
                <c:pt idx="176" formatCode="General">
                  <c:v>9.6020724654330009E-3</c:v>
                </c:pt>
                <c:pt idx="177" formatCode="General">
                  <c:v>9.6431411785780005E-3</c:v>
                </c:pt>
                <c:pt idx="178" formatCode="General">
                  <c:v>9.6835465180049995E-3</c:v>
                </c:pt>
                <c:pt idx="179" formatCode="General">
                  <c:v>9.7233003370970003E-3</c:v>
                </c:pt>
                <c:pt idx="180" formatCode="General">
                  <c:v>9.7624142323819996E-3</c:v>
                </c:pt>
              </c:numCache>
            </c:numRef>
          </c:yVal>
          <c:smooth val="1"/>
          <c:extLst>
            <c:ext xmlns:c16="http://schemas.microsoft.com/office/drawing/2014/chart" uri="{C3380CC4-5D6E-409C-BE32-E72D297353CC}">
              <c16:uniqueId val="{00000007-E7A9-4AC5-BA99-444990893C02}"/>
            </c:ext>
          </c:extLst>
        </c:ser>
        <c:dLbls>
          <c:showLegendKey val="0"/>
          <c:showVal val="0"/>
          <c:showCatName val="0"/>
          <c:showSerName val="0"/>
          <c:showPercent val="0"/>
          <c:showBubbleSize val="0"/>
        </c:dLbls>
        <c:axId val="427549616"/>
        <c:axId val="427532816"/>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vss=0</c:v>
                      </c:pt>
                    </c:strCache>
                  </c:strRef>
                </c:tx>
                <c:spPr>
                  <a:ln w="19050" cap="rnd">
                    <a:solidFill>
                      <a:schemeClr val="accent1"/>
                    </a:solidFill>
                    <a:round/>
                  </a:ln>
                  <a:effectLst/>
                </c:spPr>
                <c:marker>
                  <c:symbol val="none"/>
                </c:marker>
                <c:xVal>
                  <c:numRef>
                    <c:extLst>
                      <c:ex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c:ext uri="{02D57815-91ED-43cb-92C2-25804820EDAC}">
                        <c15:formulaRef>
                          <c15:sqref>Sheet1!$B$2:$B$182</c15:sqref>
                        </c15:formulaRef>
                      </c:ext>
                    </c:extLst>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8-E7A9-4AC5-BA99-444990893C02}"/>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/M9/D (vss=0.1) X</c:v>
                      </c:pt>
                    </c:strCache>
                  </c:strRef>
                </c:tx>
                <c:spPr>
                  <a:ln w="19050" cap="rnd">
                    <a:solidFill>
                      <a:schemeClr val="accent2"/>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Sheet1!$C$2:$C$182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9-E7A9-4AC5-BA99-444990893C02}"/>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vss=0.1</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Sheet1!$D$2:$D$182</c15:sqref>
                        </c15:formulaRef>
                      </c:ext>
                    </c:extLst>
                    <c:numCache>
                      <c:formatCode>0.00E+00</c:formatCode>
                      <c:ptCount val="181"/>
                      <c:pt idx="0">
                        <c:v>9.9186648188697798E-11</c:v>
                      </c:pt>
                      <c:pt idx="1">
                        <c:v>1.3800545273671599E-10</c:v>
                      </c:pt>
                      <c:pt idx="2">
                        <c:v>1.9226938752927499E-10</c:v>
                      </c:pt>
                      <c:pt idx="3">
                        <c:v>2.6811564169682399E-10</c:v>
                      </c:pt>
                      <c:pt idx="4">
                        <c:v>3.7411477883452698E-10</c:v>
                      </c:pt>
                      <c:pt idx="5">
                        <c:v>5.22232138093319E-10</c:v>
                      </c:pt>
                      <c:pt idx="6">
                        <c:v>7.2916685307413403E-10</c:v>
                      </c:pt>
                      <c:pt idx="7">
                        <c:v>1.0182153706838499E-9</c:v>
                      </c:pt>
                      <c:pt idx="8">
                        <c:v>1.42186255723892E-9</c:v>
                      </c:pt>
                      <c:pt idx="9">
                        <c:v>1.9853805951050502E-9</c:v>
                      </c:pt>
                      <c:pt idx="10">
                        <c:v>2.7718212978431299E-9</c:v>
                      </c:pt>
                      <c:pt idx="11">
                        <c:v>3.8689309755372502E-9</c:v>
                      </c:pt>
                      <c:pt idx="12">
                        <c:v>5.39871131040014E-9</c:v>
                      </c:pt>
                      <c:pt idx="13">
                        <c:v>7.5306112262039402E-9</c:v>
                      </c:pt>
                      <c:pt idx="14">
                        <c:v>1.04996840629833E-8</c:v>
                      </c:pt>
                      <c:pt idx="15">
                        <c:v>1.4631506771992E-8</c:v>
                      </c:pt>
                      <c:pt idx="16">
                        <c:v>2.0376263216366799E-8</c:v>
                      </c:pt>
                      <c:pt idx="17">
                        <c:v>2.83551755668496E-8</c:v>
                      </c:pt>
                      <c:pt idx="18">
                        <c:v>3.9423460953229097E-8</c:v>
                      </c:pt>
                      <c:pt idx="19">
                        <c:v>5.4755225887827098E-8</c:v>
                      </c:pt>
                      <c:pt idx="20">
                        <c:v>7.5957207004816196E-8</c:v>
                      </c:pt>
                      <c:pt idx="21">
                        <c:v>1.05220015953675E-7</c:v>
                      </c:pt>
                      <c:pt idx="22">
                        <c:v>1.45517496348337E-7</c:v>
                      </c:pt>
                      <c:pt idx="23">
                        <c:v>2.0086682924936799E-7</c:v>
                      </c:pt>
                      <c:pt idx="24">
                        <c:v>2.76663911409523E-7</c:v>
                      </c:pt>
                      <c:pt idx="25">
                        <c:v>3.80109938315284E-7</c:v>
                      </c:pt>
                      <c:pt idx="26">
                        <c:v>5.2074558861892002E-7</c:v>
                      </c:pt>
                      <c:pt idx="27">
                        <c:v>7.11108175596818E-7</c:v>
                      </c:pt>
                      <c:pt idx="28">
                        <c:v>9.6752406435429704E-7</c:v>
                      </c:pt>
                      <c:pt idx="29">
                        <c:v>1.3110432103917001E-6</c:v>
                      </c:pt>
                      <c:pt idx="30">
                        <c:v>1.76851499051068E-6</c:v>
                      </c:pt>
                      <c:pt idx="31">
                        <c:v>2.3737954902492699E-6</c:v>
                      </c:pt>
                      <c:pt idx="32">
                        <c:v>3.1690680067420098E-6</c:v>
                      </c:pt>
                      <c:pt idx="33">
                        <c:v>4.2062535819632399E-6</c:v>
                      </c:pt>
                      <c:pt idx="34">
                        <c:v>5.5484901291600896E-6</c:v>
                      </c:pt>
                      <c:pt idx="35">
                        <c:v>7.27166960044599E-6</c:v>
                      </c:pt>
                      <c:pt idx="36">
                        <c:v>9.4660427682582703E-6</c:v>
                      </c:pt>
                      <c:pt idx="37">
                        <c:v>1.2237926904032699E-5</c:v>
                      </c:pt>
                      <c:pt idx="38">
                        <c:v>1.57115750350134E-5</c:v>
                      </c:pt>
                      <c:pt idx="39">
                        <c:v>2.0031275456151299E-5</c:v>
                      </c:pt>
                      <c:pt idx="40">
                        <c:v>2.5363735104104799E-5</c:v>
                      </c:pt>
                      <c:pt idx="41">
                        <c:v>3.1900751424011897E-5</c:v>
                      </c:pt>
                      <c:pt idx="42">
                        <c:v>3.9862091448353697E-5</c:v>
                      </c:pt>
                      <c:pt idx="43">
                        <c:v>4.9498378417766001E-5</c:v>
                      </c:pt>
                      <c:pt idx="44">
                        <c:v>6.1093647645574505E-5</c:v>
                      </c:pt>
                      <c:pt idx="45">
                        <c:v>7.4967094036013706E-5</c:v>
                      </c:pt>
                      <c:pt idx="46">
                        <c:v>9.1473419958998197E-5</c:v>
                      </c:pt>
                      <c:pt idx="47" formatCode="General">
                        <c:v>1.11001135704E-4</c:v>
                      </c:pt>
                      <c:pt idx="48" formatCode="General">
                        <c:v>1.3396819916499999E-4</c:v>
                      </c:pt>
                      <c:pt idx="49" formatCode="General">
                        <c:v>1.60814535505E-4</c:v>
                      </c:pt>
                      <c:pt idx="50" formatCode="General">
                        <c:v>1.9199126425299999E-4</c:v>
                      </c:pt>
                      <c:pt idx="51" formatCode="General">
                        <c:v>2.2794686595E-4</c:v>
                      </c:pt>
                      <c:pt idx="52" formatCode="General">
                        <c:v>2.6911099255999999E-4</c:v>
                      </c:pt>
                      <c:pt idx="53" formatCode="General">
                        <c:v>3.15877081719E-4</c:v>
                      </c:pt>
                      <c:pt idx="54" formatCode="General">
                        <c:v>3.6858527319700001E-4</c:v>
                      </c:pt>
                      <c:pt idx="55" formatCode="General">
                        <c:v>4.2750725552599997E-4</c:v>
                      </c:pt>
                      <c:pt idx="56" formatCode="General">
                        <c:v>4.9283454031399997E-4</c:v>
                      </c:pt>
                      <c:pt idx="57" formatCode="General">
                        <c:v>5.6467128105099995E-4</c:v>
                      </c:pt>
                      <c:pt idx="58" formatCode="General">
                        <c:v>6.4303219388500005E-4</c:v>
                      </c:pt>
                      <c:pt idx="59" formatCode="General">
                        <c:v>7.2784551418900005E-4</c:v>
                      </c:pt>
                      <c:pt idx="60" formatCode="General">
                        <c:v>8.1896035735800005E-4</c:v>
                      </c:pt>
                      <c:pt idx="61" formatCode="General">
                        <c:v>9.1615744244500003E-4</c:v>
                      </c:pt>
                      <c:pt idx="62" formatCode="General">
                        <c:v>1.0191619321749999E-3</c:v>
                      </c:pt>
                      <c:pt idx="63" formatCode="General">
                        <c:v>1.127657140094E-3</c:v>
                      </c:pt>
                      <c:pt idx="64" formatCode="General">
                        <c:v>1.241298012414E-3</c:v>
                      </c:pt>
                      <c:pt idx="65" formatCode="General">
                        <c:v>1.3597235457760001E-3</c:v>
                      </c:pt>
                      <c:pt idx="66" formatCode="General">
                        <c:v>1.4825675893740001E-3</c:v>
                      </c:pt>
                      <c:pt idx="67" formatCode="General">
                        <c:v>1.609467750721E-3</c:v>
                      </c:pt>
                      <c:pt idx="68" formatCode="General">
                        <c:v>1.740072347363E-3</c:v>
                      </c:pt>
                      <c:pt idx="69" formatCode="General">
                        <c:v>1.874045509107E-3</c:v>
                      </c:pt>
                      <c:pt idx="70" formatCode="General">
                        <c:v>2.0110706374950001E-3</c:v>
                      </c:pt>
                      <c:pt idx="71" formatCode="General">
                        <c:v>2.1508524802939999E-3</c:v>
                      </c:pt>
                      <c:pt idx="72" formatCode="General">
                        <c:v>2.293118091269E-3</c:v>
                      </c:pt>
                      <c:pt idx="73" formatCode="General">
                        <c:v>2.4376169319949999E-3</c:v>
                      </c:pt>
                      <c:pt idx="74" formatCode="General">
                        <c:v>2.5841203438509998E-3</c:v>
                      </c:pt>
                      <c:pt idx="75" formatCode="General">
                        <c:v>2.7324205828430002E-3</c:v>
                      </c:pt>
                      <c:pt idx="76" formatCode="General">
                        <c:v>2.882329573188E-3</c:v>
                      </c:pt>
                      <c:pt idx="77" formatCode="General">
                        <c:v>3.0336775012589998E-3</c:v>
                      </c:pt>
                      <c:pt idx="78" formatCode="General">
                        <c:v>3.1863113413069999E-3</c:v>
                      </c:pt>
                      <c:pt idx="79" formatCode="General">
                        <c:v>3.3400933791440002E-3</c:v>
                      </c:pt>
                      <c:pt idx="80" formatCode="General">
                        <c:v>3.4948997795950002E-3</c:v>
                      </c:pt>
                      <c:pt idx="81" formatCode="General">
                        <c:v>3.6506192276350002E-3</c:v>
                      </c:pt>
                      <c:pt idx="82" formatCode="General">
                        <c:v>3.807151661091E-3</c:v>
                      </c:pt>
                      <c:pt idx="83" formatCode="General">
                        <c:v>3.9644071039140003E-3</c:v>
                      </c:pt>
                      <c:pt idx="84" formatCode="General">
                        <c:v>4.122304602719E-3</c:v>
                      </c:pt>
                      <c:pt idx="85" formatCode="General">
                        <c:v>4.2807712649510004E-3</c:v>
                      </c:pt>
                      <c:pt idx="86" formatCode="General">
                        <c:v>4.4397413941820001E-3</c:v>
                      </c:pt>
                      <c:pt idx="87" formatCode="General">
                        <c:v>4.5991557163550002E-3</c:v>
                      </c:pt>
                      <c:pt idx="88" formatCode="General">
                        <c:v>4.7589606898350003E-3</c:v>
                      </c:pt>
                      <c:pt idx="89" formatCode="General">
                        <c:v>4.9191078918E-3</c:v>
                      </c:pt>
                      <c:pt idx="90" formatCode="General">
                        <c:v>5.0795534735260002E-3</c:v>
                      </c:pt>
                      <c:pt idx="91" formatCode="General">
                        <c:v>5.2402576774100004E-3</c:v>
                      </c:pt>
                      <c:pt idx="92" formatCode="General">
                        <c:v>5.4011844090149997E-3</c:v>
                      </c:pt>
                      <c:pt idx="93" formatCode="General">
                        <c:v>5.562300857935E-3</c:v>
                      </c:pt>
                      <c:pt idx="94" formatCode="General">
                        <c:v>5.7235771618390002E-3</c:v>
                      </c:pt>
                      <c:pt idx="95" formatCode="General">
                        <c:v>5.8849861086210003E-3</c:v>
                      </c:pt>
                      <c:pt idx="96" formatCode="General">
                        <c:v>6.0465028721100001E-3</c:v>
                      </c:pt>
                      <c:pt idx="97" formatCode="General">
                        <c:v>6.208104777309E-3</c:v>
                      </c:pt>
                      <c:pt idx="98" formatCode="General">
                        <c:v>6.3697710915930003E-3</c:v>
                      </c:pt>
                      <c:pt idx="99" formatCode="General">
                        <c:v>6.531482838739E-3</c:v>
                      </c:pt>
                      <c:pt idx="100" formatCode="General">
                        <c:v>6.6932226330290003E-3</c:v>
                      </c:pt>
                      <c:pt idx="101" formatCode="General">
                        <c:v>6.8549745310060002E-3</c:v>
                      </c:pt>
                      <c:pt idx="102" formatCode="General">
                        <c:v>7.01672389878E-3</c:v>
                      </c:pt>
                      <c:pt idx="103" formatCode="General">
                        <c:v>7.1784572930439997E-3</c:v>
                      </c:pt>
                      <c:pt idx="104" formatCode="General">
                        <c:v>7.3401623541800003E-3</c:v>
                      </c:pt>
                      <c:pt idx="105" formatCode="General">
                        <c:v>7.5018277100539999E-3</c:v>
                      </c:pt>
                      <c:pt idx="106" formatCode="General">
                        <c:v>7.6634428892740003E-3</c:v>
                      </c:pt>
                      <c:pt idx="107" formatCode="General">
                        <c:v>7.8249982428450007E-3</c:v>
                      </c:pt>
                      <c:pt idx="108" formatCode="General">
                        <c:v>7.98648487327E-3</c:v>
                      </c:pt>
                      <c:pt idx="109" formatCode="General">
                        <c:v>8.1478945702889993E-3</c:v>
                      </c:pt>
                      <c:pt idx="110" formatCode="General">
                        <c:v>8.3092197525360002E-3</c:v>
                      </c:pt>
                      <c:pt idx="111" formatCode="General">
                        <c:v>8.4704534144759997E-3</c:v>
                      </c:pt>
                      <c:pt idx="112" formatCode="General">
                        <c:v>8.6315890780839996E-3</c:v>
                      </c:pt>
                      <c:pt idx="113" formatCode="General">
                        <c:v>8.7926207487650006E-3</c:v>
                      </c:pt>
                      <c:pt idx="114" formatCode="General">
                        <c:v>8.9535428750880004E-3</c:v>
                      </c:pt>
                      <c:pt idx="115" formatCode="General">
                        <c:v>9.1143503119630008E-3</c:v>
                      </c:pt>
                      <c:pt idx="116" formatCode="General">
                        <c:v>9.2750382869169999E-3</c:v>
                      </c:pt>
                      <c:pt idx="117" formatCode="General">
                        <c:v>9.4356023691739999E-3</c:v>
                      </c:pt>
                      <c:pt idx="118" formatCode="General">
                        <c:v>9.5960384412759996E-3</c:v>
                      </c:pt>
                      <c:pt idx="119" formatCode="General">
                        <c:v>9.7563426730039992E-3</c:v>
                      </c:pt>
                      <c:pt idx="120" formatCode="General">
                        <c:v>9.9165114973989998E-3</c:v>
                      </c:pt>
                      <c:pt idx="121" formatCode="General">
                        <c:v>1.0076541588683E-2</c:v>
                      </c:pt>
                      <c:pt idx="122" formatCode="General">
                        <c:v>1.0236429841920001E-2</c:v>
                      </c:pt>
                      <c:pt idx="123" formatCode="General">
                        <c:v>1.0396173354262E-2</c:v>
                      </c:pt>
                      <c:pt idx="124" formatCode="General">
                        <c:v>1.0555769407645001E-2</c:v>
                      </c:pt>
                      <c:pt idx="125" formatCode="General">
                        <c:v>1.071521545281E-2</c:v>
                      </c:pt>
                      <c:pt idx="126" formatCode="General">
                        <c:v>1.0874509094540999E-2</c:v>
                      </c:pt>
                      <c:pt idx="127" formatCode="General">
                        <c:v>1.1033648078018E-2</c:v>
                      </c:pt>
                      <c:pt idx="128" formatCode="General">
                        <c:v>1.1192630276194E-2</c:v>
                      </c:pt>
                      <c:pt idx="129" formatCode="General">
                        <c:v>1.1351453678114E-2</c:v>
                      </c:pt>
                      <c:pt idx="130" formatCode="General">
                        <c:v>1.1510116378096E-2</c:v>
                      </c:pt>
                      <c:pt idx="131" formatCode="General">
                        <c:v>1.1668616565718E-2</c:v>
                      </c:pt>
                      <c:pt idx="132" formatCode="General">
                        <c:v>1.1826952516525E-2</c:v>
                      </c:pt>
                      <c:pt idx="133" formatCode="General">
                        <c:v>1.1985122583434E-2</c:v>
                      </c:pt>
                      <c:pt idx="134" formatCode="General">
                        <c:v>1.2143125188743E-2</c:v>
                      </c:pt>
                      <c:pt idx="135" formatCode="General">
                        <c:v>1.2300958816731E-2</c:v>
                      </c:pt>
                      <c:pt idx="136" formatCode="General">
                        <c:v>1.2458622006784E-2</c:v>
                      </c:pt>
                      <c:pt idx="137" formatCode="General">
                        <c:v>1.2616113347017999E-2</c:v>
                      </c:pt>
                      <c:pt idx="138" formatCode="General">
                        <c:v>1.2773431468355001E-2</c:v>
                      </c:pt>
                      <c:pt idx="139" formatCode="General">
                        <c:v>1.2930575039019E-2</c:v>
                      </c:pt>
                      <c:pt idx="140" formatCode="General">
                        <c:v>1.3087542759422E-2</c:v>
                      </c:pt>
                      <c:pt idx="141" formatCode="General">
                        <c:v>1.3244333357411001E-2</c:v>
                      </c:pt>
                      <c:pt idx="142" formatCode="General">
                        <c:v>1.3400945583851E-2</c:v>
                      </c:pt>
                      <c:pt idx="143" formatCode="General">
                        <c:v>1.3557378208511999E-2</c:v>
                      </c:pt>
                      <c:pt idx="144" formatCode="General">
                        <c:v>1.3713630016242E-2</c:v>
                      </c:pt>
                      <c:pt idx="145" formatCode="General">
                        <c:v>1.3869699803411999E-2</c:v>
                      </c:pt>
                      <c:pt idx="146" formatCode="General">
                        <c:v>1.4025586374596E-2</c:v>
                      </c:pt>
                      <c:pt idx="147" formatCode="General">
                        <c:v>1.4181288539483999E-2</c:v>
                      </c:pt>
                      <c:pt idx="148" formatCode="General">
                        <c:v>1.4336805110004E-2</c:v>
                      </c:pt>
                      <c:pt idx="149" formatCode="General">
                        <c:v>1.4492134897640001E-2</c:v>
                      </c:pt>
                      <c:pt idx="150" formatCode="General">
                        <c:v>1.4647276710923E-2</c:v>
                      </c:pt>
                      <c:pt idx="151" formatCode="General">
                        <c:v>1.4802229353100001E-2</c:v>
                      </c:pt>
                      <c:pt idx="152" formatCode="General">
                        <c:v>1.4956991619948E-2</c:v>
                      </c:pt>
                      <c:pt idx="153" formatCode="General">
                        <c:v>1.5111562297735E-2</c:v>
                      </c:pt>
                      <c:pt idx="154" formatCode="General">
                        <c:v>1.5265940161312001E-2</c:v>
                      </c:pt>
                      <c:pt idx="155" formatCode="General">
                        <c:v>1.5420123972326E-2</c:v>
                      </c:pt>
                      <c:pt idx="156" formatCode="General">
                        <c:v>1.5574112477549E-2</c:v>
                      </c:pt>
                      <c:pt idx="157" formatCode="General">
                        <c:v>1.5727904407308001E-2</c:v>
                      </c:pt>
                      <c:pt idx="158" formatCode="General">
                        <c:v>1.5881498474009999E-2</c:v>
                      </c:pt>
                      <c:pt idx="159" formatCode="General">
                        <c:v>1.6034893370763002E-2</c:v>
                      </c:pt>
                      <c:pt idx="160" formatCode="General">
                        <c:v>1.6188087770071E-2</c:v>
                      </c:pt>
                      <c:pt idx="161" formatCode="General">
                        <c:v>1.6341080322605998E-2</c:v>
                      </c:pt>
                      <c:pt idx="162" formatCode="General">
                        <c:v>1.6493869656055999E-2</c:v>
                      </c:pt>
                      <c:pt idx="163" formatCode="General">
                        <c:v>1.6646454374025E-2</c:v>
                      </c:pt>
                      <c:pt idx="164" formatCode="General">
                        <c:v>1.6798833055005E-2</c:v>
                      </c:pt>
                      <c:pt idx="165" formatCode="General">
                        <c:v>1.6951004251391E-2</c:v>
                      </c:pt>
                      <c:pt idx="166" formatCode="General">
                        <c:v>1.7102966488552002E-2</c:v>
                      </c:pt>
                      <c:pt idx="167" formatCode="General">
                        <c:v>1.7254718263943002E-2</c:v>
                      </c:pt>
                      <c:pt idx="168" formatCode="General">
                        <c:v>1.7406258046264E-2</c:v>
                      </c:pt>
                      <c:pt idx="169" formatCode="General">
                        <c:v>1.7557584274647001E-2</c:v>
                      </c:pt>
                      <c:pt idx="170" formatCode="General">
                        <c:v>1.7708695357888E-2</c:v>
                      </c:pt>
                      <c:pt idx="171" formatCode="General">
                        <c:v>1.7859589673704001E-2</c:v>
                      </c:pt>
                      <c:pt idx="172" formatCode="General">
                        <c:v>1.8010265568018002E-2</c:v>
                      </c:pt>
                      <c:pt idx="173" formatCode="General">
                        <c:v>1.8160721354271998E-2</c:v>
                      </c:pt>
                      <c:pt idx="174" formatCode="General">
                        <c:v>1.8310955312762001E-2</c:v>
                      </c:pt>
                      <c:pt idx="175" formatCode="General">
                        <c:v>1.8460965689988999E-2</c:v>
                      </c:pt>
                      <c:pt idx="176" formatCode="General">
                        <c:v>1.861075069804E-2</c:v>
                      </c:pt>
                      <c:pt idx="177" formatCode="General">
                        <c:v>1.8760308513968999E-2</c:v>
                      </c:pt>
                      <c:pt idx="178" formatCode="General">
                        <c:v>1.8909637279207001E-2</c:v>
                      </c:pt>
                      <c:pt idx="179" formatCode="General">
                        <c:v>1.9058735098973E-2</c:v>
                      </c:pt>
                      <c:pt idx="180" formatCode="General">
                        <c:v>1.9207600041704E-2</c:v>
                      </c:pt>
                    </c:numCache>
                  </c:numRef>
                </c:yVal>
                <c:smooth val="1"/>
                <c:extLst xmlns:c15="http://schemas.microsoft.com/office/drawing/2012/chart">
                  <c:ext xmlns:c16="http://schemas.microsoft.com/office/drawing/2014/chart" uri="{C3380CC4-5D6E-409C-BE32-E72D297353CC}">
                    <c16:uniqueId val="{0000000A-E7A9-4AC5-BA99-444990893C02}"/>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/M9/D (vss=0.2) X</c:v>
                      </c:pt>
                    </c:strCache>
                  </c:strRef>
                </c:tx>
                <c:spPr>
                  <a:ln w="19050" cap="rnd">
                    <a:solidFill>
                      <a:schemeClr val="accent4"/>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Sheet1!$E$2:$E$182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B-E7A9-4AC5-BA99-444990893C02}"/>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vss=0.2</c:v>
                      </c:pt>
                    </c:strCache>
                  </c:strRef>
                </c:tx>
                <c:spPr>
                  <a:ln w="19050" cap="rnd">
                    <a:solidFill>
                      <a:schemeClr val="accent5"/>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Sheet1!$F$2:$F$182</c15:sqref>
                        </c15:formulaRef>
                      </c:ext>
                    </c:extLst>
                    <c:numCache>
                      <c:formatCode>0.00E+00</c:formatCode>
                      <c:ptCount val="181"/>
                      <c:pt idx="0">
                        <c:v>9.4170380814132106E-11</c:v>
                      </c:pt>
                      <c:pt idx="1">
                        <c:v>1.31029895717565E-10</c:v>
                      </c:pt>
                      <c:pt idx="2">
                        <c:v>1.825544060519E-10</c:v>
                      </c:pt>
                      <c:pt idx="3">
                        <c:v>2.5457093260775097E-10</c:v>
                      </c:pt>
                      <c:pt idx="4">
                        <c:v>3.5521685253675999E-10</c:v>
                      </c:pt>
                      <c:pt idx="5">
                        <c:v>4.9585270422356005E-10</c:v>
                      </c:pt>
                      <c:pt idx="6">
                        <c:v>6.9233353935485204E-10</c:v>
                      </c:pt>
                      <c:pt idx="7">
                        <c:v>9.667783023519391E-10</c:v>
                      </c:pt>
                      <c:pt idx="8">
                        <c:v>1.35003010232301E-9</c:v>
                      </c:pt>
                      <c:pt idx="9">
                        <c:v>1.88507349802414E-9</c:v>
                      </c:pt>
                      <c:pt idx="10">
                        <c:v>2.63177507767363E-9</c:v>
                      </c:pt>
                      <c:pt idx="11">
                        <c:v>3.6734499789697398E-9</c:v>
                      </c:pt>
                      <c:pt idx="12">
                        <c:v>5.1259416940851196E-9</c:v>
                      </c:pt>
                      <c:pt idx="13">
                        <c:v>7.1501511352674696E-9</c:v>
                      </c:pt>
                      <c:pt idx="14">
                        <c:v>9.9692831515074092E-9</c:v>
                      </c:pt>
                      <c:pt idx="15">
                        <c:v>1.38925186139137E-8</c:v>
                      </c:pt>
                      <c:pt idx="16">
                        <c:v>1.93473964182421E-8</c:v>
                      </c:pt>
                      <c:pt idx="17">
                        <c:v>2.6923934481582302E-8</c:v>
                      </c:pt>
                      <c:pt idx="18">
                        <c:v>3.7434465503878502E-8</c:v>
                      </c:pt>
                      <c:pt idx="19">
                        <c:v>5.1994341997733703E-8</c:v>
                      </c:pt>
                      <c:pt idx="20">
                        <c:v>7.2130094443027806E-8</c:v>
                      </c:pt>
                      <c:pt idx="21">
                        <c:v>9.9923300779120298E-8</c:v>
                      </c:pt>
                      <c:pt idx="22">
                        <c:v>1.3820029680989399E-7</c:v>
                      </c:pt>
                      <c:pt idx="23">
                        <c:v>1.9077981164105499E-7</c:v>
                      </c:pt>
                      <c:pt idx="24">
                        <c:v>2.6279244421006498E-7</c:v>
                      </c:pt>
                      <c:pt idx="25">
                        <c:v>3.6108728653646701E-7</c:v>
                      </c:pt>
                      <c:pt idx="26">
                        <c:v>4.9474150777358196E-7</c:v>
                      </c:pt>
                      <c:pt idx="27">
                        <c:v>6.7568781492703097E-7</c:v>
                      </c:pt>
                      <c:pt idx="28">
                        <c:v>9.1947188314390795E-7</c:v>
                      </c:pt>
                      <c:pt idx="29">
                        <c:v>1.2461467679482E-6</c:v>
                      </c:pt>
                      <c:pt idx="30">
                        <c:v>1.68130408743203E-6</c:v>
                      </c:pt>
                      <c:pt idx="31">
                        <c:v>2.2572332522905798E-6</c:v>
                      </c:pt>
                      <c:pt idx="32">
                        <c:v>3.01419204478962E-6</c:v>
                      </c:pt>
                      <c:pt idx="33">
                        <c:v>4.0017671322535603E-6</c:v>
                      </c:pt>
                      <c:pt idx="34">
                        <c:v>5.28030475954677E-6</c:v>
                      </c:pt>
                      <c:pt idx="35">
                        <c:v>6.9224023055087299E-6</c:v>
                      </c:pt>
                      <c:pt idx="36">
                        <c:v>9.0144708207615303E-6</c:v>
                      </c:pt>
                      <c:pt idx="37">
                        <c:v>1.1658403725288E-5</c:v>
                      </c:pt>
                      <c:pt idx="38">
                        <c:v>1.49734100756751E-5</c:v>
                      </c:pt>
                      <c:pt idx="39">
                        <c:v>1.9098081605613901E-5</c:v>
                      </c:pt>
                      <c:pt idx="40">
                        <c:v>2.41927497867371E-5</c:v>
                      </c:pt>
                      <c:pt idx="41">
                        <c:v>3.04421436663401E-5</c:v>
                      </c:pt>
                      <c:pt idx="42">
                        <c:v>3.8058277835512999E-5</c:v>
                      </c:pt>
                      <c:pt idx="43">
                        <c:v>4.7283386236526101E-5</c:v>
                      </c:pt>
                      <c:pt idx="44">
                        <c:v>5.8392582691423703E-5</c:v>
                      </c:pt>
                      <c:pt idx="45">
                        <c:v>7.1695791127360803E-5</c:v>
                      </c:pt>
                      <c:pt idx="46">
                        <c:v>8.7538372156873001E-5</c:v>
                      </c:pt>
                      <c:pt idx="47" formatCode="General">
                        <c:v>1.06299808228E-4</c:v>
                      </c:pt>
                      <c:pt idx="48" formatCode="General">
                        <c:v>1.28389830064E-4</c:v>
                      </c:pt>
                      <c:pt idx="49" formatCode="General">
                        <c:v>1.5424150210099999E-4</c:v>
                      </c:pt>
                      <c:pt idx="50" formatCode="General">
                        <c:v>1.84301049776E-4</c:v>
                      </c:pt>
                      <c:pt idx="51" formatCode="General">
                        <c:v>2.19014596835E-4</c:v>
                      </c:pt>
                      <c:pt idx="52" formatCode="General">
                        <c:v>2.5881244152400001E-4</c:v>
                      </c:pt>
                      <c:pt idx="53" formatCode="General">
                        <c:v>3.0409195822700001E-4</c:v>
                      </c:pt>
                      <c:pt idx="54" formatCode="General">
                        <c:v>3.55200566705E-4</c:v>
                      </c:pt>
                      <c:pt idx="55" formatCode="General">
                        <c:v>4.1242037176200002E-4</c:v>
                      </c:pt>
                      <c:pt idx="56" formatCode="General">
                        <c:v>4.7595598415000001E-4</c:v>
                      </c:pt>
                      <c:pt idx="57" formatCode="General">
                        <c:v>5.4592668971899998E-4</c:v>
                      </c:pt>
                      <c:pt idx="58" formatCode="General">
                        <c:v>6.2236360122300001E-4</c:v>
                      </c:pt>
                      <c:pt idx="59" formatCode="General">
                        <c:v>7.0521181444099996E-4</c:v>
                      </c:pt>
                      <c:pt idx="60" formatCode="General">
                        <c:v>7.9433701938099995E-4</c:v>
                      </c:pt>
                      <c:pt idx="61" formatCode="General">
                        <c:v>8.8953558888099995E-4</c:v>
                      </c:pt>
                      <c:pt idx="62" formatCode="General">
                        <c:v>9.9054693647499989E-4</c:v>
                      </c:pt>
                      <c:pt idx="63" formatCode="General">
                        <c:v>1.097066906728E-3</c:v>
                      </c:pt>
                      <c:pt idx="64" formatCode="General">
                        <c:v>1.2087610966460001E-3</c:v>
                      </c:pt>
                      <c:pt idx="65" formatCode="General">
                        <c:v>1.325277245939E-3</c:v>
                      </c:pt>
                      <c:pt idx="66" formatCode="General">
                        <c:v>1.446256114002E-3</c:v>
                      </c:pt>
                      <c:pt idx="67" formatCode="General">
                        <c:v>1.571340531129E-3</c:v>
                      </c:pt>
                      <c:pt idx="68" formatCode="General">
                        <c:v>1.700182537526E-3</c:v>
                      </c:pt>
                      <c:pt idx="69" formatCode="General">
                        <c:v>1.832448691239E-3</c:v>
                      </c:pt>
                      <c:pt idx="70" formatCode="General">
                        <c:v>1.9678237341790002E-3</c:v>
                      </c:pt>
                      <c:pt idx="71" formatCode="General">
                        <c:v>2.1060128621309998E-3</c:v>
                      </c:pt>
                      <c:pt idx="72" formatCode="General">
                        <c:v>2.2467428618459999E-3</c:v>
                      </c:pt>
                      <c:pt idx="73" formatCode="General">
                        <c:v>2.3897623684689998E-3</c:v>
                      </c:pt>
                      <c:pt idx="74" formatCode="General">
                        <c:v>2.5348414705479998E-3</c:v>
                      </c:pt>
                      <c:pt idx="75" formatCode="General">
                        <c:v>2.681770856095E-3</c:v>
                      </c:pt>
                      <c:pt idx="76" formatCode="General">
                        <c:v>2.8303606574429999E-3</c:v>
                      </c:pt>
                      <c:pt idx="77" formatCode="General">
                        <c:v>2.980439118834E-3</c:v>
                      </c:pt>
                      <c:pt idx="78" formatCode="General">
                        <c:v>3.131851180632E-3</c:v>
                      </c:pt>
                      <c:pt idx="79" formatCode="General">
                        <c:v>3.284457048733E-3</c:v>
                      </c:pt>
                      <c:pt idx="80" formatCode="General">
                        <c:v>3.4381307972110001E-3</c:v>
                      </c:pt>
                      <c:pt idx="81" formatCode="General">
                        <c:v>3.5927590360530001E-3</c:v>
                      </c:pt>
                      <c:pt idx="82" formatCode="General">
                        <c:v>3.7482396635560001E-3</c:v>
                      </c:pt>
                      <c:pt idx="83" formatCode="General">
                        <c:v>3.904480713798E-3</c:v>
                      </c:pt>
                      <c:pt idx="84" formatCode="General">
                        <c:v>4.0613993030520004E-3</c:v>
                      </c:pt>
                      <c:pt idx="85" formatCode="General">
                        <c:v>4.2189206744630003E-3</c:v>
                      </c:pt>
                      <c:pt idx="86" formatCode="General">
                        <c:v>4.376977337271E-3</c:v>
                      </c:pt>
                      <c:pt idx="87" formatCode="General">
                        <c:v>4.5355082949879999E-3</c:v>
                      </c:pt>
                      <c:pt idx="88" formatCode="General">
                        <c:v>4.6944583559160001E-3</c:v>
                      </c:pt>
                      <c:pt idx="89" formatCode="General">
                        <c:v>4.853777518896E-3</c:v>
                      </c:pt>
                      <c:pt idx="90" formatCode="General">
                        <c:v>5.0134204271610004E-3</c:v>
                      </c:pt>
                      <c:pt idx="91" formatCode="General">
                        <c:v>5.173345883361E-3</c:v>
                      </c:pt>
                      <c:pt idx="92" formatCode="General">
                        <c:v>5.3335164192209999E-3</c:v>
                      </c:pt>
                      <c:pt idx="93" formatCode="General">
                        <c:v>5.4938979137880003E-3</c:v>
                      </c:pt>
                      <c:pt idx="94" formatCode="General">
                        <c:v>5.6544592547029997E-3</c:v>
                      </c:pt>
                      <c:pt idx="95" formatCode="General">
                        <c:v>5.8151720375280002E-3</c:v>
                      </c:pt>
                      <c:pt idx="96" formatCode="General">
                        <c:v>5.9760102986099999E-3</c:v>
                      </c:pt>
                      <c:pt idx="97" formatCode="General">
                        <c:v>6.1369502775280001E-3</c:v>
                      </c:pt>
                      <c:pt idx="98" formatCode="General">
                        <c:v>6.297970205554E-3</c:v>
                      </c:pt>
                      <c:pt idx="99" formatCode="General">
                        <c:v>6.4590501170400001E-3</c:v>
                      </c:pt>
                      <c:pt idx="100" formatCode="General">
                        <c:v>6.6201716809680001E-3</c:v>
                      </c:pt>
                      <c:pt idx="101" formatCode="General">
                        <c:v>6.7813180502709998E-3</c:v>
                      </c:pt>
                      <c:pt idx="102" formatCode="General">
                        <c:v>6.9424737268100004E-3</c:v>
                      </c:pt>
                      <c:pt idx="103" formatCode="General">
                        <c:v>7.103624440176E-3</c:v>
                      </c:pt>
                      <c:pt idx="104" formatCode="General">
                        <c:v>7.2647570386910002E-3</c:v>
                      </c:pt>
                      <c:pt idx="105" formatCode="General">
                        <c:v>7.4258593912120002E-3</c:v>
                      </c:pt>
                      <c:pt idx="106" formatCode="General">
                        <c:v>7.5869202985090001E-3</c:v>
                      </c:pt>
                      <c:pt idx="107" formatCode="General">
                        <c:v>7.7479294131260002E-3</c:v>
                      </c:pt>
                      <c:pt idx="108" formatCode="General">
                        <c:v>7.9088771668000008E-3</c:v>
                      </c:pt>
                      <c:pt idx="109" formatCode="General">
                        <c:v>8.0697547046069996E-3</c:v>
                      </c:pt>
                      <c:pt idx="110" formatCode="General">
                        <c:v>8.2305538251099992E-3</c:v>
                      </c:pt>
                      <c:pt idx="111" formatCode="General">
                        <c:v>8.3912669258749996E-3</c:v>
                      </c:pt>
                      <c:pt idx="112" formatCode="General">
                        <c:v>8.5518869538009998E-3</c:v>
                      </c:pt>
                      <c:pt idx="113" formatCode="General">
                        <c:v>8.7124073597700004E-3</c:v>
                      </c:pt>
                      <c:pt idx="114" formatCode="General">
                        <c:v>8.8728220571740006E-3</c:v>
                      </c:pt>
                      <c:pt idx="115" formatCode="General">
                        <c:v>9.0331253839589995E-3</c:v>
                      </c:pt>
                      <c:pt idx="116" formatCode="General">
                        <c:v>9.1933120678139996E-3</c:v>
                      </c:pt>
                      <c:pt idx="117" formatCode="General">
                        <c:v>9.3533771942330007E-3</c:v>
                      </c:pt>
                      <c:pt idx="118" formatCode="General">
                        <c:v>9.5133161771670006E-3</c:v>
                      </c:pt>
                      <c:pt idx="119" formatCode="General">
                        <c:v>9.6731247320240004E-3</c:v>
                      </c:pt>
                      <c:pt idx="120" formatCode="General">
                        <c:v>9.8327988508159995E-3</c:v>
                      </c:pt>
                      <c:pt idx="121" formatCode="General">
                        <c:v>9.9923347792510008E-3</c:v>
                      </c:pt>
                      <c:pt idx="122" formatCode="General">
                        <c:v>1.0151728995605E-2</c:v>
                      </c:pt>
                      <c:pt idx="123" formatCode="General">
                        <c:v>1.0310978191215001E-2</c:v>
                      </c:pt>
                      <c:pt idx="124" formatCode="General">
                        <c:v>1.0470079252457E-2</c:v>
                      </c:pt>
                      <c:pt idx="125" formatCode="General">
                        <c:v>1.0629029244091001E-2</c:v>
                      </c:pt>
                      <c:pt idx="126" formatCode="General">
                        <c:v>1.0787825393841001E-2</c:v>
                      </c:pt>
                      <c:pt idx="127" formatCode="General">
                        <c:v>1.094646507813E-2</c:v>
                      </c:pt>
                      <c:pt idx="128" formatCode="General">
                        <c:v>1.1104945808859E-2</c:v>
                      </c:pt>
                      <c:pt idx="129" formatCode="General">
                        <c:v>1.1263265221157E-2</c:v>
                      </c:pt>
                      <c:pt idx="130" formatCode="General">
                        <c:v>1.1421421062017E-2</c:v>
                      </c:pt>
                      <c:pt idx="131" formatCode="General">
                        <c:v>1.157941117976E-2</c:v>
                      </c:pt>
                      <c:pt idx="132" formatCode="General">
                        <c:v>1.1737233514244E-2</c:v>
                      </c:pt>
                      <c:pt idx="133" formatCode="General">
                        <c:v>1.1894886087774E-2</c:v>
                      </c:pt>
                      <c:pt idx="134" formatCode="General">
                        <c:v>1.2052366996664E-2</c:v>
                      </c:pt>
                      <c:pt idx="135" formatCode="General">
                        <c:v>1.2209674403375999E-2</c:v>
                      </c:pt>
                      <c:pt idx="136" formatCode="General">
                        <c:v>1.2366806529227E-2</c:v>
                      </c:pt>
                      <c:pt idx="137" formatCode="General">
                        <c:v>1.2523761647588999E-2</c:v>
                      </c:pt>
                      <c:pt idx="138" formatCode="General">
                        <c:v>1.2680538077567E-2</c:v>
                      </c:pt>
                      <c:pt idx="139" formatCode="General">
                        <c:v>1.2837134178109E-2</c:v>
                      </c:pt>
                      <c:pt idx="140" formatCode="General">
                        <c:v>1.2993548342516001E-2</c:v>
                      </c:pt>
                      <c:pt idx="141" formatCode="General">
                        <c:v>1.3149778993324999E-2</c:v>
                      </c:pt>
                      <c:pt idx="142" formatCode="General">
                        <c:v>1.3305824577543E-2</c:v>
                      </c:pt>
                      <c:pt idx="143" formatCode="General">
                        <c:v>1.3461683562187E-2</c:v>
                      </c:pt>
                      <c:pt idx="144" formatCode="General">
                        <c:v>1.3617354430134E-2</c:v>
                      </c:pt>
                      <c:pt idx="145" formatCode="General">
                        <c:v>1.3772835676232E-2</c:v>
                      </c:pt>
                      <c:pt idx="146" formatCode="General">
                        <c:v>1.3928125803676E-2</c:v>
                      </c:pt>
                      <c:pt idx="147" formatCode="General">
                        <c:v>1.4083223320606001E-2</c:v>
                      </c:pt>
                      <c:pt idx="148" formatCode="General">
                        <c:v>1.4238126736938E-2</c:v>
                      </c:pt>
                      <c:pt idx="149" formatCode="General">
                        <c:v>1.4392834561382E-2</c:v>
                      </c:pt>
                      <c:pt idx="150" formatCode="General">
                        <c:v>1.4547345298655E-2</c:v>
                      </c:pt>
                      <c:pt idx="151" formatCode="General">
                        <c:v>1.4701657446866001E-2</c:v>
                      </c:pt>
                      <c:pt idx="152" formatCode="General">
                        <c:v>1.4855769495055999E-2</c:v>
                      </c:pt>
                      <c:pt idx="153" formatCode="General">
                        <c:v>1.5009679920891E-2</c:v>
                      </c:pt>
                      <c:pt idx="154" formatCode="General">
                        <c:v>1.5163387188492E-2</c:v>
                      </c:pt>
                      <c:pt idx="155" formatCode="General">
                        <c:v>1.5316889746384999E-2</c:v>
                      </c:pt>
                      <c:pt idx="156" formatCode="General">
                        <c:v>1.5470186025578E-2</c:v>
                      </c:pt>
                      <c:pt idx="157" formatCode="General">
                        <c:v>1.5623274437738E-2</c:v>
                      </c:pt>
                      <c:pt idx="158" formatCode="General">
                        <c:v>1.5776153373468001E-2</c:v>
                      </c:pt>
                      <c:pt idx="159" formatCode="General">
                        <c:v>1.5928821200683001E-2</c:v>
                      </c:pt>
                      <c:pt idx="160" formatCode="General">
                        <c:v>1.6081276263060999E-2</c:v>
                      </c:pt>
                      <c:pt idx="161" formatCode="General">
                        <c:v>1.6233516878583001E-2</c:v>
                      </c:pt>
                      <c:pt idx="162" formatCode="General">
                        <c:v>1.6385541338130999E-2</c:v>
                      </c:pt>
                      <c:pt idx="163" formatCode="General">
                        <c:v>1.6537347904167998E-2</c:v>
                      </c:pt>
                      <c:pt idx="164" formatCode="General">
                        <c:v>1.6688934809462999E-2</c:v>
                      </c:pt>
                      <c:pt idx="165" formatCode="General">
                        <c:v>1.6840300255883001E-2</c:v>
                      </c:pt>
                      <c:pt idx="166" formatCode="General">
                        <c:v>1.6991442413230001E-2</c:v>
                      </c:pt>
                      <c:pt idx="167" formatCode="General">
                        <c:v>1.7142359418124999E-2</c:v>
                      </c:pt>
                      <c:pt idx="168" formatCode="General">
                        <c:v>1.7293049372935999E-2</c:v>
                      </c:pt>
                      <c:pt idx="169" formatCode="General">
                        <c:v>1.7443510344740999E-2</c:v>
                      </c:pt>
                      <c:pt idx="170" formatCode="General">
                        <c:v>1.7593740364326999E-2</c:v>
                      </c:pt>
                      <c:pt idx="171" formatCode="General">
                        <c:v>1.7743737425225E-2</c:v>
                      </c:pt>
                      <c:pt idx="172" formatCode="General">
                        <c:v>1.7893499482763999E-2</c:v>
                      </c:pt>
                      <c:pt idx="173" formatCode="General">
                        <c:v>1.8043024453156E-2</c:v>
                      </c:pt>
                      <c:pt idx="174" formatCode="General">
                        <c:v>1.8192310212605999E-2</c:v>
                      </c:pt>
                      <c:pt idx="175" formatCode="General">
                        <c:v>1.8341354596433001E-2</c:v>
                      </c:pt>
                      <c:pt idx="176" formatCode="General">
                        <c:v>1.8490155398216E-2</c:v>
                      </c:pt>
                      <c:pt idx="177" formatCode="General">
                        <c:v>1.8638710368953999E-2</c:v>
                      </c:pt>
                      <c:pt idx="178" formatCode="General">
                        <c:v>1.8787017216235002E-2</c:v>
                      </c:pt>
                      <c:pt idx="179" formatCode="General">
                        <c:v>1.8935073603421001E-2</c:v>
                      </c:pt>
                      <c:pt idx="180" formatCode="General">
                        <c:v>1.9082877148837999E-2</c:v>
                      </c:pt>
                    </c:numCache>
                  </c:numRef>
                </c:yVal>
                <c:smooth val="1"/>
                <c:extLst xmlns:c15="http://schemas.microsoft.com/office/drawing/2012/chart">
                  <c:ext xmlns:c16="http://schemas.microsoft.com/office/drawing/2014/chart" uri="{C3380CC4-5D6E-409C-BE32-E72D297353CC}">
                    <c16:uniqueId val="{0000000C-E7A9-4AC5-BA99-444990893C02}"/>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/M9/D (vss=0.3) X</c:v>
                      </c:pt>
                    </c:strCache>
                  </c:strRef>
                </c:tx>
                <c:spPr>
                  <a:ln w="19050" cap="rnd">
                    <a:solidFill>
                      <a:schemeClr val="accent6"/>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Sheet1!$G$2:$G$182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D-E7A9-4AC5-BA99-444990893C02}"/>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Sheet1!$H$1</c15:sqref>
                        </c15:formulaRef>
                      </c:ext>
                    </c:extLst>
                    <c:strCache>
                      <c:ptCount val="1"/>
                      <c:pt idx="0">
                        <c:v>vss=0.3</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Sheet1!$H$2:$H$182</c15:sqref>
                        </c15:formulaRef>
                      </c:ext>
                    </c:extLst>
                    <c:numCache>
                      <c:formatCode>0.00E+00</c:formatCode>
                      <c:ptCount val="181"/>
                      <c:pt idx="0">
                        <c:v>8.9312717891261E-11</c:v>
                      </c:pt>
                      <c:pt idx="1">
                        <c:v>1.24276266547127E-10</c:v>
                      </c:pt>
                      <c:pt idx="2">
                        <c:v>1.7314992897873101E-10</c:v>
                      </c:pt>
                      <c:pt idx="3">
                        <c:v>2.4146060964969598E-10</c:v>
                      </c:pt>
                      <c:pt idx="4">
                        <c:v>3.36926540195826E-10</c:v>
                      </c:pt>
                      <c:pt idx="5">
                        <c:v>4.7032306299333903E-10</c:v>
                      </c:pt>
                      <c:pt idx="6">
                        <c:v>6.5668850793832203E-10</c:v>
                      </c:pt>
                      <c:pt idx="7">
                        <c:v>9.1700247868781798E-10</c:v>
                      </c:pt>
                      <c:pt idx="8">
                        <c:v>1.28051951918425E-9</c:v>
                      </c:pt>
                      <c:pt idx="9">
                        <c:v>1.7880106481503701E-9</c:v>
                      </c:pt>
                      <c:pt idx="10">
                        <c:v>2.4962603127204301E-9</c:v>
                      </c:pt>
                      <c:pt idx="11">
                        <c:v>3.4842957582580099E-9</c:v>
                      </c:pt>
                      <c:pt idx="12">
                        <c:v>4.8620011789095103E-9</c:v>
                      </c:pt>
                      <c:pt idx="13">
                        <c:v>6.7820051445254498E-9</c:v>
                      </c:pt>
                      <c:pt idx="14">
                        <c:v>9.4560454143065304E-9</c:v>
                      </c:pt>
                      <c:pt idx="15">
                        <c:v>1.3177433358901001E-8</c:v>
                      </c:pt>
                      <c:pt idx="16">
                        <c:v>1.83517881384522E-8</c:v>
                      </c:pt>
                      <c:pt idx="17">
                        <c:v>2.55389193670881E-8</c:v>
                      </c:pt>
                      <c:pt idx="18">
                        <c:v>3.55096384422301E-8</c:v>
                      </c:pt>
                      <c:pt idx="19">
                        <c:v>4.9322402238274503E-8</c:v>
                      </c:pt>
                      <c:pt idx="20">
                        <c:v>6.8426057062671003E-8</c:v>
                      </c:pt>
                      <c:pt idx="21">
                        <c:v>9.4796551670910999E-8</c:v>
                      </c:pt>
                      <c:pt idx="22">
                        <c:v>1.3111728198632699E-7</c:v>
                      </c:pt>
                      <c:pt idx="23">
                        <c:v>1.81014611187412E-7</c:v>
                      </c:pt>
                      <c:pt idx="24">
                        <c:v>2.4936188424059601E-7</c:v>
                      </c:pt>
                      <c:pt idx="25">
                        <c:v>3.4266662470436001E-7</c:v>
                      </c:pt>
                      <c:pt idx="26">
                        <c:v>4.6955614885403699E-7</c:v>
                      </c:pt>
                      <c:pt idx="27">
                        <c:v>6.41376058575734E-7</c:v>
                      </c:pt>
                      <c:pt idx="28">
                        <c:v>8.7291348438105898E-7</c:v>
                      </c:pt>
                      <c:pt idx="29">
                        <c:v>1.18325221886086E-6</c:v>
                      </c:pt>
                      <c:pt idx="30">
                        <c:v>1.59676010393986E-6</c:v>
                      </c:pt>
                      <c:pt idx="31">
                        <c:v>2.1442010126662901E-6</c:v>
                      </c:pt>
                      <c:pt idx="32">
                        <c:v>2.8639562165550501E-6</c:v>
                      </c:pt>
                      <c:pt idx="33">
                        <c:v>3.8033354519448898E-6</c:v>
                      </c:pt>
                      <c:pt idx="34">
                        <c:v>5.0199595891996101E-6</c:v>
                      </c:pt>
                      <c:pt idx="35">
                        <c:v>6.5832068304996998E-6</c:v>
                      </c:pt>
                      <c:pt idx="36">
                        <c:v>8.57573312259034E-6</c:v>
                      </c:pt>
                      <c:pt idx="37">
                        <c:v>1.1095101881541801E-5</c:v>
                      </c:pt>
                      <c:pt idx="38">
                        <c:v>1.42555811558389E-5</c:v>
                      </c:pt>
                      <c:pt idx="39">
                        <c:v>1.8190177866849701E-5</c:v>
                      </c:pt>
                      <c:pt idx="40">
                        <c:v>2.30529678076237E-5</c:v>
                      </c:pt>
                      <c:pt idx="41">
                        <c:v>2.9021737945907701E-5</c:v>
                      </c:pt>
                      <c:pt idx="42">
                        <c:v>3.6300880570559701E-5</c:v>
                      </c:pt>
                      <c:pt idx="43">
                        <c:v>4.5124369868284299E-5</c:v>
                      </c:pt>
                      <c:pt idx="44">
                        <c:v>5.5758520542289303E-5</c:v>
                      </c:pt>
                      <c:pt idx="45">
                        <c:v>6.8504091754249699E-5</c:v>
                      </c:pt>
                      <c:pt idx="46">
                        <c:v>8.3697181096549996E-5</c:v>
                      </c:pt>
                      <c:pt idx="47" formatCode="General">
                        <c:v>1.01708281401E-4</c:v>
                      </c:pt>
                      <c:pt idx="48" formatCode="General">
                        <c:v>1.22938880366E-4</c:v>
                      </c:pt>
                      <c:pt idx="49" formatCode="General">
                        <c:v>1.4781509942700001E-4</c:v>
                      </c:pt>
                      <c:pt idx="50" formatCode="General">
                        <c:v>1.7677811224800001E-4</c:v>
                      </c:pt>
                      <c:pt idx="51" formatCode="General">
                        <c:v>2.10271449089E-4</c:v>
                      </c:pt>
                      <c:pt idx="52" formatCode="General">
                        <c:v>2.4872574216999998E-4</c:v>
                      </c:pt>
                      <c:pt idx="53" formatCode="General">
                        <c:v>2.9254192550200002E-4</c:v>
                      </c:pt>
                      <c:pt idx="54" formatCode="General">
                        <c:v>3.42074274427E-4</c:v>
                      </c:pt>
                      <c:pt idx="55" formatCode="General">
                        <c:v>3.9761486047999999E-4</c:v>
                      </c:pt>
                      <c:pt idx="56" formatCode="General">
                        <c:v>4.5938094285400002E-4</c:v>
                      </c:pt>
                      <c:pt idx="57" formatCode="General">
                        <c:v>5.2750651063800005E-4</c:v>
                      </c:pt>
                      <c:pt idx="58" formatCode="General">
                        <c:v>6.0203868453700005E-4</c:v>
                      </c:pt>
                      <c:pt idx="59" formatCode="General">
                        <c:v>6.8293908596599997E-4</c:v>
                      </c:pt>
                      <c:pt idx="60" formatCode="General">
                        <c:v>7.7008970601100005E-4</c:v>
                      </c:pt>
                      <c:pt idx="61" formatCode="General">
                        <c:v>8.6330236075200003E-4</c:v>
                      </c:pt>
                      <c:pt idx="62" formatCode="General">
                        <c:v>9.6233056420000004E-4</c:v>
                      </c:pt>
                      <c:pt idx="63" formatCode="General">
                        <c:v>1.0668825959329999E-3</c:v>
                      </c:pt>
                      <c:pt idx="64" formatCode="General">
                        <c:v>1.176634654428E-3</c:v>
                      </c:pt>
                      <c:pt idx="65" formatCode="General">
                        <c:v>1.291243211613E-3</c:v>
                      </c:pt>
                      <c:pt idx="66" formatCode="General">
                        <c:v>1.4103559567120001E-3</c:v>
                      </c:pt>
                      <c:pt idx="67" formatCode="General">
                        <c:v>1.533620985681E-3</c:v>
                      </c:pt>
                      <c:pt idx="68" formatCode="General">
                        <c:v>1.660694121312E-3</c:v>
                      </c:pt>
                      <c:pt idx="69" formatCode="General">
                        <c:v>1.7912444217200001E-3</c:v>
                      </c:pt>
                      <c:pt idx="70" formatCode="General">
                        <c:v>1.924958048811E-3</c:v>
                      </c:pt>
                      <c:pt idx="71" formatCode="General">
                        <c:v>2.0615407305989999E-3</c:v>
                      </c:pt>
                      <c:pt idx="72" formatCode="General">
                        <c:v>2.2007190731709999E-3</c:v>
                      </c:pt>
                      <c:pt idx="73" formatCode="General">
                        <c:v>2.3422409719030001E-3</c:v>
                      </c:pt>
                      <c:pt idx="74" formatCode="General">
                        <c:v>2.4858753481539998E-3</c:v>
                      </c:pt>
                      <c:pt idx="75" formatCode="General">
                        <c:v>2.6314114056049998E-3</c:v>
                      </c:pt>
                      <c:pt idx="76" formatCode="General">
                        <c:v>2.7786575657319998E-3</c:v>
                      </c:pt>
                      <c:pt idx="77" formatCode="General">
                        <c:v>2.9274402085960002E-3</c:v>
                      </c:pt>
                      <c:pt idx="78" formatCode="General">
                        <c:v>3.07760231526E-3</c:v>
                      </c:pt>
                      <c:pt idx="79" formatCode="General">
                        <c:v>3.2290020827790001E-3</c:v>
                      </c:pt>
                      <c:pt idx="80" formatCode="General">
                        <c:v>3.3815115619620002E-3</c:v>
                      </c:pt>
                      <c:pt idx="81" formatCode="General">
                        <c:v>3.5350153517019998E-3</c:v>
                      </c:pt>
                      <c:pt idx="82" formatCode="General">
                        <c:v>3.6894093711E-3</c:v>
                      </c:pt>
                      <c:pt idx="83" formatCode="General">
                        <c:v>3.8445997212039999E-3</c:v>
                      </c:pt>
                      <c:pt idx="84" formatCode="General">
                        <c:v>4.0005016413849999E-3</c:v>
                      </c:pt>
                      <c:pt idx="85" formatCode="General">
                        <c:v>4.1570385606249996E-3</c:v>
                      </c:pt>
                      <c:pt idx="86" formatCode="General">
                        <c:v>4.3141412407600001E-3</c:v>
                      </c:pt>
                      <c:pt idx="87" formatCode="General">
                        <c:v>4.4717470067129998E-3</c:v>
                      </c:pt>
                      <c:pt idx="88" formatCode="General">
                        <c:v>4.6297990575800002E-3</c:v>
                      </c:pt>
                      <c:pt idx="89" formatCode="General">
                        <c:v>4.7882458518390004E-3</c:v>
                      </c:pt>
                      <c:pt idx="90" formatCode="General">
                        <c:v>4.9470405598750003E-3</c:v>
                      </c:pt>
                      <c:pt idx="91" formatCode="General">
                        <c:v>5.1061405771030003E-3</c:v>
                      </c:pt>
                      <c:pt idx="92" formatCode="General">
                        <c:v>5.2655070913360004E-3</c:v>
                      </c:pt>
                      <c:pt idx="93" formatCode="General">
                        <c:v>5.4251046984939997E-3</c:v>
                      </c:pt>
                      <c:pt idx="94" formatCode="General">
                        <c:v>5.5849010611879997E-3</c:v>
                      </c:pt>
                      <c:pt idx="95" formatCode="General">
                        <c:v>5.744866605291E-3</c:v>
                      </c:pt>
                      <c:pt idx="96" formatCode="General">
                        <c:v>5.9049742500410004E-3</c:v>
                      </c:pt>
                      <c:pt idx="97" formatCode="General">
                        <c:v>6.0651991677459997E-3</c:v>
                      </c:pt>
                      <c:pt idx="98" formatCode="General">
                        <c:v>6.2255185695809998E-3</c:v>
                      </c:pt>
                      <c:pt idx="99" formatCode="General">
                        <c:v>6.385911514371E-3</c:v>
                      </c:pt>
                      <c:pt idx="100" formatCode="General">
                        <c:v>6.5463587376539999E-3</c:v>
                      </c:pt>
                      <c:pt idx="101" formatCode="General">
                        <c:v>6.7068424985989999E-3</c:v>
                      </c:pt>
                      <c:pt idx="102" formatCode="General">
                        <c:v>6.8673464427099996E-3</c:v>
                      </c:pt>
                      <c:pt idx="103" formatCode="General">
                        <c:v>7.0278554784369996E-3</c:v>
                      </c:pt>
                      <c:pt idx="104" formatCode="General">
                        <c:v>7.1883556661209999E-3</c:v>
                      </c:pt>
                      <c:pt idx="105" formatCode="General">
                        <c:v>7.348834117838E-3</c:v>
                      </c:pt>
                      <c:pt idx="106" formatCode="General">
                        <c:v>7.5092789069070003E-3</c:v>
                      </c:pt>
                      <c:pt idx="107" formatCode="General">
                        <c:v>7.669678986006E-3</c:v>
                      </c:pt>
                      <c:pt idx="108" formatCode="General">
                        <c:v>7.8300241129210003E-3</c:v>
                      </c:pt>
                      <c:pt idx="109" formatCode="General">
                        <c:v>7.9903047831190004E-3</c:v>
                      </c:pt>
                      <c:pt idx="110" formatCode="General">
                        <c:v>8.1505121684099999E-3</c:v>
                      </c:pt>
                      <c:pt idx="111" formatCode="General">
                        <c:v>8.3106380610520007E-3</c:v>
                      </c:pt>
                      <c:pt idx="112" formatCode="General">
                        <c:v>8.4706748227550005E-3</c:v>
                      </c:pt>
                      <c:pt idx="113" formatCode="General">
                        <c:v>8.6306153380610005E-3</c:v>
                      </c:pt>
                      <c:pt idx="114" formatCode="General">
                        <c:v>8.7904529716920001E-3</c:v>
                      </c:pt>
                      <c:pt idx="115" formatCode="General">
                        <c:v>8.9501815294460007E-3</c:v>
                      </c:pt>
                      <c:pt idx="116" formatCode="General">
                        <c:v>9.1097952223300003E-3</c:v>
                      </c:pt>
                      <c:pt idx="117" formatCode="General">
                        <c:v>9.269288633597E-3</c:v>
                      </c:pt>
                      <c:pt idx="118" formatCode="General">
                        <c:v>9.4286566884319994E-3</c:v>
                      </c:pt>
                      <c:pt idx="119" formatCode="General">
                        <c:v>9.5878946260409999E-3</c:v>
                      </c:pt>
                      <c:pt idx="120" formatCode="General">
                        <c:v>9.7469979739220006E-3</c:v>
                      </c:pt>
                      <c:pt idx="121" formatCode="General">
                        <c:v>9.9059625241269995E-3</c:v>
                      </c:pt>
                      <c:pt idx="122" formatCode="General">
                        <c:v>1.0064784311346E-2</c:v>
                      </c:pt>
                      <c:pt idx="123" formatCode="General">
                        <c:v>1.0223459592645E-2</c:v>
                      </c:pt>
                      <c:pt idx="124" formatCode="General">
                        <c:v>1.0381984828728E-2</c:v>
                      </c:pt>
                      <c:pt idx="125" formatCode="General">
                        <c:v>1.0540356666589999E-2</c:v>
                      </c:pt>
                      <c:pt idx="126" formatCode="General">
                        <c:v>1.0698571923445E-2</c:v>
                      </c:pt>
                      <c:pt idx="127" formatCode="General">
                        <c:v>1.0856627571830001E-2</c:v>
                      </c:pt>
                      <c:pt idx="128" formatCode="General">
                        <c:v>1.1014520725783E-2</c:v>
                      </c:pt>
                      <c:pt idx="129" formatCode="General">
                        <c:v>1.1172248628016E-2</c:v>
                      </c:pt>
                      <c:pt idx="130" formatCode="General">
                        <c:v>1.1329808637996E-2</c:v>
                      </c:pt>
                      <c:pt idx="131" formatCode="General">
                        <c:v>1.1487198220872999E-2</c:v>
                      </c:pt>
                      <c:pt idx="132" formatCode="General">
                        <c:v>1.1644414937178001E-2</c:v>
                      </c:pt>
                      <c:pt idx="133" formatCode="General">
                        <c:v>1.1801456433242E-2</c:v>
                      </c:pt>
                      <c:pt idx="134" formatCode="General">
                        <c:v>1.1958320432273999E-2</c:v>
                      </c:pt>
                      <c:pt idx="135" formatCode="General">
                        <c:v>1.2115004726047001E-2</c:v>
                      </c:pt>
                      <c:pt idx="136" formatCode="General">
                        <c:v>1.2271507167153001E-2</c:v>
                      </c:pt>
                      <c:pt idx="137" formatCode="General">
                        <c:v>1.2427825661774999E-2</c:v>
                      </c:pt>
                      <c:pt idx="138" formatCode="General">
                        <c:v>1.2583958162948E-2</c:v>
                      </c:pt>
                      <c:pt idx="139" formatCode="General">
                        <c:v>1.2739902664258999E-2</c:v>
                      </c:pt>
                      <c:pt idx="140" formatCode="General">
                        <c:v>1.2895657193969E-2</c:v>
                      </c:pt>
                      <c:pt idx="141" formatCode="General">
                        <c:v>1.3051219809507001E-2</c:v>
                      </c:pt>
                      <c:pt idx="142" formatCode="General">
                        <c:v>1.3206588592333E-2</c:v>
                      </c:pt>
                      <c:pt idx="143" formatCode="General">
                        <c:v>1.3361761643111999E-2</c:v>
                      </c:pt>
                      <c:pt idx="144" formatCode="General">
                        <c:v>1.3516737077208E-2</c:v>
                      </c:pt>
                      <c:pt idx="145" formatCode="General">
                        <c:v>1.3671513020448001E-2</c:v>
                      </c:pt>
                      <c:pt idx="146" formatCode="General">
                        <c:v>1.3826087605153E-2</c:v>
                      </c:pt>
                      <c:pt idx="147" formatCode="General">
                        <c:v>1.3980458966407001E-2</c:v>
                      </c:pt>
                      <c:pt idx="148" formatCode="General">
                        <c:v>1.4134625238552001E-2</c:v>
                      </c:pt>
                      <c:pt idx="149" formatCode="General">
                        <c:v>1.4288584551890001E-2</c:v>
                      </c:pt>
                      <c:pt idx="150" formatCode="General">
                        <c:v>1.4442335029572999E-2</c:v>
                      </c:pt>
                      <c:pt idx="151" formatCode="General">
                        <c:v>1.4595874784671E-2</c:v>
                      </c:pt>
                      <c:pt idx="152" formatCode="General">
                        <c:v>1.4749201917412001E-2</c:v>
                      </c:pt>
                      <c:pt idx="153" formatCode="General">
                        <c:v>1.4902314512557999E-2</c:v>
                      </c:pt>
                      <c:pt idx="154" formatCode="General">
                        <c:v>1.5055210636938E-2</c:v>
                      </c:pt>
                      <c:pt idx="155" formatCode="General">
                        <c:v>1.5207888337095E-2</c:v>
                      </c:pt>
                      <c:pt idx="156" formatCode="General">
                        <c:v>1.5360345637062E-2</c:v>
                      </c:pt>
                      <c:pt idx="157" formatCode="General">
                        <c:v>1.5512580536247E-2</c:v>
                      </c:pt>
                      <c:pt idx="158" formatCode="General">
                        <c:v>1.5664591007412999E-2</c:v>
                      </c:pt>
                      <c:pt idx="159" formatCode="General">
                        <c:v>1.5816374994756001E-2</c:v>
                      </c:pt>
                      <c:pt idx="160" formatCode="General">
                        <c:v>1.5967930412071001E-2</c:v>
                      </c:pt>
                      <c:pt idx="161" formatCode="General">
                        <c:v>1.6119255140986999E-2</c:v>
                      </c:pt>
                      <c:pt idx="162" formatCode="General">
                        <c:v>1.6270347029284E-2</c:v>
                      </c:pt>
                      <c:pt idx="163" formatCode="General">
                        <c:v>1.6421203889274E-2</c:v>
                      </c:pt>
                      <c:pt idx="164" formatCode="General">
                        <c:v>1.6571823496231E-2</c:v>
                      </c:pt>
                      <c:pt idx="165" formatCode="General">
                        <c:v>1.6722203586892002E-2</c:v>
                      </c:pt>
                      <c:pt idx="166" formatCode="General">
                        <c:v>1.6872341857996E-2</c:v>
                      </c:pt>
                      <c:pt idx="167" formatCode="General">
                        <c:v>1.702223596487E-2</c:v>
                      </c:pt>
                      <c:pt idx="168" formatCode="General">
                        <c:v>1.7171883520060001E-2</c:v>
                      </c:pt>
                      <c:pt idx="169" formatCode="General">
                        <c:v>1.7321282091990998E-2</c:v>
                      </c:pt>
                      <c:pt idx="170" formatCode="General">
                        <c:v>1.7470429203666E-2</c:v>
                      </c:pt>
                      <c:pt idx="171" formatCode="General">
                        <c:v>1.7619322331387001E-2</c:v>
                      </c:pt>
                      <c:pt idx="172" formatCode="General">
                        <c:v>1.776795890351E-2</c:v>
                      </c:pt>
                      <c:pt idx="173" formatCode="General">
                        <c:v>1.7916336299213E-2</c:v>
                      </c:pt>
                      <c:pt idx="174" formatCode="General">
                        <c:v>1.8064451847285001E-2</c:v>
                      </c:pt>
                      <c:pt idx="175" formatCode="General">
                        <c:v>1.8212302824941001E-2</c:v>
                      </c:pt>
                      <c:pt idx="176" formatCode="General">
                        <c:v>1.8359886456631998E-2</c:v>
                      </c:pt>
                      <c:pt idx="177" formatCode="General">
                        <c:v>1.8507199912884999E-2</c:v>
                      </c:pt>
                      <c:pt idx="178" formatCode="General">
                        <c:v>1.8654240309139002E-2</c:v>
                      </c:pt>
                      <c:pt idx="179" formatCode="General">
                        <c:v>1.8801004704590001E-2</c:v>
                      </c:pt>
                      <c:pt idx="180" formatCode="General">
                        <c:v>1.8947490101045999E-2</c:v>
                      </c:pt>
                    </c:numCache>
                  </c:numRef>
                </c:yVal>
                <c:smooth val="1"/>
                <c:extLst xmlns:c15="http://schemas.microsoft.com/office/drawing/2012/chart">
                  <c:ext xmlns:c16="http://schemas.microsoft.com/office/drawing/2014/chart" uri="{C3380CC4-5D6E-409C-BE32-E72D297353CC}">
                    <c16:uniqueId val="{0000000E-E7A9-4AC5-BA99-444990893C02}"/>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/M9/D (vss=0.4) X</c:v>
                      </c:pt>
                    </c:strCache>
                  </c:strRef>
                </c:tx>
                <c:spPr>
                  <a:ln w="19050" cap="rnd">
                    <a:solidFill>
                      <a:schemeClr val="accent2">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Sheet1!$I$2:$I$182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F-E7A9-4AC5-BA99-444990893C02}"/>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Sheet1!$J$1</c15:sqref>
                        </c15:formulaRef>
                      </c:ext>
                    </c:extLst>
                    <c:strCache>
                      <c:ptCount val="1"/>
                      <c:pt idx="0">
                        <c:v>vss=0.4</c:v>
                      </c:pt>
                    </c:strCache>
                  </c:strRef>
                </c:tx>
                <c:spPr>
                  <a:ln w="19050" cap="rnd">
                    <a:solidFill>
                      <a:schemeClr val="accent3">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Sheet1!$J$2:$J$182</c15:sqref>
                        </c15:formulaRef>
                      </c:ext>
                    </c:extLst>
                    <c:numCache>
                      <c:formatCode>0.00E+00</c:formatCode>
                      <c:ptCount val="181"/>
                      <c:pt idx="0">
                        <c:v>8.4587457949276595E-11</c:v>
                      </c:pt>
                      <c:pt idx="1">
                        <c:v>1.17707923638457E-10</c:v>
                      </c:pt>
                      <c:pt idx="2">
                        <c:v>1.6400471843281101E-10</c:v>
                      </c:pt>
                      <c:pt idx="3">
                        <c:v>2.28713030374849E-10</c:v>
                      </c:pt>
                      <c:pt idx="4">
                        <c:v>3.1914367927301898E-10</c:v>
                      </c:pt>
                      <c:pt idx="5">
                        <c:v>4.4550319513806102E-10</c:v>
                      </c:pt>
                      <c:pt idx="6">
                        <c:v>6.2203605094932204E-10</c:v>
                      </c:pt>
                      <c:pt idx="7">
                        <c:v>8.6861440074782795E-10</c:v>
                      </c:pt>
                      <c:pt idx="8">
                        <c:v>1.2129486729699001E-9</c:v>
                      </c:pt>
                      <c:pt idx="9">
                        <c:v>1.6936582489483501E-9</c:v>
                      </c:pt>
                      <c:pt idx="10">
                        <c:v>2.3645315595632199E-9</c:v>
                      </c:pt>
                      <c:pt idx="11">
                        <c:v>3.30042764588778E-9</c:v>
                      </c:pt>
                      <c:pt idx="12">
                        <c:v>4.6054375111417202E-9</c:v>
                      </c:pt>
                      <c:pt idx="13">
                        <c:v>6.4241475466336099E-9</c:v>
                      </c:pt>
                      <c:pt idx="14">
                        <c:v>8.9571467511170892E-9</c:v>
                      </c:pt>
                      <c:pt idx="15">
                        <c:v>1.2482316299263701E-8</c:v>
                      </c:pt>
                      <c:pt idx="16">
                        <c:v>1.73839603150733E-8</c:v>
                      </c:pt>
                      <c:pt idx="17">
                        <c:v>2.4192509975248301E-8</c:v>
                      </c:pt>
                      <c:pt idx="18">
                        <c:v>3.3638390252939799E-8</c:v>
                      </c:pt>
                      <c:pt idx="19">
                        <c:v>4.6724708030202299E-8</c:v>
                      </c:pt>
                      <c:pt idx="20">
                        <c:v>6.4824720512078695E-8</c:v>
                      </c:pt>
                      <c:pt idx="21">
                        <c:v>8.98115713905778E-8</c:v>
                      </c:pt>
                      <c:pt idx="22">
                        <c:v>1.24229499297378E-7</c:v>
                      </c:pt>
                      <c:pt idx="23">
                        <c:v>1.7151753065887001E-7</c:v>
                      </c:pt>
                      <c:pt idx="24">
                        <c:v>2.3629838690224201E-7</c:v>
                      </c:pt>
                      <c:pt idx="25">
                        <c:v>3.2474668113553901E-7</c:v>
                      </c:pt>
                      <c:pt idx="26">
                        <c:v>4.4505106041708301E-7</c:v>
                      </c:pt>
                      <c:pt idx="27">
                        <c:v>6.0798429314980098E-7</c:v>
                      </c:pt>
                      <c:pt idx="28">
                        <c:v>8.2759293387693799E-7</c:v>
                      </c:pt>
                      <c:pt idx="29">
                        <c:v>1.12201380476381E-6</c:v>
                      </c:pt>
                      <c:pt idx="30">
                        <c:v>1.51441819275658E-6</c:v>
                      </c:pt>
                      <c:pt idx="31">
                        <c:v>2.03407711945224E-6</c:v>
                      </c:pt>
                      <c:pt idx="32">
                        <c:v>2.7175339188060199E-6</c:v>
                      </c:pt>
                      <c:pt idx="33">
                        <c:v>3.60986612907328E-6</c:v>
                      </c:pt>
                      <c:pt idx="34">
                        <c:v>4.7660202477728499E-6</c:v>
                      </c:pt>
                      <c:pt idx="35">
                        <c:v>6.2522125264917297E-6</c:v>
                      </c:pt>
                      <c:pt idx="36">
                        <c:v>8.1474070889598404E-6</c:v>
                      </c:pt>
                      <c:pt idx="37">
                        <c:v>1.05449064128096E-5</c:v>
                      </c:pt>
                      <c:pt idx="38">
                        <c:v>1.3554112005010301E-5</c:v>
                      </c:pt>
                      <c:pt idx="39">
                        <c:v>1.7302525256262199E-5</c:v>
                      </c:pt>
                      <c:pt idx="40">
                        <c:v>2.19380493923077E-5</c:v>
                      </c:pt>
                      <c:pt idx="41">
                        <c:v>2.76316145435057E-5</c:v>
                      </c:pt>
                      <c:pt idx="42">
                        <c:v>3.4580075250241501E-5</c:v>
                      </c:pt>
                      <c:pt idx="43">
                        <c:v>4.3009225430871603E-5</c:v>
                      </c:pt>
                      <c:pt idx="44">
                        <c:v>5.3176648785020899E-5</c:v>
                      </c:pt>
                      <c:pt idx="45">
                        <c:v>6.5373988053700596E-5</c:v>
                      </c:pt>
                      <c:pt idx="46">
                        <c:v>7.9928096077083597E-5</c:v>
                      </c:pt>
                      <c:pt idx="47">
                        <c:v>9.7200452715907003E-5</c:v>
                      </c:pt>
                      <c:pt idx="48" formatCode="General">
                        <c:v>1.17584226101E-4</c:v>
                      </c:pt>
                      <c:pt idx="49" formatCode="General">
                        <c:v>1.41498455077E-4</c:v>
                      </c:pt>
                      <c:pt idx="50" formatCode="General">
                        <c:v>1.6937905271599999E-4</c:v>
                      </c:pt>
                      <c:pt idx="51" formatCode="General">
                        <c:v>2.0166667717800001E-4</c:v>
                      </c:pt>
                      <c:pt idx="52" formatCode="General">
                        <c:v>2.3879195248299999E-4</c:v>
                      </c:pt>
                      <c:pt idx="53" formatCode="General">
                        <c:v>2.8115897990299999E-4</c:v>
                      </c:pt>
                      <c:pt idx="54" formatCode="General">
                        <c:v>3.2912846714699999E-4</c:v>
                      </c:pt>
                      <c:pt idx="55" formatCode="General">
                        <c:v>3.83002021556E-4</c:v>
                      </c:pt>
                      <c:pt idx="56" formatCode="General">
                        <c:v>4.4300913605599998E-4</c:v>
                      </c:pt>
                      <c:pt idx="57" formatCode="General">
                        <c:v>5.0929812611299997E-4</c:v>
                      </c:pt>
                      <c:pt idx="58" formatCode="General">
                        <c:v>5.8193179823799995E-4</c:v>
                      </c:pt>
                      <c:pt idx="59" formatCode="General">
                        <c:v>6.6088804270299998E-4</c:v>
                      </c:pt>
                      <c:pt idx="60" formatCode="General">
                        <c:v>7.4606496439599997E-4</c:v>
                      </c:pt>
                      <c:pt idx="61" formatCode="General">
                        <c:v>8.3728970321400001E-4</c:v>
                      </c:pt>
                      <c:pt idx="62" formatCode="General">
                        <c:v>9.3432981602199999E-4</c:v>
                      </c:pt>
                      <c:pt idx="63" formatCode="General">
                        <c:v>1.0369060127449999E-3</c:v>
                      </c:pt>
                      <c:pt idx="64" formatCode="General">
                        <c:v>1.1447051315250001E-3</c:v>
                      </c:pt>
                      <c:pt idx="65" formatCode="General">
                        <c:v>1.2573924474160001E-3</c:v>
                      </c:pt>
                      <c:pt idx="66" formatCode="General">
                        <c:v>1.374622673775E-3</c:v>
                      </c:pt>
                      <c:pt idx="67" formatCode="General">
                        <c:v>1.496049281862E-3</c:v>
                      </c:pt>
                      <c:pt idx="68" formatCode="General">
                        <c:v>1.621331995461E-3</c:v>
                      </c:pt>
                      <c:pt idx="69" formatCode="General">
                        <c:v>1.7501424947800001E-3</c:v>
                      </c:pt>
                      <c:pt idx="70" formatCode="General">
                        <c:v>1.882168483512E-3</c:v>
                      </c:pt>
                      <c:pt idx="71" formatCode="General">
                        <c:v>2.0171163407159999E-3</c:v>
                      </c:pt>
                      <c:pt idx="72" formatCode="General">
                        <c:v>2.1547126057760001E-3</c:v>
                      </c:pt>
                      <c:pt idx="73" formatCode="General">
                        <c:v>2.2947045422150002E-3</c:v>
                      </c:pt>
                      <c:pt idx="74" formatCode="General">
                        <c:v>2.4368600053999998E-3</c:v>
                      </c:pt>
                      <c:pt idx="75" formatCode="General">
                        <c:v>2.580966808836E-3</c:v>
                      </c:pt>
                      <c:pt idx="76" formatCode="General">
                        <c:v>2.726831750212E-3</c:v>
                      </c:pt>
                      <c:pt idx="77" formatCode="General">
                        <c:v>2.8742794255079999E-3</c:v>
                      </c:pt>
                      <c:pt idx="78" formatCode="General">
                        <c:v>3.0231509298539998E-3</c:v>
                      </c:pt>
                      <c:pt idx="79" formatCode="General">
                        <c:v>3.1733025183949999E-3</c:v>
                      </c:pt>
                      <c:pt idx="80" formatCode="General">
                        <c:v>3.3246042795039999E-3</c:v>
                      </c:pt>
                      <c:pt idx="81" formatCode="General">
                        <c:v>3.476938856054E-3</c:v>
                      </c:pt>
                      <c:pt idx="82" formatCode="General">
                        <c:v>3.630200237618E-3</c:v>
                      </c:pt>
                      <c:pt idx="83" formatCode="General">
                        <c:v>3.784292636803E-3</c:v>
                      </c:pt>
                      <c:pt idx="84" formatCode="General">
                        <c:v>3.9391294559080001E-3</c:v>
                      </c:pt>
                      <c:pt idx="85" formatCode="General">
                        <c:v>4.0946323451149999E-3</c:v>
                      </c:pt>
                      <c:pt idx="86" formatCode="General">
                        <c:v>4.250730350029E-3</c:v>
                      </c:pt>
                      <c:pt idx="87" formatCode="General">
                        <c:v>4.407359144219E-3</c:v>
                      </c:pt>
                      <c:pt idx="88" formatCode="General">
                        <c:v>4.5644603410920003E-3</c:v>
                      </c:pt>
                      <c:pt idx="89" formatCode="General">
                        <c:v>4.7219808787889997E-3</c:v>
                      </c:pt>
                      <c:pt idx="90" formatCode="General">
                        <c:v>4.8798724715589997E-3</c:v>
                      </c:pt>
                      <c:pt idx="91" formatCode="General">
                        <c:v>5.0380911211529997E-3</c:v>
                      </c:pt>
                      <c:pt idx="92" formatCode="General">
                        <c:v>5.1965966820660004E-3</c:v>
                      </c:pt>
                      <c:pt idx="93" formatCode="General">
                        <c:v>5.3553524748380004E-3</c:v>
                      </c:pt>
                      <c:pt idx="94" formatCode="General">
                        <c:v>5.5143249420869997E-3</c:v>
                      </c:pt>
                      <c:pt idx="95" formatCode="General">
                        <c:v>5.6734833424330004E-3</c:v>
                      </c:pt>
                      <c:pt idx="96" formatCode="General">
                        <c:v>5.8327994779419998E-3</c:v>
                      </c:pt>
                      <c:pt idx="97" formatCode="General">
                        <c:v>5.9922474511890002E-3</c:v>
                      </c:pt>
                      <c:pt idx="98" formatCode="General">
                        <c:v>6.15180344846E-3</c:v>
                      </c:pt>
                      <c:pt idx="99" formatCode="General">
                        <c:v>6.3114455460250001E-3</c:v>
                      </c:pt>
                      <c:pt idx="100" formatCode="General">
                        <c:v>6.4711535367619998E-3</c:v>
                      </c:pt>
                      <c:pt idx="101" formatCode="General">
                        <c:v>6.6309087747509999E-3</c:v>
                      </c:pt>
                      <c:pt idx="102" formatCode="General">
                        <c:v>6.790694035736E-3</c:v>
                      </c:pt>
                      <c:pt idx="103" formatCode="General">
                        <c:v>6.9504933916189997E-3</c:v>
                      </c:pt>
                      <c:pt idx="104" formatCode="General">
                        <c:v>7.1102920973699999E-3</c:v>
                      </c:pt>
                      <c:pt idx="105" formatCode="General">
                        <c:v>7.2700764889499997E-3</c:v>
                      </c:pt>
                      <c:pt idx="106" formatCode="General">
                        <c:v>7.4298338909999997E-3</c:v>
                      </c:pt>
                      <c:pt idx="107" formatCode="General">
                        <c:v>7.5895525332170003E-3</c:v>
                      </c:pt>
                      <c:pt idx="108" formatCode="General">
                        <c:v>7.7492214744729997E-3</c:v>
                      </c:pt>
                      <c:pt idx="109" formatCode="General">
                        <c:v>7.9088305338299997E-3</c:v>
                      </c:pt>
                      <c:pt idx="110" formatCode="General">
                        <c:v>8.0683702277329992E-3</c:v>
                      </c:pt>
                      <c:pt idx="111" formatCode="General">
                        <c:v>8.2278317127230001E-3</c:v>
                      </c:pt>
                      <c:pt idx="112" formatCode="General">
                        <c:v>8.3872067331170006E-3</c:v>
                      </c:pt>
                      <c:pt idx="113" formatCode="General">
                        <c:v>8.546487573139E-3</c:v>
                      </c:pt>
                      <c:pt idx="114" formatCode="General">
                        <c:v>8.7056670130769998E-3</c:v>
                      </c:pt>
                      <c:pt idx="115" formatCode="General">
                        <c:v>8.8647382890589994E-3</c:v>
                      </c:pt>
                      <c:pt idx="116" formatCode="General">
                        <c:v>9.023695056106E-3</c:v>
                      </c:pt>
                      <c:pt idx="117" formatCode="General">
                        <c:v>9.1825313541549995E-3</c:v>
                      </c:pt>
                      <c:pt idx="118" formatCode="General">
                        <c:v>9.3412415767760004E-3</c:v>
                      </c:pt>
                      <c:pt idx="119" formatCode="General">
                        <c:v>9.4998204423380004E-3</c:v>
                      </c:pt>
                      <c:pt idx="120" formatCode="General">
                        <c:v>9.6582629673970001E-3</c:v>
                      </c:pt>
                      <c:pt idx="121" formatCode="General">
                        <c:v>9.8165644421249997E-3</c:v>
                      </c:pt>
                      <c:pt idx="122" formatCode="General">
                        <c:v>9.9747204075829998E-3</c:v>
                      </c:pt>
                      <c:pt idx="123" formatCode="General">
                        <c:v>1.0132726634697E-2</c:v>
                      </c:pt>
                      <c:pt idx="124" formatCode="General">
                        <c:v>1.0290579104784E-2</c:v>
                      </c:pt>
                      <c:pt idx="125" formatCode="General">
                        <c:v>1.0448273991497999E-2</c:v>
                      </c:pt>
                      <c:pt idx="126" formatCode="General">
                        <c:v>1.0605807644085001E-2</c:v>
                      </c:pt>
                      <c:pt idx="127" formatCode="General">
                        <c:v>1.0763176571831E-2</c:v>
                      </c:pt>
                      <c:pt idx="128" formatCode="General">
                        <c:v>1.092037742962E-2</c:v>
                      </c:pt>
                      <c:pt idx="129" formatCode="General">
                        <c:v>1.1077407004498E-2</c:v>
                      </c:pt>
                      <c:pt idx="130" formatCode="General">
                        <c:v>1.1234262203176E-2</c:v>
                      </c:pt>
                      <c:pt idx="131" formatCode="General">
                        <c:v>1.1390940040391999E-2</c:v>
                      </c:pt>
                      <c:pt idx="132" formatCode="General">
                        <c:v>1.1547437628065999E-2</c:v>
                      </c:pt>
                      <c:pt idx="133" formatCode="General">
                        <c:v>1.1703752165192E-2</c:v>
                      </c:pt>
                      <c:pt idx="134" formatCode="General">
                        <c:v>1.1859880928398001E-2</c:v>
                      </c:pt>
                      <c:pt idx="135" formatCode="General">
                        <c:v>1.2015821263138E-2</c:v>
                      </c:pt>
                      <c:pt idx="136" formatCode="General">
                        <c:v>1.2171570575462001E-2</c:v>
                      </c:pt>
                      <c:pt idx="137" formatCode="General">
                        <c:v>1.2327126324314E-2</c:v>
                      </c:pt>
                      <c:pt idx="138" formatCode="General">
                        <c:v>1.2482486014328E-2</c:v>
                      </c:pt>
                      <c:pt idx="139" formatCode="General">
                        <c:v>1.263764718908E-2</c:v>
                      </c:pt>
                      <c:pt idx="140" formatCode="General">
                        <c:v>1.2792607424763E-2</c:v>
                      </c:pt>
                      <c:pt idx="141" formatCode="General">
                        <c:v>1.2947364324253001E-2</c:v>
                      </c:pt>
                      <c:pt idx="142" formatCode="General">
                        <c:v>1.3101915511533E-2</c:v>
                      </c:pt>
                      <c:pt idx="143" formatCode="General">
                        <c:v>1.3256258626460999E-2</c:v>
                      </c:pt>
                      <c:pt idx="144" formatCode="General">
                        <c:v>1.3410391319837E-2</c:v>
                      </c:pt>
                      <c:pt idx="145" formatCode="General">
                        <c:v>1.3564311248766E-2</c:v>
                      </c:pt>
                      <c:pt idx="146" formatCode="General">
                        <c:v>1.3718016072278001E-2</c:v>
                      </c:pt>
                      <c:pt idx="147" formatCode="General">
                        <c:v>1.3871503447202E-2</c:v>
                      </c:pt>
                      <c:pt idx="148" formatCode="General">
                        <c:v>1.4024771024258E-2</c:v>
                      </c:pt>
                      <c:pt idx="149" formatCode="General">
                        <c:v>1.4177816444366E-2</c:v>
                      </c:pt>
                      <c:pt idx="150" formatCode="General">
                        <c:v>1.4330637335143E-2</c:v>
                      </c:pt>
                      <c:pt idx="151" formatCode="General">
                        <c:v>1.4483231307583E-2</c:v>
                      </c:pt>
                      <c:pt idx="152" formatCode="General">
                        <c:v>1.4635595952897E-2</c:v>
                      </c:pt>
                      <c:pt idx="153" formatCode="General">
                        <c:v>1.4787728839511001E-2</c:v>
                      </c:pt>
                      <c:pt idx="154" formatCode="General">
                        <c:v>1.4939627510196E-2</c:v>
                      </c:pt>
                      <c:pt idx="155" formatCode="General">
                        <c:v>1.5091289479335E-2</c:v>
                      </c:pt>
                      <c:pt idx="156" formatCode="General">
                        <c:v>1.5242712230304E-2</c:v>
                      </c:pt>
                      <c:pt idx="157" formatCode="General">
                        <c:v>1.5393893212957E-2</c:v>
                      </c:pt>
                      <c:pt idx="158" formatCode="General">
                        <c:v>1.5544829841219E-2</c:v>
                      </c:pt>
                      <c:pt idx="159" formatCode="General">
                        <c:v>1.5695519490761999E-2</c:v>
                      </c:pt>
                      <c:pt idx="160" formatCode="General">
                        <c:v>1.5845959496771998E-2</c:v>
                      </c:pt>
                      <c:pt idx="161" formatCode="General">
                        <c:v>1.5996147151779001E-2</c:v>
                      </c:pt>
                      <c:pt idx="162" formatCode="General">
                        <c:v>1.6146079703566001E-2</c:v>
                      </c:pt>
                      <c:pt idx="163" formatCode="General">
                        <c:v>1.6295754353137001E-2</c:v>
                      </c:pt>
                      <c:pt idx="164" formatCode="General">
                        <c:v>1.6445168252733001E-2</c:v>
                      </c:pt>
                      <c:pt idx="165" formatCode="General">
                        <c:v>1.6594318503912998E-2</c:v>
                      </c:pt>
                      <c:pt idx="166" formatCode="General">
                        <c:v>1.6743202155660001E-2</c:v>
                      </c:pt>
                      <c:pt idx="167" formatCode="General">
                        <c:v>1.6891816202540998E-2</c:v>
                      </c:pt>
                      <c:pt idx="168" formatCode="General">
                        <c:v>1.7040157582899E-2</c:v>
                      </c:pt>
                      <c:pt idx="169" formatCode="General">
                        <c:v>1.7188223177065001E-2</c:v>
                      </c:pt>
                      <c:pt idx="170" formatCode="General">
                        <c:v>1.7336009805606001E-2</c:v>
                      </c:pt>
                      <c:pt idx="171" formatCode="General">
                        <c:v>1.7483514227592999E-2</c:v>
                      </c:pt>
                      <c:pt idx="172" formatCode="General">
                        <c:v>1.7630733138881E-2</c:v>
                      </c:pt>
                      <c:pt idx="173" formatCode="General">
                        <c:v>1.7777663170408999E-2</c:v>
                      </c:pt>
                      <c:pt idx="174" formatCode="General">
                        <c:v>1.7924300886507E-2</c:v>
                      </c:pt>
                      <c:pt idx="175" formatCode="General">
                        <c:v>1.8070642783216E-2</c:v>
                      </c:pt>
                      <c:pt idx="176" formatCode="General">
                        <c:v>1.8216685286605E-2</c:v>
                      </c:pt>
                      <c:pt idx="177" formatCode="General">
                        <c:v>1.8362424751092999E-2</c:v>
                      </c:pt>
                      <c:pt idx="178" formatCode="General">
                        <c:v>1.8507857457776E-2</c:v>
                      </c:pt>
                      <c:pt idx="179" formatCode="General">
                        <c:v>1.8652979612740001E-2</c:v>
                      </c:pt>
                      <c:pt idx="180" formatCode="General">
                        <c:v>1.8797787345375998E-2</c:v>
                      </c:pt>
                    </c:numCache>
                  </c:numRef>
                </c:yVal>
                <c:smooth val="1"/>
                <c:extLst xmlns:c15="http://schemas.microsoft.com/office/drawing/2012/chart">
                  <c:ext xmlns:c16="http://schemas.microsoft.com/office/drawing/2014/chart" uri="{C3380CC4-5D6E-409C-BE32-E72D297353CC}">
                    <c16:uniqueId val="{00000010-E7A9-4AC5-BA99-444990893C02}"/>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Sheet1!$K$1</c15:sqref>
                        </c15:formulaRef>
                      </c:ext>
                    </c:extLst>
                    <c:strCache>
                      <c:ptCount val="1"/>
                      <c:pt idx="0">
                        <c:v>/M9/D (vss=0.5) X</c:v>
                      </c:pt>
                    </c:strCache>
                  </c:strRef>
                </c:tx>
                <c:spPr>
                  <a:ln w="19050" cap="rnd">
                    <a:solidFill>
                      <a:schemeClr val="accent4">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Sheet1!$K$2:$K$182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1-E7A9-4AC5-BA99-444990893C02}"/>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pt idx="0">
                        <c:v>vss=0.5</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Sheet1!$L$2:$L$182</c15:sqref>
                        </c15:formulaRef>
                      </c:ext>
                    </c:extLst>
                    <c:numCache>
                      <c:formatCode>0.00E+00</c:formatCode>
                      <c:ptCount val="181"/>
                      <c:pt idx="0">
                        <c:v>7.99774080735112E-11</c:v>
                      </c:pt>
                      <c:pt idx="1">
                        <c:v>1.11300822345238E-10</c:v>
                      </c:pt>
                      <c:pt idx="2">
                        <c:v>1.55085150019517E-10</c:v>
                      </c:pt>
                      <c:pt idx="3">
                        <c:v>2.1628117812121401E-10</c:v>
                      </c:pt>
                      <c:pt idx="4">
                        <c:v>3.0180253376968201E-10</c:v>
                      </c:pt>
                      <c:pt idx="5">
                        <c:v>4.2130120382166398E-10</c:v>
                      </c:pt>
                      <c:pt idx="6">
                        <c:v>5.8824771845999297E-10</c:v>
                      </c:pt>
                      <c:pt idx="7">
                        <c:v>8.21434557313106E-10</c:v>
                      </c:pt>
                      <c:pt idx="8">
                        <c:v>1.14706674486505E-9</c:v>
                      </c:pt>
                      <c:pt idx="9">
                        <c:v>1.6016659332800999E-9</c:v>
                      </c:pt>
                      <c:pt idx="10">
                        <c:v>2.2360995325400598E-9</c:v>
                      </c:pt>
                      <c:pt idx="11">
                        <c:v>3.1211625874227999E-9</c:v>
                      </c:pt>
                      <c:pt idx="12">
                        <c:v>4.3552975087107004E-9</c:v>
                      </c:pt>
                      <c:pt idx="13">
                        <c:v>6.0752488252013102E-9</c:v>
                      </c:pt>
                      <c:pt idx="14">
                        <c:v>8.4707337445327007E-9</c:v>
                      </c:pt>
                      <c:pt idx="15">
                        <c:v>1.1804585335323299E-8</c:v>
                      </c:pt>
                      <c:pt idx="16">
                        <c:v>1.6440318396444701E-8</c:v>
                      </c:pt>
                      <c:pt idx="17">
                        <c:v>2.28797067384903E-8</c:v>
                      </c:pt>
                      <c:pt idx="18">
                        <c:v>3.1813774349451301E-8</c:v>
                      </c:pt>
                      <c:pt idx="19">
                        <c:v>4.4191619145442198E-8</c:v>
                      </c:pt>
                      <c:pt idx="20">
                        <c:v>6.1312725151351906E-8</c:v>
                      </c:pt>
                      <c:pt idx="21">
                        <c:v>8.4949875906906702E-8</c:v>
                      </c:pt>
                      <c:pt idx="22">
                        <c:v>1.17511422710382E-7</c:v>
                      </c:pt>
                      <c:pt idx="23">
                        <c:v>1.62253395274582E-7</c:v>
                      </c:pt>
                      <c:pt idx="24">
                        <c:v>2.23553601368805E-7</c:v>
                      </c:pt>
                      <c:pt idx="25">
                        <c:v>3.0726118078078799E-7</c:v>
                      </c:pt>
                      <c:pt idx="26">
                        <c:v>4.2113568879063802E-7</c:v>
                      </c:pt>
                      <c:pt idx="27">
                        <c:v>5.7538923755610302E-7</c:v>
                      </c:pt>
                      <c:pt idx="28">
                        <c:v>7.8334307003551095E-7</c:v>
                      </c:pt>
                      <c:pt idx="29">
                        <c:v>1.0622058756747001E-6</c:v>
                      </c:pt>
                      <c:pt idx="30">
                        <c:v>1.4339752439699599E-6</c:v>
                      </c:pt>
                      <c:pt idx="31">
                        <c:v>1.9264565852528898E-6</c:v>
                      </c:pt>
                      <c:pt idx="32">
                        <c:v>2.5743871558309702E-6</c:v>
                      </c:pt>
                      <c:pt idx="33">
                        <c:v>3.42064885624991E-6</c:v>
                      </c:pt>
                      <c:pt idx="34">
                        <c:v>4.5175549862800297E-6</c:v>
                      </c:pt>
                      <c:pt idx="35">
                        <c:v>5.9282053981211204E-6</c:v>
                      </c:pt>
                      <c:pt idx="36">
                        <c:v>7.7279219582367893E-6</c:v>
                      </c:pt>
                      <c:pt idx="37">
                        <c:v>1.0005799326664E-5</c:v>
                      </c:pt>
                      <c:pt idx="38">
                        <c:v>1.28664285746345E-5</c:v>
                      </c:pt>
                      <c:pt idx="39">
                        <c:v>1.64318638843531E-5</c:v>
                      </c:pt>
                      <c:pt idx="40">
                        <c:v>2.0843895295063299E-5</c:v>
                      </c:pt>
                      <c:pt idx="41">
                        <c:v>2.62666546921311E-5</c:v>
                      </c:pt>
                      <c:pt idx="42">
                        <c:v>3.2889513752179297E-5</c:v>
                      </c:pt>
                      <c:pt idx="43">
                        <c:v>4.09301329086378E-5</c:v>
                      </c:pt>
                      <c:pt idx="44">
                        <c:v>5.0637397350221299E-5</c:v>
                      </c:pt>
                      <c:pt idx="45">
                        <c:v>6.2293843501276403E-5</c:v>
                      </c:pt>
                      <c:pt idx="46">
                        <c:v>7.6217057395483201E-5</c:v>
                      </c:pt>
                      <c:pt idx="47">
                        <c:v>9.2759440977153797E-5</c:v>
                      </c:pt>
                      <c:pt idx="48" formatCode="General">
                        <c:v>1.12305724514E-4</c:v>
                      </c:pt>
                      <c:pt idx="49" formatCode="General">
                        <c:v>1.3526768413100001E-4</c:v>
                      </c:pt>
                      <c:pt idx="50" formatCode="General">
                        <c:v>1.62075725789E-4</c:v>
                      </c:pt>
                      <c:pt idx="51" formatCode="General">
                        <c:v>1.9316732377199999E-4</c:v>
                      </c:pt>
                      <c:pt idx="52" formatCode="General">
                        <c:v>2.28972724884E-4</c:v>
                      </c:pt>
                      <c:pt idx="53" formatCode="General">
                        <c:v>2.6989878633900001E-4</c:v>
                      </c:pt>
                      <c:pt idx="54" formatCode="General">
                        <c:v>3.1631221526599997E-4</c:v>
                      </c:pt>
                      <c:pt idx="55" formatCode="General">
                        <c:v>3.6852372426999998E-4</c:v>
                      </c:pt>
                      <c:pt idx="56" formatCode="General">
                        <c:v>4.2677463614399999E-4</c:v>
                      </c:pt>
                      <c:pt idx="57" formatCode="General">
                        <c:v>4.9122723696000002E-4</c:v>
                      </c:pt>
                      <c:pt idx="58" formatCode="General">
                        <c:v>5.6195972743399998E-4</c:v>
                      </c:pt>
                      <c:pt idx="59" formatCode="General">
                        <c:v>6.3896604857799995E-4</c:v>
                      </c:pt>
                      <c:pt idx="60" formatCode="General">
                        <c:v>7.2216027688900002E-4</c:v>
                      </c:pt>
                      <c:pt idx="61" formatCode="General">
                        <c:v>8.1138480622E-4</c:v>
                      </c:pt>
                      <c:pt idx="62" formatCode="General">
                        <c:v>9.0642123070800004E-4</c:v>
                      </c:pt>
                      <c:pt idx="63" formatCode="General">
                        <c:v>1.007002738561E-3</c:v>
                      </c:pt>
                      <c:pt idx="64" formatCode="General">
                        <c:v>1.1128268972339999E-3</c:v>
                      </c:pt>
                      <c:pt idx="65" formatCode="General">
                        <c:v>1.2235679047320001E-3</c:v>
                      </c:pt>
                      <c:pt idx="66" formatCode="General">
                        <c:v>1.3388876381259999E-3</c:v>
                      </c:pt>
                      <c:pt idx="67" formatCode="General">
                        <c:v>1.4584450945229999E-3</c:v>
                      </c:pt>
                      <c:pt idx="68" formatCode="General">
                        <c:v>1.581904053174E-3</c:v>
                      </c:pt>
                      <c:pt idx="69" formatCode="General">
                        <c:v>1.708938969444E-3</c:v>
                      </c:pt>
                      <c:pt idx="70" formatCode="General">
                        <c:v>1.839239236634E-3</c:v>
                      </c:pt>
                      <c:pt idx="71" formatCode="General">
                        <c:v>1.9725120248250002E-3</c:v>
                      </c:pt>
                      <c:pt idx="72" formatCode="General">
                        <c:v>2.1084839372319999E-3</c:v>
                      </c:pt>
                      <c:pt idx="73" formatCode="General">
                        <c:v>2.2469017257660002E-3</c:v>
                      </c:pt>
                      <c:pt idx="74" formatCode="General">
                        <c:v>2.3875322894179999E-3</c:v>
                      </c:pt>
                      <c:pt idx="75" formatCode="General">
                        <c:v>2.5301621505990001E-3</c:v>
                      </c:pt>
                      <c:pt idx="76" formatCode="General">
                        <c:v>2.6745965720569999E-3</c:v>
                      </c:pt>
                      <c:pt idx="77" formatCode="General">
                        <c:v>2.8206584447859999E-3</c:v>
                      </c:pt>
                      <c:pt idx="78" formatCode="General">
                        <c:v>2.9681870478870001E-3</c:v>
                      </c:pt>
                      <c:pt idx="79" formatCode="General">
                        <c:v>3.1170367559040001E-3</c:v>
                      </c:pt>
                      <c:pt idx="80" formatCode="General">
                        <c:v>3.2670757480970001E-3</c:v>
                      </c:pt>
                      <c:pt idx="81" formatCode="General">
                        <c:v>3.4181847572390001E-3</c:v>
                      </c:pt>
                      <c:pt idx="82" formatCode="General">
                        <c:v>3.5702558824429998E-3</c:v>
                      </c:pt>
                      <c:pt idx="83" formatCode="General">
                        <c:v>3.7231914806180001E-3</c:v>
                      </c:pt>
                      <c:pt idx="84" formatCode="General">
                        <c:v>3.87690314388E-3</c:v>
                      </c:pt>
                      <c:pt idx="85" formatCode="General">
                        <c:v>4.03131076508E-3</c:v>
                      </c:pt>
                      <c:pt idx="86" formatCode="General">
                        <c:v>4.1863416900409997E-3</c:v>
                      </c:pt>
                      <c:pt idx="87" formatCode="General">
                        <c:v>4.3419299527489999E-3</c:v>
                      </c:pt>
                      <c:pt idx="88" formatCode="General">
                        <c:v>4.4980155883469998E-3</c:v>
                      </c:pt>
                      <c:pt idx="89" formatCode="General">
                        <c:v>4.6545440179920003E-3</c:v>
                      </c:pt>
                      <c:pt idx="90" formatCode="General">
                        <c:v>4.8114654993389998E-3</c:v>
                      </c:pt>
                      <c:pt idx="91" formatCode="General">
                        <c:v>4.9687346364289996E-3</c:v>
                      </c:pt>
                      <c:pt idx="92" formatCode="General">
                        <c:v>5.1263099430050004E-3</c:v>
                      </c:pt>
                      <c:pt idx="93" formatCode="General">
                        <c:v>5.2841534535890003E-3</c:v>
                      </c:pt>
                      <c:pt idx="94" formatCode="General">
                        <c:v>5.442230377115E-3</c:v>
                      </c:pt>
                      <c:pt idx="95" formatCode="General">
                        <c:v>5.600508788357E-3</c:v>
                      </c:pt>
                      <c:pt idx="96" formatCode="General">
                        <c:v>5.7589593528299997E-3</c:v>
                      </c:pt>
                      <c:pt idx="97" formatCode="General">
                        <c:v>5.917555081322E-3</c:v>
                      </c:pt>
                      <c:pt idx="98" formatCode="General">
                        <c:v>6.0762711106040002E-3</c:v>
                      </c:pt>
                      <c:pt idx="99" formatCode="General">
                        <c:v>6.2350845072650001E-3</c:v>
                      </c:pt>
                      <c:pt idx="100" formatCode="General">
                        <c:v>6.3939740919869998E-3</c:v>
                      </c:pt>
                      <c:pt idx="101" formatCode="General">
                        <c:v>6.5529202818650004E-3</c:v>
                      </c:pt>
                      <c:pt idx="102" formatCode="General">
                        <c:v>6.7119049486910002E-3</c:v>
                      </c:pt>
                      <c:pt idx="103" formatCode="General">
                        <c:v>6.8709112913709998E-3</c:v>
                      </c:pt>
                      <c:pt idx="104" formatCode="General">
                        <c:v>7.0299237208459996E-3</c:v>
                      </c:pt>
                      <c:pt idx="105" formatCode="General">
                        <c:v>7.1889277561269999E-3</c:v>
                      </c:pt>
                      <c:pt idx="106" formatCode="General">
                        <c:v>7.3479099301819997E-3</c:v>
                      </c:pt>
                      <c:pt idx="107" formatCode="General">
                        <c:v>7.5068577046069999E-3</c:v>
                      </c:pt>
                      <c:pt idx="108" formatCode="General">
                        <c:v>7.6657593921189999E-3</c:v>
                      </c:pt>
                      <c:pt idx="109" formatCode="General">
                        <c:v>7.8246040860259995E-3</c:v>
                      </c:pt>
                      <c:pt idx="110" formatCode="General">
                        <c:v>7.9833815959559993E-3</c:v>
                      </c:pt>
                      <c:pt idx="111" formatCode="General">
                        <c:v>8.1420823891810001E-3</c:v>
                      </c:pt>
                      <c:pt idx="112" formatCode="General">
                        <c:v>8.3006975369669996E-3</c:v>
                      </c:pt>
                      <c:pt idx="113" formatCode="General">
                        <c:v>8.4592186654479998E-3</c:v>
                      </c:pt>
                      <c:pt idx="114" formatCode="General">
                        <c:v>8.6176379105839997E-3</c:v>
                      </c:pt>
                      <c:pt idx="115" formatCode="General">
                        <c:v>8.7759478767930003E-3</c:v>
                      </c:pt>
                      <c:pt idx="116" formatCode="General">
                        <c:v>8.9341415989099993E-3</c:v>
                      </c:pt>
                      <c:pt idx="117" formatCode="General">
                        <c:v>9.0922125071770006E-3</c:v>
                      </c:pt>
                      <c:pt idx="118" formatCode="General">
                        <c:v>9.2501543949600005E-3</c:v>
                      </c:pt>
                      <c:pt idx="119" formatCode="General">
                        <c:v>9.4079613889569997E-3</c:v>
                      </c:pt>
                      <c:pt idx="120" formatCode="General">
                        <c:v>9.5656279216829992E-3</c:v>
                      </c:pt>
                      <c:pt idx="121" formatCode="General">
                        <c:v>9.7231487060150008E-3</c:v>
                      </c:pt>
                      <c:pt idx="122" formatCode="General">
                        <c:v>9.8805187116260008E-3</c:v>
                      </c:pt>
                      <c:pt idx="123" formatCode="General">
                        <c:v>1.0037733143150001E-2</c:v>
                      </c:pt>
                      <c:pt idx="124" formatCode="General">
                        <c:v>1.0194787419925E-2</c:v>
                      </c:pt>
                      <c:pt idx="125" formatCode="General">
                        <c:v>1.0351677157186E-2</c:v>
                      </c:pt>
                      <c:pt idx="126" formatCode="General">
                        <c:v>1.0508398148590999E-2</c:v>
                      </c:pt>
                      <c:pt idx="127" formatCode="General">
                        <c:v>1.0664946349960999E-2</c:v>
                      </c:pt>
                      <c:pt idx="128" formatCode="General">
                        <c:v>1.0821317864153E-2</c:v>
                      </c:pt>
                      <c:pt idx="129" formatCode="General">
                        <c:v>1.097750892696E-2</c:v>
                      </c:pt>
                      <c:pt idx="130" formatCode="General">
                        <c:v>1.1133515893962E-2</c:v>
                      </c:pt>
                      <c:pt idx="131" formatCode="General">
                        <c:v>1.1289335228256999E-2</c:v>
                      </c:pt>
                      <c:pt idx="132" formatCode="General">
                        <c:v>1.1444963489003E-2</c:v>
                      </c:pt>
                      <c:pt idx="133" formatCode="General">
                        <c:v>1.1600397320695E-2</c:v>
                      </c:pt>
                      <c:pt idx="134" formatCode="General">
                        <c:v>1.1755633443145E-2</c:v>
                      </c:pt>
                      <c:pt idx="135" formatCode="General">
                        <c:v>1.1910668642084E-2</c:v>
                      </c:pt>
                      <c:pt idx="136" formatCode="General">
                        <c:v>1.2065499760363E-2</c:v>
                      </c:pt>
                      <c:pt idx="137" formatCode="General">
                        <c:v>1.2220123689684E-2</c:v>
                      </c:pt>
                      <c:pt idx="138" formatCode="General">
                        <c:v>1.2374537362843E-2</c:v>
                      </c:pt>
                      <c:pt idx="139" formatCode="General">
                        <c:v>1.2528737746431E-2</c:v>
                      </c:pt>
                      <c:pt idx="140" formatCode="General">
                        <c:v>1.2682721833959999E-2</c:v>
                      </c:pt>
                      <c:pt idx="141" formatCode="General">
                        <c:v>1.283648663939E-2</c:v>
                      </c:pt>
                      <c:pt idx="142" formatCode="General">
                        <c:v>1.2990029191021E-2</c:v>
                      </c:pt>
                      <c:pt idx="143" formatCode="General">
                        <c:v>1.3143346525712E-2</c:v>
                      </c:pt>
                      <c:pt idx="144" formatCode="General">
                        <c:v>1.3296435683430001E-2</c:v>
                      </c:pt>
                      <c:pt idx="145" formatCode="General">
                        <c:v>1.3449293702066999E-2</c:v>
                      </c:pt>
                      <c:pt idx="146" formatCode="General">
                        <c:v>1.3601917612537E-2</c:v>
                      </c:pt>
                      <c:pt idx="147" formatCode="General">
                        <c:v>1.3754304434109001E-2</c:v>
                      </c:pt>
                      <c:pt idx="148" formatCode="General">
                        <c:v>1.3906451169968999E-2</c:v>
                      </c:pt>
                      <c:pt idx="149" formatCode="General">
                        <c:v>1.4058354802989999E-2</c:v>
                      </c:pt>
                      <c:pt idx="150" formatCode="General">
                        <c:v>1.4210012291685E-2</c:v>
                      </c:pt>
                      <c:pt idx="151" formatCode="General">
                        <c:v>1.4361420566347999E-2</c:v>
                      </c:pt>
                      <c:pt idx="152" formatCode="General">
                        <c:v>1.4512576525346E-2</c:v>
                      </c:pt>
                      <c:pt idx="153" formatCode="General">
                        <c:v>1.4663477031558E-2</c:v>
                      </c:pt>
                      <c:pt idx="154" formatCode="General">
                        <c:v>1.4814118908953001E-2</c:v>
                      </c:pt>
                      <c:pt idx="155" formatCode="General">
                        <c:v>1.4964498939289E-2</c:v>
                      </c:pt>
                      <c:pt idx="156" formatCode="General">
                        <c:v>1.5114613858918E-2</c:v>
                      </c:pt>
                      <c:pt idx="157" formatCode="General">
                        <c:v>1.5264460355703001E-2</c:v>
                      </c:pt>
                      <c:pt idx="158" formatCode="General">
                        <c:v>1.5414035066011E-2</c:v>
                      </c:pt>
                      <c:pt idx="159" formatCode="General">
                        <c:v>1.5563334571803001E-2</c:v>
                      </c:pt>
                      <c:pt idx="160" formatCode="General">
                        <c:v>1.5712355397788001E-2</c:v>
                      </c:pt>
                      <c:pt idx="161" formatCode="General">
                        <c:v>1.5861094008644001E-2</c:v>
                      </c:pt>
                      <c:pt idx="162" formatCode="General">
                        <c:v>1.6009546806302E-2</c:v>
                      </c:pt>
                      <c:pt idx="163" formatCode="General">
                        <c:v>1.6157710127269999E-2</c:v>
                      </c:pt>
                      <c:pt idx="164" formatCode="General">
                        <c:v>1.6305580240012999E-2</c:v>
                      </c:pt>
                      <c:pt idx="165" formatCode="General">
                        <c:v>1.6453153342362001E-2</c:v>
                      </c:pt>
                      <c:pt idx="166" formatCode="General">
                        <c:v>1.6600425558958E-2</c:v>
                      </c:pt>
                      <c:pt idx="167" formatCode="General">
                        <c:v>1.6747392938721E-2</c:v>
                      </c:pt>
                      <c:pt idx="168" formatCode="General">
                        <c:v>1.6894051452343E-2</c:v>
                      </c:pt>
                      <c:pt idx="169" formatCode="General">
                        <c:v>1.7040396989788001E-2</c:v>
                      </c:pt>
                      <c:pt idx="170" formatCode="General">
                        <c:v>1.7186425357812E-2</c:v>
                      </c:pt>
                      <c:pt idx="171" formatCode="General">
                        <c:v>1.7332132277485E-2</c:v>
                      </c:pt>
                      <c:pt idx="172" formatCode="General">
                        <c:v>1.7477513381715E-2</c:v>
                      </c:pt>
                      <c:pt idx="173" formatCode="General">
                        <c:v>1.7622564212779999E-2</c:v>
                      </c:pt>
                      <c:pt idx="174" formatCode="General">
                        <c:v>1.7767280219840999E-2</c:v>
                      </c:pt>
                      <c:pt idx="175" formatCode="General">
                        <c:v>1.7911656756383999E-2</c:v>
                      </c:pt>
                      <c:pt idx="176" formatCode="General">
                        <c:v>1.8055689077810001E-2</c:v>
                      </c:pt>
                      <c:pt idx="177" formatCode="General">
                        <c:v>1.819937233887E-2</c:v>
                      </c:pt>
                      <c:pt idx="178" formatCode="General">
                        <c:v>1.8342701591118001E-2</c:v>
                      </c:pt>
                      <c:pt idx="179" formatCode="General">
                        <c:v>1.8485671780352E-2</c:v>
                      </c:pt>
                      <c:pt idx="180" formatCode="General">
                        <c:v>1.8628277744012E-2</c:v>
                      </c:pt>
                    </c:numCache>
                  </c:numRef>
                </c:yVal>
                <c:smooth val="1"/>
                <c:extLst xmlns:c15="http://schemas.microsoft.com/office/drawing/2012/chart">
                  <c:ext xmlns:c16="http://schemas.microsoft.com/office/drawing/2014/chart" uri="{C3380CC4-5D6E-409C-BE32-E72D297353CC}">
                    <c16:uniqueId val="{00000012-E7A9-4AC5-BA99-444990893C02}"/>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Sheet1!$M$1</c15:sqref>
                        </c15:formulaRef>
                      </c:ext>
                    </c:extLst>
                    <c:strCache>
                      <c:ptCount val="1"/>
                      <c:pt idx="0">
                        <c:v>/M9/D (vss=0.6) X</c:v>
                      </c:pt>
                    </c:strCache>
                  </c:strRef>
                </c:tx>
                <c:spPr>
                  <a:ln w="19050" cap="rnd">
                    <a:solidFill>
                      <a:schemeClr val="accent6">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Sheet1!$M$2:$M$182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3-E7A9-4AC5-BA99-444990893C02}"/>
                  </c:ext>
                </c:extLst>
              </c15:ser>
            </c15:filteredScatterSeries>
            <c15:filteredScatterSeries>
              <c15:ser>
                <c:idx val="12"/>
                <c:order val="12"/>
                <c:tx>
                  <c:strRef>
                    <c:extLst xmlns:c15="http://schemas.microsoft.com/office/drawing/2012/chart">
                      <c:ext xmlns:c15="http://schemas.microsoft.com/office/drawing/2012/chart" uri="{02D57815-91ED-43cb-92C2-25804820EDAC}">
                        <c15:formulaRef>
                          <c15:sqref>Sheet1!$N$1</c15:sqref>
                        </c15:formulaRef>
                      </c:ext>
                    </c:extLst>
                    <c:strCache>
                      <c:ptCount val="1"/>
                      <c:pt idx="0">
                        <c:v>vss=0.6</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Sheet1!$N$2:$N$182</c15:sqref>
                        </c15:formulaRef>
                      </c:ext>
                    </c:extLst>
                    <c:numCache>
                      <c:formatCode>0.00E+00</c:formatCode>
                      <c:ptCount val="181"/>
                      <c:pt idx="0">
                        <c:v>7.5471574639263805E-11</c:v>
                      </c:pt>
                      <c:pt idx="1">
                        <c:v>1.0503958650567E-10</c:v>
                      </c:pt>
                      <c:pt idx="2">
                        <c:v>1.46369719685912E-10</c:v>
                      </c:pt>
                      <c:pt idx="3">
                        <c:v>2.04134981622101E-10</c:v>
                      </c:pt>
                      <c:pt idx="4">
                        <c:v>2.84861056716783E-10</c:v>
                      </c:pt>
                      <c:pt idx="5">
                        <c:v>3.9765830487085601E-10</c:v>
                      </c:pt>
                      <c:pt idx="6">
                        <c:v>5.5524133948338901E-10</c:v>
                      </c:pt>
                      <c:pt idx="7">
                        <c:v>7.7534810745162297E-10</c:v>
                      </c:pt>
                      <c:pt idx="8">
                        <c:v>1.0827132697578501E-9</c:v>
                      </c:pt>
                      <c:pt idx="9">
                        <c:v>1.51180954363877E-9</c:v>
                      </c:pt>
                      <c:pt idx="10">
                        <c:v>2.11065119530529E-9</c:v>
                      </c:pt>
                      <c:pt idx="11">
                        <c:v>2.9460635826327702E-9</c:v>
                      </c:pt>
                      <c:pt idx="12">
                        <c:v>4.1109713728433697E-9</c:v>
                      </c:pt>
                      <c:pt idx="13">
                        <c:v>5.7344584743685001E-9</c:v>
                      </c:pt>
                      <c:pt idx="14">
                        <c:v>7.9956208538849696E-9</c:v>
                      </c:pt>
                      <c:pt idx="15">
                        <c:v>1.1142589036634E-8</c:v>
                      </c:pt>
                      <c:pt idx="16">
                        <c:v>1.5518563811045801E-8</c:v>
                      </c:pt>
                      <c:pt idx="17">
                        <c:v>2.1597313332547499E-8</c:v>
                      </c:pt>
                      <c:pt idx="18">
                        <c:v>3.0031350855829403E-8</c:v>
                      </c:pt>
                      <c:pt idx="19">
                        <c:v>4.1716976160880397E-8</c:v>
                      </c:pt>
                      <c:pt idx="20">
                        <c:v>5.7881538617756097E-8</c:v>
                      </c:pt>
                      <c:pt idx="21">
                        <c:v>8.0199665888116102E-8</c:v>
                      </c:pt>
                      <c:pt idx="22">
                        <c:v>1.10946767134556E-7</c:v>
                      </c:pt>
                      <c:pt idx="23">
                        <c:v>1.5319977964610801E-7</c:v>
                      </c:pt>
                      <c:pt idx="24">
                        <c:v>2.1109672659463101E-7</c:v>
                      </c:pt>
                      <c:pt idx="25">
                        <c:v>2.9016794311517299E-7</c:v>
                      </c:pt>
                      <c:pt idx="26">
                        <c:v>3.9775246181165599E-7</c:v>
                      </c:pt>
                      <c:pt idx="27">
                        <c:v>5.4351260478813499E-7</c:v>
                      </c:pt>
                      <c:pt idx="28">
                        <c:v>7.4005788007649397E-7</c:v>
                      </c:pt>
                      <c:pt idx="29">
                        <c:v>1.0036855326371501E-6</c:v>
                      </c:pt>
                      <c:pt idx="30">
                        <c:v>1.35523960534399E-6</c:v>
                      </c:pt>
                      <c:pt idx="31">
                        <c:v>1.82108376892531E-6</c:v>
                      </c:pt>
                      <c:pt idx="32">
                        <c:v>2.43417691962109E-6</c:v>
                      </c:pt>
                      <c:pt idx="33">
                        <c:v>3.2352368469026301E-6</c:v>
                      </c:pt>
                      <c:pt idx="34">
                        <c:v>4.2739787809240704E-6</c:v>
                      </c:pt>
                      <c:pt idx="35">
                        <c:v>5.6104245401114502E-6</c:v>
                      </c:pt>
                      <c:pt idx="36">
                        <c:v>7.3162948459348597E-6</c:v>
                      </c:pt>
                      <c:pt idx="37">
                        <c:v>9.4765198062880995E-6</c:v>
                      </c:pt>
                      <c:pt idx="38">
                        <c:v>1.21909247654553E-5</c:v>
                      </c:pt>
                      <c:pt idx="39">
                        <c:v>1.5576161935618101E-5</c:v>
                      </c:pt>
                      <c:pt idx="40">
                        <c:v>1.9767952632047599E-5</c:v>
                      </c:pt>
                      <c:pt idx="41">
                        <c:v>2.4923672190432099E-5</c:v>
                      </c:pt>
                      <c:pt idx="42">
                        <c:v>3.12252453030969E-5</c:v>
                      </c:pt>
                      <c:pt idx="43">
                        <c:v>3.8882224490383603E-5</c:v>
                      </c:pt>
                      <c:pt idx="44">
                        <c:v>4.81348054587046E-5</c:v>
                      </c:pt>
                      <c:pt idx="45">
                        <c:v>5.9256402732564199E-5</c:v>
                      </c:pt>
                      <c:pt idx="46">
                        <c:v>7.2555285702615902E-5</c:v>
                      </c:pt>
                      <c:pt idx="47">
                        <c:v>8.8374683820213702E-5</c:v>
                      </c:pt>
                      <c:pt idx="48" formatCode="General">
                        <c:v>1.0709074009300001E-4</c:v>
                      </c:pt>
                      <c:pt idx="49" formatCode="General">
                        <c:v>1.2910775573899999E-4</c:v>
                      </c:pt>
                      <c:pt idx="50" formatCode="General">
                        <c:v>1.54850350724E-4</c:v>
                      </c:pt>
                      <c:pt idx="51" formatCode="General">
                        <c:v>1.8475247179199999E-4</c:v>
                      </c:pt>
                      <c:pt idx="52" formatCode="General">
                        <c:v>2.1924358898399999E-4</c:v>
                      </c:pt>
                      <c:pt idx="53" formatCode="General">
                        <c:v>2.5873287593900001E-4</c:v>
                      </c:pt>
                      <c:pt idx="54" formatCode="General">
                        <c:v>3.0359258140899998E-4</c:v>
                      </c:pt>
                      <c:pt idx="55" formatCode="General">
                        <c:v>3.5414207217999999E-4</c:v>
                      </c:pt>
                      <c:pt idx="56" formatCode="General">
                        <c:v>4.10634081688E-4</c:v>
                      </c:pt>
                      <c:pt idx="57" formatCode="General">
                        <c:v>4.7324450131199999E-4</c:v>
                      </c:pt>
                      <c:pt idx="58" formatCode="General">
                        <c:v>5.4206663099799996E-4</c:v>
                      </c:pt>
                      <c:pt idx="59" formatCode="General">
                        <c:v>6.1711024717500001E-4</c:v>
                      </c:pt>
                      <c:pt idx="60" formatCode="General">
                        <c:v>6.9830526432E-4</c:v>
                      </c:pt>
                      <c:pt idx="61" formatCode="General">
                        <c:v>7.8550927402399999E-4</c:v>
                      </c:pt>
                      <c:pt idx="62" formatCode="General">
                        <c:v>8.7851791987000004E-4</c:v>
                      </c:pt>
                      <c:pt idx="63" formatCode="General">
                        <c:v>9.7707693706300001E-4</c:v>
                      </c:pt>
                      <c:pt idx="64" formatCode="General">
                        <c:v>1.0808947346810001E-3</c:v>
                      </c:pt>
                      <c:pt idx="65" formatCode="General">
                        <c:v>1.189654576944E-3</c:v>
                      </c:pt>
                      <c:pt idx="66" formatCode="General">
                        <c:v>1.303025667473E-3</c:v>
                      </c:pt>
                      <c:pt idx="67" formatCode="General">
                        <c:v>1.4206727020269999E-3</c:v>
                      </c:pt>
                      <c:pt idx="68" formatCode="General">
                        <c:v>1.5422636904100001E-3</c:v>
                      </c:pt>
                      <c:pt idx="69" formatCode="General">
                        <c:v>1.6674760347260001E-3</c:v>
                      </c:pt>
                      <c:pt idx="70" formatCode="General">
                        <c:v>1.796000981815E-3</c:v>
                      </c:pt>
                      <c:pt idx="71" formatCode="General">
                        <c:v>1.9275466463009999E-3</c:v>
                      </c:pt>
                      <c:pt idx="72" formatCode="General">
                        <c:v>2.0618398366860002E-3</c:v>
                      </c:pt>
                      <c:pt idx="73" formatCode="General">
                        <c:v>2.1986269218109999E-3</c:v>
                      </c:pt>
                      <c:pt idx="74" formatCode="General">
                        <c:v>2.337673959709E-3</c:v>
                      </c:pt>
                      <c:pt idx="75" formatCode="General">
                        <c:v>2.4787662841680002E-3</c:v>
                      </c:pt>
                      <c:pt idx="76" formatCode="General">
                        <c:v>2.6217077129959999E-3</c:v>
                      </c:pt>
                      <c:pt idx="77" formatCode="General">
                        <c:v>2.7663195103670001E-3</c:v>
                      </c:pt>
                      <c:pt idx="78" formatCode="General">
                        <c:v>2.9124392064029999E-3</c:v>
                      </c:pt>
                      <c:pt idx="79" formatCode="General">
                        <c:v>3.0599193517500001E-3</c:v>
                      </c:pt>
                      <c:pt idx="80" formatCode="General">
                        <c:v>3.2086262636569999E-3</c:v>
                      </c:pt>
                      <c:pt idx="81" formatCode="General">
                        <c:v>3.358438803033E-3</c:v>
                      </c:pt>
                      <c:pt idx="82" formatCode="General">
                        <c:v>3.509247208591E-3</c:v>
                      </c:pt>
                      <c:pt idx="83" formatCode="General">
                        <c:v>3.6609520040499998E-3</c:v>
                      </c:pt>
                      <c:pt idx="84" formatCode="General">
                        <c:v>3.8134629868870002E-3</c:v>
                      </c:pt>
                      <c:pt idx="85" formatCode="General">
                        <c:v>3.966698301734E-3</c:v>
                      </c:pt>
                      <c:pt idx="86" formatCode="General">
                        <c:v>4.1205835977760003E-3</c:v>
                      </c:pt>
                      <c:pt idx="87" formatCode="General">
                        <c:v>4.2750512670269997E-3</c:v>
                      </c:pt>
                      <c:pt idx="88" formatCode="General">
                        <c:v>4.430039758819E-3</c:v>
                      </c:pt>
                      <c:pt idx="89" formatCode="General">
                        <c:v>4.5854929649540004E-3</c:v>
                      </c:pt>
                      <c:pt idx="90" formatCode="General">
                        <c:v>4.7413596695949998E-3</c:v>
                      </c:pt>
                      <c:pt idx="91" formatCode="General">
                        <c:v>4.8975930579240002E-3</c:v>
                      </c:pt>
                      <c:pt idx="92" formatCode="General">
                        <c:v>5.054150277744E-3</c:v>
                      </c:pt>
                      <c:pt idx="93" formatCode="General">
                        <c:v>5.2109920485459999E-3</c:v>
                      </c:pt>
                      <c:pt idx="94" formatCode="General">
                        <c:v>5.3680823129219997E-3</c:v>
                      </c:pt>
                      <c:pt idx="95" formatCode="General">
                        <c:v>5.5253879256359998E-3</c:v>
                      </c:pt>
                      <c:pt idx="96" formatCode="General">
                        <c:v>5.6828783761330003E-3</c:v>
                      </c:pt>
                      <c:pt idx="97" formatCode="General">
                        <c:v>5.8405255406450002E-3</c:v>
                      </c:pt>
                      <c:pt idx="98" formatCode="General">
                        <c:v>5.9983034605050004E-3</c:v>
                      </c:pt>
                      <c:pt idx="99" formatCode="General">
                        <c:v>6.1561881436349997E-3</c:v>
                      </c:pt>
                      <c:pt idx="100" formatCode="General">
                        <c:v>6.3141573865319999E-3</c:v>
                      </c:pt>
                      <c:pt idx="101" formatCode="General">
                        <c:v>6.4721906143700002E-3</c:v>
                      </c:pt>
                      <c:pt idx="102" formatCode="General">
                        <c:v>6.6302687371609997E-3</c:v>
                      </c:pt>
                      <c:pt idx="103" formatCode="General">
                        <c:v>6.7883740201139997E-3</c:v>
                      </c:pt>
                      <c:pt idx="104" formatCode="General">
                        <c:v>6.9464899665999998E-3</c:v>
                      </c:pt>
                      <c:pt idx="105" formatCode="General">
                        <c:v>7.1046012123099998E-3</c:v>
                      </c:pt>
                      <c:pt idx="106" formatCode="General">
                        <c:v>7.2626934293489997E-3</c:v>
                      </c:pt>
                      <c:pt idx="107" formatCode="General">
                        <c:v>7.4207532391950002E-3</c:v>
                      </c:pt>
                      <c:pt idx="108" formatCode="General">
                        <c:v>7.5787681335560001E-3</c:v>
                      </c:pt>
                      <c:pt idx="109" formatCode="General">
                        <c:v>7.7367264022869999E-3</c:v>
                      </c:pt>
                      <c:pt idx="110" formatCode="General">
                        <c:v>7.8946170676270008E-3</c:v>
                      </c:pt>
                      <c:pt idx="111" formatCode="General">
                        <c:v>8.0524298240950004E-3</c:v>
                      </c:pt>
                      <c:pt idx="112" formatCode="General">
                        <c:v>8.210154983486E-3</c:v>
                      </c:pt>
                      <c:pt idx="113" formatCode="General">
                        <c:v>8.367783424443E-3</c:v>
                      </c:pt>
                      <c:pt idx="114" formatCode="General">
                        <c:v>8.5253065461619992E-3</c:v>
                      </c:pt>
                      <c:pt idx="115" formatCode="General">
                        <c:v>8.6827162258309998E-3</c:v>
                      </c:pt>
                      <c:pt idx="116" formatCode="General">
                        <c:v>8.8400047794409999E-3</c:v>
                      </c:pt>
                      <c:pt idx="117" formatCode="General">
                        <c:v>8.9971649256629996E-3</c:v>
                      </c:pt>
                      <c:pt idx="118" formatCode="General">
                        <c:v>9.1541897525060003E-3</c:v>
                      </c:pt>
                      <c:pt idx="119" formatCode="General">
                        <c:v>9.3110726864960008E-3</c:v>
                      </c:pt>
                      <c:pt idx="120" formatCode="General">
                        <c:v>9.4678074641620005E-3</c:v>
                      </c:pt>
                      <c:pt idx="121" formatCode="General">
                        <c:v>9.6243881056249994E-3</c:v>
                      </c:pt>
                      <c:pt idx="122" formatCode="General">
                        <c:v>9.7808088900920003E-3</c:v>
                      </c:pt>
                      <c:pt idx="123" formatCode="General">
                        <c:v>9.9370643331190001E-3</c:v>
                      </c:pt>
                      <c:pt idx="124" formatCode="General">
                        <c:v>1.0093149165465999E-2</c:v>
                      </c:pt>
                      <c:pt idx="125" formatCode="General">
                        <c:v>1.0249058313431999E-2</c:v>
                      </c:pt>
                      <c:pt idx="126" formatCode="General">
                        <c:v>1.0404786880535999E-2</c:v>
                      </c:pt>
                      <c:pt idx="127" formatCode="General">
                        <c:v>1.0560330130432E-2</c:v>
                      </c:pt>
                      <c:pt idx="128" formatCode="General">
                        <c:v>1.0715683470977001E-2</c:v>
                      </c:pt>
                      <c:pt idx="129" formatCode="General">
                        <c:v>1.0870842439328E-2</c:v>
                      </c:pt>
                      <c:pt idx="130" formatCode="General">
                        <c:v>1.1025802688016E-2</c:v>
                      </c:pt>
                      <c:pt idx="131" formatCode="General">
                        <c:v>1.1180559971901E-2</c:v>
                      </c:pt>
                      <c:pt idx="132" formatCode="General">
                        <c:v>1.1335110135947001E-2</c:v>
                      </c:pt>
                      <c:pt idx="133" formatCode="General">
                        <c:v>1.1489449103746999E-2</c:v>
                      </c:pt>
                      <c:pt idx="134" formatCode="General">
                        <c:v>1.1643572866745E-2</c:v>
                      </c:pt>
                      <c:pt idx="135" formatCode="General">
                        <c:v>1.1797477474095999E-2</c:v>
                      </c:pt>
                      <c:pt idx="136" formatCode="General">
                        <c:v>1.1951159023118E-2</c:v>
                      </c:pt>
                      <c:pt idx="137" formatCode="General">
                        <c:v>1.2104613650283E-2</c:v>
                      </c:pt>
                      <c:pt idx="138" formatCode="General">
                        <c:v>1.2257837522718E-2</c:v>
                      </c:pt>
                      <c:pt idx="139" formatCode="General">
                        <c:v>1.2410826830157999E-2</c:v>
                      </c:pt>
                      <c:pt idx="140" formatCode="General">
                        <c:v>1.2563577777332999E-2</c:v>
                      </c:pt>
                      <c:pt idx="141" formatCode="General">
                        <c:v>1.2716086576743E-2</c:v>
                      </c:pt>
                      <c:pt idx="142" formatCode="General">
                        <c:v>1.2868349441796E-2</c:v>
                      </c:pt>
                      <c:pt idx="143" formatCode="General">
                        <c:v>1.3020362580274E-2</c:v>
                      </c:pt>
                      <c:pt idx="144" formatCode="General">
                        <c:v>1.3172122188113001E-2</c:v>
                      </c:pt>
                      <c:pt idx="145" formatCode="General">
                        <c:v>1.332362444345E-2</c:v>
                      </c:pt>
                      <c:pt idx="146" formatCode="General">
                        <c:v>1.3474865500941E-2</c:v>
                      </c:pt>
                      <c:pt idx="147" formatCode="General">
                        <c:v>1.3625841486302E-2</c:v>
                      </c:pt>
                      <c:pt idx="148" formatCode="General">
                        <c:v>1.377654849107E-2</c:v>
                      </c:pt>
                      <c:pt idx="149" formatCode="General">
                        <c:v>1.3926982567564999E-2</c:v>
                      </c:pt>
                      <c:pt idx="150" formatCode="General">
                        <c:v>1.4077139724018001E-2</c:v>
                      </c:pt>
                      <c:pt idx="151" formatCode="General">
                        <c:v>1.4227015919871E-2</c:v>
                      </c:pt>
                      <c:pt idx="152" formatCode="General">
                        <c:v>1.4376607061221999E-2</c:v>
                      </c:pt>
                      <c:pt idx="153" formatCode="General">
                        <c:v>1.4525908996394001E-2</c:v>
                      </c:pt>
                      <c:pt idx="154" formatCode="General">
                        <c:v>1.4674917511634E-2</c:v>
                      </c:pt>
                      <c:pt idx="155" formatCode="General">
                        <c:v>1.4823628326933E-2</c:v>
                      </c:pt>
                      <c:pt idx="156" formatCode="General">
                        <c:v>1.4972037091825E-2</c:v>
                      </c:pt>
                      <c:pt idx="157" formatCode="General">
                        <c:v>1.5120139381460999E-2</c:v>
                      </c:pt>
                      <c:pt idx="158" formatCode="General">
                        <c:v>1.5267930692622E-2</c:v>
                      </c:pt>
                      <c:pt idx="159" formatCode="General">
                        <c:v>1.5415406439817E-2</c:v>
                      </c:pt>
                      <c:pt idx="160" formatCode="General">
                        <c:v>1.5562561951442001E-2</c:v>
                      </c:pt>
                      <c:pt idx="161" formatCode="General">
                        <c:v>1.570939246598E-2</c:v>
                      </c:pt>
                      <c:pt idx="162" formatCode="General">
                        <c:v>1.5855893128233999E-2</c:v>
                      </c:pt>
                      <c:pt idx="163" formatCode="General">
                        <c:v>1.6002058985587E-2</c:v>
                      </c:pt>
                      <c:pt idx="164" formatCode="General">
                        <c:v>1.6147884984277001E-2</c:v>
                      </c:pt>
                      <c:pt idx="165" formatCode="General">
                        <c:v>1.6293365965691E-2</c:v>
                      </c:pt>
                      <c:pt idx="166" formatCode="General">
                        <c:v>1.6438496662655001E-2</c:v>
                      </c:pt>
                      <c:pt idx="167" formatCode="General">
                        <c:v>1.6583271695723999E-2</c:v>
                      </c:pt>
                      <c:pt idx="168" formatCode="General">
                        <c:v>1.6727685569468E-2</c:v>
                      </c:pt>
                      <c:pt idx="169" formatCode="General">
                        <c:v>1.6871732668737E-2</c:v>
                      </c:pt>
                      <c:pt idx="170" formatCode="General">
                        <c:v>1.7015407254908001E-2</c:v>
                      </c:pt>
                      <c:pt idx="171" formatCode="General">
                        <c:v>1.7158703462109001E-2</c:v>
                      </c:pt>
                      <c:pt idx="172" formatCode="General">
                        <c:v>1.7301615293409001E-2</c:v>
                      </c:pt>
                      <c:pt idx="173" formatCode="General">
                        <c:v>1.7444136616969998E-2</c:v>
                      </c:pt>
                      <c:pt idx="174" formatCode="General">
                        <c:v>1.7586261162164E-2</c:v>
                      </c:pt>
                      <c:pt idx="175" formatCode="General">
                        <c:v>1.7727982515640998E-2</c:v>
                      </c:pt>
                      <c:pt idx="176" formatCode="General">
                        <c:v>1.7869294117348999E-2</c:v>
                      </c:pt>
                      <c:pt idx="177" formatCode="General">
                        <c:v>1.8010189256497E-2</c:v>
                      </c:pt>
                      <c:pt idx="178" formatCode="General">
                        <c:v>1.8150661067462E-2</c:v>
                      </c:pt>
                      <c:pt idx="179" formatCode="General">
                        <c:v>1.8290702525638001E-2</c:v>
                      </c:pt>
                      <c:pt idx="180" formatCode="General">
                        <c:v>1.8430306443213001E-2</c:v>
                      </c:pt>
                    </c:numCache>
                  </c:numRef>
                </c:yVal>
                <c:smooth val="1"/>
                <c:extLst xmlns:c15="http://schemas.microsoft.com/office/drawing/2012/chart">
                  <c:ext xmlns:c16="http://schemas.microsoft.com/office/drawing/2014/chart" uri="{C3380CC4-5D6E-409C-BE32-E72D297353CC}">
                    <c16:uniqueId val="{00000014-E7A9-4AC5-BA99-444990893C02}"/>
                  </c:ext>
                </c:extLst>
              </c15:ser>
            </c15:filteredScatterSeries>
            <c15:filteredScatterSeries>
              <c15:ser>
                <c:idx val="13"/>
                <c:order val="13"/>
                <c:tx>
                  <c:strRef>
                    <c:extLst xmlns:c15="http://schemas.microsoft.com/office/drawing/2012/chart">
                      <c:ext xmlns:c15="http://schemas.microsoft.com/office/drawing/2012/chart" uri="{02D57815-91ED-43cb-92C2-25804820EDAC}">
                        <c15:formulaRef>
                          <c15:sqref>Sheet1!$O$1</c15:sqref>
                        </c15:formulaRef>
                      </c:ext>
                    </c:extLst>
                    <c:strCache>
                      <c:ptCount val="1"/>
                      <c:pt idx="0">
                        <c:v>/M9/D (vss=0.7) X</c:v>
                      </c:pt>
                    </c:strCache>
                  </c:strRef>
                </c:tx>
                <c:spPr>
                  <a:ln w="19050" cap="rnd">
                    <a:solidFill>
                      <a:schemeClr val="accent2">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Sheet1!$O$2:$O$182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5-E7A9-4AC5-BA99-444990893C02}"/>
                  </c:ext>
                </c:extLst>
              </c15:ser>
            </c15:filteredScatterSeries>
            <c15:filteredScatterSeries>
              <c15:ser>
                <c:idx val="14"/>
                <c:order val="14"/>
                <c:tx>
                  <c:strRef>
                    <c:extLst xmlns:c15="http://schemas.microsoft.com/office/drawing/2012/chart">
                      <c:ext xmlns:c15="http://schemas.microsoft.com/office/drawing/2012/chart" uri="{02D57815-91ED-43cb-92C2-25804820EDAC}">
                        <c15:formulaRef>
                          <c15:sqref>Sheet1!$P$1</c15:sqref>
                        </c15:formulaRef>
                      </c:ext>
                    </c:extLst>
                    <c:strCache>
                      <c:ptCount val="1"/>
                      <c:pt idx="0">
                        <c:v>vss=0.7</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Sheet1!$P$2:$P$182</c15:sqref>
                        </c15:formulaRef>
                      </c:ext>
                    </c:extLst>
                    <c:numCache>
                      <c:formatCode>0.00E+00</c:formatCode>
                      <c:ptCount val="181"/>
                      <c:pt idx="0">
                        <c:v>7.1062762596055405E-11</c:v>
                      </c:pt>
                      <c:pt idx="1">
                        <c:v>9.8914151476011394E-11</c:v>
                      </c:pt>
                      <c:pt idx="2">
                        <c:v>1.37844349930156E-10</c:v>
                      </c:pt>
                      <c:pt idx="3">
                        <c:v>1.9225475256162799E-10</c:v>
                      </c:pt>
                      <c:pt idx="4">
                        <c:v>2.68291716019582E-10</c:v>
                      </c:pt>
                      <c:pt idx="5">
                        <c:v>3.7453600294342398E-10</c:v>
                      </c:pt>
                      <c:pt idx="6">
                        <c:v>5.22963098926221E-10</c:v>
                      </c:pt>
                      <c:pt idx="7">
                        <c:v>7.3027983454191604E-10</c:v>
                      </c:pt>
                      <c:pt idx="8">
                        <c:v>1.01978314303239E-9</c:v>
                      </c:pt>
                      <c:pt idx="9">
                        <c:v>1.42394225174405E-9</c:v>
                      </c:pt>
                      <c:pt idx="10">
                        <c:v>1.9879814995888098E-9</c:v>
                      </c:pt>
                      <c:pt idx="11">
                        <c:v>2.7748443879445701E-9</c:v>
                      </c:pt>
                      <c:pt idx="12">
                        <c:v>3.8720596933954499E-9</c:v>
                      </c:pt>
                      <c:pt idx="13">
                        <c:v>5.4012194731150398E-9</c:v>
                      </c:pt>
                      <c:pt idx="14">
                        <c:v>7.5310317375082302E-9</c:v>
                      </c:pt>
                      <c:pt idx="15">
                        <c:v>1.04952461782012E-8</c:v>
                      </c:pt>
                      <c:pt idx="16">
                        <c:v>1.4617192008873E-8</c:v>
                      </c:pt>
                      <c:pt idx="17">
                        <c:v>2.03432382399209E-8</c:v>
                      </c:pt>
                      <c:pt idx="18">
                        <c:v>2.8288215695379299E-8</c:v>
                      </c:pt>
                      <c:pt idx="19">
                        <c:v>3.9296752248331999E-8</c:v>
                      </c:pt>
                      <c:pt idx="20">
                        <c:v>5.4525586081087597E-8</c:v>
                      </c:pt>
                      <c:pt idx="21">
                        <c:v>7.5553237512169894E-8</c:v>
                      </c:pt>
                      <c:pt idx="22">
                        <c:v>1.0452490910569601E-7</c:v>
                      </c:pt>
                      <c:pt idx="23">
                        <c:v>1.4434206950691001E-7</c:v>
                      </c:pt>
                      <c:pt idx="24">
                        <c:v>1.9890771366259101E-7</c:v>
                      </c:pt>
                      <c:pt idx="25">
                        <c:v>2.7343954942225699E-7</c:v>
                      </c:pt>
                      <c:pt idx="26">
                        <c:v>3.7486401373758402E-7</c:v>
                      </c:pt>
                      <c:pt idx="27">
                        <c:v>5.1230367363222998E-7</c:v>
                      </c:pt>
                      <c:pt idx="28">
                        <c:v>6.9766881372229597E-7</c:v>
                      </c:pt>
                      <c:pt idx="29">
                        <c:v>9.4636057247244202E-7</c:v>
                      </c:pt>
                      <c:pt idx="30">
                        <c:v>1.2780879043742201E-6</c:v>
                      </c:pt>
                      <c:pt idx="31">
                        <c:v>1.7177945143834301E-6</c:v>
                      </c:pt>
                      <c:pt idx="32">
                        <c:v>2.2966860849355198E-6</c:v>
                      </c:pt>
                      <c:pt idx="33">
                        <c:v>3.0533447025832701E-6</c:v>
                      </c:pt>
                      <c:pt idx="34">
                        <c:v>4.03491891046947E-6</c:v>
                      </c:pt>
                      <c:pt idx="35">
                        <c:v>5.2983863985868396E-6</c:v>
                      </c:pt>
                      <c:pt idx="36">
                        <c:v>6.9119025828291996E-6</c:v>
                      </c:pt>
                      <c:pt idx="37">
                        <c:v>8.9562700882652196E-6</c:v>
                      </c:pt>
                      <c:pt idx="38">
                        <c:v>1.1526585995426301E-5</c:v>
                      </c:pt>
                      <c:pt idx="39">
                        <c:v>1.4734137346179101E-5</c:v>
                      </c:pt>
                      <c:pt idx="40">
                        <c:v>1.87086114000423E-5</c:v>
                      </c:pt>
                      <c:pt idx="41">
                        <c:v>2.3600657307350799E-5</c:v>
                      </c:pt>
                      <c:pt idx="42">
                        <c:v>2.9584775588900598E-5</c:v>
                      </c:pt>
                      <c:pt idx="43">
                        <c:v>3.6862421406239297E-5</c:v>
                      </c:pt>
                      <c:pt idx="44">
                        <c:v>4.5665092814987701E-5</c:v>
                      </c:pt>
                      <c:pt idx="45">
                        <c:v>5.6257047241219902E-5</c:v>
                      </c:pt>
                      <c:pt idx="46">
                        <c:v>6.8937165318823498E-5</c:v>
                      </c:pt>
                      <c:pt idx="47">
                        <c:v>8.4039384251619306E-5</c:v>
                      </c:pt>
                      <c:pt idx="48" formatCode="General">
                        <c:v>1.01931082092E-4</c:v>
                      </c:pt>
                      <c:pt idx="49" formatCode="General">
                        <c:v>1.23008841385E-4</c:v>
                      </c:pt>
                      <c:pt idx="50" formatCode="General">
                        <c:v>1.4769118227599999E-4</c:v>
                      </c:pt>
                      <c:pt idx="51" formatCode="General">
                        <c:v>1.7640814209699999E-4</c:v>
                      </c:pt>
                      <c:pt idx="52" formatCode="General">
                        <c:v>2.09587973428E-4</c:v>
                      </c:pt>
                      <c:pt idx="53" formatCode="General">
                        <c:v>2.4764168333199998E-4</c:v>
                      </c:pt>
                      <c:pt idx="54" formatCode="General">
                        <c:v>2.90946559525E-4</c:v>
                      </c:pt>
                      <c:pt idx="55" formatCode="General">
                        <c:v>3.3983012690400001E-4</c:v>
                      </c:pt>
                      <c:pt idx="56" formatCode="General">
                        <c:v>3.9455606669600002E-4</c:v>
                      </c:pt>
                      <c:pt idx="57" formatCode="General">
                        <c:v>4.55313469565E-4</c:v>
                      </c:pt>
                      <c:pt idx="58" formatCode="General">
                        <c:v>5.2221040338000003E-4</c:v>
                      </c:pt>
                      <c:pt idx="59" formatCode="General">
                        <c:v>5.9527223388500001E-4</c:v>
                      </c:pt>
                      <c:pt idx="60" formatCode="General">
                        <c:v>6.7444455551000004E-4</c:v>
                      </c:pt>
                      <c:pt idx="61" formatCode="General">
                        <c:v>7.5960008365199996E-4</c:v>
                      </c:pt>
                      <c:pt idx="62" formatCode="General">
                        <c:v>8.5054851239099998E-4</c:v>
                      </c:pt>
                      <c:pt idx="63" formatCode="General">
                        <c:v>9.4704818758100003E-4</c:v>
                      </c:pt>
                      <c:pt idx="64" formatCode="General">
                        <c:v>1.048818472432E-3</c:v>
                      </c:pt>
                      <c:pt idx="65" formatCode="General">
                        <c:v>1.155551845124E-3</c:v>
                      </c:pt>
                      <c:pt idx="66" formatCode="General">
                        <c:v>1.2669250063829999E-3</c:v>
                      </c:pt>
                      <c:pt idx="67" formatCode="General">
                        <c:v>1.382608533334E-3</c:v>
                      </c:pt>
                      <c:pt idx="68" formatCode="General">
                        <c:v>1.5022748526080001E-3</c:v>
                      </c:pt>
                      <c:pt idx="69" formatCode="General">
                        <c:v>1.6256044962450001E-3</c:v>
                      </c:pt>
                      <c:pt idx="70" formatCode="General">
                        <c:v>1.752290739927E-3</c:v>
                      </c:pt>
                      <c:pt idx="71" formatCode="General">
                        <c:v>1.8820428069310001E-3</c:v>
                      </c:pt>
                      <c:pt idx="72" formatCode="General">
                        <c:v>2.0145878618779999E-3</c:v>
                      </c:pt>
                      <c:pt idx="73" formatCode="General">
                        <c:v>2.1496720269789998E-3</c:v>
                      </c:pt>
                      <c:pt idx="74" formatCode="General">
                        <c:v>2.2870606409209999E-3</c:v>
                      </c:pt>
                      <c:pt idx="75" formatCode="General">
                        <c:v>2.426537955721E-3</c:v>
                      </c:pt>
                      <c:pt idx="76" formatCode="General">
                        <c:v>2.5679064367600001E-3</c:v>
                      </c:pt>
                      <c:pt idx="77" formatCode="General">
                        <c:v>2.7109858001700001E-3</c:v>
                      </c:pt>
                      <c:pt idx="78" formatCode="General">
                        <c:v>2.8556118929010002E-3</c:v>
                      </c:pt>
                      <c:pt idx="79" formatCode="General">
                        <c:v>3.001635495317E-3</c:v>
                      </c:pt>
                      <c:pt idx="80" formatCode="General">
                        <c:v>3.1489211049150001E-3</c:v>
                      </c:pt>
                      <c:pt idx="81" formatCode="General">
                        <c:v>3.297345742418E-3</c:v>
                      </c:pt>
                      <c:pt idx="82" formatCode="General">
                        <c:v>3.4467978079929999E-3</c:v>
                      </c:pt>
                      <c:pt idx="83" formatCode="General">
                        <c:v>3.5971760049060002E-3</c:v>
                      </c:pt>
                      <c:pt idx="84" formatCode="General">
                        <c:v>3.7483883402570002E-3</c:v>
                      </c:pt>
                      <c:pt idx="85" formatCode="General">
                        <c:v>3.9003512068260002E-3</c:v>
                      </c:pt>
                      <c:pt idx="86" formatCode="General">
                        <c:v>4.0529885461710003E-3</c:v>
                      </c:pt>
                      <c:pt idx="87" formatCode="General">
                        <c:v>4.206231090458E-3</c:v>
                      </c:pt>
                      <c:pt idx="88" formatCode="General">
                        <c:v>4.3600156788609996E-3</c:v>
                      </c:pt>
                      <c:pt idx="89" formatCode="General">
                        <c:v>4.5142846433870003E-3</c:v>
                      </c:pt>
                      <c:pt idx="90" formatCode="General">
                        <c:v>4.6689852584989996E-3</c:v>
                      </c:pt>
                      <c:pt idx="91" formatCode="General">
                        <c:v>4.8240692488170003E-3</c:v>
                      </c:pt>
                      <c:pt idx="92" formatCode="General">
                        <c:v>4.9794923492719996E-3</c:v>
                      </c:pt>
                      <c:pt idx="93" formatCode="General">
                        <c:v>5.135213912366E-3</c:v>
                      </c:pt>
                      <c:pt idx="94" formatCode="General">
                        <c:v>5.29119655754E-3</c:v>
                      </c:pt>
                      <c:pt idx="95" formatCode="General">
                        <c:v>5.4474058580619997E-3</c:v>
                      </c:pt>
                      <c:pt idx="96" formatCode="General">
                        <c:v>5.6038100612489997E-3</c:v>
                      </c:pt>
                      <c:pt idx="97" formatCode="General">
                        <c:v>5.7603798382660004E-3</c:v>
                      </c:pt>
                      <c:pt idx="98" formatCode="General">
                        <c:v>5.9170880601269998E-3</c:v>
                      </c:pt>
                      <c:pt idx="99" formatCode="General">
                        <c:v>6.0739095968960002E-3</c:v>
                      </c:pt>
                      <c:pt idx="100" formatCode="General">
                        <c:v>6.2308211374289997E-3</c:v>
                      </c:pt>
                      <c:pt idx="101" formatCode="General">
                        <c:v>6.3878010272949998E-3</c:v>
                      </c:pt>
                      <c:pt idx="102" formatCode="General">
                        <c:v>6.544829122819E-3</c:v>
                      </c:pt>
                      <c:pt idx="103" formatCode="General">
                        <c:v>6.7018866593909999E-3</c:v>
                      </c:pt>
                      <c:pt idx="104" formatCode="General">
                        <c:v>6.8589561324599998E-3</c:v>
                      </c:pt>
                      <c:pt idx="105" formatCode="General">
                        <c:v>7.0160211897860002E-3</c:v>
                      </c:pt>
                      <c:pt idx="106" formatCode="General">
                        <c:v>7.1730665337039999E-3</c:v>
                      </c:pt>
                      <c:pt idx="107" formatCode="General">
                        <c:v>7.3300778323269998E-3</c:v>
                      </c:pt>
                      <c:pt idx="108" formatCode="General">
                        <c:v>7.4870416387089996E-3</c:v>
                      </c:pt>
                      <c:pt idx="109" formatCode="General">
                        <c:v>7.6439453171270001E-3</c:v>
                      </c:pt>
                      <c:pt idx="110" formatCode="General">
                        <c:v>7.8007769757539999E-3</c:v>
                      </c:pt>
                      <c:pt idx="111" formatCode="General">
                        <c:v>7.9575254050429992E-3</c:v>
                      </c:pt>
                      <c:pt idx="112" formatCode="General">
                        <c:v>8.1141800212619995E-3</c:v>
                      </c:pt>
                      <c:pt idx="113" formatCode="General">
                        <c:v>8.2707308146550002E-3</c:v>
                      </c:pt>
                      <c:pt idx="114" formatCode="General">
                        <c:v>8.4271683017830001E-3</c:v>
                      </c:pt>
                      <c:pt idx="115" formatCode="General">
                        <c:v>8.5834834816399998E-3</c:v>
                      </c:pt>
                      <c:pt idx="116" formatCode="General">
                        <c:v>8.7396677951750001E-3</c:v>
                      </c:pt>
                      <c:pt idx="117" formatCode="General">
                        <c:v>8.8957130879250002E-3</c:v>
                      </c:pt>
                      <c:pt idx="118" formatCode="General">
                        <c:v>9.0516115754490003E-3</c:v>
                      </c:pt>
                      <c:pt idx="119" formatCode="General">
                        <c:v>9.2073558113159992E-3</c:v>
                      </c:pt>
                      <c:pt idx="120" formatCode="General">
                        <c:v>9.3629386574309997E-3</c:v>
                      </c:pt>
                      <c:pt idx="121" formatCode="General">
                        <c:v>9.51835325647E-3</c:v>
                      </c:pt>
                      <c:pt idx="122" formatCode="General">
                        <c:v>9.6735930062620008E-3</c:v>
                      </c:pt>
                      <c:pt idx="123" formatCode="General">
                        <c:v>9.8286515359399997E-3</c:v>
                      </c:pt>
                      <c:pt idx="124" formatCode="General">
                        <c:v>9.9835226837019994E-3</c:v>
                      </c:pt>
                      <c:pt idx="125" formatCode="General">
                        <c:v>1.0138200476069E-2</c:v>
                      </c:pt>
                      <c:pt idx="126" formatCode="General">
                        <c:v>1.0292679108491E-2</c:v>
                      </c:pt>
                      <c:pt idx="127" formatCode="General">
                        <c:v>1.0446952927206E-2</c:v>
                      </c:pt>
                      <c:pt idx="128" formatCode="General">
                        <c:v>1.0601016412238E-2</c:v>
                      </c:pt>
                      <c:pt idx="129" formatCode="General">
                        <c:v>1.0754864161448E-2</c:v>
                      </c:pt>
                      <c:pt idx="130" formatCode="General">
                        <c:v>1.0908490875551E-2</c:v>
                      </c:pt>
                      <c:pt idx="131" formatCode="General">
                        <c:v>1.1061891344015E-2</c:v>
                      </c:pt>
                      <c:pt idx="132" formatCode="General">
                        <c:v>1.1215060431777E-2</c:v>
                      </c:pt>
                      <c:pt idx="133" formatCode="General">
                        <c:v>1.1367993066708E-2</c:v>
                      </c:pt>
                      <c:pt idx="134" formatCode="General">
                        <c:v>1.1520684227761001E-2</c:v>
                      </c:pt>
                      <c:pt idx="135" formatCode="General">
                        <c:v>1.1673128933766E-2</c:v>
                      </c:pt>
                      <c:pt idx="136" formatCode="General">
                        <c:v>1.1825322232786E-2</c:v>
                      </c:pt>
                      <c:pt idx="137" formatCode="General">
                        <c:v>1.1977259191974E-2</c:v>
                      </c:pt>
                      <c:pt idx="138" formatCode="General">
                        <c:v>1.2128934888014999E-2</c:v>
                      </c:pt>
                      <c:pt idx="139" formatCode="General">
                        <c:v>1.2280344397930999E-2</c:v>
                      </c:pt>
                      <c:pt idx="140" formatCode="General">
                        <c:v>1.2431482790324E-2</c:v>
                      </c:pt>
                      <c:pt idx="141" formatCode="General">
                        <c:v>1.2582345116982E-2</c:v>
                      </c:pt>
                      <c:pt idx="142" formatCode="General">
                        <c:v>1.2732926404841E-2</c:v>
                      </c:pt>
                      <c:pt idx="143" formatCode="General">
                        <c:v>1.2883221648244E-2</c:v>
                      </c:pt>
                      <c:pt idx="144" formatCode="General">
                        <c:v>1.3033225801488999E-2</c:v>
                      </c:pt>
                      <c:pt idx="145" formatCode="General">
                        <c:v>1.3182933771633E-2</c:v>
                      </c:pt>
                      <c:pt idx="146" formatCode="General">
                        <c:v>1.3332340411518999E-2</c:v>
                      </c:pt>
                      <c:pt idx="147" formatCode="General">
                        <c:v>1.3481440513024001E-2</c:v>
                      </c:pt>
                      <c:pt idx="148" formatCode="General">
                        <c:v>1.3630228800473E-2</c:v>
                      </c:pt>
                      <c:pt idx="149" formatCode="General">
                        <c:v>1.3778699924239E-2</c:v>
                      </c:pt>
                      <c:pt idx="150" formatCode="General">
                        <c:v>1.392684845447E-2</c:v>
                      </c:pt>
                      <c:pt idx="151" formatCode="General">
                        <c:v>1.4074668874956999E-2</c:v>
                      </c:pt>
                      <c:pt idx="152" formatCode="General">
                        <c:v>1.4222155577102E-2</c:v>
                      </c:pt>
                      <c:pt idx="153" formatCode="General">
                        <c:v>1.4369302853987E-2</c:v>
                      </c:pt>
                      <c:pt idx="154" formatCode="General">
                        <c:v>1.4516104894521001E-2</c:v>
                      </c:pt>
                      <c:pt idx="155" formatCode="General">
                        <c:v>1.4662555777647E-2</c:v>
                      </c:pt>
                      <c:pt idx="156" formatCode="General">
                        <c:v>1.4808649466604E-2</c:v>
                      </c:pt>
                      <c:pt idx="157" formatCode="General">
                        <c:v>1.4954379803226E-2</c:v>
                      </c:pt>
                      <c:pt idx="158" formatCode="General">
                        <c:v>1.5099740502265001E-2</c:v>
                      </c:pt>
                      <c:pt idx="159" formatCode="General">
                        <c:v>1.5244725145727001E-2</c:v>
                      </c:pt>
                      <c:pt idx="160" formatCode="General">
                        <c:v>1.5389327177216E-2</c:v>
                      </c:pt>
                      <c:pt idx="161" formatCode="General">
                        <c:v>1.5533539896259999E-2</c:v>
                      </c:pt>
                      <c:pt idx="162" formatCode="General">
                        <c:v>1.5677356452629999E-2</c:v>
                      </c:pt>
                      <c:pt idx="163" formatCode="General">
                        <c:v>1.5820769840620998E-2</c:v>
                      </c:pt>
                      <c:pt idx="164" formatCode="General">
                        <c:v>1.5963772893301999E-2</c:v>
                      </c:pt>
                      <c:pt idx="165" formatCode="General">
                        <c:v>1.6106358276714E-2</c:v>
                      </c:pt>
                      <c:pt idx="166" formatCode="General">
                        <c:v>1.6248518484022999E-2</c:v>
                      </c:pt>
                      <c:pt idx="167" formatCode="General">
                        <c:v>1.6390245829595002E-2</c:v>
                      </c:pt>
                      <c:pt idx="168" formatCode="General">
                        <c:v>1.6531532443012999E-2</c:v>
                      </c:pt>
                      <c:pt idx="169" formatCode="General">
                        <c:v>1.6672370263011001E-2</c:v>
                      </c:pt>
                      <c:pt idx="170" formatCode="General">
                        <c:v>1.6812751031316998E-2</c:v>
                      </c:pt>
                      <c:pt idx="171" formatCode="General">
                        <c:v>1.6952666286416E-2</c:v>
                      </c:pt>
                      <c:pt idx="172" formatCode="General">
                        <c:v>1.7092107357196001E-2</c:v>
                      </c:pt>
                      <c:pt idx="173" formatCode="General">
                        <c:v>1.7231065356505999E-2</c:v>
                      </c:pt>
                      <c:pt idx="174" formatCode="General">
                        <c:v>1.7369531174588001E-2</c:v>
                      </c:pt>
                      <c:pt idx="175" formatCode="General">
                        <c:v>1.7507495472402001E-2</c:v>
                      </c:pt>
                      <c:pt idx="176" formatCode="General">
                        <c:v>1.7644948674820998E-2</c:v>
                      </c:pt>
                      <c:pt idx="177" formatCode="General">
                        <c:v>1.7781880963698E-2</c:v>
                      </c:pt>
                      <c:pt idx="178" formatCode="General">
                        <c:v>1.7918282270806999E-2</c:v>
                      </c:pt>
                      <c:pt idx="179" formatCode="General">
                        <c:v>1.8054142270639E-2</c:v>
                      </c:pt>
                      <c:pt idx="180" formatCode="General">
                        <c:v>1.8189450373055999E-2</c:v>
                      </c:pt>
                    </c:numCache>
                  </c:numRef>
                </c:yVal>
                <c:smooth val="1"/>
                <c:extLst xmlns:c15="http://schemas.microsoft.com/office/drawing/2012/chart">
                  <c:ext xmlns:c16="http://schemas.microsoft.com/office/drawing/2014/chart" uri="{C3380CC4-5D6E-409C-BE32-E72D297353CC}">
                    <c16:uniqueId val="{00000016-E7A9-4AC5-BA99-444990893C02}"/>
                  </c:ext>
                </c:extLst>
              </c15:ser>
            </c15:filteredScatterSeries>
            <c15:filteredScatterSeries>
              <c15:ser>
                <c:idx val="15"/>
                <c:order val="15"/>
                <c:tx>
                  <c:strRef>
                    <c:extLst xmlns:c15="http://schemas.microsoft.com/office/drawing/2012/chart">
                      <c:ext xmlns:c15="http://schemas.microsoft.com/office/drawing/2012/chart" uri="{02D57815-91ED-43cb-92C2-25804820EDAC}">
                        <c15:formulaRef>
                          <c15:sqref>Sheet1!$Q$1</c15:sqref>
                        </c15:formulaRef>
                      </c:ext>
                    </c:extLst>
                    <c:strCache>
                      <c:ptCount val="1"/>
                      <c:pt idx="0">
                        <c:v>/M9/D (vss=0.8) X</c:v>
                      </c:pt>
                    </c:strCache>
                  </c:strRef>
                </c:tx>
                <c:spPr>
                  <a:ln w="19050" cap="rnd">
                    <a:solidFill>
                      <a:schemeClr val="accent4">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Sheet1!$Q$2:$Q$182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7-E7A9-4AC5-BA99-444990893C02}"/>
                  </c:ext>
                </c:extLst>
              </c15:ser>
            </c15:filteredScatterSeries>
            <c15:filteredScatterSeries>
              <c15:ser>
                <c:idx val="16"/>
                <c:order val="16"/>
                <c:tx>
                  <c:strRef>
                    <c:extLst xmlns:c15="http://schemas.microsoft.com/office/drawing/2012/chart">
                      <c:ext xmlns:c15="http://schemas.microsoft.com/office/drawing/2012/chart" uri="{02D57815-91ED-43cb-92C2-25804820EDAC}">
                        <c15:formulaRef>
                          <c15:sqref>Sheet1!$R$1</c15:sqref>
                        </c15:formulaRef>
                      </c:ext>
                    </c:extLst>
                    <c:strCache>
                      <c:ptCount val="1"/>
                      <c:pt idx="0">
                        <c:v>vss=0.8</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Sheet1!$R$2:$R$182</c15:sqref>
                        </c15:formulaRef>
                      </c:ext>
                    </c:extLst>
                    <c:numCache>
                      <c:formatCode>0.00E+00</c:formatCode>
                      <c:ptCount val="181"/>
                      <c:pt idx="0">
                        <c:v>6.6745674046393497E-11</c:v>
                      </c:pt>
                      <c:pt idx="1">
                        <c:v>9.2917105469361295E-11</c:v>
                      </c:pt>
                      <c:pt idx="2">
                        <c:v>1.2949867257698901E-10</c:v>
                      </c:pt>
                      <c:pt idx="3">
                        <c:v>1.80625988721137E-10</c:v>
                      </c:pt>
                      <c:pt idx="4">
                        <c:v>2.5207422968333398E-10</c:v>
                      </c:pt>
                      <c:pt idx="5">
                        <c:v>3.5190593708911E-10</c:v>
                      </c:pt>
                      <c:pt idx="6">
                        <c:v>4.9137334590711505E-10</c:v>
                      </c:pt>
                      <c:pt idx="7">
                        <c:v>6.8617431524169195E-10</c:v>
                      </c:pt>
                      <c:pt idx="8">
                        <c:v>9.5819891426805609E-10</c:v>
                      </c:pt>
                      <c:pt idx="9">
                        <c:v>1.3379558577863999E-9</c:v>
                      </c:pt>
                      <c:pt idx="10">
                        <c:v>1.8679393407169299E-9</c:v>
                      </c:pt>
                      <c:pt idx="11">
                        <c:v>2.60729406718134E-9</c:v>
                      </c:pt>
                      <c:pt idx="12">
                        <c:v>3.6382681539641199E-9</c:v>
                      </c:pt>
                      <c:pt idx="13">
                        <c:v>5.0751213988780302E-9</c:v>
                      </c:pt>
                      <c:pt idx="14">
                        <c:v>7.0763944450037902E-9</c:v>
                      </c:pt>
                      <c:pt idx="15">
                        <c:v>9.8617603332423595E-9</c:v>
                      </c:pt>
                      <c:pt idx="16">
                        <c:v>1.37350950002809E-8</c:v>
                      </c:pt>
                      <c:pt idx="17">
                        <c:v>1.9115941672754501E-8</c:v>
                      </c:pt>
                      <c:pt idx="18">
                        <c:v>2.6582231672214899E-8</c:v>
                      </c:pt>
                      <c:pt idx="19">
                        <c:v>3.69279853208907E-8</c:v>
                      </c:pt>
                      <c:pt idx="20">
                        <c:v>5.1240769079151501E-8</c:v>
                      </c:pt>
                      <c:pt idx="21">
                        <c:v>7.1004930987839698E-8</c:v>
                      </c:pt>
                      <c:pt idx="22">
                        <c:v>9.82380501548459E-8</c:v>
                      </c:pt>
                      <c:pt idx="23">
                        <c:v>1.3566954702066699E-7</c:v>
                      </c:pt>
                      <c:pt idx="24">
                        <c:v>1.8697187534697999E-7</c:v>
                      </c:pt>
                      <c:pt idx="25">
                        <c:v>2.5705593922995201E-7</c:v>
                      </c:pt>
                      <c:pt idx="26">
                        <c:v>3.5244304630258498E-7</c:v>
                      </c:pt>
                      <c:pt idx="27">
                        <c:v>4.8172544947391204E-7</c:v>
                      </c:pt>
                      <c:pt idx="28">
                        <c:v>6.5612596342395397E-7</c:v>
                      </c:pt>
                      <c:pt idx="29">
                        <c:v>8.9016400107784596E-7</c:v>
                      </c:pt>
                      <c:pt idx="30">
                        <c:v>1.2024306914795199E-6</c:v>
                      </c:pt>
                      <c:pt idx="31">
                        <c:v>1.6164700703016699E-6</c:v>
                      </c:pt>
                      <c:pt idx="32">
                        <c:v>2.16175794413808E-6</c:v>
                      </c:pt>
                      <c:pt idx="33">
                        <c:v>2.8747669100040802E-6</c:v>
                      </c:pt>
                      <c:pt idx="34">
                        <c:v>3.8001075608300001E-6</c:v>
                      </c:pt>
                      <c:pt idx="35">
                        <c:v>4.9917441895481397E-6</c:v>
                      </c:pt>
                      <c:pt idx="36">
                        <c:v>6.5142989495917397E-6</c:v>
                      </c:pt>
                      <c:pt idx="37">
                        <c:v>8.4444795176015996E-6</c:v>
                      </c:pt>
                      <c:pt idx="38">
                        <c:v>1.0872686756277201E-5</c:v>
                      </c:pt>
                      <c:pt idx="39">
                        <c:v>1.39048728606121E-5</c:v>
                      </c:pt>
                      <c:pt idx="40">
                        <c:v>1.7664717952016102E-5</c:v>
                      </c:pt>
                      <c:pt idx="41">
                        <c:v>2.2296166074347899E-5</c:v>
                      </c:pt>
                      <c:pt idx="42">
                        <c:v>2.79663052556578E-5</c:v>
                      </c:pt>
                      <c:pt idx="43">
                        <c:v>3.4868490494376701E-5</c:v>
                      </c:pt>
                      <c:pt idx="44">
                        <c:v>4.32254979949707E-5</c:v>
                      </c:pt>
                      <c:pt idx="45">
                        <c:v>5.32923736513172E-5</c:v>
                      </c:pt>
                      <c:pt idx="46">
                        <c:v>6.5358514173084704E-5</c:v>
                      </c:pt>
                      <c:pt idx="47">
                        <c:v>7.9748417197053701E-5</c:v>
                      </c:pt>
                      <c:pt idx="48">
                        <c:v>9.6820485307832303E-5</c:v>
                      </c:pt>
                      <c:pt idx="49" formatCode="General">
                        <c:v>1.16963299803E-4</c:v>
                      </c:pt>
                      <c:pt idx="50" formatCode="General">
                        <c:v>1.4058892175400001E-4</c:v>
                      </c:pt>
                      <c:pt idx="51" formatCode="General">
                        <c:v>1.6812304476500001E-4</c:v>
                      </c:pt>
                      <c:pt idx="52" formatCode="General">
                        <c:v>1.9999220375599999E-4</c:v>
                      </c:pt>
                      <c:pt idx="53" formatCode="General">
                        <c:v>2.36608690191E-4</c:v>
                      </c:pt>
                      <c:pt idx="54" formatCode="General">
                        <c:v>2.7835425662499998E-4</c:v>
                      </c:pt>
                      <c:pt idx="55" formatCode="General">
                        <c:v>3.2556401486499999E-4</c:v>
                      </c:pt>
                      <c:pt idx="56" formatCode="General">
                        <c:v>3.7851205452800002E-4</c:v>
                      </c:pt>
                      <c:pt idx="57" formatCode="General">
                        <c:v>4.3740018417100002E-4</c:v>
                      </c:pt>
                      <c:pt idx="58" formatCode="General">
                        <c:v>5.02350836687E-4</c:v>
                      </c:pt>
                      <c:pt idx="59" formatCode="General">
                        <c:v>5.7340465564400004E-4</c:v>
                      </c:pt>
                      <c:pt idx="60" formatCode="General">
                        <c:v>6.5052270006199996E-4</c:v>
                      </c:pt>
                      <c:pt idx="61" formatCode="General">
                        <c:v>7.33592687223E-4</c:v>
                      </c:pt>
                      <c:pt idx="62" formatCode="General">
                        <c:v>8.22438324618E-4</c:v>
                      </c:pt>
                      <c:pt idx="63" formatCode="General">
                        <c:v>9.1683060402899998E-4</c:v>
                      </c:pt>
                      <c:pt idx="64" formatCode="General">
                        <c:v>1.016499936028E-3</c:v>
                      </c:pt>
                      <c:pt idx="65" formatCode="General">
                        <c:v>1.1211481492529999E-3</c:v>
                      </c:pt>
                      <c:pt idx="66" formatCode="General">
                        <c:v>1.2304596075630001E-3</c:v>
                      </c:pt>
                      <c:pt idx="67" formatCode="General">
                        <c:v>1.3441109529699999E-3</c:v>
                      </c:pt>
                      <c:pt idx="68" formatCode="General">
                        <c:v>1.461779219929E-3</c:v>
                      </c:pt>
                      <c:pt idx="69" formatCode="General">
                        <c:v>1.583148260981E-3</c:v>
                      </c:pt>
                      <c:pt idx="70" formatCode="General">
                        <c:v>1.707913564805E-3</c:v>
                      </c:pt>
                      <c:pt idx="71" formatCode="General">
                        <c:v>1.83578563679E-3</c:v>
                      </c:pt>
                      <c:pt idx="72" formatCode="General">
                        <c:v>1.9664921575569998E-3</c:v>
                      </c:pt>
                      <c:pt idx="73" formatCode="General">
                        <c:v>2.0997791472179999E-3</c:v>
                      </c:pt>
                      <c:pt idx="74" formatCode="General">
                        <c:v>2.2354113533609998E-3</c:v>
                      </c:pt>
                      <c:pt idx="75" formatCode="General">
                        <c:v>2.3731720579099999E-3</c:v>
                      </c:pt>
                      <c:pt idx="76" formatCode="General">
                        <c:v>2.5128624690510001E-3</c:v>
                      </c:pt>
                      <c:pt idx="77" formatCode="General">
                        <c:v>2.6543008341190001E-3</c:v>
                      </c:pt>
                      <c:pt idx="78" formatCode="General">
                        <c:v>2.797321380758E-3</c:v>
                      </c:pt>
                      <c:pt idx="79" formatCode="General">
                        <c:v>2.941773168297E-3</c:v>
                      </c:pt>
                      <c:pt idx="80" formatCode="General">
                        <c:v>3.087518909868E-3</c:v>
                      </c:pt>
                      <c:pt idx="81" formatCode="General">
                        <c:v>3.2344338083470001E-3</c:v>
                      </c:pt>
                      <c:pt idx="82" formatCode="General">
                        <c:v>3.382404435397E-3</c:v>
                      </c:pt>
                      <c:pt idx="83" formatCode="General">
                        <c:v>3.531327672315E-3</c:v>
                      </c:pt>
                      <c:pt idx="84" formatCode="General">
                        <c:v>3.681109723417E-3</c:v>
                      </c:pt>
                      <c:pt idx="85" formatCode="General">
                        <c:v>3.8316652069689998E-3</c:v>
                      </c:pt>
                      <c:pt idx="86" formatCode="General">
                        <c:v>3.9829163245270003E-3</c:v>
                      </c:pt>
                      <c:pt idx="87" formatCode="General">
                        <c:v>4.1347921068299997E-3</c:v>
                      </c:pt>
                      <c:pt idx="88" formatCode="General">
                        <c:v>4.2872277325609999E-3</c:v>
                      </c:pt>
                      <c:pt idx="89" formatCode="General">
                        <c:v>4.4401639152210001E-3</c:v>
                      </c:pt>
                      <c:pt idx="90" formatCode="General">
                        <c:v>4.5935463528330002E-3</c:v>
                      </c:pt>
                      <c:pt idx="91" formatCode="General">
                        <c:v>4.7473252349710003E-3</c:v>
                      </c:pt>
                      <c:pt idx="92" formatCode="General">
                        <c:v>4.9014548017089999E-3</c:v>
                      </c:pt>
                      <c:pt idx="93" formatCode="General">
                        <c:v>5.0558929492800003E-3</c:v>
                      </c:pt>
                      <c:pt idx="94" formatCode="General">
                        <c:v>5.2106008775690002E-3</c:v>
                      </c:pt>
                      <c:pt idx="95" formatCode="General">
                        <c:v>5.365542774937E-3</c:v>
                      </c:pt>
                      <c:pt idx="96" formatCode="General">
                        <c:v>5.5206855362679996E-3</c:v>
                      </c:pt>
                      <c:pt idx="97" formatCode="General">
                        <c:v>5.6759985105200002E-3</c:v>
                      </c:pt>
                      <c:pt idx="98" formatCode="General">
                        <c:v>5.831453274457E-3</c:v>
                      </c:pt>
                      <c:pt idx="99" formatCode="General">
                        <c:v>5.9870234295729997E-3</c:v>
                      </c:pt>
                      <c:pt idx="100" formatCode="General">
                        <c:v>6.1426844195879996E-3</c:v>
                      </c:pt>
                      <c:pt idx="101" formatCode="General">
                        <c:v>6.2984133661520003E-3</c:v>
                      </c:pt>
                      <c:pt idx="102" formatCode="General">
                        <c:v>6.4541889207130002E-3</c:v>
                      </c:pt>
                      <c:pt idx="103" formatCode="General">
                        <c:v>6.6099911307069999E-3</c:v>
                      </c:pt>
                      <c:pt idx="104" formatCode="General">
                        <c:v>6.7658013184829996E-3</c:v>
                      </c:pt>
                      <c:pt idx="105" formatCode="General">
                        <c:v>6.9216019715369996E-3</c:v>
                      </c:pt>
                      <c:pt idx="106" formatCode="General">
                        <c:v>7.0773766428230004E-3</c:v>
                      </c:pt>
                      <c:pt idx="107" formatCode="General">
                        <c:v>7.2331098600430001E-3</c:v>
                      </c:pt>
                      <c:pt idx="108" formatCode="General">
                        <c:v>7.3887870429470001E-3</c:v>
                      </c:pt>
                      <c:pt idx="109" formatCode="General">
                        <c:v>7.544394427818E-3</c:v>
                      </c:pt>
                      <c:pt idx="110" formatCode="General">
                        <c:v>7.6999189983650001E-3</c:v>
                      </c:pt>
                      <c:pt idx="111" formatCode="General">
                        <c:v>7.8553484223870002E-3</c:v>
                      </c:pt>
                      <c:pt idx="112" formatCode="General">
                        <c:v>8.0106709936139994E-3</c:v>
                      </c:pt>
                      <c:pt idx="113" formatCode="General">
                        <c:v>8.1658755782140005E-3</c:v>
                      </c:pt>
                      <c:pt idx="114" formatCode="General">
                        <c:v>8.3209515655050005E-3</c:v>
                      </c:pt>
                      <c:pt idx="115" formatCode="General">
                        <c:v>8.4758888224649998E-3</c:v>
                      </c:pt>
                      <c:pt idx="116" formatCode="General">
                        <c:v>8.6306776516889994E-3</c:v>
                      </c:pt>
                      <c:pt idx="117" formatCode="General">
                        <c:v>8.7853087524269995E-3</c:v>
                      </c:pt>
                      <c:pt idx="118" formatCode="General">
                        <c:v>8.9397731844789996E-3</c:v>
                      </c:pt>
                      <c:pt idx="119" formatCode="General">
                        <c:v>9.0940623346650006E-3</c:v>
                      </c:pt>
                      <c:pt idx="120" formatCode="General">
                        <c:v>9.2481678856050006E-3</c:v>
                      </c:pt>
                      <c:pt idx="121" formatCode="General">
                        <c:v>9.4020817866320005E-3</c:v>
                      </c:pt>
                      <c:pt idx="122" formatCode="General">
                        <c:v>9.5557962266440005E-3</c:v>
                      </c:pt>
                      <c:pt idx="123" formatCode="General">
                        <c:v>9.7093036087259992E-3</c:v>
                      </c:pt>
                      <c:pt idx="124" formatCode="General">
                        <c:v>9.8625965263829992E-3</c:v>
                      </c:pt>
                      <c:pt idx="125" formatCode="General">
                        <c:v>1.0015667741254E-2</c:v>
                      </c:pt>
                      <c:pt idx="126" formatCode="General">
                        <c:v>1.0168510162163E-2</c:v>
                      </c:pt>
                      <c:pt idx="127" formatCode="General">
                        <c:v>1.0321116825410001E-2</c:v>
                      </c:pt>
                      <c:pt idx="128" formatCode="General">
                        <c:v>1.0473480876191999E-2</c:v>
                      </c:pt>
                      <c:pt idx="129" formatCode="General">
                        <c:v>1.062559555104E-2</c:v>
                      </c:pt>
                      <c:pt idx="130" formatCode="General">
                        <c:v>1.0777454161215999E-2</c:v>
                      </c:pt>
                      <c:pt idx="131" formatCode="General">
                        <c:v>1.0929050076955001E-2</c:v>
                      </c:pt>
                      <c:pt idx="132" formatCode="General">
                        <c:v>1.1080376712502E-2</c:v>
                      </c:pt>
                      <c:pt idx="133" formatCode="General">
                        <c:v>1.1231427511864E-2</c:v>
                      </c:pt>
                      <c:pt idx="134" formatCode="General">
                        <c:v>1.1382195935215E-2</c:v>
                      </c:pt>
                      <c:pt idx="135" formatCode="General">
                        <c:v>1.1532675445896E-2</c:v>
                      </c:pt>
                      <c:pt idx="136" formatCode="General">
                        <c:v>1.1682859497958E-2</c:v>
                      </c:pt>
                      <c:pt idx="137" formatCode="General">
                        <c:v>1.1832741524189999E-2</c:v>
                      </c:pt>
                      <c:pt idx="138" formatCode="General">
                        <c:v>1.1982314924593999E-2</c:v>
                      </c:pt>
                      <c:pt idx="139" formatCode="General">
                        <c:v>1.2131573055261999E-2</c:v>
                      </c:pt>
                      <c:pt idx="140" formatCode="General">
                        <c:v>1.2280509217603999E-2</c:v>
                      </c:pt>
                      <c:pt idx="141" formatCode="General">
                        <c:v>1.2429116647904E-2</c:v>
                      </c:pt>
                      <c:pt idx="142" formatCode="General">
                        <c:v>1.2577388507155E-2</c:v>
                      </c:pt>
                      <c:pt idx="143" formatCode="General">
                        <c:v>1.2725317871151E-2</c:v>
                      </c:pt>
                      <c:pt idx="144" formatCode="General">
                        <c:v>1.2872897720794E-2</c:v>
                      </c:pt>
                      <c:pt idx="145" formatCode="General">
                        <c:v>1.3020120932596E-2</c:v>
                      </c:pt>
                      <c:pt idx="146" formatCode="General">
                        <c:v>1.3166980269339001E-2</c:v>
                      </c:pt>
                      <c:pt idx="147" formatCode="General">
                        <c:v>1.3313468370872999E-2</c:v>
                      </c:pt>
                      <c:pt idx="148" formatCode="General">
                        <c:v>1.3459577745028E-2</c:v>
                      </c:pt>
                      <c:pt idx="149" formatCode="General">
                        <c:v>1.3605300758610999E-2</c:v>
                      </c:pt>
                      <c:pt idx="150" formatCode="General">
                        <c:v>1.3750629628466E-2</c:v>
                      </c:pt>
                      <c:pt idx="151" formatCode="General">
                        <c:v>1.3895556412585001E-2</c:v>
                      </c:pt>
                      <c:pt idx="152" formatCode="General">
                        <c:v>1.4040073001233999E-2</c:v>
                      </c:pt>
                      <c:pt idx="153" formatCode="General">
                        <c:v>1.4184171108095001E-2</c:v>
                      </c:pt>
                      <c:pt idx="154" formatCode="General">
                        <c:v>1.4327842261379E-2</c:v>
                      </c:pt>
                      <c:pt idx="155" formatCode="General">
                        <c:v>1.4471077794923E-2</c:v>
                      </c:pt>
                      <c:pt idx="156" formatCode="General">
                        <c:v>1.4613868839226E-2</c:v>
                      </c:pt>
                      <c:pt idx="157" formatCode="General">
                        <c:v>1.4756206312429999E-2</c:v>
                      </c:pt>
                      <c:pt idx="158" formatCode="General">
                        <c:v>1.4898080911211999E-2</c:v>
                      </c:pt>
                      <c:pt idx="159" formatCode="General">
                        <c:v>1.5039483101589E-2</c:v>
                      </c:pt>
                      <c:pt idx="160" formatCode="General">
                        <c:v>1.5180403109610999E-2</c:v>
                      </c:pt>
                      <c:pt idx="161" formatCode="General">
                        <c:v>1.5320830911926001E-2</c:v>
                      </c:pt>
                      <c:pt idx="162" formatCode="General">
                        <c:v>1.5460756226218E-2</c:v>
                      </c:pt>
                      <c:pt idx="163" formatCode="General">
                        <c:v>1.5600168501487001E-2</c:v>
                      </c:pt>
                      <c:pt idx="164" formatCode="General">
                        <c:v>1.5739056908177E-2</c:v>
                      </c:pt>
                      <c:pt idx="165" formatCode="General">
                        <c:v>1.5877410328125001E-2</c:v>
                      </c:pt>
                      <c:pt idx="166" formatCode="General">
                        <c:v>1.601521734433E-2</c:v>
                      </c:pt>
                      <c:pt idx="167" formatCode="General">
                        <c:v>1.6152466230528E-2</c:v>
                      </c:pt>
                      <c:pt idx="168" formatCode="General">
                        <c:v>1.6289144940560999E-2</c:v>
                      </c:pt>
                      <c:pt idx="169" formatCode="General">
                        <c:v>1.6425241097537999E-2</c:v>
                      </c:pt>
                      <c:pt idx="170" formatCode="General">
                        <c:v>1.6560741982766001E-2</c:v>
                      </c:pt>
                      <c:pt idx="171" formatCode="General">
                        <c:v>1.6695634524466998E-2</c:v>
                      </c:pt>
                      <c:pt idx="172" formatCode="General">
                        <c:v>1.6829905286236999E-2</c:v>
                      </c:pt>
                      <c:pt idx="173" formatCode="General">
                        <c:v>1.6963540455281999E-2</c:v>
                      </c:pt>
                      <c:pt idx="174" formatCode="General">
                        <c:v>1.7096525830388998E-2</c:v>
                      </c:pt>
                      <c:pt idx="175" formatCode="General">
                        <c:v>1.7228846809656001E-2</c:v>
                      </c:pt>
                      <c:pt idx="176" formatCode="General">
                        <c:v>1.7360488377955001E-2</c:v>
                      </c:pt>
                      <c:pt idx="177" formatCode="General">
                        <c:v>1.7491435094136001E-2</c:v>
                      </c:pt>
                      <c:pt idx="178" formatCode="General">
                        <c:v>1.7621671077975E-2</c:v>
                      </c:pt>
                      <c:pt idx="179" formatCode="General">
                        <c:v>1.7751179996850001E-2</c:v>
                      </c:pt>
                      <c:pt idx="180" formatCode="General">
                        <c:v>1.7879945052163001E-2</c:v>
                      </c:pt>
                    </c:numCache>
                  </c:numRef>
                </c:yVal>
                <c:smooth val="1"/>
                <c:extLst xmlns:c15="http://schemas.microsoft.com/office/drawing/2012/chart">
                  <c:ext xmlns:c16="http://schemas.microsoft.com/office/drawing/2014/chart" uri="{C3380CC4-5D6E-409C-BE32-E72D297353CC}">
                    <c16:uniqueId val="{00000018-E7A9-4AC5-BA99-444990893C02}"/>
                  </c:ext>
                </c:extLst>
              </c15:ser>
            </c15:filteredScatterSeries>
            <c15:filteredScatterSeries>
              <c15:ser>
                <c:idx val="17"/>
                <c:order val="17"/>
                <c:tx>
                  <c:strRef>
                    <c:extLst xmlns:c15="http://schemas.microsoft.com/office/drawing/2012/chart">
                      <c:ext xmlns:c15="http://schemas.microsoft.com/office/drawing/2012/chart" uri="{02D57815-91ED-43cb-92C2-25804820EDAC}">
                        <c15:formulaRef>
                          <c15:sqref>Sheet1!$S$1</c15:sqref>
                        </c15:formulaRef>
                      </c:ext>
                    </c:extLst>
                    <c:strCache>
                      <c:ptCount val="1"/>
                      <c:pt idx="0">
                        <c:v>/M9/D (vss=0.9) X</c:v>
                      </c:pt>
                    </c:strCache>
                  </c:strRef>
                </c:tx>
                <c:spPr>
                  <a:ln w="19050" cap="rnd">
                    <a:solidFill>
                      <a:schemeClr val="accent6">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Sheet1!$S$2:$S$182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9-E7A9-4AC5-BA99-444990893C02}"/>
                  </c:ext>
                </c:extLst>
              </c15:ser>
            </c15:filteredScatterSeries>
            <c15:filteredScatterSeries>
              <c15:ser>
                <c:idx val="18"/>
                <c:order val="18"/>
                <c:tx>
                  <c:strRef>
                    <c:extLst xmlns:c15="http://schemas.microsoft.com/office/drawing/2012/chart">
                      <c:ext xmlns:c15="http://schemas.microsoft.com/office/drawing/2012/chart" uri="{02D57815-91ED-43cb-92C2-25804820EDAC}">
                        <c15:formulaRef>
                          <c15:sqref>Sheet1!$T$1</c15:sqref>
                        </c15:formulaRef>
                      </c:ext>
                    </c:extLst>
                    <c:strCache>
                      <c:ptCount val="1"/>
                      <c:pt idx="0">
                        <c:v>vss=0.9</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Sheet1!$T$2:$T$182</c15:sqref>
                        </c15:formulaRef>
                      </c:ext>
                    </c:extLst>
                    <c:numCache>
                      <c:formatCode>0.00E+00</c:formatCode>
                      <c:ptCount val="181"/>
                      <c:pt idx="0">
                        <c:v>6.2515493531951396E-11</c:v>
                      </c:pt>
                      <c:pt idx="1">
                        <c:v>8.7041711540348694E-11</c:v>
                      </c:pt>
                      <c:pt idx="2">
                        <c:v>1.2132326334841199E-10</c:v>
                      </c:pt>
                      <c:pt idx="3">
                        <c:v>1.69235507975682E-10</c:v>
                      </c:pt>
                      <c:pt idx="4">
                        <c:v>2.36190161721931E-10</c:v>
                      </c:pt>
                      <c:pt idx="5">
                        <c:v>3.2974232744115599E-10</c:v>
                      </c:pt>
                      <c:pt idx="6">
                        <c:v>4.6043603781790499E-10</c:v>
                      </c:pt>
                      <c:pt idx="7">
                        <c:v>6.4298116948190403E-10</c:v>
                      </c:pt>
                      <c:pt idx="8">
                        <c:v>8.9789018040348202E-10</c:v>
                      </c:pt>
                      <c:pt idx="9">
                        <c:v>1.25375200712163E-9</c:v>
                      </c:pt>
                      <c:pt idx="10">
                        <c:v>1.7503873633386501E-9</c:v>
                      </c:pt>
                      <c:pt idx="11">
                        <c:v>2.44322087865407E-9</c:v>
                      </c:pt>
                      <c:pt idx="12">
                        <c:v>3.4093292224032298E-9</c:v>
                      </c:pt>
                      <c:pt idx="13">
                        <c:v>4.7557911847551897E-9</c:v>
                      </c:pt>
                      <c:pt idx="14">
                        <c:v>6.6311890935395902E-9</c:v>
                      </c:pt>
                      <c:pt idx="15">
                        <c:v>9.2414075962278206E-9</c:v>
                      </c:pt>
                      <c:pt idx="16">
                        <c:v>1.28712657200423E-8</c:v>
                      </c:pt>
                      <c:pt idx="17">
                        <c:v>1.7914024155873301E-8</c:v>
                      </c:pt>
                      <c:pt idx="18">
                        <c:v>2.49114564375854E-8</c:v>
                      </c:pt>
                      <c:pt idx="19">
                        <c:v>3.4607983502567398E-8</c:v>
                      </c:pt>
                      <c:pt idx="20">
                        <c:v>4.8023363282732199E-8</c:v>
                      </c:pt>
                      <c:pt idx="21">
                        <c:v>6.6549603596549396E-8</c:v>
                      </c:pt>
                      <c:pt idx="22">
                        <c:v>9.2079104915958897E-8</c:v>
                      </c:pt>
                      <c:pt idx="23">
                        <c:v>1.27172475383453E-7</c:v>
                      </c:pt>
                      <c:pt idx="24">
                        <c:v>1.75275870226873E-7</c:v>
                      </c:pt>
                      <c:pt idx="25">
                        <c:v>2.4099889226985099E-7</c:v>
                      </c:pt>
                      <c:pt idx="26">
                        <c:v>3.3046476811125602E-7</c:v>
                      </c:pt>
                      <c:pt idx="27">
                        <c:v>4.51744338301834E-7</c:v>
                      </c:pt>
                      <c:pt idx="28">
                        <c:v>6.1538401247370603E-7</c:v>
                      </c:pt>
                      <c:pt idx="29">
                        <c:v>8.3503498849665398E-7</c:v>
                      </c:pt>
                      <c:pt idx="30">
                        <c:v>1.12818674342843E-6</c:v>
                      </c:pt>
                      <c:pt idx="31">
                        <c:v>1.51700258921627E-6</c:v>
                      </c:pt>
                      <c:pt idx="32">
                        <c:v>2.0292501329717701E-6</c:v>
                      </c:pt>
                      <c:pt idx="33">
                        <c:v>2.6993166648150901E-6</c:v>
                      </c:pt>
                      <c:pt idx="34">
                        <c:v>3.5693010927838799E-6</c:v>
                      </c:pt>
                      <c:pt idx="35">
                        <c:v>4.6901820417188497E-6</c:v>
                      </c:pt>
                      <c:pt idx="36">
                        <c:v>6.12307679668713E-6</c:v>
                      </c:pt>
                      <c:pt idx="37">
                        <c:v>7.9406261752469504E-6</c:v>
                      </c:pt>
                      <c:pt idx="38">
                        <c:v>1.02285614346774E-5</c:v>
                      </c:pt>
                      <c:pt idx="39">
                        <c:v>1.3087523578701E-5</c:v>
                      </c:pt>
                      <c:pt idx="40">
                        <c:v>1.6635204294812501E-5</c:v>
                      </c:pt>
                      <c:pt idx="41">
                        <c:v>2.10088534493921E-5</c:v>
                      </c:pt>
                      <c:pt idx="42">
                        <c:v>2.6368145683054002E-5</c:v>
                      </c:pt>
                      <c:pt idx="43">
                        <c:v>3.2898317426997897E-5</c:v>
                      </c:pt>
                      <c:pt idx="44">
                        <c:v>4.0813379469847401E-5</c:v>
                      </c:pt>
                      <c:pt idx="45">
                        <c:v>5.0359087720264798E-5</c:v>
                      </c:pt>
                      <c:pt idx="46">
                        <c:v>6.1815230072929204E-5</c:v>
                      </c:pt>
                      <c:pt idx="47">
                        <c:v>7.5496680656643905E-5</c:v>
                      </c:pt>
                      <c:pt idx="48">
                        <c:v>9.1752611264158903E-5</c:v>
                      </c:pt>
                      <c:pt idx="49" formatCode="General">
                        <c:v>1.10963265074E-4</c:v>
                      </c:pt>
                      <c:pt idx="50" formatCode="General">
                        <c:v>1.335338199E-4</c:v>
                      </c:pt>
                      <c:pt idx="51" formatCode="General">
                        <c:v>1.5988511492199999E-4</c:v>
                      </c:pt>
                      <c:pt idx="52" formatCode="General">
                        <c:v>1.90441379163E-4</c:v>
                      </c:pt>
                      <c:pt idx="53" formatCode="General">
                        <c:v>2.2561554028599999E-4</c:v>
                      </c:pt>
                      <c:pt idx="54" formatCode="General">
                        <c:v>2.6579313279700002E-4</c:v>
                      </c:pt>
                      <c:pt idx="55" formatCode="General">
                        <c:v>3.1131616827299998E-4</c:v>
                      </c:pt>
                      <c:pt idx="56" formatCode="General">
                        <c:v>3.62468485514E-4</c:v>
                      </c:pt>
                      <c:pt idx="57" formatCode="General">
                        <c:v>4.1946400972800002E-4</c:v>
                      </c:pt>
                      <c:pt idx="58" formatCode="General">
                        <c:v>4.8243902004400002E-4</c:v>
                      </c:pt>
                      <c:pt idx="59" formatCode="General">
                        <c:v>5.5144901812000005E-4</c:v>
                      </c:pt>
                      <c:pt idx="60" formatCode="General">
                        <c:v>6.2647021471199998E-4</c:v>
                      </c:pt>
                      <c:pt idx="61" formatCode="General">
                        <c:v>7.0740512249199998E-4</c:v>
                      </c:pt>
                      <c:pt idx="62" formatCode="General">
                        <c:v>7.9409135480900002E-4</c:v>
                      </c:pt>
                      <c:pt idx="63" formatCode="General">
                        <c:v>8.8631252847600004E-4</c:v>
                      </c:pt>
                      <c:pt idx="64" formatCode="General">
                        <c:v>9.8381015210700007E-4</c:v>
                      </c:pt>
                      <c:pt idx="65" formatCode="General">
                        <c:v>1.0862955110800001E-3</c:v>
                      </c:pt>
                      <c:pt idx="66" formatCode="General">
                        <c:v>1.193460778792E-3</c:v>
                      </c:pt>
                      <c:pt idx="67" formatCode="General">
                        <c:v>1.3049888346689999E-3</c:v>
                      </c:pt>
                      <c:pt idx="68" formatCode="General">
                        <c:v>1.4205615076319999E-3</c:v>
                      </c:pt>
                      <c:pt idx="69" formatCode="General">
                        <c:v>1.539866161643E-3</c:v>
                      </c:pt>
                      <c:pt idx="70" formatCode="General">
                        <c:v>1.662600685843E-3</c:v>
                      </c:pt>
                      <c:pt idx="71" formatCode="General">
                        <c:v>1.7884770459350001E-3</c:v>
                      </c:pt>
                      <c:pt idx="72" formatCode="General">
                        <c:v>1.917223603293E-3</c:v>
                      </c:pt>
                      <c:pt idx="73" formatCode="General">
                        <c:v>2.0485864243860001E-3</c:v>
                      </c:pt>
                      <c:pt idx="74" formatCode="General">
                        <c:v>2.1823297960900001E-3</c:v>
                      </c:pt>
                      <c:pt idx="75" formatCode="General">
                        <c:v>2.3182361415840002E-3</c:v>
                      </c:pt>
                      <c:pt idx="76" formatCode="General">
                        <c:v>2.4561055038000001E-3</c:v>
                      </c:pt>
                      <c:pt idx="77" formatCode="General">
                        <c:v>2.5957547338759999E-3</c:v>
                      </c:pt>
                      <c:pt idx="78" formatCode="General">
                        <c:v>2.7370164937769999E-3</c:v>
                      </c:pt>
                      <c:pt idx="79" formatCode="General">
                        <c:v>2.8797381569859999E-3</c:v>
                      </c:pt>
                      <c:pt idx="80" formatCode="General">
                        <c:v>3.0237806696969999E-3</c:v>
                      </c:pt>
                      <c:pt idx="81" formatCode="General">
                        <c:v>3.169017417297E-3</c:v>
                      </c:pt>
                      <c:pt idx="82" formatCode="General">
                        <c:v>3.3153331269769998E-3</c:v>
                      </c:pt>
                      <c:pt idx="83" formatCode="General">
                        <c:v>3.4626228264540001E-3</c:v>
                      </c:pt>
                      <c:pt idx="84" formatCode="General">
                        <c:v>3.6107908706900001E-3</c:v>
                      </c:pt>
                      <c:pt idx="85" formatCode="General">
                        <c:v>3.7597500425019998E-3</c:v>
                      </c:pt>
                      <c:pt idx="86" formatCode="General">
                        <c:v>3.9094207287150001E-3</c:v>
                      </c:pt>
                      <c:pt idx="87" formatCode="General">
                        <c:v>4.0597301706039998E-3</c:v>
                      </c:pt>
                      <c:pt idx="88" formatCode="General">
                        <c:v>4.2106117854460003E-3</c:v>
                      </c:pt>
                      <c:pt idx="89" formatCode="General">
                        <c:v>4.3620045548189998E-3</c:v>
                      </c:pt>
                      <c:pt idx="90" formatCode="General">
                        <c:v>4.513852474683E-3</c:v>
                      </c:pt>
                      <c:pt idx="91" formatCode="General">
                        <c:v>4.6661040619970003E-3</c:v>
                      </c:pt>
                      <c:pt idx="92" formatCode="General">
                        <c:v>4.8187119126519998E-3</c:v>
                      </c:pt>
                      <c:pt idx="93" formatCode="General">
                        <c:v>4.9716323056730001E-3</c:v>
                      </c:pt>
                      <c:pt idx="94" formatCode="General">
                        <c:v>5.1248248489249998E-3</c:v>
                      </c:pt>
                      <c:pt idx="95" formatCode="General">
                        <c:v>5.278252161924E-3</c:v>
                      </c:pt>
                      <c:pt idx="96" formatCode="General">
                        <c:v>5.4318795917069999E-3</c:v>
                      </c:pt>
                      <c:pt idx="97" formatCode="General">
                        <c:v>5.5856749581020002E-3</c:v>
                      </c:pt>
                      <c:pt idx="98" formatCode="General">
                        <c:v>5.739608325086E-3</c:v>
                      </c:pt>
                      <c:pt idx="99" formatCode="General">
                        <c:v>5.893651795337E-3</c:v>
                      </c:pt>
                      <c:pt idx="100" formatCode="General">
                        <c:v>6.0477793253170004E-3</c:v>
                      </c:pt>
                      <c:pt idx="101" formatCode="General">
                        <c:v>6.2019665585780004E-3</c:v>
                      </c:pt>
                      <c:pt idx="102" formatCode="General">
                        <c:v>6.3561906752189999E-3</c:v>
                      </c:pt>
                      <c:pt idx="103" formatCode="General">
                        <c:v>6.5104302557090002E-3</c:v>
                      </c:pt>
                      <c:pt idx="104" formatCode="General">
                        <c:v>6.6646651574399996E-3</c:v>
                      </c:pt>
                      <c:pt idx="105" formatCode="General">
                        <c:v>6.8188764026349998E-3</c:v>
                      </c:pt>
                      <c:pt idx="106" formatCode="General">
                        <c:v>6.9730460763380003E-3</c:v>
                      </c:pt>
                      <c:pt idx="107" formatCode="General">
                        <c:v>7.127157233411E-3</c:v>
                      </c:pt>
                      <c:pt idx="108" formatCode="General">
                        <c:v>7.281193813563E-3</c:v>
                      </c:pt>
                      <c:pt idx="109" formatCode="General">
                        <c:v>7.4351405635680002E-3</c:v>
                      </c:pt>
                      <c:pt idx="110" formatCode="General">
                        <c:v>7.5889829659170002E-3</c:v>
                      </c:pt>
                      <c:pt idx="111" formatCode="General">
                        <c:v>7.7427071732390001E-3</c:v>
                      </c:pt>
                      <c:pt idx="112" formatCode="General">
                        <c:v>7.8962999479079993E-3</c:v>
                      </c:pt>
                      <c:pt idx="113" formatCode="General">
                        <c:v>8.0497486063139997E-3</c:v>
                      </c:pt>
                      <c:pt idx="114" formatCode="General">
                        <c:v>8.2030409673319992E-3</c:v>
                      </c:pt>
                      <c:pt idx="115" formatCode="General">
                        <c:v>8.3561653045809998E-3</c:v>
                      </c:pt>
                      <c:pt idx="116" formatCode="General">
                        <c:v>8.5091103021129998E-3</c:v>
                      </c:pt>
                      <c:pt idx="117" formatCode="General">
                        <c:v>8.6618650131820001E-3</c:v>
                      </c:pt>
                      <c:pt idx="118" formatCode="General">
                        <c:v>8.8144188218330002E-3</c:v>
                      </c:pt>
                      <c:pt idx="119" formatCode="General">
                        <c:v>8.9667614070129999E-3</c:v>
                      </c:pt>
                      <c:pt idx="120" formatCode="General">
                        <c:v>9.1188827089990002E-3</c:v>
                      </c:pt>
                      <c:pt idx="121" formatCode="General">
                        <c:v>9.2707728979010001E-3</c:v>
                      </c:pt>
                      <c:pt idx="122" formatCode="General">
                        <c:v>9.4224223440719998E-3</c:v>
                      </c:pt>
                      <c:pt idx="123" formatCode="General">
                        <c:v>9.5738215902279999E-3</c:v>
                      </c:pt>
                      <c:pt idx="124" formatCode="General">
                        <c:v>9.7249613251420008E-3</c:v>
                      </c:pt>
                      <c:pt idx="125" formatCode="General">
                        <c:v>9.8758323587470002E-3</c:v>
                      </c:pt>
                      <c:pt idx="126" formatCode="General">
                        <c:v>1.0026425598528999E-2</c:v>
                      </c:pt>
                      <c:pt idx="127" formatCode="General">
                        <c:v>1.0176732027089E-2</c:v>
                      </c:pt>
                      <c:pt idx="128" formatCode="General">
                        <c:v>1.032674268075E-2</c:v>
                      </c:pt>
                      <c:pt idx="129" formatCode="General">
                        <c:v>1.0476448629133999E-2</c:v>
                      </c:pt>
                      <c:pt idx="130" formatCode="General">
                        <c:v>1.0625840955584E-2</c:v>
                      </c:pt>
                      <c:pt idx="131" formatCode="General">
                        <c:v>1.0774910738371999E-2</c:v>
                      </c:pt>
                      <c:pt idx="132" formatCode="General">
                        <c:v>1.0923649032595E-2</c:v>
                      </c:pt>
                      <c:pt idx="133" formatCode="General">
                        <c:v>1.1072046852695E-2</c:v>
                      </c:pt>
                      <c:pt idx="134" formatCode="General">
                        <c:v>1.1220095155531001E-2</c:v>
                      </c:pt>
                      <c:pt idx="135" formatCode="General">
                        <c:v>1.1367784823933001E-2</c:v>
                      </c:pt>
                      <c:pt idx="136" formatCode="General">
                        <c:v>1.1515106650693999E-2</c:v>
                      </c:pt>
                      <c:pt idx="137" formatCode="General">
                        <c:v>1.1662051322926E-2</c:v>
                      </c:pt>
                      <c:pt idx="138" formatCode="General">
                        <c:v>1.1808609406734999E-2</c:v>
                      </c:pt>
                      <c:pt idx="139" formatCode="General">
                        <c:v>1.1954771332171E-2</c:v>
                      </c:pt>
                      <c:pt idx="140" formatCode="General">
                        <c:v>1.2100527378394999E-2</c:v>
                      </c:pt>
                      <c:pt idx="141" formatCode="General">
                        <c:v>1.224586765903E-2</c:v>
                      </c:pt>
                      <c:pt idx="142" formatCode="General">
                        <c:v>1.2390782107647999E-2</c:v>
                      </c:pt>
                      <c:pt idx="143" formatCode="General">
                        <c:v>1.2535260463347001E-2</c:v>
                      </c:pt>
                      <c:pt idx="144" formatCode="General">
                        <c:v>1.2679292256405E-2</c:v>
                      </c:pt>
                      <c:pt idx="145" formatCode="General">
                        <c:v>1.2822866793937999E-2</c:v>
                      </c:pt>
                      <c:pt idx="146" formatCode="General">
                        <c:v>1.2965973145564001E-2</c:v>
                      </c:pt>
                      <c:pt idx="147" formatCode="General">
                        <c:v>1.3108600129016001E-2</c:v>
                      </c:pt>
                      <c:pt idx="148" formatCode="General">
                        <c:v>1.3250736295684001E-2</c:v>
                      </c:pt>
                      <c:pt idx="149" formatCode="General">
                        <c:v>1.3392369916055E-2</c:v>
                      </c:pt>
                      <c:pt idx="150" formatCode="General">
                        <c:v>1.3533488965015E-2</c:v>
                      </c:pt>
                      <c:pt idx="151" formatCode="General">
                        <c:v>1.3674081107E-2</c:v>
                      </c:pt>
                      <c:pt idx="152" formatCode="General">
                        <c:v>1.3814133680951E-2</c:v>
                      </c:pt>
                      <c:pt idx="153" formatCode="General">
                        <c:v>1.3953633685069E-2</c:v>
                      </c:pt>
                      <c:pt idx="154" formatCode="General">
                        <c:v>1.4092567761323E-2</c:v>
                      </c:pt>
                      <c:pt idx="155" formatCode="General">
                        <c:v>1.4230922179711E-2</c:v>
                      </c:pt>
                      <c:pt idx="156" formatCode="General">
                        <c:v>1.4368682822229001E-2</c:v>
                      </c:pt>
                      <c:pt idx="157" formatCode="General">
                        <c:v>1.4505835166552E-2</c:v>
                      </c:pt>
                      <c:pt idx="158" formatCode="General">
                        <c:v>1.4642364269381E-2</c:v>
                      </c:pt>
                      <c:pt idx="159" formatCode="General">
                        <c:v>1.4778254749458E-2</c:v>
                      </c:pt>
                      <c:pt idx="160" formatCode="General">
                        <c:v>1.4913490770225E-2</c:v>
                      </c:pt>
                      <c:pt idx="161" formatCode="General">
                        <c:v>1.5048056022104E-2</c:v>
                      </c:pt>
                      <c:pt idx="162" formatCode="General">
                        <c:v>1.5181933704395001E-2</c:v>
                      </c:pt>
                      <c:pt idx="163" formatCode="General">
                        <c:v>1.5315106506767999E-2</c:v>
                      </c:pt>
                      <c:pt idx="164" formatCode="General">
                        <c:v>1.5447556590354E-2</c:v>
                      </c:pt>
                      <c:pt idx="165" formatCode="General">
                        <c:v>1.5579265568398001E-2</c:v>
                      </c:pt>
                      <c:pt idx="166" formatCode="General">
                        <c:v>1.57102144865E-2</c:v>
                      </c:pt>
                      <c:pt idx="167" formatCode="General">
                        <c:v>1.5840383802410998E-2</c:v>
                      </c:pt>
                      <c:pt idx="168" formatCode="General">
                        <c:v>1.5969753365398E-2</c:v>
                      </c:pt>
                      <c:pt idx="169" formatCode="General">
                        <c:v>1.6098302395168001E-2</c:v>
                      </c:pt>
                      <c:pt idx="170" formatCode="General">
                        <c:v>1.6226009460365998E-2</c:v>
                      </c:pt>
                      <c:pt idx="171" formatCode="General">
                        <c:v>1.6352852456640001E-2</c:v>
                      </c:pt>
                      <c:pt idx="172" formatCode="General">
                        <c:v>1.6478808584289999E-2</c:v>
                      </c:pt>
                      <c:pt idx="173" formatCode="General">
                        <c:v>1.6603854325518998E-2</c:v>
                      </c:pt>
                      <c:pt idx="174" formatCode="General">
                        <c:v>1.6727965421299999E-2</c:v>
                      </c:pt>
                      <c:pt idx="175" formatCode="General">
                        <c:v>1.6851116847878999E-2</c:v>
                      </c:pt>
                      <c:pt idx="176" formatCode="General">
                        <c:v>1.6973282792954E-2</c:v>
                      </c:pt>
                      <c:pt idx="177" formatCode="General">
                        <c:v>1.7094436631560999E-2</c:v>
                      </c:pt>
                      <c:pt idx="178" formatCode="General">
                        <c:v>1.7214550901703998E-2</c:v>
                      </c:pt>
                      <c:pt idx="179" formatCode="General">
                        <c:v>1.7333597279784001E-2</c:v>
                      </c:pt>
                      <c:pt idx="180" formatCode="General">
                        <c:v>1.7451546555889999E-2</c:v>
                      </c:pt>
                    </c:numCache>
                  </c:numRef>
                </c:yVal>
                <c:smooth val="1"/>
                <c:extLst xmlns:c15="http://schemas.microsoft.com/office/drawing/2012/chart">
                  <c:ext xmlns:c16="http://schemas.microsoft.com/office/drawing/2014/chart" uri="{C3380CC4-5D6E-409C-BE32-E72D297353CC}">
                    <c16:uniqueId val="{0000001A-E7A9-4AC5-BA99-444990893C02}"/>
                  </c:ext>
                </c:extLst>
              </c15:ser>
            </c15:filteredScatterSeries>
            <c15:filteredScatterSeries>
              <c15:ser>
                <c:idx val="19"/>
                <c:order val="19"/>
                <c:tx>
                  <c:strRef>
                    <c:extLst xmlns:c15="http://schemas.microsoft.com/office/drawing/2012/chart">
                      <c:ext xmlns:c15="http://schemas.microsoft.com/office/drawing/2012/chart" uri="{02D57815-91ED-43cb-92C2-25804820EDAC}">
                        <c15:formulaRef>
                          <c15:sqref>Sheet1!$U$1</c15:sqref>
                        </c15:formulaRef>
                      </c:ext>
                    </c:extLst>
                    <c:strCache>
                      <c:ptCount val="1"/>
                      <c:pt idx="0">
                        <c:v>/M9/D (vss=1) X</c:v>
                      </c:pt>
                    </c:strCache>
                  </c:strRef>
                </c:tx>
                <c:spPr>
                  <a:ln w="19050" cap="rnd">
                    <a:solidFill>
                      <a:schemeClr val="accent2">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Sheet1!$U$2:$U$182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B-E7A9-4AC5-BA99-444990893C02}"/>
                  </c:ext>
                </c:extLst>
              </c15:ser>
            </c15:filteredScatterSeries>
            <c15:filteredScatterSeries>
              <c15:ser>
                <c:idx val="20"/>
                <c:order val="20"/>
                <c:tx>
                  <c:strRef>
                    <c:extLst xmlns:c15="http://schemas.microsoft.com/office/drawing/2012/chart">
                      <c:ext xmlns:c15="http://schemas.microsoft.com/office/drawing/2012/chart" uri="{02D57815-91ED-43cb-92C2-25804820EDAC}">
                        <c15:formulaRef>
                          <c15:sqref>Sheet1!$V$1</c15:sqref>
                        </c15:formulaRef>
                      </c:ext>
                    </c:extLst>
                    <c:strCache>
                      <c:ptCount val="1"/>
                      <c:pt idx="0">
                        <c:v>vss=1</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Sheet1!$V$2:$V$182</c15:sqref>
                        </c15:formulaRef>
                      </c:ext>
                    </c:extLst>
                    <c:numCache>
                      <c:formatCode>0.00E+00</c:formatCode>
                      <c:ptCount val="181"/>
                      <c:pt idx="0">
                        <c:v>5.8366816148353704E-11</c:v>
                      </c:pt>
                      <c:pt idx="1">
                        <c:v>8.1280409009584903E-11</c:v>
                      </c:pt>
                      <c:pt idx="2">
                        <c:v>1.1330754687341199E-10</c:v>
                      </c:pt>
                      <c:pt idx="3">
                        <c:v>1.58068519736559E-10</c:v>
                      </c:pt>
                      <c:pt idx="4">
                        <c:v>2.20618828725687E-10</c:v>
                      </c:pt>
                      <c:pt idx="5">
                        <c:v>3.0801625415454501E-10</c:v>
                      </c:pt>
                      <c:pt idx="6">
                        <c:v>4.3011074542181898E-10</c:v>
                      </c:pt>
                      <c:pt idx="7">
                        <c:v>6.00643889585498E-10</c:v>
                      </c:pt>
                      <c:pt idx="8">
                        <c:v>8.3877797984982998E-10</c:v>
                      </c:pt>
                      <c:pt idx="9">
                        <c:v>1.1712203929675701E-9</c:v>
                      </c:pt>
                      <c:pt idx="10">
                        <c:v>1.6351715234992099E-9</c:v>
                      </c:pt>
                      <c:pt idx="11">
                        <c:v>2.2824097831906702E-9</c:v>
                      </c:pt>
                      <c:pt idx="12">
                        <c:v>3.1849428505177601E-9</c:v>
                      </c:pt>
                      <c:pt idx="13">
                        <c:v>4.4428103938860496E-9</c:v>
                      </c:pt>
                      <c:pt idx="14">
                        <c:v>6.1948325153861001E-9</c:v>
                      </c:pt>
                      <c:pt idx="15">
                        <c:v>8.6333758210613594E-9</c:v>
                      </c:pt>
                      <c:pt idx="16">
                        <c:v>1.20245741201055E-8</c:v>
                      </c:pt>
                      <c:pt idx="17">
                        <c:v>1.6735914899191801E-8</c:v>
                      </c:pt>
                      <c:pt idx="18">
                        <c:v>2.3273709146491801E-8</c:v>
                      </c:pt>
                      <c:pt idx="19">
                        <c:v>3.2333723131104102E-8</c:v>
                      </c:pt>
                      <c:pt idx="20">
                        <c:v>4.4869183179456402E-8</c:v>
                      </c:pt>
                      <c:pt idx="21">
                        <c:v>6.2181472197521199E-8</c:v>
                      </c:pt>
                      <c:pt idx="22">
                        <c:v>8.6040099705416804E-8</c:v>
                      </c:pt>
                      <c:pt idx="23">
                        <c:v>1.18839887237748E-7</c:v>
                      </c:pt>
                      <c:pt idx="24">
                        <c:v>1.63804654822001E-7</c:v>
                      </c:pt>
                      <c:pt idx="25">
                        <c:v>2.2524783814286701E-7</c:v>
                      </c:pt>
                      <c:pt idx="26">
                        <c:v>3.0890114926872401E-7</c:v>
                      </c:pt>
                      <c:pt idx="27">
                        <c:v>4.2232229351446398E-7</c:v>
                      </c:pt>
                      <c:pt idx="28">
                        <c:v>5.7539153791464495E-7</c:v>
                      </c:pt>
                      <c:pt idx="29">
                        <c:v>7.8090435448027703E-7</c:v>
                      </c:pt>
                      <c:pt idx="30">
                        <c:v>1.05526345369469E-6</c:v>
                      </c:pt>
                      <c:pt idx="31">
                        <c:v>1.4192687584779299E-6</c:v>
                      </c:pt>
                      <c:pt idx="32">
                        <c:v>1.89899935279068E-6</c:v>
                      </c:pt>
                      <c:pt idx="33">
                        <c:v>2.5267789330485098E-6</c:v>
                      </c:pt>
                      <c:pt idx="34">
                        <c:v>3.34221794921302E-6</c:v>
                      </c:pt>
                      <c:pt idx="35">
                        <c:v>4.3933333526939002E-6</c:v>
                      </c:pt>
                      <c:pt idx="36">
                        <c:v>5.73776136006642E-6</c:v>
                      </c:pt>
                      <c:pt idx="37">
                        <c:v>7.4440983508350497E-6</c:v>
                      </c:pt>
                      <c:pt idx="38">
                        <c:v>9.5934255673358295E-6</c:v>
                      </c:pt>
                      <c:pt idx="39">
                        <c:v>1.22810877392604E-5</c:v>
                      </c:pt>
                      <c:pt idx="40">
                        <c:v>1.5618795902410599E-5</c:v>
                      </c:pt>
                      <c:pt idx="41">
                        <c:v>1.9737102972848301E-5</c:v>
                      </c:pt>
                      <c:pt idx="42">
                        <c:v>2.4788252073613899E-5</c:v>
                      </c:pt>
                      <c:pt idx="43">
                        <c:v>3.0949320953240003E-5</c:v>
                      </c:pt>
                      <c:pt idx="44">
                        <c:v>3.8425484071439202E-5</c:v>
                      </c:pt>
                      <c:pt idx="45">
                        <c:v>4.74530945097412E-5</c:v>
                      </c:pt>
                      <c:pt idx="46">
                        <c:v>5.8302163376124497E-5</c:v>
                      </c:pt>
                      <c:pt idx="47">
                        <c:v>7.1277703704479794E-5</c:v>
                      </c:pt>
                      <c:pt idx="48">
                        <c:v>8.6719334942968496E-5</c:v>
                      </c:pt>
                      <c:pt idx="49" formatCode="General">
                        <c:v>1.04998544451E-4</c:v>
                      </c:pt>
                      <c:pt idx="50" formatCode="General">
                        <c:v>1.2651310537300001E-4</c:v>
                      </c:pt>
                      <c:pt idx="51" formatCode="General">
                        <c:v>1.51678376866E-4</c:v>
                      </c:pt>
                      <c:pt idx="52" formatCode="General">
                        <c:v>1.8091556078199999E-4</c:v>
                      </c:pt>
                      <c:pt idx="53" formatCode="General">
                        <c:v>2.1463742235700001E-4</c:v>
                      </c:pt>
                      <c:pt idx="54" formatCode="General">
                        <c:v>2.5323242936300001E-4</c:v>
                      </c:pt>
                      <c:pt idx="55" formatCode="General">
                        <c:v>2.9704862835400002E-4</c:v>
                      </c:pt>
                      <c:pt idx="56" formatCode="General">
                        <c:v>3.46378763259E-4</c:v>
                      </c:pt>
                      <c:pt idx="57" formatCode="General">
                        <c:v>4.0144808816899998E-4</c:v>
                      </c:pt>
                      <c:pt idx="58" formatCode="General">
                        <c:v>4.6240602723999997E-4</c:v>
                      </c:pt>
                      <c:pt idx="59" formatCode="General">
                        <c:v>5.2932234765599995E-4</c:v>
                      </c:pt>
                      <c:pt idx="60" formatCode="General">
                        <c:v>6.0218794044599995E-4</c:v>
                      </c:pt>
                      <c:pt idx="61" formatCode="General">
                        <c:v>6.8091976616399996E-4</c:v>
                      </c:pt>
                      <c:pt idx="62" formatCode="General">
                        <c:v>7.6536911503900004E-4</c:v>
                      </c:pt>
                      <c:pt idx="63" formatCode="General">
                        <c:v>8.5533210672099997E-4</c:v>
                      </c:pt>
                      <c:pt idx="64" formatCode="General">
                        <c:v>9.5056131669800001E-4</c:v>
                      </c:pt>
                      <c:pt idx="65" formatCode="General">
                        <c:v>1.0507775292790001E-3</c:v>
                      </c:pt>
                      <c:pt idx="66" formatCode="General">
                        <c:v>1.155680825134E-3</c:v>
                      </c:pt>
                      <c:pt idx="67" formatCode="General">
                        <c:v>1.2649604576419999E-3</c:v>
                      </c:pt>
                      <c:pt idx="68" formatCode="General">
                        <c:v>1.3783032106639999E-3</c:v>
                      </c:pt>
                      <c:pt idx="69" formatCode="General">
                        <c:v>1.4954001313659999E-3</c:v>
                      </c:pt>
                      <c:pt idx="70" formatCode="General">
                        <c:v>1.6159516821270001E-3</c:v>
                      </c:pt>
                      <c:pt idx="71" formatCode="General">
                        <c:v>1.7396714546089999E-3</c:v>
                      </c:pt>
                      <c:pt idx="72" formatCode="General">
                        <c:v>1.866288643279E-3</c:v>
                      </c:pt>
                      <c:pt idx="73" formatCode="General">
                        <c:v>1.9955494954899998E-3</c:v>
                      </c:pt>
                      <c:pt idx="74" formatCode="General">
                        <c:v>2.1272179509799999E-3</c:v>
                      </c:pt>
                      <c:pt idx="75" formatCode="General">
                        <c:v>2.2610756647230001E-3</c:v>
                      </c:pt>
                      <c:pt idx="76" formatCode="General">
                        <c:v>2.3969215806890001E-3</c:v>
                      </c:pt>
                      <c:pt idx="77" formatCode="General">
                        <c:v>2.5345711952549999E-3</c:v>
                      </c:pt>
                      <c:pt idx="78" formatCode="General">
                        <c:v>2.67385562113E-3</c:v>
                      </c:pt>
                      <c:pt idx="79" formatCode="General">
                        <c:v>2.8146205375339998E-3</c:v>
                      </c:pt>
                      <c:pt idx="80" formatCode="General">
                        <c:v>2.9567250907980001E-3</c:v>
                      </c:pt>
                      <c:pt idx="81" formatCode="General">
                        <c:v>3.1000407919099999E-3</c:v>
                      </c:pt>
                      <c:pt idx="82" formatCode="General">
                        <c:v>3.2444504432150001E-3</c:v>
                      </c:pt>
                      <c:pt idx="83" formatCode="General">
                        <c:v>3.389847115585E-3</c:v>
                      </c:pt>
                      <c:pt idx="84" formatCode="General">
                        <c:v>3.536133189E-3</c:v>
                      </c:pt>
                      <c:pt idx="85" formatCode="General">
                        <c:v>3.6832194633419999E-3</c:v>
                      </c:pt>
                      <c:pt idx="86" formatCode="General">
                        <c:v>3.8310243417960001E-3</c:v>
                      </c:pt>
                      <c:pt idx="87" formatCode="General">
                        <c:v>3.9794730862170004E-3</c:v>
                      </c:pt>
                      <c:pt idx="88" formatCode="General">
                        <c:v>4.1284971417629998E-3</c:v>
                      </c:pt>
                      <c:pt idx="89" formatCode="General">
                        <c:v>4.2780335268479998E-3</c:v>
                      </c:pt>
                      <c:pt idx="90" formatCode="General">
                        <c:v>4.428024283736E-3</c:v>
                      </c:pt>
                      <c:pt idx="91" formatCode="General">
                        <c:v>4.5784159848180003E-3</c:v>
                      </c:pt>
                      <c:pt idx="92" formatCode="General">
                        <c:v>4.7291592895100003E-3</c:v>
                      </c:pt>
                      <c:pt idx="93" formatCode="General">
                        <c:v>4.8802085469129997E-3</c:v>
                      </c:pt>
                      <c:pt idx="94" formatCode="General">
                        <c:v>5.0315214395809998E-3</c:v>
                      </c:pt>
                      <c:pt idx="95" formatCode="General">
                        <c:v>5.1830586640759999E-3</c:v>
                      </c:pt>
                      <c:pt idx="96" formatCode="General">
                        <c:v>5.3347836443610004E-3</c:v>
                      </c:pt>
                      <c:pt idx="97" formatCode="General">
                        <c:v>5.4866622744119999E-3</c:v>
                      </c:pt>
                      <c:pt idx="98" formatCode="General">
                        <c:v>5.6386626868019998E-3</c:v>
                      </c:pt>
                      <c:pt idx="99" formatCode="General">
                        <c:v>5.7907550443459998E-3</c:v>
                      </c:pt>
                      <c:pt idx="100" formatCode="General">
                        <c:v>5.9429113522120004E-3</c:v>
                      </c:pt>
                      <c:pt idx="101" formatCode="General">
                        <c:v>6.0951052881799998E-3</c:v>
                      </c:pt>
                      <c:pt idx="102" formatCode="General">
                        <c:v>6.2473120490190003E-3</c:v>
                      </c:pt>
                      <c:pt idx="103" formatCode="General">
                        <c:v>6.3995082111549997E-3</c:v>
                      </c:pt>
                      <c:pt idx="104" formatCode="General">
                        <c:v>6.5516716040510004E-3</c:v>
                      </c:pt>
                      <c:pt idx="105" formatCode="General">
                        <c:v>6.7037811948759997E-3</c:v>
                      </c:pt>
                      <c:pt idx="106" formatCode="General">
                        <c:v>6.8558169832220002E-3</c:v>
                      </c:pt>
                      <c:pt idx="107" formatCode="General">
                        <c:v>7.0077599047850001E-3</c:v>
                      </c:pt>
                      <c:pt idx="108" formatCode="General">
                        <c:v>7.1595917430170002E-3</c:v>
                      </c:pt>
                      <c:pt idx="109" formatCode="General">
                        <c:v>7.3112950479159999E-3</c:v>
                      </c:pt>
                      <c:pt idx="110" formatCode="General">
                        <c:v>7.4628530611900003E-3</c:v>
                      </c:pt>
                      <c:pt idx="111" formatCode="General">
                        <c:v>7.6142496471230002E-3</c:v>
                      </c:pt>
                      <c:pt idx="112" formatCode="General">
                        <c:v>7.7654692285489997E-3</c:v>
                      </c:pt>
                      <c:pt idx="113" formatCode="General">
                        <c:v>7.9164967274109998E-3</c:v>
                      </c:pt>
                      <c:pt idx="114" formatCode="General">
                        <c:v>8.0673175094289999E-3</c:v>
                      </c:pt>
                      <c:pt idx="115" formatCode="General">
                        <c:v>8.2179173324690002E-3</c:v>
                      </c:pt>
                      <c:pt idx="116" formatCode="General">
                        <c:v>8.3682822982200002E-3</c:v>
                      </c:pt>
                      <c:pt idx="117" formatCode="General">
                        <c:v>8.518398806863E-3</c:v>
                      </c:pt>
                      <c:pt idx="118" formatCode="General">
                        <c:v>8.668253514414E-3</c:v>
                      </c:pt>
                      <c:pt idx="119" formatCode="General">
                        <c:v>8.8178332924830002E-3</c:v>
                      </c:pt>
                      <c:pt idx="120" formatCode="General">
                        <c:v>8.9671251901900003E-3</c:v>
                      </c:pt>
                      <c:pt idx="121" formatCode="General">
                        <c:v>9.1161163980239997E-3</c:v>
                      </c:pt>
                      <c:pt idx="122" formatCode="General">
                        <c:v>9.2647942134429992E-3</c:v>
                      </c:pt>
                      <c:pt idx="123" formatCode="General">
                        <c:v>9.4131460080260007E-3</c:v>
                      </c:pt>
                      <c:pt idx="124" formatCode="General">
                        <c:v>9.5611591960079994E-3</c:v>
                      </c:pt>
                      <c:pt idx="125" formatCode="General">
                        <c:v>9.7088212040529996E-3</c:v>
                      </c:pt>
                      <c:pt idx="126" formatCode="General">
                        <c:v>9.8561194421090004E-3</c:v>
                      </c:pt>
                      <c:pt idx="127" formatCode="General">
                        <c:v>1.0003041275225E-2</c:v>
                      </c:pt>
                      <c:pt idx="128" formatCode="General">
                        <c:v>1.0149573996204E-2</c:v>
                      </c:pt>
                      <c:pt idx="129" formatCode="General">
                        <c:v>1.0295704798979E-2</c:v>
                      </c:pt>
                      <c:pt idx="130" formatCode="General">
                        <c:v>1.0441420752610999E-2</c:v>
                      </c:pt>
                      <c:pt idx="131" formatCode="General">
                        <c:v>1.0586708775805E-2</c:v>
                      </c:pt>
                      <c:pt idx="132" formatCode="General">
                        <c:v>1.0731555611854999E-2</c:v>
                      </c:pt>
                      <c:pt idx="133" formatCode="General">
                        <c:v>1.087594780394E-2</c:v>
                      </c:pt>
                      <c:pt idx="134" formatCode="General">
                        <c:v>1.1019871670671E-2</c:v>
                      </c:pt>
                      <c:pt idx="135" formatCode="General">
                        <c:v>1.1163313281834E-2</c:v>
                      </c:pt>
                      <c:pt idx="136" formatCode="General">
                        <c:v>1.1306258434237E-2</c:v>
                      </c:pt>
                      <c:pt idx="137" formatCode="General">
                        <c:v>1.144869262761E-2</c:v>
                      </c:pt>
                      <c:pt idx="138" formatCode="General">
                        <c:v>1.1590601040476999E-2</c:v>
                      </c:pt>
                      <c:pt idx="139" formatCode="General">
                        <c:v>1.1731968505945999E-2</c:v>
                      </c:pt>
                      <c:pt idx="140" formatCode="General">
                        <c:v>1.1872779487357999E-2</c:v>
                      </c:pt>
                      <c:pt idx="141" formatCode="General">
                        <c:v>1.2013018053732999E-2</c:v>
                      </c:pt>
                      <c:pt idx="142" formatCode="General">
                        <c:v>1.2152667854966E-2</c:v>
                      </c:pt>
                      <c:pt idx="143" formatCode="General">
                        <c:v>1.2291712096713E-2</c:v>
                      </c:pt>
                      <c:pt idx="144" formatCode="General">
                        <c:v>1.2430133514920999E-2</c:v>
                      </c:pt>
                      <c:pt idx="145" formatCode="General">
                        <c:v>1.2567914349962E-2</c:v>
                      </c:pt>
                      <c:pt idx="146" formatCode="General">
                        <c:v>1.2705036320317E-2</c:v>
                      </c:pt>
                      <c:pt idx="147" formatCode="General">
                        <c:v>1.2841480595764E-2</c:v>
                      </c:pt>
                      <c:pt idx="148" formatCode="General">
                        <c:v>1.2977227770052E-2</c:v>
                      </c:pt>
                      <c:pt idx="149" formatCode="General">
                        <c:v>1.3112257832997E-2</c:v>
                      </c:pt>
                      <c:pt idx="150" formatCode="General">
                        <c:v>1.3246550141984999E-2</c:v>
                      </c:pt>
                      <c:pt idx="151" formatCode="General">
                        <c:v>1.3380083392843E-2</c:v>
                      </c:pt>
                      <c:pt idx="152" formatCode="General">
                        <c:v>1.3512835590048001E-2</c:v>
                      </c:pt>
                      <c:pt idx="153" formatCode="General">
                        <c:v>1.3644784016263E-2</c:v>
                      </c:pt>
                      <c:pt idx="154" formatCode="General">
                        <c:v>1.3775905201161001E-2</c:v>
                      </c:pt>
                      <c:pt idx="155" formatCode="General">
                        <c:v>1.3906174889541999E-2</c:v>
                      </c:pt>
                      <c:pt idx="156" formatCode="General">
                        <c:v>1.4035568008714999E-2</c:v>
                      </c:pt>
                      <c:pt idx="157" formatCode="General">
                        <c:v>1.4164058635149E-2</c:v>
                      </c:pt>
                      <c:pt idx="158" formatCode="General">
                        <c:v>1.4291619960404E-2</c:v>
                      </c:pt>
                      <c:pt idx="159" formatCode="General">
                        <c:v>1.4418224256329999E-2</c:v>
                      </c:pt>
                      <c:pt idx="160" formatCode="General">
                        <c:v>1.4543842839567001E-2</c:v>
                      </c:pt>
                      <c:pt idx="161" formatCode="General">
                        <c:v>1.4668446035373E-2</c:v>
                      </c:pt>
                      <c:pt idx="162" formatCode="General">
                        <c:v>1.4792003140802E-2</c:v>
                      </c:pt>
                      <c:pt idx="163" formatCode="General">
                        <c:v>1.4914482387297E-2</c:v>
                      </c:pt>
                      <c:pt idx="164" formatCode="General">
                        <c:v>1.5035850902740001E-2</c:v>
                      </c:pt>
                      <c:pt idx="165" formatCode="General">
                        <c:v>1.515607467305E-2</c:v>
                      </c:pt>
                      <c:pt idx="166" formatCode="General">
                        <c:v>1.5275118503395999E-2</c:v>
                      </c:pt>
                      <c:pt idx="167" formatCode="General">
                        <c:v>1.5392945979161E-2</c:v>
                      </c:pt>
                      <c:pt idx="168" formatCode="General">
                        <c:v>1.5509519426741E-2</c:v>
                      </c:pt>
                      <c:pt idx="169" formatCode="General">
                        <c:v>1.5624799874366E-2</c:v>
                      </c:pt>
                      <c:pt idx="170" formatCode="General">
                        <c:v>1.5738747013069002E-2</c:v>
                      </c:pt>
                      <c:pt idx="171" formatCode="General">
                        <c:v>1.5851319158031001E-2</c:v>
                      </c:pt>
                      <c:pt idx="172" formatCode="General">
                        <c:v>1.5962473210488999E-2</c:v>
                      </c:pt>
                      <c:pt idx="173" formatCode="General">
                        <c:v>1.6072164620473998E-2</c:v>
                      </c:pt>
                      <c:pt idx="174" formatCode="General">
                        <c:v>1.6180347350648001E-2</c:v>
                      </c:pt>
                      <c:pt idx="175" formatCode="General">
                        <c:v>1.6286973841545999E-2</c:v>
                      </c:pt>
                      <c:pt idx="176" formatCode="General">
                        <c:v>1.6391994978579998E-2</c:v>
                      </c:pt>
                      <c:pt idx="177" formatCode="General">
                        <c:v>1.6495360061186001E-2</c:v>
                      </c:pt>
                      <c:pt idx="178" formatCode="General">
                        <c:v>1.6597016774528999E-2</c:v>
                      </c:pt>
                      <c:pt idx="179" formatCode="General">
                        <c:v>1.6696911164243999E-2</c:v>
                      </c:pt>
                      <c:pt idx="180" formatCode="General">
                        <c:v>1.6794987614720001E-2</c:v>
                      </c:pt>
                    </c:numCache>
                  </c:numRef>
                </c:yVal>
                <c:smooth val="1"/>
                <c:extLst xmlns:c15="http://schemas.microsoft.com/office/drawing/2012/chart">
                  <c:ext xmlns:c16="http://schemas.microsoft.com/office/drawing/2014/chart" uri="{C3380CC4-5D6E-409C-BE32-E72D297353CC}">
                    <c16:uniqueId val="{0000001C-E7A9-4AC5-BA99-444990893C02}"/>
                  </c:ext>
                </c:extLst>
              </c15:ser>
            </c15:filteredScatterSeries>
            <c15:filteredScatterSeries>
              <c15:ser>
                <c:idx val="21"/>
                <c:order val="21"/>
                <c:tx>
                  <c:strRef>
                    <c:extLst xmlns:c15="http://schemas.microsoft.com/office/drawing/2012/chart">
                      <c:ext xmlns:c15="http://schemas.microsoft.com/office/drawing/2012/chart" uri="{02D57815-91ED-43cb-92C2-25804820EDAC}">
                        <c15:formulaRef>
                          <c15:sqref>Sheet1!$W$1</c15:sqref>
                        </c15:formulaRef>
                      </c:ext>
                    </c:extLst>
                    <c:strCache>
                      <c:ptCount val="1"/>
                      <c:pt idx="0">
                        <c:v>/M9/D (vss=1.1) X</c:v>
                      </c:pt>
                    </c:strCache>
                  </c:strRef>
                </c:tx>
                <c:spPr>
                  <a:ln w="19050" cap="rnd">
                    <a:solidFill>
                      <a:schemeClr val="accent4">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Sheet1!$W$2:$W$182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D-E7A9-4AC5-BA99-444990893C02}"/>
                  </c:ext>
                </c:extLst>
              </c15:ser>
            </c15:filteredScatterSeries>
            <c15:filteredScatterSeries>
              <c15:ser>
                <c:idx val="22"/>
                <c:order val="22"/>
                <c:tx>
                  <c:strRef>
                    <c:extLst xmlns:c15="http://schemas.microsoft.com/office/drawing/2012/chart">
                      <c:ext xmlns:c15="http://schemas.microsoft.com/office/drawing/2012/chart" uri="{02D57815-91ED-43cb-92C2-25804820EDAC}">
                        <c15:formulaRef>
                          <c15:sqref>Sheet1!$X$1</c15:sqref>
                        </c15:formulaRef>
                      </c:ext>
                    </c:extLst>
                    <c:strCache>
                      <c:ptCount val="1"/>
                      <c:pt idx="0">
                        <c:v>vss=1.1</c:v>
                      </c:pt>
                    </c:strCache>
                  </c:strRef>
                </c:tx>
                <c:spPr>
                  <a:ln w="19050" cap="rnd">
                    <a:solidFill>
                      <a:schemeClr val="accent5">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Sheet1!$X$2:$X$182</c15:sqref>
                        </c15:formulaRef>
                      </c:ext>
                    </c:extLst>
                    <c:numCache>
                      <c:formatCode>0.00E+00</c:formatCode>
                      <c:ptCount val="181"/>
                      <c:pt idx="0">
                        <c:v>5.4292627910521701E-11</c:v>
                      </c:pt>
                      <c:pt idx="1">
                        <c:v>7.5623388050286E-11</c:v>
                      </c:pt>
                      <c:pt idx="2">
                        <c:v>1.05437804128507E-10</c:v>
                      </c:pt>
                      <c:pt idx="3">
                        <c:v>1.4710583978750901E-10</c:v>
                      </c:pt>
                      <c:pt idx="4">
                        <c:v>2.0533340713248801E-10</c:v>
                      </c:pt>
                      <c:pt idx="5">
                        <c:v>2.8669021720460399E-10</c:v>
                      </c:pt>
                      <c:pt idx="6">
                        <c:v>4.0034505089830501E-10</c:v>
                      </c:pt>
                      <c:pt idx="7">
                        <c:v>5.5908921901155403E-10</c:v>
                      </c:pt>
                      <c:pt idx="8">
                        <c:v>7.8075995514960896E-10</c:v>
                      </c:pt>
                      <c:pt idx="9">
                        <c:v>1.09021803336254E-9</c:v>
                      </c:pt>
                      <c:pt idx="10">
                        <c:v>1.5220921516868001E-9</c:v>
                      </c:pt>
                      <c:pt idx="11">
                        <c:v>2.1245820482584299E-9</c:v>
                      </c:pt>
                      <c:pt idx="12">
                        <c:v>2.96472009922451E-9</c:v>
                      </c:pt>
                      <c:pt idx="13">
                        <c:v>4.1356365739768398E-9</c:v>
                      </c:pt>
                      <c:pt idx="14">
                        <c:v>5.7665685913825898E-9</c:v>
                      </c:pt>
                      <c:pt idx="15">
                        <c:v>8.0366117752234506E-9</c:v>
                      </c:pt>
                      <c:pt idx="16">
                        <c:v>1.11935542703793E-8</c:v>
                      </c:pt>
                      <c:pt idx="17">
                        <c:v>1.55795754573372E-8</c:v>
                      </c:pt>
                      <c:pt idx="18">
                        <c:v>2.1666158310524999E-8</c:v>
                      </c:pt>
                      <c:pt idx="19">
                        <c:v>3.0101276095092201E-8</c:v>
                      </c:pt>
                      <c:pt idx="20">
                        <c:v>4.1772787265208498E-8</c:v>
                      </c:pt>
                      <c:pt idx="21">
                        <c:v>5.7893011524474497E-8</c:v>
                      </c:pt>
                      <c:pt idx="22">
                        <c:v>8.0110647709742802E-8</c:v>
                      </c:pt>
                      <c:pt idx="23">
                        <c:v>1.10657477900895E-7</c:v>
                      </c:pt>
                      <c:pt idx="24">
                        <c:v>1.52538578529522E-7</c:v>
                      </c:pt>
                      <c:pt idx="25">
                        <c:v>2.09775859573478E-7</c:v>
                      </c:pt>
                      <c:pt idx="26">
                        <c:v>2.8771543691577698E-7</c:v>
                      </c:pt>
                      <c:pt idx="27">
                        <c:v>3.93409311932706E-7</c:v>
                      </c:pt>
                      <c:pt idx="28">
                        <c:v>5.3608077703322104E-7</c:v>
                      </c:pt>
                      <c:pt idx="29">
                        <c:v>7.2768066351945596E-7</c:v>
                      </c:pt>
                      <c:pt idx="30">
                        <c:v>9.8353801481702196E-7</c:v>
                      </c:pt>
                      <c:pt idx="31">
                        <c:v>1.32310444606449E-6</c:v>
                      </c:pt>
                      <c:pt idx="32">
                        <c:v>1.7707873710282499E-6</c:v>
                      </c:pt>
                      <c:pt idx="33">
                        <c:v>2.3568650882056302E-6</c:v>
                      </c:pt>
                      <c:pt idx="34">
                        <c:v>3.1184784512615999E-6</c:v>
                      </c:pt>
                      <c:pt idx="35">
                        <c:v>4.1007013258667502E-6</c:v>
                      </c:pt>
                      <c:pt idx="36">
                        <c:v>5.3577059607874501E-6</c:v>
                      </c:pt>
                      <c:pt idx="37">
                        <c:v>6.9540584009149598E-6</c:v>
                      </c:pt>
                      <c:pt idx="38">
                        <c:v>8.9661991012371707E-6</c:v>
                      </c:pt>
                      <c:pt idx="39">
                        <c:v>1.14841784687012E-5</c:v>
                      </c:pt>
                      <c:pt idx="40">
                        <c:v>1.4613718376133599E-5</c:v>
                      </c:pt>
                      <c:pt idx="41">
                        <c:v>1.84786514625807E-5</c:v>
                      </c:pt>
                      <c:pt idx="42">
                        <c:v>2.32237452013121E-5</c:v>
                      </c:pt>
                      <c:pt idx="43">
                        <c:v>2.9017845600297801E-5</c:v>
                      </c:pt>
                      <c:pt idx="44">
                        <c:v>3.60571781515949E-5</c:v>
                      </c:pt>
                      <c:pt idx="45">
                        <c:v>4.45685275322415E-5</c:v>
                      </c:pt>
                      <c:pt idx="46">
                        <c:v>5.4811893732117102E-5</c:v>
                      </c:pt>
                      <c:pt idx="47">
                        <c:v>6.7082108163124296E-5</c:v>
                      </c:pt>
                      <c:pt idx="48">
                        <c:v>8.1708813679333504E-5</c:v>
                      </c:pt>
                      <c:pt idx="49">
                        <c:v>9.9054198491837594E-5</c:v>
                      </c:pt>
                      <c:pt idx="50" formatCode="General">
                        <c:v>1.19507958258E-4</c:v>
                      </c:pt>
                      <c:pt idx="51" formatCode="General">
                        <c:v>1.4347916724599999E-4</c:v>
                      </c:pt>
                      <c:pt idx="52" formatCode="General">
                        <c:v>1.7138507089600001E-4</c:v>
                      </c:pt>
                      <c:pt idx="53" formatCode="General">
                        <c:v>2.03637237549E-4</c:v>
                      </c:pt>
                      <c:pt idx="54" formatCode="General">
                        <c:v>2.4062595871000001E-4</c:v>
                      </c:pt>
                      <c:pt idx="55" formatCode="General">
                        <c:v>2.8270417013600001E-4</c:v>
                      </c:pt>
                      <c:pt idx="56" formatCode="General">
                        <c:v>3.30172382446E-4</c:v>
                      </c:pt>
                      <c:pt idx="57" formatCode="General">
                        <c:v>3.8326609104499999E-4</c:v>
                      </c:pt>
                      <c:pt idx="58" formatCode="General">
                        <c:v>4.4214686717800001E-4</c:v>
                      </c:pt>
                      <c:pt idx="59" formatCode="General">
                        <c:v>5.0689786548399997E-4</c:v>
                      </c:pt>
                      <c:pt idx="60" formatCode="General">
                        <c:v>5.7752391850600002E-4</c:v>
                      </c:pt>
                      <c:pt idx="61" formatCode="General">
                        <c:v>6.5395584340500004E-4</c:v>
                      </c:pt>
                      <c:pt idx="62" formatCode="General">
                        <c:v>7.3605816131200005E-4</c:v>
                      </c:pt>
                      <c:pt idx="63" formatCode="General">
                        <c:v>8.2363918349800003E-4</c:v>
                      </c:pt>
                      <c:pt idx="64" formatCode="General">
                        <c:v>9.1646235947600001E-4</c:v>
                      </c:pt>
                      <c:pt idx="65" formatCode="General">
                        <c:v>1.014257878189E-3</c:v>
                      </c:pt>
                      <c:pt idx="66" formatCode="General">
                        <c:v>1.1167337107829999E-3</c:v>
                      </c:pt>
                      <c:pt idx="67" formatCode="General">
                        <c:v>1.2235855247059999E-3</c:v>
                      </c:pt>
                      <c:pt idx="68" formatCode="General">
                        <c:v>1.33450513677E-3</c:v>
                      </c:pt>
                      <c:pt idx="69" formatCode="General">
                        <c:v>1.44918737649E-3</c:v>
                      </c:pt>
                      <c:pt idx="70" formatCode="General">
                        <c:v>1.567335385564E-3</c:v>
                      </c:pt>
                      <c:pt idx="71" formatCode="General">
                        <c:v>1.688664482953E-3</c:v>
                      </c:pt>
                      <c:pt idx="72" formatCode="General">
                        <c:v>1.812904783541E-3</c:v>
                      </c:pt>
                      <c:pt idx="73" formatCode="General">
                        <c:v>1.9398027816909999E-3</c:v>
                      </c:pt>
                      <c:pt idx="74" formatCode="General">
                        <c:v>2.0691221095199999E-3</c:v>
                      </c:pt>
                      <c:pt idx="75" formatCode="General">
                        <c:v>2.200643662791E-3</c:v>
                      </c:pt>
                      <c:pt idx="76" formatCode="General">
                        <c:v>2.3341652622169999E-3</c:v>
                      </c:pt>
                      <c:pt idx="77" formatCode="General">
                        <c:v>2.4695009899689999E-3</c:v>
                      </c:pt>
                      <c:pt idx="78" formatCode="General">
                        <c:v>2.606480313732E-3</c:v>
                      </c:pt>
                      <c:pt idx="79" formatCode="General">
                        <c:v>2.744947085671E-3</c:v>
                      </c:pt>
                      <c:pt idx="80" formatCode="General">
                        <c:v>2.8847584821419998E-3</c:v>
                      </c:pt>
                      <c:pt idx="81" formatCode="General">
                        <c:v>3.0257839321310002E-3</c:v>
                      </c:pt>
                      <c:pt idx="82" formatCode="General">
                        <c:v>3.1679040680640002E-3</c:v>
                      </c:pt>
                      <c:pt idx="83" formatCode="General">
                        <c:v>3.3110097214870001E-3</c:v>
                      </c:pt>
                      <c:pt idx="84" formatCode="General">
                        <c:v>3.4550009775720001E-3</c:v>
                      </c:pt>
                      <c:pt idx="85" formatCode="General">
                        <c:v>3.599786296109E-3</c:v>
                      </c:pt>
                      <c:pt idx="86" formatCode="General">
                        <c:v>3.7452817021279999E-3</c:v>
                      </c:pt>
                      <c:pt idx="87" formatCode="General">
                        <c:v>3.89141004604E-3</c:v>
                      </c:pt>
                      <c:pt idx="88" formatCode="General">
                        <c:v>4.0381003311239999E-3</c:v>
                      </c:pt>
                      <c:pt idx="89" formatCode="General">
                        <c:v>4.1852871047730004E-3</c:v>
                      </c:pt>
                      <c:pt idx="90" formatCode="General">
                        <c:v>4.3329099091399996E-3</c:v>
                      </c:pt>
                      <c:pt idx="91" formatCode="General">
                        <c:v>4.480912786453E-3</c:v>
                      </c:pt>
                      <c:pt idx="92" formatCode="General">
                        <c:v>4.6292438341729997E-3</c:v>
                      </c:pt>
                      <c:pt idx="93" formatCode="General">
                        <c:v>4.7778548052329999E-3</c:v>
                      </c:pt>
                      <c:pt idx="94" formatCode="General">
                        <c:v>4.9267007488699999E-3</c:v>
                      </c:pt>
                      <c:pt idx="95" formatCode="General">
                        <c:v>5.0757396878049997E-3</c:v>
                      </c:pt>
                      <c:pt idx="96" formatCode="General">
                        <c:v>5.2249323278879996E-3</c:v>
                      </c:pt>
                      <c:pt idx="97" formatCode="General">
                        <c:v>5.3742417966409998E-3</c:v>
                      </c:pt>
                      <c:pt idx="98" formatCode="General">
                        <c:v>5.5236334075150001E-3</c:v>
                      </c:pt>
                      <c:pt idx="99" formatCode="General">
                        <c:v>5.6730744469470004E-3</c:v>
                      </c:pt>
                      <c:pt idx="100" formatCode="General">
                        <c:v>5.822533981657E-3</c:v>
                      </c:pt>
                      <c:pt idx="101" formatCode="General">
                        <c:v>5.9719826838920001E-3</c:v>
                      </c:pt>
                      <c:pt idx="102" formatCode="General">
                        <c:v>6.1213926725629999E-3</c:v>
                      </c:pt>
                      <c:pt idx="103" formatCode="General">
                        <c:v>6.2707373684790001E-3</c:v>
                      </c:pt>
                      <c:pt idx="104" formatCode="General">
                        <c:v>6.4199913620839998E-3</c:v>
                      </c:pt>
                      <c:pt idx="105" formatCode="General">
                        <c:v>6.5691302922649998E-3</c:v>
                      </c:pt>
                      <c:pt idx="106" formatCode="General">
                        <c:v>6.7181307350039996E-3</c:v>
                      </c:pt>
                      <c:pt idx="107" formatCode="General">
                        <c:v>6.8669701007470002E-3</c:v>
                      </c:pt>
                      <c:pt idx="108" formatCode="General">
                        <c:v>7.0156265395190003E-3</c:v>
                      </c:pt>
                      <c:pt idx="109" formatCode="General">
                        <c:v>7.1640788529220003E-3</c:v>
                      </c:pt>
                      <c:pt idx="110" formatCode="General">
                        <c:v>7.3123064122390001E-3</c:v>
                      </c:pt>
                      <c:pt idx="111" formatCode="General">
                        <c:v>7.4602890819579996E-3</c:v>
                      </c:pt>
                      <c:pt idx="112" formatCode="General">
                        <c:v>7.6080071481079998E-3</c:v>
                      </c:pt>
                      <c:pt idx="113" formatCode="General">
                        <c:v>7.7554412508730004E-3</c:v>
                      </c:pt>
                      <c:pt idx="114" formatCode="General">
                        <c:v>7.9025723209739992E-3</c:v>
                      </c:pt>
                      <c:pt idx="115" formatCode="General">
                        <c:v>8.0493815193970007E-3</c:v>
                      </c:pt>
                      <c:pt idx="116" formatCode="General">
                        <c:v>8.1958501800710008E-3</c:v>
                      </c:pt>
                      <c:pt idx="117" formatCode="General">
                        <c:v>8.3419597551299997E-3</c:v>
                      </c:pt>
                      <c:pt idx="118" formatCode="General">
                        <c:v>8.4876917624550005E-3</c:v>
                      </c:pt>
                      <c:pt idx="119" formatCode="General">
                        <c:v>8.6330277351710002E-3</c:v>
                      </c:pt>
                      <c:pt idx="120" formatCode="General">
                        <c:v>8.7779491728630001E-3</c:v>
                      </c:pt>
                      <c:pt idx="121" formatCode="General">
                        <c:v>8.9224374942449992E-3</c:v>
                      </c:pt>
                      <c:pt idx="122" formatCode="General">
                        <c:v>9.0664739910579998E-3</c:v>
                      </c:pt>
                      <c:pt idx="123" formatCode="General">
                        <c:v>9.2100397829909999E-3</c:v>
                      </c:pt>
                      <c:pt idx="124" formatCode="General">
                        <c:v>9.3531157734339995E-3</c:v>
                      </c:pt>
                      <c:pt idx="125" formatCode="General">
                        <c:v>9.4956826058709993E-3</c:v>
                      </c:pt>
                      <c:pt idx="126" formatCode="General">
                        <c:v>9.6377206207579995E-3</c:v>
                      </c:pt>
                      <c:pt idx="127" formatCode="General">
                        <c:v>9.7792098127109997E-3</c:v>
                      </c:pt>
                      <c:pt idx="128" formatCode="General">
                        <c:v>9.9201297878800006E-3</c:v>
                      </c:pt>
                      <c:pt idx="129" formatCode="General">
                        <c:v>1.0060459721343E-2</c:v>
                      </c:pt>
                      <c:pt idx="130" formatCode="General">
                        <c:v>1.0200178314408E-2</c:v>
                      </c:pt>
                      <c:pt idx="131" formatCode="General">
                        <c:v>1.0339263751681999E-2</c:v>
                      </c:pt>
                      <c:pt idx="132" formatCode="General">
                        <c:v>1.0477693657808001E-2</c:v>
                      </c:pt>
                      <c:pt idx="133" formatCode="General">
                        <c:v>1.061544505374E-2</c:v>
                      </c:pt>
                      <c:pt idx="134" formatCode="General">
                        <c:v>1.0752494312467E-2</c:v>
                      </c:pt>
                      <c:pt idx="135" formatCode="General">
                        <c:v>1.0888817114072E-2</c:v>
                      </c:pt>
                      <c:pt idx="136" formatCode="General">
                        <c:v>1.1024388400045999E-2</c:v>
                      </c:pt>
                      <c:pt idx="137" formatCode="General">
                        <c:v>1.1159182326768999E-2</c:v>
                      </c:pt>
                      <c:pt idx="138" formatCode="General">
                        <c:v>1.1293172218067001E-2</c:v>
                      </c:pt>
                      <c:pt idx="139" formatCode="General">
                        <c:v>1.1426330516794999E-2</c:v>
                      </c:pt>
                      <c:pt idx="140" formatCode="General">
                        <c:v>1.1558628735356E-2</c:v>
                      </c:pt>
                      <c:pt idx="141" formatCode="General">
                        <c:v>1.1690037405122001E-2</c:v>
                      </c:pt>
                      <c:pt idx="142" formatCode="General">
                        <c:v>1.1820526024702E-2</c:v>
                      </c:pt>
                      <c:pt idx="143" formatCode="General">
                        <c:v>1.1950063007017999E-2</c:v>
                      </c:pt>
                      <c:pt idx="144" formatCode="General">
                        <c:v>1.2078615625178001E-2</c:v>
                      </c:pt>
                      <c:pt idx="145" formatCode="General">
                        <c:v>1.2206149957121999E-2</c:v>
                      </c:pt>
                      <c:pt idx="146" formatCode="General">
                        <c:v>1.233263082906E-2</c:v>
                      </c:pt>
                      <c:pt idx="147" formatCode="General">
                        <c:v>1.2458021757719E-2</c:v>
                      </c:pt>
                      <c:pt idx="148" formatCode="General">
                        <c:v>1.2582284891439E-2</c:v>
                      </c:pt>
                      <c:pt idx="149" formatCode="General">
                        <c:v>1.2705380950188999E-2</c:v>
                      </c:pt>
                      <c:pt idx="150" formatCode="General">
                        <c:v>1.2827269164598001E-2</c:v>
                      </c:pt>
                      <c:pt idx="151" formatCode="General">
                        <c:v>1.2947907214104999E-2</c:v>
                      </c:pt>
                      <c:pt idx="152" formatCode="General">
                        <c:v>1.3067251164390999E-2</c:v>
                      </c:pt>
                      <c:pt idx="153" formatCode="General">
                        <c:v>1.3185255404275001E-2</c:v>
                      </c:pt>
                      <c:pt idx="154" formatCode="General">
                        <c:v>1.3301872582301999E-2</c:v>
                      </c:pt>
                      <c:pt idx="155" formatCode="General">
                        <c:v>1.3417053543288E-2</c:v>
                      </c:pt>
                      <c:pt idx="156" formatCode="General">
                        <c:v>1.3530747265147001E-2</c:v>
                      </c:pt>
                      <c:pt idx="157" formatCode="General">
                        <c:v>1.3642900796375E-2</c:v>
                      </c:pt>
                      <c:pt idx="158" formatCode="General">
                        <c:v>1.3753459194611999E-2</c:v>
                      </c:pt>
                      <c:pt idx="159" formatCode="General">
                        <c:v>1.3862365466799999E-2</c:v>
                      </c:pt>
                      <c:pt idx="160" formatCode="General">
                        <c:v>1.396956051149E-2</c:v>
                      </c:pt>
                      <c:pt idx="161" formatCode="General">
                        <c:v>1.4074983063953E-2</c:v>
                      </c:pt>
                      <c:pt idx="162" formatCode="General">
                        <c:v>1.4178569644819001E-2</c:v>
                      </c:pt>
                      <c:pt idx="163" formatCode="General">
                        <c:v>1.4280254513074001E-2</c:v>
                      </c:pt>
                      <c:pt idx="164" formatCode="General">
                        <c:v>1.4379969624309E-2</c:v>
                      </c:pt>
                      <c:pt idx="165" formatCode="General">
                        <c:v>1.4477644595241E-2</c:v>
                      </c:pt>
                      <c:pt idx="166" formatCode="General">
                        <c:v>1.4573206675615E-2</c:v>
                      </c:pt>
                      <c:pt idx="167" formatCode="General">
                        <c:v>1.4666580728704999E-2</c:v>
                      </c:pt>
                      <c:pt idx="168" formatCode="General">
                        <c:v>1.4757689221721E-2</c:v>
                      </c:pt>
                      <c:pt idx="169" formatCode="General">
                        <c:v>1.4846452227561001E-2</c:v>
                      </c:pt>
                      <c:pt idx="170" formatCode="General">
                        <c:v>1.4932787439419001E-2</c:v>
                      </c:pt>
                      <c:pt idx="171" formatCode="General">
                        <c:v>1.5016610199871E-2</c:v>
                      </c:pt>
                      <c:pt idx="172" formatCode="General">
                        <c:v>1.5097833546131E-2</c:v>
                      </c:pt>
                      <c:pt idx="173" formatCode="General">
                        <c:v>1.5176368273243999E-2</c:v>
                      </c:pt>
                      <c:pt idx="174" formatCode="General">
                        <c:v>1.5252123017032999E-2</c:v>
                      </c:pt>
                      <c:pt idx="175" formatCode="General">
                        <c:v>1.532500435863E-2</c:v>
                      </c:pt>
                      <c:pt idx="176" formatCode="General">
                        <c:v>1.5394916952424001E-2</c:v>
                      </c:pt>
                      <c:pt idx="177" formatCode="General">
                        <c:v>1.5462245065377E-2</c:v>
                      </c:pt>
                      <c:pt idx="178" formatCode="General">
                        <c:v>1.5528692302290001E-2</c:v>
                      </c:pt>
                      <c:pt idx="179" formatCode="General">
                        <c:v>1.5593968620387999E-2</c:v>
                      </c:pt>
                      <c:pt idx="180" formatCode="General">
                        <c:v>1.5658094836012E-2</c:v>
                      </c:pt>
                    </c:numCache>
                  </c:numRef>
                </c:yVal>
                <c:smooth val="1"/>
                <c:extLst xmlns:c15="http://schemas.microsoft.com/office/drawing/2012/chart">
                  <c:ext xmlns:c16="http://schemas.microsoft.com/office/drawing/2014/chart" uri="{C3380CC4-5D6E-409C-BE32-E72D297353CC}">
                    <c16:uniqueId val="{0000001E-E7A9-4AC5-BA99-444990893C02}"/>
                  </c:ext>
                </c:extLst>
              </c15:ser>
            </c15:filteredScatterSeries>
            <c15:filteredScatterSeries>
              <c15:ser>
                <c:idx val="23"/>
                <c:order val="23"/>
                <c:tx>
                  <c:strRef>
                    <c:extLst xmlns:c15="http://schemas.microsoft.com/office/drawing/2012/chart">
                      <c:ext xmlns:c15="http://schemas.microsoft.com/office/drawing/2012/chart" uri="{02D57815-91ED-43cb-92C2-25804820EDAC}">
                        <c15:formulaRef>
                          <c15:sqref>Sheet1!$Y$1</c15:sqref>
                        </c15:formulaRef>
                      </c:ext>
                    </c:extLst>
                    <c:strCache>
                      <c:ptCount val="1"/>
                      <c:pt idx="0">
                        <c:v>/M9/D (vss=1.2) X</c:v>
                      </c:pt>
                    </c:strCache>
                  </c:strRef>
                </c:tx>
                <c:spPr>
                  <a:ln w="19050" cap="rnd">
                    <a:solidFill>
                      <a:schemeClr val="accent6">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Sheet1!$Y$2:$Y$182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F-E7A9-4AC5-BA99-444990893C02}"/>
                  </c:ext>
                </c:extLst>
              </c15:ser>
            </c15:filteredScatterSeries>
            <c15:filteredScatterSeries>
              <c15:ser>
                <c:idx val="24"/>
                <c:order val="24"/>
                <c:tx>
                  <c:strRef>
                    <c:extLst xmlns:c15="http://schemas.microsoft.com/office/drawing/2012/chart">
                      <c:ext xmlns:c15="http://schemas.microsoft.com/office/drawing/2012/chart" uri="{02D57815-91ED-43cb-92C2-25804820EDAC}">
                        <c15:formulaRef>
                          <c15:sqref>Sheet1!$Z$1</c15:sqref>
                        </c15:formulaRef>
                      </c:ext>
                    </c:extLst>
                    <c:strCache>
                      <c:ptCount val="1"/>
                      <c:pt idx="0">
                        <c:v>vss=1.2</c:v>
                      </c:pt>
                    </c:strCache>
                  </c:strRef>
                </c:tx>
                <c:spPr>
                  <a:ln w="19050" cap="rnd">
                    <a:solidFill>
                      <a:schemeClr val="accent1">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Sheet1!$Z$2:$Z$182</c15:sqref>
                        </c15:formulaRef>
                      </c:ext>
                    </c:extLst>
                    <c:numCache>
                      <c:formatCode>0.00E+00</c:formatCode>
                      <c:ptCount val="181"/>
                      <c:pt idx="0">
                        <c:v>5.0282854444363699E-11</c:v>
                      </c:pt>
                      <c:pt idx="1">
                        <c:v>7.0056560904843004E-11</c:v>
                      </c:pt>
                      <c:pt idx="2">
                        <c:v>9.7694336568493198E-11</c:v>
                      </c:pt>
                      <c:pt idx="3">
                        <c:v>1.36319926527245E-10</c:v>
                      </c:pt>
                      <c:pt idx="4">
                        <c:v>1.9029539344607299E-10</c:v>
                      </c:pt>
                      <c:pt idx="5">
                        <c:v>2.65710394685138E-10</c:v>
                      </c:pt>
                      <c:pt idx="6">
                        <c:v>3.7106373024074402E-10</c:v>
                      </c:pt>
                      <c:pt idx="7">
                        <c:v>5.1821203876277303E-10</c:v>
                      </c:pt>
                      <c:pt idx="8">
                        <c:v>7.2368924066180905E-10</c:v>
                      </c:pt>
                      <c:pt idx="9">
                        <c:v>1.01053978467743E-9</c:v>
                      </c:pt>
                      <c:pt idx="10">
                        <c:v>1.41086277958105E-9</c:v>
                      </c:pt>
                      <c:pt idx="11">
                        <c:v>1.9693377708679601E-9</c:v>
                      </c:pt>
                      <c:pt idx="12">
                        <c:v>2.7481029259954599E-9</c:v>
                      </c:pt>
                      <c:pt idx="13">
                        <c:v>3.8334913562120501E-9</c:v>
                      </c:pt>
                      <c:pt idx="14">
                        <c:v>5.3453122082879596E-9</c:v>
                      </c:pt>
                      <c:pt idx="15">
                        <c:v>7.4496036506799904E-9</c:v>
                      </c:pt>
                      <c:pt idx="16">
                        <c:v>1.03761014026847E-8</c:v>
                      </c:pt>
                      <c:pt idx="17">
                        <c:v>1.44420780073814E-8</c:v>
                      </c:pt>
                      <c:pt idx="18">
                        <c:v>2.0084735216512301E-8</c:v>
                      </c:pt>
                      <c:pt idx="19">
                        <c:v>2.7904994703623498E-8</c:v>
                      </c:pt>
                      <c:pt idx="20">
                        <c:v>3.8726346538360797E-8</c:v>
                      </c:pt>
                      <c:pt idx="21">
                        <c:v>5.3673385479024198E-8</c:v>
                      </c:pt>
                      <c:pt idx="22">
                        <c:v>7.4275777304101102E-8</c:v>
                      </c:pt>
                      <c:pt idx="23">
                        <c:v>1.02604603968791E-7</c:v>
                      </c:pt>
                      <c:pt idx="24">
                        <c:v>1.4144924347936299E-7</c:v>
                      </c:pt>
                      <c:pt idx="25">
                        <c:v>1.94543994001547E-7</c:v>
                      </c:pt>
                      <c:pt idx="26">
                        <c:v>2.6685433161104599E-7</c:v>
                      </c:pt>
                      <c:pt idx="27">
                        <c:v>3.6493272259391902E-7</c:v>
                      </c:pt>
                      <c:pt idx="28">
                        <c:v>4.9735300898971395E-7</c:v>
                      </c:pt>
                      <c:pt idx="29">
                        <c:v>6.7523034385065197E-7</c:v>
                      </c:pt>
                      <c:pt idx="30">
                        <c:v>9.1283048417653703E-7</c:v>
                      </c:pt>
                      <c:pt idx="31">
                        <c:v>1.2282683633394401E-6</c:v>
                      </c:pt>
                      <c:pt idx="32">
                        <c:v>1.64429221820988E-6</c:v>
                      </c:pt>
                      <c:pt idx="33">
                        <c:v>2.1891476774259902E-6</c:v>
                      </c:pt>
                      <c:pt idx="34">
                        <c:v>2.8975180335319802E-6</c:v>
                      </c:pt>
                      <c:pt idx="35">
                        <c:v>3.8115441536211498E-6</c:v>
                      </c:pt>
                      <c:pt idx="36">
                        <c:v>4.9819408415573298E-6</c:v>
                      </c:pt>
                      <c:pt idx="37">
                        <c:v>6.4692447321784003E-6</c:v>
                      </c:pt>
                      <c:pt idx="38">
                        <c:v>8.3452482548079196E-6</c:v>
                      </c:pt>
                      <c:pt idx="39">
                        <c:v>1.0694688792511E-5</c:v>
                      </c:pt>
                      <c:pt idx="40">
                        <c:v>1.36172645301527E-5</c:v>
                      </c:pt>
                      <c:pt idx="41">
                        <c:v>1.7230031606523899E-5</c:v>
                      </c:pt>
                      <c:pt idx="42">
                        <c:v>2.1670195985933599E-5</c:v>
                      </c:pt>
                      <c:pt idx="43">
                        <c:v>2.7098245864588E-5</c:v>
                      </c:pt>
                      <c:pt idx="44">
                        <c:v>3.3701277788799899E-5</c:v>
                      </c:pt>
                      <c:pt idx="45">
                        <c:v>4.16962571119559E-5</c:v>
                      </c:pt>
                      <c:pt idx="46">
                        <c:v>5.1332830711431503E-5</c:v>
                      </c:pt>
                      <c:pt idx="47">
                        <c:v>6.2895192978999195E-5</c:v>
                      </c:pt>
                      <c:pt idx="48">
                        <c:v>7.6702418582499403E-5</c:v>
                      </c:pt>
                      <c:pt idx="49">
                        <c:v>9.3106648143031703E-5</c:v>
                      </c:pt>
                      <c:pt idx="50" formatCode="General">
                        <c:v>1.1248857931199999E-4</c:v>
                      </c:pt>
                      <c:pt idx="51" formatCode="General">
                        <c:v>1.3524990261100001E-4</c:v>
                      </c:pt>
                      <c:pt idx="52" formatCode="General">
                        <c:v>1.6180263573000001E-4</c:v>
                      </c:pt>
                      <c:pt idx="53" formatCode="General">
                        <c:v>1.92555726171E-4</c:v>
                      </c:pt>
                      <c:pt idx="54" formatCode="General">
                        <c:v>2.27899746553E-4</c:v>
                      </c:pt>
                      <c:pt idx="55" formatCode="General">
                        <c:v>2.6819090630400002E-4</c:v>
                      </c:pt>
                      <c:pt idx="56" formatCode="General">
                        <c:v>3.1373584768300001E-4</c:v>
                      </c:pt>
                      <c:pt idx="57" formatCode="General">
                        <c:v>3.6477870824300001E-4</c:v>
                      </c:pt>
                      <c:pt idx="58" formatCode="General">
                        <c:v>4.2149169464100001E-4</c:v>
                      </c:pt>
                      <c:pt idx="59" formatCode="General">
                        <c:v>4.8396996753700001E-4</c:v>
                      </c:pt>
                      <c:pt idx="60" formatCode="General">
                        <c:v>5.5223108026799996E-4</c:v>
                      </c:pt>
                      <c:pt idx="61" formatCode="General">
                        <c:v>6.2621866333400003E-4</c:v>
                      </c:pt>
                      <c:pt idx="62" formatCode="General">
                        <c:v>7.0580960637799995E-4</c:v>
                      </c:pt>
                      <c:pt idx="63" formatCode="General">
                        <c:v>7.9082372277999998E-4</c:v>
                      </c:pt>
                      <c:pt idx="64" formatCode="General">
                        <c:v>8.8103480266800004E-4</c:v>
                      </c:pt>
                      <c:pt idx="65" formatCode="General">
                        <c:v>9.7618203976899997E-4</c:v>
                      </c:pt>
                      <c:pt idx="66" formatCode="General">
                        <c:v>1.0759810038659999E-3</c:v>
                      </c:pt>
                      <c:pt idx="67" formatCode="General">
                        <c:v>1.1801335663610001E-3</c:v>
                      </c:pt>
                      <c:pt idx="68" formatCode="General">
                        <c:v>1.28833642336E-3</c:v>
                      </c:pt>
                      <c:pt idx="69" formatCode="General">
                        <c:v>1.400288066367E-3</c:v>
                      </c:pt>
                      <c:pt idx="70" formatCode="General">
                        <c:v>1.5156942089280001E-3</c:v>
                      </c:pt>
                      <c:pt idx="71" formatCode="General">
                        <c:v>1.6342717852919999E-3</c:v>
                      </c:pt>
                      <c:pt idx="72" formatCode="General">
                        <c:v>1.7557516997040001E-3</c:v>
                      </c:pt>
                      <c:pt idx="73" formatCode="General">
                        <c:v>1.879880531621E-3</c:v>
                      </c:pt>
                      <c:pt idx="74" formatCode="General">
                        <c:v>2.00642140333E-3</c:v>
                      </c:pt>
                      <c:pt idx="75" formatCode="General">
                        <c:v>2.1351542014519998E-3</c:v>
                      </c:pt>
                      <c:pt idx="76" formatCode="General">
                        <c:v>2.265875319992E-3</c:v>
                      </c:pt>
                      <c:pt idx="77" formatCode="General">
                        <c:v>2.3983970654650002E-3</c:v>
                      </c:pt>
                      <c:pt idx="78" formatCode="General">
                        <c:v>2.5325468375879999E-3</c:v>
                      </c:pt>
                      <c:pt idx="79" formatCode="General">
                        <c:v>2.6681661743009999E-3</c:v>
                      </c:pt>
                      <c:pt idx="80" formatCode="General">
                        <c:v>2.8051097283370002E-3</c:v>
                      </c:pt>
                      <c:pt idx="81" formatCode="General">
                        <c:v>2.9432442246870002E-3</c:v>
                      </c:pt>
                      <c:pt idx="82" formatCode="General">
                        <c:v>3.082447433842E-3</c:v>
                      </c:pt>
                      <c:pt idx="83" formatCode="General">
                        <c:v>3.2226071843689998E-3</c:v>
                      </c:pt>
                      <c:pt idx="84" formatCode="General">
                        <c:v>3.3636204297300002E-3</c:v>
                      </c:pt>
                      <c:pt idx="85" formatCode="General">
                        <c:v>3.5053923778E-3</c:v>
                      </c:pt>
                      <c:pt idx="86" formatCode="General">
                        <c:v>3.647835686851E-3</c:v>
                      </c:pt>
                      <c:pt idx="87" formatCode="General">
                        <c:v>3.7908697284840002E-3</c:v>
                      </c:pt>
                      <c:pt idx="88" formatCode="General">
                        <c:v>3.9344199157410002E-3</c:v>
                      </c:pt>
                      <c:pt idx="89" formatCode="General">
                        <c:v>4.0784170931719996E-3</c:v>
                      </c:pt>
                      <c:pt idx="90" formatCode="General">
                        <c:v>4.2227969848079999E-3</c:v>
                      </c:pt>
                      <c:pt idx="91" formatCode="General">
                        <c:v>4.3674996955079997E-3</c:v>
                      </c:pt>
                      <c:pt idx="92" formatCode="General">
                        <c:v>4.5124692610390002E-3</c:v>
                      </c:pt>
                      <c:pt idx="93" formatCode="General">
                        <c:v>4.6576532422869998E-3</c:v>
                      </c:pt>
                      <c:pt idx="94" formatCode="General">
                        <c:v>4.8030023591789997E-3</c:v>
                      </c:pt>
                      <c:pt idx="95" formatCode="General">
                        <c:v>4.9484701601780002E-3</c:v>
                      </c:pt>
                      <c:pt idx="96" formatCode="General">
                        <c:v>5.0940127235139998E-3</c:v>
                      </c:pt>
                      <c:pt idx="97" formatCode="General">
                        <c:v>5.2395883866260002E-3</c:v>
                      </c:pt>
                      <c:pt idx="98" formatCode="General">
                        <c:v>5.3851575006399997E-3</c:v>
                      </c:pt>
                      <c:pt idx="99" formatCode="General">
                        <c:v>5.5306822070050003E-3</c:v>
                      </c:pt>
                      <c:pt idx="100" formatCode="General">
                        <c:v>5.6761262337120004E-3</c:v>
                      </c:pt>
                      <c:pt idx="101" formatCode="General">
                        <c:v>5.8214547087879999E-3</c:v>
                      </c:pt>
                      <c:pt idx="102" formatCode="General">
                        <c:v>5.9666339890210003E-3</c:v>
                      </c:pt>
                      <c:pt idx="103" formatCode="General">
                        <c:v>6.1116315020830004E-3</c:v>
                      </c:pt>
                      <c:pt idx="104" formatCode="General">
                        <c:v>6.2564156004300004E-3</c:v>
                      </c:pt>
                      <c:pt idx="105" formatCode="General">
                        <c:v>6.4009554255240004E-3</c:v>
                      </c:pt>
                      <c:pt idx="106" formatCode="General">
                        <c:v>6.5452207811139999E-3</c:v>
                      </c:pt>
                      <c:pt idx="107" formatCode="General">
                        <c:v>6.689182014407E-3</c:v>
                      </c:pt>
                      <c:pt idx="108" formatCode="General">
                        <c:v>6.8328099041260002E-3</c:v>
                      </c:pt>
                      <c:pt idx="109" formatCode="General">
                        <c:v>6.9760755545379997E-3</c:v>
                      </c:pt>
                      <c:pt idx="110" formatCode="General">
                        <c:v>7.1189502946259996E-3</c:v>
                      </c:pt>
                      <c:pt idx="111" formatCode="General">
                        <c:v>7.2614055816890002E-3</c:v>
                      </c:pt>
                      <c:pt idx="112" formatCode="General">
                        <c:v>7.403412908693E-3</c:v>
                      </c:pt>
                      <c:pt idx="113" formatCode="General">
                        <c:v>7.5449437147769999E-3</c:v>
                      </c:pt>
                      <c:pt idx="114" formatCode="General">
                        <c:v>7.6859692983760001E-3</c:v>
                      </c:pt>
                      <c:pt idx="115" formatCode="General">
                        <c:v>7.8264607324670006E-3</c:v>
                      </c:pt>
                      <c:pt idx="116" formatCode="General">
                        <c:v>7.9663887814730005E-3</c:v>
                      </c:pt>
                      <c:pt idx="117" formatCode="General">
                        <c:v>8.1057238194259997E-3</c:v>
                      </c:pt>
                      <c:pt idx="118" formatCode="General">
                        <c:v>8.2444357489969994E-3</c:v>
                      </c:pt>
                      <c:pt idx="119" formatCode="General">
                        <c:v>8.3824939210400008E-3</c:v>
                      </c:pt>
                      <c:pt idx="120" formatCode="General">
                        <c:v>8.5198670543299992E-3</c:v>
                      </c:pt>
                      <c:pt idx="121" formatCode="General">
                        <c:v>8.6565231551889998E-3</c:v>
                      </c:pt>
                      <c:pt idx="122" formatCode="General">
                        <c:v>8.7924294367210006E-3</c:v>
                      </c:pt>
                      <c:pt idx="123" formatCode="General">
                        <c:v>8.9275522373929994E-3</c:v>
                      </c:pt>
                      <c:pt idx="124" formatCode="General">
                        <c:v>9.0618569387360005E-3</c:v>
                      </c:pt>
                      <c:pt idx="125" formatCode="General">
                        <c:v>9.1953078819409992E-3</c:v>
                      </c:pt>
                      <c:pt idx="126" formatCode="General">
                        <c:v>9.3278682831459993E-3</c:v>
                      </c:pt>
                      <c:pt idx="127" formatCode="General">
                        <c:v>9.4595001472600002E-3</c:v>
                      </c:pt>
                      <c:pt idx="128" formatCode="General">
                        <c:v>9.5901641801480007E-3</c:v>
                      </c:pt>
                      <c:pt idx="129" formatCode="General">
                        <c:v>9.7198196990719993E-3</c:v>
                      </c:pt>
                      <c:pt idx="130" formatCode="General">
                        <c:v>9.8484245412640004E-3</c:v>
                      </c:pt>
                      <c:pt idx="131" formatCode="General">
                        <c:v>9.9759349705930006E-3</c:v>
                      </c:pt>
                      <c:pt idx="132" formatCode="General">
                        <c:v>1.0102305582257E-2</c:v>
                      </c:pt>
                      <c:pt idx="133" formatCode="General">
                        <c:v>1.0227489205541E-2</c:v>
                      </c:pt>
                      <c:pt idx="134" formatCode="General">
                        <c:v>1.0351436804656E-2</c:v>
                      </c:pt>
                      <c:pt idx="135" formatCode="General">
                        <c:v>1.0474097377788E-2</c:v>
                      </c:pt>
                      <c:pt idx="136" formatCode="General">
                        <c:v>1.0595417854495E-2</c:v>
                      </c:pt>
                      <c:pt idx="137" formatCode="General">
                        <c:v>1.0715342991688999E-2</c:v>
                      </c:pt>
                      <c:pt idx="138" formatCode="General">
                        <c:v>1.08338152685E-2</c:v>
                      </c:pt>
                      <c:pt idx="139" formatCode="General">
                        <c:v>1.0950774780398E-2</c:v>
                      </c:pt>
                      <c:pt idx="140" formatCode="General">
                        <c:v>1.1066159133066E-2</c:v>
                      </c:pt>
                      <c:pt idx="141" formatCode="General">
                        <c:v>1.1179903336605001E-2</c:v>
                      </c:pt>
                      <c:pt idx="142" formatCode="General">
                        <c:v>1.1291939700788E-2</c:v>
                      </c:pt>
                      <c:pt idx="143" formatCode="General">
                        <c:v>1.1402197732197999E-2</c:v>
                      </c:pt>
                      <c:pt idx="144" formatCode="General">
                        <c:v>1.151060403426E-2</c:v>
                      </c:pt>
                      <c:pt idx="145" formatCode="General">
                        <c:v>1.1617082211319E-2</c:v>
                      </c:pt>
                      <c:pt idx="146" formatCode="General">
                        <c:v>1.172155277811E-2</c:v>
                      </c:pt>
                      <c:pt idx="147" formatCode="General">
                        <c:v>1.1823933076156E-2</c:v>
                      </c:pt>
                      <c:pt idx="148" formatCode="General">
                        <c:v>1.1924137198843001E-2</c:v>
                      </c:pt>
                      <c:pt idx="149" formatCode="General">
                        <c:v>1.2022075927158E-2</c:v>
                      </c:pt>
                      <c:pt idx="150" formatCode="General">
                        <c:v>1.2117656678270999E-2</c:v>
                      </c:pt>
                      <c:pt idx="151" formatCode="General">
                        <c:v>1.2210783469445E-2</c:v>
                      </c:pt>
                      <c:pt idx="152" formatCode="General">
                        <c:v>1.2301356899947E-2</c:v>
                      </c:pt>
                      <c:pt idx="153" formatCode="General">
                        <c:v>1.238927415391E-2</c:v>
                      </c:pt>
                      <c:pt idx="154" formatCode="General">
                        <c:v>1.2474429027331001E-2</c:v>
                      </c:pt>
                      <c:pt idx="155" formatCode="General">
                        <c:v>1.2556711982576E-2</c:v>
                      </c:pt>
                      <c:pt idx="156" formatCode="General">
                        <c:v>1.2636010233989E-2</c:v>
                      </c:pt>
                      <c:pt idx="157" formatCode="General">
                        <c:v>1.2712207868314999E-2</c:v>
                      </c:pt>
                      <c:pt idx="158" formatCode="General">
                        <c:v>1.2786393838479E-2</c:v>
                      </c:pt>
                      <c:pt idx="159" formatCode="General">
                        <c:v>1.2859502760282001E-2</c:v>
                      </c:pt>
                      <c:pt idx="160" formatCode="General">
                        <c:v>1.2931271765037E-2</c:v>
                      </c:pt>
                      <c:pt idx="161" formatCode="General">
                        <c:v>1.3001726372809001E-2</c:v>
                      </c:pt>
                      <c:pt idx="162" formatCode="General">
                        <c:v>1.3070891549044001E-2</c:v>
                      </c:pt>
                      <c:pt idx="163" formatCode="General">
                        <c:v>1.3138791716906E-2</c:v>
                      </c:pt>
                      <c:pt idx="164" formatCode="General">
                        <c:v>1.3205450769529999E-2</c:v>
                      </c:pt>
                      <c:pt idx="165" formatCode="General">
                        <c:v>1.3270892082065999E-2</c:v>
                      </c:pt>
                      <c:pt idx="166" formatCode="General">
                        <c:v>1.3335138523511999E-2</c:v>
                      </c:pt>
                      <c:pt idx="167" formatCode="General">
                        <c:v>1.3398212468323E-2</c:v>
                      </c:pt>
                      <c:pt idx="168" formatCode="General">
                        <c:v>1.3460135807807E-2</c:v>
                      </c:pt>
                      <c:pt idx="169" formatCode="General">
                        <c:v>1.3520929961297E-2</c:v>
                      </c:pt>
                      <c:pt idx="170" formatCode="General">
                        <c:v>1.3580615887092E-2</c:v>
                      </c:pt>
                      <c:pt idx="171" formatCode="General">
                        <c:v>1.3639214093182001E-2</c:v>
                      </c:pt>
                      <c:pt idx="172" formatCode="General">
                        <c:v>1.369674464775E-2</c:v>
                      </c:pt>
                      <c:pt idx="173" formatCode="General">
                        <c:v>1.3753227189439001E-2</c:v>
                      </c:pt>
                      <c:pt idx="174" formatCode="General">
                        <c:v>1.3808680937411E-2</c:v>
                      </c:pt>
                      <c:pt idx="175" formatCode="General">
                        <c:v>1.3863124701174E-2</c:v>
                      </c:pt>
                      <c:pt idx="176" formatCode="General">
                        <c:v>1.3916576890194E-2</c:v>
                      </c:pt>
                      <c:pt idx="177" formatCode="General">
                        <c:v>1.3969055523293999E-2</c:v>
                      </c:pt>
                      <c:pt idx="178" formatCode="General">
                        <c:v>1.4020578237829999E-2</c:v>
                      </c:pt>
                      <c:pt idx="179" formatCode="General">
                        <c:v>1.4071162298665001E-2</c:v>
                      </c:pt>
                      <c:pt idx="180" formatCode="General">
                        <c:v>1.4120824606925E-2</c:v>
                      </c:pt>
                    </c:numCache>
                  </c:numRef>
                </c:yVal>
                <c:smooth val="1"/>
                <c:extLst xmlns:c15="http://schemas.microsoft.com/office/drawing/2012/chart">
                  <c:ext xmlns:c16="http://schemas.microsoft.com/office/drawing/2014/chart" uri="{C3380CC4-5D6E-409C-BE32-E72D297353CC}">
                    <c16:uniqueId val="{00000020-E7A9-4AC5-BA99-444990893C02}"/>
                  </c:ext>
                </c:extLst>
              </c15:ser>
            </c15:filteredScatterSeries>
            <c15:filteredScatterSeries>
              <c15:ser>
                <c:idx val="25"/>
                <c:order val="25"/>
                <c:tx>
                  <c:strRef>
                    <c:extLst xmlns:c15="http://schemas.microsoft.com/office/drawing/2012/chart">
                      <c:ext xmlns:c15="http://schemas.microsoft.com/office/drawing/2012/chart" uri="{02D57815-91ED-43cb-92C2-25804820EDAC}">
                        <c15:formulaRef>
                          <c15:sqref>Sheet1!$AA$1</c15:sqref>
                        </c15:formulaRef>
                      </c:ext>
                    </c:extLst>
                    <c:strCache>
                      <c:ptCount val="1"/>
                      <c:pt idx="0">
                        <c:v>/M9/D (vss=1.3) X</c:v>
                      </c:pt>
                    </c:strCache>
                  </c:strRef>
                </c:tx>
                <c:spPr>
                  <a:ln w="19050" cap="rnd">
                    <a:solidFill>
                      <a:schemeClr val="accent2">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Sheet1!$AA$2:$AA$182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1-E7A9-4AC5-BA99-444990893C02}"/>
                  </c:ext>
                </c:extLst>
              </c15:ser>
            </c15:filteredScatterSeries>
            <c15:filteredScatterSeries>
              <c15:ser>
                <c:idx val="26"/>
                <c:order val="26"/>
                <c:tx>
                  <c:strRef>
                    <c:extLst xmlns:c15="http://schemas.microsoft.com/office/drawing/2012/chart">
                      <c:ext xmlns:c15="http://schemas.microsoft.com/office/drawing/2012/chart" uri="{02D57815-91ED-43cb-92C2-25804820EDAC}">
                        <c15:formulaRef>
                          <c15:sqref>Sheet1!$AB$1</c15:sqref>
                        </c15:formulaRef>
                      </c:ext>
                    </c:extLst>
                    <c:strCache>
                      <c:ptCount val="1"/>
                      <c:pt idx="0">
                        <c:v>vss=1.3</c:v>
                      </c:pt>
                    </c:strCache>
                  </c:strRef>
                </c:tx>
                <c:spPr>
                  <a:ln w="19050" cap="rnd">
                    <a:solidFill>
                      <a:schemeClr val="accent3">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Sheet1!$AB$2:$AB$182</c15:sqref>
                        </c15:formulaRef>
                      </c:ext>
                    </c:extLst>
                    <c:numCache>
                      <c:formatCode>0.00E+00</c:formatCode>
                      <c:ptCount val="181"/>
                      <c:pt idx="0">
                        <c:v>4.6321572821859403E-11</c:v>
                      </c:pt>
                      <c:pt idx="1">
                        <c:v>6.4557664358346897E-11</c:v>
                      </c:pt>
                      <c:pt idx="2">
                        <c:v>9.0046018156056506E-11</c:v>
                      </c:pt>
                      <c:pt idx="3">
                        <c:v>1.2566726630729E-10</c:v>
                      </c:pt>
                      <c:pt idx="4">
                        <c:v>1.7544396203382801E-10</c:v>
                      </c:pt>
                      <c:pt idx="5">
                        <c:v>2.4499177075031602E-10</c:v>
                      </c:pt>
                      <c:pt idx="6">
                        <c:v>3.4214797247512701E-10</c:v>
                      </c:pt>
                      <c:pt idx="7">
                        <c:v>4.7784633418530896E-10</c:v>
                      </c:pt>
                      <c:pt idx="8">
                        <c:v>6.6733390610913395E-10</c:v>
                      </c:pt>
                      <c:pt idx="9">
                        <c:v>9.3186169879633191E-10</c:v>
                      </c:pt>
                      <c:pt idx="10">
                        <c:v>1.3010310475914901E-9</c:v>
                      </c:pt>
                      <c:pt idx="11">
                        <c:v>1.8160454661645E-9</c:v>
                      </c:pt>
                      <c:pt idx="12">
                        <c:v>2.5342100994402999E-9</c:v>
                      </c:pt>
                      <c:pt idx="13">
                        <c:v>3.5351454967200001E-9</c:v>
                      </c:pt>
                      <c:pt idx="14">
                        <c:v>4.9293495038599196E-9</c:v>
                      </c:pt>
                      <c:pt idx="15">
                        <c:v>6.8699632674451096E-9</c:v>
                      </c:pt>
                      <c:pt idx="16">
                        <c:v>9.5688899240637503E-9</c:v>
                      </c:pt>
                      <c:pt idx="17">
                        <c:v>1.33187951931754E-8</c:v>
                      </c:pt>
                      <c:pt idx="18">
                        <c:v>1.8523007036846001E-8</c:v>
                      </c:pt>
                      <c:pt idx="19">
                        <c:v>2.57359456757728E-8</c:v>
                      </c:pt>
                      <c:pt idx="20">
                        <c:v>3.5717470584187697E-8</c:v>
                      </c:pt>
                      <c:pt idx="21">
                        <c:v>4.9505433080214498E-8</c:v>
                      </c:pt>
                      <c:pt idx="22">
                        <c:v>6.85117591977567E-8</c:v>
                      </c:pt>
                      <c:pt idx="23">
                        <c:v>9.46485157143067E-8</c:v>
                      </c:pt>
                      <c:pt idx="24">
                        <c:v>1.30491547890545E-7</c:v>
                      </c:pt>
                      <c:pt idx="25">
                        <c:v>1.79490280922515E-7</c:v>
                      </c:pt>
                      <c:pt idx="26">
                        <c:v>2.46232947731929E-7</c:v>
                      </c:pt>
                      <c:pt idx="27">
                        <c:v>3.3677659266062403E-7</c:v>
                      </c:pt>
                      <c:pt idx="28">
                        <c:v>4.5905044264619602E-7</c:v>
                      </c:pt>
                      <c:pt idx="29">
                        <c:v>6.2333944521305596E-7</c:v>
                      </c:pt>
                      <c:pt idx="30">
                        <c:v>8.4285195870774898E-7</c:v>
                      </c:pt>
                      <c:pt idx="31">
                        <c:v>1.1343721214905601E-6</c:v>
                      </c:pt>
                      <c:pt idx="32">
                        <c:v>1.5189942086498199E-6</c:v>
                      </c:pt>
                      <c:pt idx="33">
                        <c:v>2.0229347357172002E-6</c:v>
                      </c:pt>
                      <c:pt idx="34">
                        <c:v>2.6784199701239801E-6</c:v>
                      </c:pt>
                      <c:pt idx="35">
                        <c:v>3.5246534970834299E-6</c:v>
                      </c:pt>
                      <c:pt idx="36">
                        <c:v>4.6088812641068903E-6</c:v>
                      </c:pt>
                      <c:pt idx="37">
                        <c:v>5.98758902489909E-6</c:v>
                      </c:pt>
                      <c:pt idx="38">
                        <c:v>7.7278859125852708E-6</c:v>
                      </c:pt>
                      <c:pt idx="39">
                        <c:v>9.9091423711779093E-6</c:v>
                      </c:pt>
                      <c:pt idx="40">
                        <c:v>1.2624953950295799E-5</c:v>
                      </c:pt>
                      <c:pt idx="41">
                        <c:v>1.59854877978907E-5</c:v>
                      </c:pt>
                      <c:pt idx="42">
                        <c:v>2.0120231007780901E-5</c:v>
                      </c:pt>
                      <c:pt idx="43">
                        <c:v>2.51810968650189E-5</c:v>
                      </c:pt>
                      <c:pt idx="44">
                        <c:v>3.1345757109893299E-5</c:v>
                      </c:pt>
                      <c:pt idx="45">
                        <c:v>3.8820959653103501E-5</c:v>
                      </c:pt>
                      <c:pt idx="46">
                        <c:v>4.7845470128295302E-5</c:v>
                      </c:pt>
                      <c:pt idx="47">
                        <c:v>5.8692156771319599E-5</c:v>
                      </c:pt>
                      <c:pt idx="48">
                        <c:v>7.1668643726881999E-5</c:v>
                      </c:pt>
                      <c:pt idx="49">
                        <c:v>8.7115918231715796E-5</c:v>
                      </c:pt>
                      <c:pt idx="50" formatCode="General">
                        <c:v>1.05404326472E-4</c:v>
                      </c:pt>
                      <c:pt idx="51" formatCode="General">
                        <c:v>1.2692656055300001E-4</c:v>
                      </c:pt>
                      <c:pt idx="52" formatCode="General">
                        <c:v>1.52087535979E-4</c:v>
                      </c:pt>
                      <c:pt idx="53" formatCode="General">
                        <c:v>1.8129146469899999E-4</c:v>
                      </c:pt>
                      <c:pt idx="54" formatCode="General">
                        <c:v>2.1492688388E-4</c:v>
                      </c:pt>
                      <c:pt idx="55" formatCode="General">
                        <c:v>2.5335081366E-4</c:v>
                      </c:pt>
                      <c:pt idx="56" formatCode="General">
                        <c:v>2.9687348639599999E-4</c:v>
                      </c:pt>
                      <c:pt idx="57" formatCode="General">
                        <c:v>3.4574513519699998E-4</c:v>
                      </c:pt>
                      <c:pt idx="58" formatCode="General">
                        <c:v>4.0014612217599999E-4</c:v>
                      </c:pt>
                      <c:pt idx="59" formatCode="General">
                        <c:v>4.6018126345600001E-4</c:v>
                      </c:pt>
                      <c:pt idx="60" formatCode="General">
                        <c:v>5.2587866056699999E-4</c:v>
                      </c:pt>
                      <c:pt idx="61" formatCode="General">
                        <c:v>5.9719279395500002E-4</c:v>
                      </c:pt>
                      <c:pt idx="62" formatCode="General">
                        <c:v>6.7401118103100005E-4</c:v>
                      </c:pt>
                      <c:pt idx="63" formatCode="General">
                        <c:v>7.5616361628699997E-4</c:v>
                      </c:pt>
                      <c:pt idx="64" formatCode="General">
                        <c:v>8.4343291290199995E-4</c:v>
                      </c:pt>
                      <c:pt idx="65" formatCode="General">
                        <c:v>9.3556612912399999E-4</c:v>
                      </c:pt>
                      <c:pt idx="66" formatCode="General">
                        <c:v>1.0322854381079999E-3</c:v>
                      </c:pt>
                      <c:pt idx="67" formatCode="General">
                        <c:v>1.133298029699E-3</c:v>
                      </c:pt>
                      <c:pt idx="68" formatCode="General">
                        <c:v>1.2383046679610001E-3</c:v>
                      </c:pt>
                      <c:pt idx="69" formatCode="General">
                        <c:v>1.3470067351970001E-3</c:v>
                      </c:pt>
                      <c:pt idx="70" formatCode="General">
                        <c:v>1.459111754437E-3</c:v>
                      </c:pt>
                      <c:pt idx="71" formatCode="General">
                        <c:v>1.5743374937420001E-3</c:v>
                      </c:pt>
                      <c:pt idx="72" formatCode="General">
                        <c:v>1.692414821699E-3</c:v>
                      </c:pt>
                      <c:pt idx="73" formatCode="General">
                        <c:v>1.813089513318E-3</c:v>
                      </c:pt>
                      <c:pt idx="74" formatCode="General">
                        <c:v>1.9361232091149999E-3</c:v>
                      </c:pt>
                      <c:pt idx="75" formatCode="General">
                        <c:v>2.0612937170319998E-3</c:v>
                      </c:pt>
                      <c:pt idx="76" formatCode="General">
                        <c:v>2.1883948242970002E-3</c:v>
                      </c:pt>
                      <c:pt idx="77" formatCode="General">
                        <c:v>2.3172357599989999E-3</c:v>
                      </c:pt>
                      <c:pt idx="78" formatCode="General">
                        <c:v>2.4476404226300001E-3</c:v>
                      </c:pt>
                      <c:pt idx="79" formatCode="General">
                        <c:v>2.5794464623290002E-3</c:v>
                      </c:pt>
                      <c:pt idx="80" formatCode="General">
                        <c:v>2.7125042861519998E-3</c:v>
                      </c:pt>
                      <c:pt idx="81" formatCode="General">
                        <c:v>2.8466760367530002E-3</c:v>
                      </c:pt>
                      <c:pt idx="82" formatCode="General">
                        <c:v>2.981834580364E-3</c:v>
                      </c:pt>
                      <c:pt idx="83" formatCode="General">
                        <c:v>3.1178625285000002E-3</c:v>
                      </c:pt>
                      <c:pt idx="84" formatCode="General">
                        <c:v>3.2546513090610002E-3</c:v>
                      </c:pt>
                      <c:pt idx="85" formatCode="General">
                        <c:v>3.3921002959469999E-3</c:v>
                      </c:pt>
                      <c:pt idx="86" formatCode="General">
                        <c:v>3.5301160014710002E-3</c:v>
                      </c:pt>
                      <c:pt idx="87" formatCode="General">
                        <c:v>3.6686113325060002E-3</c:v>
                      </c:pt>
                      <c:pt idx="88" formatCode="General">
                        <c:v>3.8075049089329998E-3</c:v>
                      </c:pt>
                      <c:pt idx="89" formatCode="General">
                        <c:v>3.9467204414600004E-3</c:v>
                      </c:pt>
                      <c:pt idx="90" formatCode="General">
                        <c:v>4.0861861649490001E-3</c:v>
                      </c:pt>
                      <c:pt idx="91" formatCode="General">
                        <c:v>4.2258343228940001E-3</c:v>
                      </c:pt>
                      <c:pt idx="92" formatCode="General">
                        <c:v>4.3656006985050002E-3</c:v>
                      </c:pt>
                      <c:pt idx="93" formatCode="General">
                        <c:v>4.5054241878659997E-3</c:v>
                      </c:pt>
                      <c:pt idx="94" formatCode="General">
                        <c:v>4.6452464107929999E-3</c:v>
                      </c:pt>
                      <c:pt idx="95" formatCode="General">
                        <c:v>4.785011355237E-3</c:v>
                      </c:pt>
                      <c:pt idx="96" formatCode="General">
                        <c:v>4.9246650514070001E-3</c:v>
                      </c:pt>
                      <c:pt idx="97" formatCode="General">
                        <c:v>5.0641552720210002E-3</c:v>
                      </c:pt>
                      <c:pt idx="98" formatCode="General">
                        <c:v>5.2034312554860001E-3</c:v>
                      </c:pt>
                      <c:pt idx="99" formatCode="General">
                        <c:v>5.3424434490209997E-3</c:v>
                      </c:pt>
                      <c:pt idx="100" formatCode="General">
                        <c:v>5.4811432691E-3</c:v>
                      </c:pt>
                      <c:pt idx="101" formatCode="General">
                        <c:v>5.619482876786E-3</c:v>
                      </c:pt>
                      <c:pt idx="102" formatCode="General">
                        <c:v>5.7574149658259997E-3</c:v>
                      </c:pt>
                      <c:pt idx="103" formatCode="General">
                        <c:v>5.894892561541E-3</c:v>
                      </c:pt>
                      <c:pt idx="104" formatCode="General">
                        <c:v>6.0318688287939997E-3</c:v>
                      </c:pt>
                      <c:pt idx="105" formatCode="General">
                        <c:v>6.1682968874440004E-3</c:v>
                      </c:pt>
                      <c:pt idx="106" formatCode="General">
                        <c:v>6.3041296338930001E-3</c:v>
                      </c:pt>
                      <c:pt idx="107" formatCode="General">
                        <c:v>6.4393195674469998E-3</c:v>
                      </c:pt>
                      <c:pt idx="108" formatCode="General">
                        <c:v>6.5738186203469998E-3</c:v>
                      </c:pt>
                      <c:pt idx="109" formatCode="General">
                        <c:v>6.7075779904390001E-3</c:v>
                      </c:pt>
                      <c:pt idx="110" formatCode="General">
                        <c:v>6.840547975551E-3</c:v>
                      </c:pt>
                      <c:pt idx="111" formatCode="General">
                        <c:v>6.9726778087400004E-3</c:v>
                      </c:pt>
                      <c:pt idx="112" formatCode="General">
                        <c:v>7.103915493677E-3</c:v>
                      </c:pt>
                      <c:pt idx="113" formatCode="General">
                        <c:v>7.2342076394890003E-3</c:v>
                      </c:pt>
                      <c:pt idx="114" formatCode="General">
                        <c:v>7.3634992944940003E-3</c:v>
                      </c:pt>
                      <c:pt idx="115" formatCode="General">
                        <c:v>7.491733778333E-3</c:v>
                      </c:pt>
                      <c:pt idx="116" formatCode="General">
                        <c:v>7.618852512098E-3</c:v>
                      </c:pt>
                      <c:pt idx="117" formatCode="General">
                        <c:v>7.744794846136E-3</c:v>
                      </c:pt>
                      <c:pt idx="118" formatCode="General">
                        <c:v>7.8694978853199992E-3</c:v>
                      </c:pt>
                      <c:pt idx="119" formatCode="General">
                        <c:v>7.9928963116989993E-3</c:v>
                      </c:pt>
                      <c:pt idx="120" formatCode="General">
                        <c:v>8.1149222045249995E-3</c:v>
                      </c:pt>
                      <c:pt idx="121" formatCode="General">
                        <c:v>8.2355048578590002E-3</c:v>
                      </c:pt>
                      <c:pt idx="122" formatCode="General">
                        <c:v>8.3545705960459994E-3</c:v>
                      </c:pt>
                      <c:pt idx="123" formatCode="General">
                        <c:v>8.4720425875989998E-3</c:v>
                      </c:pt>
                      <c:pt idx="124" formatCode="General">
                        <c:v>8.587840658188E-3</c:v>
                      </c:pt>
                      <c:pt idx="125" formatCode="General">
                        <c:v>8.7018811037080004E-3</c:v>
                      </c:pt>
                      <c:pt idx="126" formatCode="General">
                        <c:v>8.8140765046479993E-3</c:v>
                      </c:pt>
                      <c:pt idx="127" formatCode="General">
                        <c:v>8.9243355433000007E-3</c:v>
                      </c:pt>
                      <c:pt idx="128" formatCode="General">
                        <c:v>9.0325628256929993E-3</c:v>
                      </c:pt>
                      <c:pt idx="129" formatCode="General">
                        <c:v>9.1386587105289994E-3</c:v>
                      </c:pt>
                      <c:pt idx="130" formatCode="General">
                        <c:v>9.2425191478229998E-3</c:v>
                      </c:pt>
                      <c:pt idx="131" formatCode="General">
                        <c:v>9.3440355304319992E-3</c:v>
                      </c:pt>
                      <c:pt idx="132" formatCode="General">
                        <c:v>9.4430945621649994E-3</c:v>
                      </c:pt>
                      <c:pt idx="133" formatCode="General">
                        <c:v>9.5395781467339999E-3</c:v>
                      </c:pt>
                      <c:pt idx="134" formatCode="General">
                        <c:v>9.6333633023770009E-3</c:v>
                      </c:pt>
                      <c:pt idx="135" formatCode="General">
                        <c:v>9.7243221076059993E-3</c:v>
                      </c:pt>
                      <c:pt idx="136" formatCode="General">
                        <c:v>9.8123216841259995E-3</c:v>
                      </c:pt>
                      <c:pt idx="137" formatCode="General">
                        <c:v>9.897224223599E-3</c:v>
                      </c:pt>
                      <c:pt idx="138" formatCode="General">
                        <c:v>9.9796039044750002E-3</c:v>
                      </c:pt>
                      <c:pt idx="139" formatCode="General">
                        <c:v>1.0060818195471E-2</c:v>
                      </c:pt>
                      <c:pt idx="140" formatCode="General">
                        <c:v>1.0140468273897999E-2</c:v>
                      </c:pt>
                      <c:pt idx="141" formatCode="General">
                        <c:v>1.0218586179255E-2</c:v>
                      </c:pt>
                      <c:pt idx="142" formatCode="General">
                        <c:v>1.0295203229048E-2</c:v>
                      </c:pt>
                      <c:pt idx="143" formatCode="General">
                        <c:v>1.0370350033107E-2</c:v>
                      </c:pt>
                      <c:pt idx="144" formatCode="General">
                        <c:v>1.0444056507924E-2</c:v>
                      </c:pt>
                      <c:pt idx="145" formatCode="General">
                        <c:v>1.0516351891015E-2</c:v>
                      </c:pt>
                      <c:pt idx="146" formatCode="General">
                        <c:v>1.0587264755294E-2</c:v>
                      </c:pt>
                      <c:pt idx="147" formatCode="General">
                        <c:v>1.0656823023381E-2</c:v>
                      </c:pt>
                      <c:pt idx="148" formatCode="General">
                        <c:v>1.0725053981853E-2</c:v>
                      </c:pt>
                      <c:pt idx="149" formatCode="General">
                        <c:v>1.0791984295373E-2</c:v>
                      </c:pt>
                      <c:pt idx="150" formatCode="General">
                        <c:v>1.0857640020692E-2</c:v>
                      </c:pt>
                      <c:pt idx="151" formatCode="General">
                        <c:v>1.0922046620499001E-2</c:v>
                      </c:pt>
                      <c:pt idx="152" formatCode="General">
                        <c:v>1.0985228977086E-2</c:v>
                      </c:pt>
                      <c:pt idx="153" formatCode="General">
                        <c:v>1.104721140584E-2</c:v>
                      </c:pt>
                      <c:pt idx="154" formatCode="General">
                        <c:v>1.1108017668517E-2</c:v>
                      </c:pt>
                      <c:pt idx="155" formatCode="General">
                        <c:v>1.1167670986314E-2</c:v>
                      </c:pt>
                      <c:pt idx="156" formatCode="General">
                        <c:v>1.1226194052709E-2</c:v>
                      </c:pt>
                      <c:pt idx="157" formatCode="General">
                        <c:v>1.1283609046073E-2</c:v>
                      </c:pt>
                      <c:pt idx="158" formatCode="General">
                        <c:v>1.133993764205E-2</c:v>
                      </c:pt>
                      <c:pt idx="159" formatCode="General">
                        <c:v>1.1395201025687E-2</c:v>
                      </c:pt>
                      <c:pt idx="160" formatCode="General">
                        <c:v>1.1449419903328E-2</c:v>
                      </c:pt>
                      <c:pt idx="161" formatCode="General">
                        <c:v>1.1502614514256E-2</c:v>
                      </c:pt>
                      <c:pt idx="162" formatCode="General">
                        <c:v>1.1554804642093E-2</c:v>
                      </c:pt>
                      <c:pt idx="163" formatCode="General">
                        <c:v>1.1606009625939001E-2</c:v>
                      </c:pt>
                      <c:pt idx="164" formatCode="General">
                        <c:v>1.1656248371283999E-2</c:v>
                      </c:pt>
                      <c:pt idx="165" formatCode="General">
                        <c:v>1.170553936065E-2</c:v>
                      </c:pt>
                      <c:pt idx="166" formatCode="General">
                        <c:v>1.1753900664004001E-2</c:v>
                      </c:pt>
                      <c:pt idx="167" formatCode="General">
                        <c:v>1.1801349948923E-2</c:v>
                      </c:pt>
                      <c:pt idx="168" formatCode="General">
                        <c:v>1.1847904490516E-2</c:v>
                      </c:pt>
                      <c:pt idx="169" formatCode="General">
                        <c:v>1.1893581181106999E-2</c:v>
                      </c:pt>
                      <c:pt idx="170" formatCode="General">
                        <c:v>1.1938396539692E-2</c:v>
                      </c:pt>
                      <c:pt idx="171" formatCode="General">
                        <c:v>1.1982366721151E-2</c:v>
                      </c:pt>
                      <c:pt idx="172" formatCode="General">
                        <c:v>1.2025507525245E-2</c:v>
                      </c:pt>
                      <c:pt idx="173" formatCode="General">
                        <c:v>1.2067834405381001E-2</c:v>
                      </c:pt>
                      <c:pt idx="174" formatCode="General">
                        <c:v>1.2109362477161E-2</c:v>
                      </c:pt>
                      <c:pt idx="175" formatCode="General">
                        <c:v>1.2150106526713E-2</c:v>
                      </c:pt>
                      <c:pt idx="176" formatCode="General">
                        <c:v>1.2190081018810001E-2</c:v>
                      </c:pt>
                      <c:pt idx="177" formatCode="General">
                        <c:v>1.2229300104789001E-2</c:v>
                      </c:pt>
                      <c:pt idx="178" formatCode="General">
                        <c:v>1.2267777630251E-2</c:v>
                      </c:pt>
                      <c:pt idx="179" formatCode="General">
                        <c:v>1.2305527142584E-2</c:v>
                      </c:pt>
                      <c:pt idx="180" formatCode="General">
                        <c:v>1.2342561898272E-2</c:v>
                      </c:pt>
                    </c:numCache>
                  </c:numRef>
                </c:yVal>
                <c:smooth val="1"/>
                <c:extLst xmlns:c15="http://schemas.microsoft.com/office/drawing/2012/chart">
                  <c:ext xmlns:c16="http://schemas.microsoft.com/office/drawing/2014/chart" uri="{C3380CC4-5D6E-409C-BE32-E72D297353CC}">
                    <c16:uniqueId val="{00000022-E7A9-4AC5-BA99-444990893C02}"/>
                  </c:ext>
                </c:extLst>
              </c15:ser>
            </c15:filteredScatterSeries>
            <c15:filteredScatterSeries>
              <c15:ser>
                <c:idx val="27"/>
                <c:order val="27"/>
                <c:tx>
                  <c:strRef>
                    <c:extLst xmlns:c15="http://schemas.microsoft.com/office/drawing/2012/chart">
                      <c:ext xmlns:c15="http://schemas.microsoft.com/office/drawing/2012/chart" uri="{02D57815-91ED-43cb-92C2-25804820EDAC}">
                        <c15:formulaRef>
                          <c15:sqref>Sheet1!$AC$1</c15:sqref>
                        </c15:formulaRef>
                      </c:ext>
                    </c:extLst>
                    <c:strCache>
                      <c:ptCount val="1"/>
                      <c:pt idx="0">
                        <c:v>/M9/D (vss=1.4) X</c:v>
                      </c:pt>
                    </c:strCache>
                  </c:strRef>
                </c:tx>
                <c:spPr>
                  <a:ln w="19050" cap="rnd">
                    <a:solidFill>
                      <a:schemeClr val="accent4">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Sheet1!$AC$2:$AC$182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3-E7A9-4AC5-BA99-444990893C02}"/>
                  </c:ext>
                </c:extLst>
              </c15:ser>
            </c15:filteredScatterSeries>
            <c15:filteredScatterSeries>
              <c15:ser>
                <c:idx val="28"/>
                <c:order val="28"/>
                <c:tx>
                  <c:strRef>
                    <c:extLst xmlns:c15="http://schemas.microsoft.com/office/drawing/2012/chart">
                      <c:ext xmlns:c15="http://schemas.microsoft.com/office/drawing/2012/chart" uri="{02D57815-91ED-43cb-92C2-25804820EDAC}">
                        <c15:formulaRef>
                          <c15:sqref>Sheet1!$AD$1</c15:sqref>
                        </c15:formulaRef>
                      </c:ext>
                    </c:extLst>
                    <c:strCache>
                      <c:ptCount val="1"/>
                      <c:pt idx="0">
                        <c:v>vss=1.4</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Sheet1!$AD$2:$AD$182</c15:sqref>
                        </c15:formulaRef>
                      </c:ext>
                    </c:extLst>
                    <c:numCache>
                      <c:formatCode>0.00E+00</c:formatCode>
                      <c:ptCount val="181"/>
                      <c:pt idx="0">
                        <c:v>4.23806901281497E-11</c:v>
                      </c:pt>
                      <c:pt idx="1">
                        <c:v>5.90874231329023E-11</c:v>
                      </c:pt>
                      <c:pt idx="2">
                        <c:v>8.2437943559527297E-11</c:v>
                      </c:pt>
                      <c:pt idx="3">
                        <c:v>1.15071109265967E-10</c:v>
                      </c:pt>
                      <c:pt idx="4">
                        <c:v>1.60671836871743E-10</c:v>
                      </c:pt>
                      <c:pt idx="5">
                        <c:v>2.24384417374482E-10</c:v>
                      </c:pt>
                      <c:pt idx="6">
                        <c:v>3.1338826510659801E-10</c:v>
                      </c:pt>
                      <c:pt idx="7">
                        <c:v>4.37699370442593E-10</c:v>
                      </c:pt>
                      <c:pt idx="8">
                        <c:v>6.1128500642413499E-10</c:v>
                      </c:pt>
                      <c:pt idx="9">
                        <c:v>8.5361260182333201E-10</c:v>
                      </c:pt>
                      <c:pt idx="10">
                        <c:v>1.19179938549595E-9</c:v>
                      </c:pt>
                      <c:pt idx="11">
                        <c:v>1.6635917414014099E-9</c:v>
                      </c:pt>
                      <c:pt idx="12">
                        <c:v>2.32148785492809E-9</c:v>
                      </c:pt>
                      <c:pt idx="13">
                        <c:v>3.23843151947491E-9</c:v>
                      </c:pt>
                      <c:pt idx="14">
                        <c:v>4.5156582572433699E-9</c:v>
                      </c:pt>
                      <c:pt idx="15">
                        <c:v>6.2934788362625501E-9</c:v>
                      </c:pt>
                      <c:pt idx="16">
                        <c:v>8.7660539200218401E-9</c:v>
                      </c:pt>
                      <c:pt idx="17">
                        <c:v>1.22015633107314E-8</c:v>
                      </c:pt>
                      <c:pt idx="18">
                        <c:v>1.6969621891919401E-8</c:v>
                      </c:pt>
                      <c:pt idx="19">
                        <c:v>2.3578359586453002E-8</c:v>
                      </c:pt>
                      <c:pt idx="20">
                        <c:v>3.2724278705017198E-8</c:v>
                      </c:pt>
                      <c:pt idx="21">
                        <c:v>4.5358834713801702E-8</c:v>
                      </c:pt>
                      <c:pt idx="22">
                        <c:v>6.2776645224350695E-8</c:v>
                      </c:pt>
                      <c:pt idx="23">
                        <c:v>8.6731279895092198E-8</c:v>
                      </c:pt>
                      <c:pt idx="24">
                        <c:v>1.1958564525412601E-7</c:v>
                      </c:pt>
                      <c:pt idx="25">
                        <c:v>1.6450492744834301E-7</c:v>
                      </c:pt>
                      <c:pt idx="26">
                        <c:v>2.25700711371948E-7</c:v>
                      </c:pt>
                      <c:pt idx="27">
                        <c:v>3.0873502927160801E-7</c:v>
                      </c:pt>
                      <c:pt idx="28">
                        <c:v>4.20892468657977E-7</c:v>
                      </c:pt>
                      <c:pt idx="29">
                        <c:v>5.7162691625945898E-7</c:v>
                      </c:pt>
                      <c:pt idx="30">
                        <c:v>7.7308704419036395E-7</c:v>
                      </c:pt>
                      <c:pt idx="31">
                        <c:v>1.04072160266886E-6</c:v>
                      </c:pt>
                      <c:pt idx="32">
                        <c:v>1.39396278497835E-6</c:v>
                      </c:pt>
                      <c:pt idx="33">
                        <c:v>1.8569846931917501E-6</c:v>
                      </c:pt>
                      <c:pt idx="34">
                        <c:v>2.45953590980643E-6</c:v>
                      </c:pt>
                      <c:pt idx="35">
                        <c:v>3.2378519022497101E-6</c:v>
                      </c:pt>
                      <c:pt idx="36">
                        <c:v>4.2356651467301199E-6</c:v>
                      </c:pt>
                      <c:pt idx="37">
                        <c:v>5.5053475156836599E-6</c:v>
                      </c:pt>
                      <c:pt idx="38">
                        <c:v>7.1092375264071201E-6</c:v>
                      </c:pt>
                      <c:pt idx="39">
                        <c:v>9.1212193078300201E-6</c:v>
                      </c:pt>
                      <c:pt idx="40">
                        <c:v>1.16286241491568E-5</c:v>
                      </c:pt>
                      <c:pt idx="41">
                        <c:v>1.47345128506913E-5</c:v>
                      </c:pt>
                      <c:pt idx="42">
                        <c:v>1.85603628012542E-5</c:v>
                      </c:pt>
                      <c:pt idx="43">
                        <c:v>2.3249125036354999E-5</c:v>
                      </c:pt>
                      <c:pt idx="44">
                        <c:v>2.8968533446864699E-5</c:v>
                      </c:pt>
                      <c:pt idx="45">
                        <c:v>3.5914443842343902E-5</c:v>
                      </c:pt>
                      <c:pt idx="46">
                        <c:v>4.43138618566496E-5</c:v>
                      </c:pt>
                      <c:pt idx="47">
                        <c:v>5.4427198819918902E-5</c:v>
                      </c:pt>
                      <c:pt idx="48">
                        <c:v>6.6549194809101904E-5</c:v>
                      </c:pt>
                      <c:pt idx="49">
                        <c:v>8.1007897678468999E-5</c:v>
                      </c:pt>
                      <c:pt idx="50">
                        <c:v>9.8161120675549195E-5</c:v>
                      </c:pt>
                      <c:pt idx="51" formatCode="General">
                        <c:v>1.1838995059100001E-4</c:v>
                      </c:pt>
                      <c:pt idx="52" formatCode="General">
                        <c:v>1.42089157977E-4</c:v>
                      </c:pt>
                      <c:pt idx="53" formatCode="General">
                        <c:v>1.6965475480100001E-4</c:v>
                      </c:pt>
                      <c:pt idx="54" formatCode="General">
                        <c:v>2.0146939802299999E-4</c:v>
                      </c:pt>
                      <c:pt idx="55" formatCode="General">
                        <c:v>2.3788676074899999E-4</c:v>
                      </c:pt>
                      <c:pt idx="56" formatCode="General">
                        <c:v>2.7921628304800001E-4</c:v>
                      </c:pt>
                      <c:pt idx="57" formatCode="General">
                        <c:v>3.2570978751500002E-4</c:v>
                      </c:pt>
                      <c:pt idx="58" formatCode="General">
                        <c:v>3.7755126532499998E-4</c:v>
                      </c:pt>
                      <c:pt idx="59" formatCode="General">
                        <c:v>4.3485073682E-4</c:v>
                      </c:pt>
                      <c:pt idx="60" formatCode="General">
                        <c:v>4.9764255441700001E-4</c:v>
                      </c:pt>
                      <c:pt idx="61" formatCode="General">
                        <c:v>5.6588796146200002E-4</c:v>
                      </c:pt>
                      <c:pt idx="62" formatCode="General">
                        <c:v>6.39481257577E-4</c:v>
                      </c:pt>
                      <c:pt idx="63" formatCode="General">
                        <c:v>7.1825862098500001E-4</c:v>
                      </c:pt>
                      <c:pt idx="64" formatCode="General">
                        <c:v>8.0200852379799998E-4</c:v>
                      </c:pt>
                      <c:pt idx="65" formatCode="General">
                        <c:v>8.9048272575400003E-4</c:v>
                      </c:pt>
                      <c:pt idx="66" formatCode="General">
                        <c:v>9.8340699688199995E-4</c:v>
                      </c:pt>
                      <c:pt idx="67" formatCode="General">
                        <c:v>1.0804909432849999E-3</c:v>
                      </c:pt>
                      <c:pt idx="68" formatCode="General">
                        <c:v>1.1814365432380001E-3</c:v>
                      </c:pt>
                      <c:pt idx="69" formatCode="General">
                        <c:v>1.285945208122E-3</c:v>
                      </c:pt>
                      <c:pt idx="70" formatCode="General">
                        <c:v>1.3937233460230001E-3</c:v>
                      </c:pt>
                      <c:pt idx="71" formatCode="General">
                        <c:v>1.5044865199179999E-3</c:v>
                      </c:pt>
                      <c:pt idx="72" formatCode="General">
                        <c:v>1.6179623612819999E-3</c:v>
                      </c:pt>
                      <c:pt idx="73" formatCode="General">
                        <c:v>1.733892432304E-3</c:v>
                      </c:pt>
                      <c:pt idx="74" formatCode="General">
                        <c:v>1.852033235585E-3</c:v>
                      </c:pt>
                      <c:pt idx="75" formatCode="General">
                        <c:v>1.9721565586419999E-3</c:v>
                      </c:pt>
                      <c:pt idx="76" formatCode="General">
                        <c:v>2.0940493191330001E-3</c:v>
                      </c:pt>
                      <c:pt idx="77" formatCode="General">
                        <c:v>2.2175130511830001E-3</c:v>
                      </c:pt>
                      <c:pt idx="78" formatCode="General">
                        <c:v>2.3423631471209999E-3</c:v>
                      </c:pt>
                      <c:pt idx="79" formatCode="General">
                        <c:v>2.468427944737E-3</c:v>
                      </c:pt>
                      <c:pt idx="80" formatCode="General">
                        <c:v>2.5955477288349999E-3</c:v>
                      </c:pt>
                      <c:pt idx="81" formatCode="General">
                        <c:v>2.7235736980129998E-3</c:v>
                      </c:pt>
                      <c:pt idx="82" formatCode="General">
                        <c:v>2.8523669330239999E-3</c:v>
                      </c:pt>
                      <c:pt idx="83" formatCode="General">
                        <c:v>2.9817973915749999E-3</c:v>
                      </c:pt>
                      <c:pt idx="84" formatCode="General">
                        <c:v>3.1117429456049999E-3</c:v>
                      </c:pt>
                      <c:pt idx="85" formatCode="General">
                        <c:v>3.2420884703869999E-3</c:v>
                      </c:pt>
                      <c:pt idx="86" formatCode="General">
                        <c:v>3.3727249899700002E-3</c:v>
                      </c:pt>
                      <c:pt idx="87" formatCode="General">
                        <c:v>3.5035488799469998E-3</c:v>
                      </c:pt>
                      <c:pt idx="88" formatCode="General">
                        <c:v>3.6344611261900001E-3</c:v>
                      </c:pt>
                      <c:pt idx="89" formatCode="General">
                        <c:v>3.7653666365670001E-3</c:v>
                      </c:pt>
                      <c:pt idx="90" formatCode="General">
                        <c:v>3.8961736016859998E-3</c:v>
                      </c:pt>
                      <c:pt idx="91" formatCode="General">
                        <c:v>4.0267929001829997E-3</c:v>
                      </c:pt>
                      <c:pt idx="92" formatCode="General">
                        <c:v>4.1571375438219996E-3</c:v>
                      </c:pt>
                      <c:pt idx="93" formatCode="General">
                        <c:v>4.2871221576700003E-3</c:v>
                      </c:pt>
                      <c:pt idx="94" formatCode="General">
                        <c:v>4.4166624907350004E-3</c:v>
                      </c:pt>
                      <c:pt idx="95" formatCode="General">
                        <c:v>4.5456749527E-3</c:v>
                      </c:pt>
                      <c:pt idx="96" formatCode="General">
                        <c:v>4.6740761726340001E-3</c:v>
                      </c:pt>
                      <c:pt idx="97" formatCode="General">
                        <c:v>4.8017825759200002E-3</c:v>
                      </c:pt>
                      <c:pt idx="98" formatCode="General">
                        <c:v>4.9287099759409998E-3</c:v>
                      </c:pt>
                      <c:pt idx="99" formatCode="General">
                        <c:v>5.0547731774309998E-3</c:v>
                      </c:pt>
                      <c:pt idx="100" formatCode="General">
                        <c:v>5.1798855887340003E-3</c:v>
                      </c:pt>
                      <c:pt idx="101" formatCode="General">
                        <c:v>5.3039588405620003E-3</c:v>
                      </c:pt>
                      <c:pt idx="102" formatCode="General">
                        <c:v>5.4269024092270003E-3</c:v>
                      </c:pt>
                      <c:pt idx="103" formatCode="General">
                        <c:v>5.5486232426489998E-3</c:v>
                      </c:pt>
                      <c:pt idx="104" formatCode="General">
                        <c:v>5.6690253878739997E-3</c:v>
                      </c:pt>
                      <c:pt idx="105" formatCode="General">
                        <c:v>5.78800961923E-3</c:v>
                      </c:pt>
                      <c:pt idx="106" formatCode="General">
                        <c:v>5.905473066697E-3</c:v>
                      </c:pt>
                      <c:pt idx="107" formatCode="General">
                        <c:v>6.0213088445960003E-3</c:v>
                      </c:pt>
                      <c:pt idx="108" formatCode="General">
                        <c:v>6.1354056812280003E-3</c:v>
                      </c:pt>
                      <c:pt idx="109" formatCode="General">
                        <c:v>6.2476475507680001E-3</c:v>
                      </c:pt>
                      <c:pt idx="110" formatCode="General">
                        <c:v>6.3579133094020003E-3</c:v>
                      </c:pt>
                      <c:pt idx="111" formatCode="General">
                        <c:v>6.4660763385579996E-3</c:v>
                      </c:pt>
                      <c:pt idx="112" formatCode="General">
                        <c:v>6.5720041989739998E-3</c:v>
                      </c:pt>
                      <c:pt idx="113" formatCode="General">
                        <c:v>6.6755583004349996E-3</c:v>
                      </c:pt>
                      <c:pt idx="114" formatCode="General">
                        <c:v>6.7765935931690001E-3</c:v>
                      </c:pt>
                      <c:pt idx="115" formatCode="General">
                        <c:v>6.8749582882219997E-3</c:v>
                      </c:pt>
                      <c:pt idx="116" formatCode="General">
                        <c:v>6.9704936155799996E-3</c:v>
                      </c:pt>
                      <c:pt idx="117" formatCode="General">
                        <c:v>7.0630336303319999E-3</c:v>
                      </c:pt>
                      <c:pt idx="118" formatCode="General">
                        <c:v>7.1532830895890001E-3</c:v>
                      </c:pt>
                      <c:pt idx="119" formatCode="General">
                        <c:v>7.2421259110379997E-3</c:v>
                      </c:pt>
                      <c:pt idx="120" formatCode="General">
                        <c:v>7.3291541454640003E-3</c:v>
                      </c:pt>
                      <c:pt idx="121" formatCode="General">
                        <c:v>7.4144072654069998E-3</c:v>
                      </c:pt>
                      <c:pt idx="122" formatCode="General">
                        <c:v>7.4979239093739998E-3</c:v>
                      </c:pt>
                      <c:pt idx="123" formatCode="General">
                        <c:v>7.579741884114E-3</c:v>
                      </c:pt>
                      <c:pt idx="124" formatCode="General">
                        <c:v>7.6598981693189998E-3</c:v>
                      </c:pt>
                      <c:pt idx="125" formatCode="General">
                        <c:v>7.7384289242430002E-3</c:v>
                      </c:pt>
                      <c:pt idx="126" formatCode="General">
                        <c:v>7.8153694959810002E-3</c:v>
                      </c:pt>
                      <c:pt idx="127" formatCode="General">
                        <c:v>7.8907544291269994E-3</c:v>
                      </c:pt>
                      <c:pt idx="128" formatCode="General">
                        <c:v>7.9646174765990001E-3</c:v>
                      </c:pt>
                      <c:pt idx="129" formatCode="General">
                        <c:v>8.036991611433E-3</c:v>
                      </c:pt>
                      <c:pt idx="130" formatCode="General">
                        <c:v>8.1079090393599996E-3</c:v>
                      </c:pt>
                      <c:pt idx="131" formatCode="General">
                        <c:v>8.1774012120459996E-3</c:v>
                      </c:pt>
                      <c:pt idx="132" formatCode="General">
                        <c:v>8.2454988408330009E-3</c:v>
                      </c:pt>
                      <c:pt idx="133" formatCode="General">
                        <c:v>8.3122319108819998E-3</c:v>
                      </c:pt>
                      <c:pt idx="134" formatCode="General">
                        <c:v>8.3776296956220003E-3</c:v>
                      </c:pt>
                      <c:pt idx="135" formatCode="General">
                        <c:v>8.4417207714050004E-3</c:v>
                      </c:pt>
                      <c:pt idx="136" formatCode="General">
                        <c:v>8.5045330323019995E-3</c:v>
                      </c:pt>
                      <c:pt idx="137" formatCode="General">
                        <c:v>8.5660937049699994E-3</c:v>
                      </c:pt>
                      <c:pt idx="138" formatCode="General">
                        <c:v>8.6264293635350004E-3</c:v>
                      </c:pt>
                      <c:pt idx="139" formatCode="General">
                        <c:v>8.6855659444379993E-3</c:v>
                      </c:pt>
                      <c:pt idx="140" formatCode="General">
                        <c:v>8.74352876121E-3</c:v>
                      </c:pt>
                      <c:pt idx="141" formatCode="General">
                        <c:v>8.8003425191269993E-3</c:v>
                      </c:pt>
                      <c:pt idx="142" formatCode="General">
                        <c:v>8.8560313297249994E-3</c:v>
                      </c:pt>
                      <c:pt idx="143" formatCode="General">
                        <c:v>8.9106187251470001E-3</c:v>
                      </c:pt>
                      <c:pt idx="144" formatCode="General">
                        <c:v>8.9641276722909995E-3</c:v>
                      </c:pt>
                      <c:pt idx="145" formatCode="General">
                        <c:v>9.0165805867500008E-3</c:v>
                      </c:pt>
                      <c:pt idx="146" formatCode="General">
                        <c:v>9.0679993465279992E-3</c:v>
                      </c:pt>
                      <c:pt idx="147" formatCode="General">
                        <c:v>9.1184053055069995E-3</c:v>
                      </c:pt>
                      <c:pt idx="148" formatCode="General">
                        <c:v>9.1678193066759995E-3</c:v>
                      </c:pt>
                      <c:pt idx="149" formatCode="General">
                        <c:v>9.2162616950930004E-3</c:v>
                      </c:pt>
                      <c:pt idx="150" formatCode="General">
                        <c:v>9.2637523305850004E-3</c:v>
                      </c:pt>
                      <c:pt idx="151" formatCode="General">
                        <c:v>9.310310600182E-3</c:v>
                      </c:pt>
                      <c:pt idx="152" formatCode="General">
                        <c:v>9.3559554302719995E-3</c:v>
                      </c:pt>
                      <c:pt idx="153" formatCode="General">
                        <c:v>9.4007052984950001E-3</c:v>
                      </c:pt>
                      <c:pt idx="154" formatCode="General">
                        <c:v>9.4445782453479992E-3</c:v>
                      </c:pt>
                      <c:pt idx="155" formatCode="General">
                        <c:v>9.4875918855250006E-3</c:v>
                      </c:pt>
                      <c:pt idx="156" formatCode="General">
                        <c:v>9.5297634189849996E-3</c:v>
                      </c:pt>
                      <c:pt idx="157" formatCode="General">
                        <c:v>9.5711096417410001E-3</c:v>
                      </c:pt>
                      <c:pt idx="158" formatCode="General">
                        <c:v>9.6116469563859996E-3</c:v>
                      </c:pt>
                      <c:pt idx="159" formatCode="General">
                        <c:v>9.6513913823570007E-3</c:v>
                      </c:pt>
                      <c:pt idx="160" formatCode="General">
                        <c:v>9.6903585659280003E-3</c:v>
                      </c:pt>
                      <c:pt idx="161" formatCode="General">
                        <c:v>9.7285637899500003E-3</c:v>
                      </c:pt>
                      <c:pt idx="162" formatCode="General">
                        <c:v>9.7660219833379993E-3</c:v>
                      </c:pt>
                      <c:pt idx="163" formatCode="General">
                        <c:v>9.8027477303040001E-3</c:v>
                      </c:pt>
                      <c:pt idx="164" formatCode="General">
                        <c:v>9.8387552793489999E-3</c:v>
                      </c:pt>
                      <c:pt idx="165" formatCode="General">
                        <c:v>9.8740585520120001E-3</c:v>
                      </c:pt>
                      <c:pt idx="166" formatCode="General">
                        <c:v>9.9086711513850009E-3</c:v>
                      </c:pt>
                      <c:pt idx="167" formatCode="General">
                        <c:v>9.942606370396E-3</c:v>
                      </c:pt>
                      <c:pt idx="168" formatCode="General">
                        <c:v>9.9758771998720002E-3</c:v>
                      </c:pt>
                      <c:pt idx="169" formatCode="General">
                        <c:v>1.0008496336372999E-2</c:v>
                      </c:pt>
                      <c:pt idx="170" formatCode="General">
                        <c:v>1.0040476189819E-2</c:v>
                      </c:pt>
                      <c:pt idx="171" formatCode="General">
                        <c:v>1.0071828890905E-2</c:v>
                      </c:pt>
                      <c:pt idx="172" formatCode="General">
                        <c:v>1.0102566298312E-2</c:v>
                      </c:pt>
                      <c:pt idx="173" formatCode="General">
                        <c:v>1.0132700005714E-2</c:v>
                      </c:pt>
                      <c:pt idx="174" formatCode="General">
                        <c:v>1.0162241348596999E-2</c:v>
                      </c:pt>
                      <c:pt idx="175" formatCode="General">
                        <c:v>1.019120141089E-2</c:v>
                      </c:pt>
                      <c:pt idx="176" formatCode="General">
                        <c:v>1.0219591031401999E-2</c:v>
                      </c:pt>
                      <c:pt idx="177" formatCode="General">
                        <c:v>1.0247420810088999E-2</c:v>
                      </c:pt>
                      <c:pt idx="178" formatCode="General">
                        <c:v>1.0274701114143E-2</c:v>
                      </c:pt>
                      <c:pt idx="179" formatCode="General">
                        <c:v>1.0301442083914999E-2</c:v>
                      </c:pt>
                      <c:pt idx="180" formatCode="General">
                        <c:v>1.0327653638663999E-2</c:v>
                      </c:pt>
                    </c:numCache>
                  </c:numRef>
                </c:yVal>
                <c:smooth val="1"/>
                <c:extLst xmlns:c15="http://schemas.microsoft.com/office/drawing/2012/chart">
                  <c:ext xmlns:c16="http://schemas.microsoft.com/office/drawing/2014/chart" uri="{C3380CC4-5D6E-409C-BE32-E72D297353CC}">
                    <c16:uniqueId val="{00000024-E7A9-4AC5-BA99-444990893C02}"/>
                  </c:ext>
                </c:extLst>
              </c15:ser>
            </c15:filteredScatterSeries>
            <c15:filteredScatterSeries>
              <c15:ser>
                <c:idx val="29"/>
                <c:order val="29"/>
                <c:tx>
                  <c:strRef>
                    <c:extLst xmlns:c15="http://schemas.microsoft.com/office/drawing/2012/chart">
                      <c:ext xmlns:c15="http://schemas.microsoft.com/office/drawing/2012/chart" uri="{02D57815-91ED-43cb-92C2-25804820EDAC}">
                        <c15:formulaRef>
                          <c15:sqref>Sheet1!$AE$1</c15:sqref>
                        </c15:formulaRef>
                      </c:ext>
                    </c:extLst>
                    <c:strCache>
                      <c:ptCount val="1"/>
                      <c:pt idx="0">
                        <c:v>/M9/D (vss=1.5) X</c:v>
                      </c:pt>
                    </c:strCache>
                  </c:strRef>
                </c:tx>
                <c:spPr>
                  <a:ln w="19050" cap="rnd">
                    <a:solidFill>
                      <a:schemeClr val="accent6">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Sheet1!$AE$2:$AE$182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5-E7A9-4AC5-BA99-444990893C02}"/>
                  </c:ext>
                </c:extLst>
              </c15:ser>
            </c15:filteredScatterSeries>
            <c15:filteredScatterSeries>
              <c15:ser>
                <c:idx val="30"/>
                <c:order val="30"/>
                <c:tx>
                  <c:strRef>
                    <c:extLst xmlns:c15="http://schemas.microsoft.com/office/drawing/2012/chart">
                      <c:ext xmlns:c15="http://schemas.microsoft.com/office/drawing/2012/chart" uri="{02D57815-91ED-43cb-92C2-25804820EDAC}">
                        <c15:formulaRef>
                          <c15:sqref>Sheet1!$AF$1</c15:sqref>
                        </c15:formulaRef>
                      </c:ext>
                    </c:extLst>
                    <c:strCache>
                      <c:ptCount val="1"/>
                      <c:pt idx="0">
                        <c:v>vss=1.5</c:v>
                      </c:pt>
                    </c:strCache>
                  </c:strRef>
                </c:tx>
                <c:spPr>
                  <a:ln w="19050" cap="rnd">
                    <a:solidFill>
                      <a:schemeClr val="accent1">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Sheet1!$AF$2:$AF$182</c15:sqref>
                        </c15:formulaRef>
                      </c:ext>
                    </c:extLst>
                    <c:numCache>
                      <c:formatCode>0.00E+00</c:formatCode>
                      <c:ptCount val="181"/>
                      <c:pt idx="0">
                        <c:v>3.84032609506826E-11</c:v>
                      </c:pt>
                      <c:pt idx="1">
                        <c:v>5.3566229741940998E-11</c:v>
                      </c:pt>
                      <c:pt idx="2">
                        <c:v>7.4758831273216205E-11</c:v>
                      </c:pt>
                      <c:pt idx="3">
                        <c:v>1.04375908542857E-10</c:v>
                      </c:pt>
                      <c:pt idx="4">
                        <c:v>1.45761616185178E-10</c:v>
                      </c:pt>
                      <c:pt idx="5">
                        <c:v>2.0358451068305901E-10</c:v>
                      </c:pt>
                      <c:pt idx="6">
                        <c:v>2.84360057096062E-10</c:v>
                      </c:pt>
                      <c:pt idx="7">
                        <c:v>3.9717797921958701E-10</c:v>
                      </c:pt>
                      <c:pt idx="8">
                        <c:v>5.5471392199501698E-10</c:v>
                      </c:pt>
                      <c:pt idx="9">
                        <c:v>7.7463518567176897E-10</c:v>
                      </c:pt>
                      <c:pt idx="10">
                        <c:v>1.08155178218516E-9</c:v>
                      </c:pt>
                      <c:pt idx="11">
                        <c:v>1.509720676442E-9</c:v>
                      </c:pt>
                      <c:pt idx="12">
                        <c:v>2.1067879618382E-9</c:v>
                      </c:pt>
                      <c:pt idx="13">
                        <c:v>2.9389575624806901E-9</c:v>
                      </c:pt>
                      <c:pt idx="14">
                        <c:v>4.0981143727134397E-9</c:v>
                      </c:pt>
                      <c:pt idx="15">
                        <c:v>5.7116151609888801E-9</c:v>
                      </c:pt>
                      <c:pt idx="16">
                        <c:v>7.9557049466261202E-9</c:v>
                      </c:pt>
                      <c:pt idx="17">
                        <c:v>1.1073834872069E-8</c:v>
                      </c:pt>
                      <c:pt idx="18">
                        <c:v>1.54015662475598E-8</c:v>
                      </c:pt>
                      <c:pt idx="19">
                        <c:v>2.14002607709405E-8</c:v>
                      </c:pt>
                      <c:pt idx="20">
                        <c:v>2.9702392356482501E-8</c:v>
                      </c:pt>
                      <c:pt idx="21">
                        <c:v>4.1172077444292803E-8</c:v>
                      </c:pt>
                      <c:pt idx="22">
                        <c:v>5.6985299567217701E-8</c:v>
                      </c:pt>
                      <c:pt idx="23">
                        <c:v>7.8735268055360395E-8</c:v>
                      </c:pt>
                      <c:pt idx="24">
                        <c:v>1.08569333090027E-7</c:v>
                      </c:pt>
                      <c:pt idx="25">
                        <c:v>1.4936476785447499E-7</c:v>
                      </c:pt>
                      <c:pt idx="26">
                        <c:v>2.0495136120776901E-7</c:v>
                      </c:pt>
                      <c:pt idx="27">
                        <c:v>2.8038893738364499E-7</c:v>
                      </c:pt>
                      <c:pt idx="28">
                        <c:v>3.8230741977433401E-7</c:v>
                      </c:pt>
                      <c:pt idx="29">
                        <c:v>5.19315729615804E-7</c:v>
                      </c:pt>
                      <c:pt idx="30">
                        <c:v>7.0248366973128801E-7</c:v>
                      </c:pt>
                      <c:pt idx="31">
                        <c:v>9.4589830390667201E-7</c:v>
                      </c:pt>
                      <c:pt idx="32">
                        <c:v>1.2672939464669599E-6</c:v>
                      </c:pt>
                      <c:pt idx="33">
                        <c:v>1.68875392921748E-6</c:v>
                      </c:pt>
                      <c:pt idx="34">
                        <c:v>2.2374843314258299E-6</c:v>
                      </c:pt>
                      <c:pt idx="35">
                        <c:v>2.94666626182758E-6</c:v>
                      </c:pt>
                      <c:pt idx="36">
                        <c:v>3.8564047356686198E-6</c:v>
                      </c:pt>
                      <c:pt idx="37">
                        <c:v>5.0148078761481097E-6</c:v>
                      </c:pt>
                      <c:pt idx="38">
                        <c:v>6.4792472819169399E-6</c:v>
                      </c:pt>
                      <c:pt idx="39">
                        <c:v>8.3178641870817499E-6</c:v>
                      </c:pt>
                      <c:pt idx="40">
                        <c:v>1.06113905101586E-5</c:v>
                      </c:pt>
                      <c:pt idx="41">
                        <c:v>1.34553430061843E-5</c:v>
                      </c:pt>
                      <c:pt idx="42">
                        <c:v>1.6962617610781098E-5</c:v>
                      </c:pt>
                      <c:pt idx="43">
                        <c:v>2.12664567518979E-5</c:v>
                      </c:pt>
                      <c:pt idx="44">
                        <c:v>2.6523684288385399E-5</c:v>
                      </c:pt>
                      <c:pt idx="45">
                        <c:v>3.2918002947574102E-5</c:v>
                      </c:pt>
                      <c:pt idx="46">
                        <c:v>4.0663033644427502E-5</c:v>
                      </c:pt>
                      <c:pt idx="47">
                        <c:v>5.0004656661983101E-5</c:v>
                      </c:pt>
                      <c:pt idx="48">
                        <c:v>6.1222111201905896E-5</c:v>
                      </c:pt>
                      <c:pt idx="49">
                        <c:v>7.4627250999053697E-5</c:v>
                      </c:pt>
                      <c:pt idx="50">
                        <c:v>9.0561374342442599E-5</c:v>
                      </c:pt>
                      <c:pt idx="51" formatCode="General">
                        <c:v>1.0938917974900001E-4</c:v>
                      </c:pt>
                      <c:pt idx="52" formatCode="General">
                        <c:v>1.31489661381E-4</c:v>
                      </c:pt>
                      <c:pt idx="53" formatCode="General">
                        <c:v>1.5724413913399999E-4</c:v>
                      </c:pt>
                      <c:pt idx="54" formatCode="General">
                        <c:v>1.87022066184E-4</c:v>
                      </c:pt>
                      <c:pt idx="55" formatCode="General">
                        <c:v>2.21165685033E-4</c:v>
                      </c:pt>
                      <c:pt idx="56" formatCode="General">
                        <c:v>2.59974908625E-4</c:v>
                      </c:pt>
                      <c:pt idx="57" formatCode="General">
                        <c:v>3.0369389836100002E-4</c:v>
                      </c:pt>
                      <c:pt idx="58" formatCode="General">
                        <c:v>3.5250065540400001E-4</c:v>
                      </c:pt>
                      <c:pt idx="59" formatCode="General">
                        <c:v>4.0650056018599998E-4</c:v>
                      </c:pt>
                      <c:pt idx="60" formatCode="General">
                        <c:v>4.6572427110899998E-4</c:v>
                      </c:pt>
                      <c:pt idx="61" formatCode="General">
                        <c:v>5.3012984229100003E-4</c:v>
                      </c:pt>
                      <c:pt idx="62" formatCode="General">
                        <c:v>5.9960845202300004E-4</c:v>
                      </c:pt>
                      <c:pt idx="63" formatCode="General">
                        <c:v>6.7399282314499996E-4</c:v>
                      </c:pt>
                      <c:pt idx="64" formatCode="General">
                        <c:v>7.5306728973699997E-4</c:v>
                      </c:pt>
                      <c:pt idx="65" formatCode="General">
                        <c:v>8.3657850264700002E-4</c:v>
                      </c:pt>
                      <c:pt idx="66" formatCode="General">
                        <c:v>9.2424592243299996E-4</c:v>
                      </c:pt>
                      <c:pt idx="67" formatCode="General">
                        <c:v>1.015771466382E-3</c:v>
                      </c:pt>
                      <c:pt idx="68" formatCode="General">
                        <c:v>1.1108479063240001E-3</c:v>
                      </c:pt>
                      <c:pt idx="69" formatCode="General">
                        <c:v>1.2091658206759999E-3</c:v>
                      </c:pt>
                      <c:pt idx="70" formatCode="General">
                        <c:v>1.3104190681750001E-3</c:v>
                      </c:pt>
                      <c:pt idx="71" formatCode="General">
                        <c:v>1.4143088662980001E-3</c:v>
                      </c:pt>
                      <c:pt idx="72" formatCode="General">
                        <c:v>1.520546627998E-3</c:v>
                      </c:pt>
                      <c:pt idx="73" formatCode="General">
                        <c:v>1.6288557442800001E-3</c:v>
                      </c:pt>
                      <c:pt idx="74" formatCode="General">
                        <c:v>1.738972507251E-3</c:v>
                      </c:pt>
                      <c:pt idx="75" formatCode="General">
                        <c:v>1.8506463577669999E-3</c:v>
                      </c:pt>
                      <c:pt idx="76" formatCode="General">
                        <c:v>1.9636396212189999E-3</c:v>
                      </c:pt>
                      <c:pt idx="77" formatCode="General">
                        <c:v>2.0777268700190002E-3</c:v>
                      </c:pt>
                      <c:pt idx="78" formatCode="General">
                        <c:v>2.1926940256810001E-3</c:v>
                      </c:pt>
                      <c:pt idx="79" formatCode="General">
                        <c:v>2.3083372894079999E-3</c:v>
                      </c:pt>
                      <c:pt idx="80" formatCode="General">
                        <c:v>2.4244619689800001E-3</c:v>
                      </c:pt>
                      <c:pt idx="81" formatCode="General">
                        <c:v>2.5408812519270001E-3</c:v>
                      </c:pt>
                      <c:pt idx="82" formatCode="General">
                        <c:v>2.6574149605029999E-3</c:v>
                      </c:pt>
                      <c:pt idx="83" formatCode="General">
                        <c:v>2.77388831258E-3</c:v>
                      </c:pt>
                      <c:pt idx="84" formatCode="General">
                        <c:v>2.8901307037710001E-3</c:v>
                      </c:pt>
                      <c:pt idx="85" formatCode="General">
                        <c:v>3.0059745196309999E-3</c:v>
                      </c:pt>
                      <c:pt idx="86" formatCode="General">
                        <c:v>3.1212539820280002E-3</c:v>
                      </c:pt>
                      <c:pt idx="87" formatCode="General">
                        <c:v>3.2358040306190001E-3</c:v>
                      </c:pt>
                      <c:pt idx="88" formatCode="General">
                        <c:v>3.3494592382939999E-3</c:v>
                      </c:pt>
                      <c:pt idx="89" formatCode="General">
                        <c:v>3.4620527583779999E-3</c:v>
                      </c:pt>
                      <c:pt idx="90" formatCode="General">
                        <c:v>3.5734153010489999E-3</c:v>
                      </c:pt>
                      <c:pt idx="91" formatCode="General">
                        <c:v>3.6833741367350002E-3</c:v>
                      </c:pt>
                      <c:pt idx="92" formatCode="General">
                        <c:v>3.7917521251130001E-3</c:v>
                      </c:pt>
                      <c:pt idx="93" formatCode="General">
                        <c:v>3.8983667696730001E-3</c:v>
                      </c:pt>
                      <c:pt idx="94" formatCode="General">
                        <c:v>4.0030292996449997E-3</c:v>
                      </c:pt>
                      <c:pt idx="95" formatCode="General">
                        <c:v>4.1055437833849998E-3</c:v>
                      </c:pt>
                      <c:pt idx="96" formatCode="General">
                        <c:v>4.2057062801070001E-3</c:v>
                      </c:pt>
                      <c:pt idx="97" formatCode="General">
                        <c:v>4.3033040401360004E-3</c:v>
                      </c:pt>
                      <c:pt idx="98" formatCode="General">
                        <c:v>4.398973887701E-3</c:v>
                      </c:pt>
                      <c:pt idx="99" formatCode="General">
                        <c:v>4.4930145580370003E-3</c:v>
                      </c:pt>
                      <c:pt idx="100" formatCode="General">
                        <c:v>4.5850240826950002E-3</c:v>
                      </c:pt>
                      <c:pt idx="101" formatCode="General">
                        <c:v>4.6750448479509999E-3</c:v>
                      </c:pt>
                      <c:pt idx="102" formatCode="General">
                        <c:v>4.7631191232819997E-3</c:v>
                      </c:pt>
                      <c:pt idx="103" formatCode="General">
                        <c:v>4.849288921771E-3</c:v>
                      </c:pt>
                      <c:pt idx="104" formatCode="General">
                        <c:v>4.9335958849449999E-3</c:v>
                      </c:pt>
                      <c:pt idx="105" formatCode="General">
                        <c:v>5.0160811881279996E-3</c:v>
                      </c:pt>
                      <c:pt idx="106" formatCode="General">
                        <c:v>5.0967854632039998E-3</c:v>
                      </c:pt>
                      <c:pt idx="107" formatCode="General">
                        <c:v>5.1757487361470001E-3</c:v>
                      </c:pt>
                      <c:pt idx="108" formatCode="General">
                        <c:v>5.2530103770909997E-3</c:v>
                      </c:pt>
                      <c:pt idx="109" formatCode="General">
                        <c:v>5.3286090610400001E-3</c:v>
                      </c:pt>
                      <c:pt idx="110" formatCode="General">
                        <c:v>5.4025827376029999E-3</c:v>
                      </c:pt>
                      <c:pt idx="111" formatCode="General">
                        <c:v>5.47496860839E-3</c:v>
                      </c:pt>
                      <c:pt idx="112" formatCode="General">
                        <c:v>5.545803110896E-3</c:v>
                      </c:pt>
                      <c:pt idx="113" formatCode="General">
                        <c:v>5.6151219078729997E-3</c:v>
                      </c:pt>
                      <c:pt idx="114" formatCode="General">
                        <c:v>5.6829598813509996E-3</c:v>
                      </c:pt>
                      <c:pt idx="115" formatCode="General">
                        <c:v>5.7493511305770004E-3</c:v>
                      </c:pt>
                      <c:pt idx="116" formatCode="General">
                        <c:v>5.8143289732490002E-3</c:v>
                      </c:pt>
                      <c:pt idx="117" formatCode="General">
                        <c:v>5.8779259495179998E-3</c:v>
                      </c:pt>
                      <c:pt idx="118" formatCode="General">
                        <c:v>5.9401738282999998E-3</c:v>
                      </c:pt>
                      <c:pt idx="119" formatCode="General">
                        <c:v>6.0011036155139998E-3</c:v>
                      </c:pt>
                      <c:pt idx="120" formatCode="General">
                        <c:v>6.0607455639090004E-3</c:v>
                      </c:pt>
                      <c:pt idx="121" formatCode="General">
                        <c:v>6.1191291841900001E-3</c:v>
                      </c:pt>
                      <c:pt idx="122" formatCode="General">
                        <c:v>6.1762832572029996E-3</c:v>
                      </c:pt>
                      <c:pt idx="123" formatCode="General">
                        <c:v>6.2322358469700002E-3</c:v>
                      </c:pt>
                      <c:pt idx="124" formatCode="General">
                        <c:v>6.2870143143789999E-3</c:v>
                      </c:pt>
                      <c:pt idx="125" formatCode="General">
                        <c:v>6.3406453314040004E-3</c:v>
                      </c:pt>
                      <c:pt idx="126" formatCode="General">
                        <c:v>6.3931548956809997E-3</c:v>
                      </c:pt>
                      <c:pt idx="127" formatCode="General">
                        <c:v>6.4445683453700003E-3</c:v>
                      </c:pt>
                      <c:pt idx="128" formatCode="General">
                        <c:v>6.494910374169E-3</c:v>
                      </c:pt>
                      <c:pt idx="129" formatCode="General">
                        <c:v>6.5442050464260002E-3</c:v>
                      </c:pt>
                      <c:pt idx="130" formatCode="General">
                        <c:v>6.592475812258E-3</c:v>
                      </c:pt>
                      <c:pt idx="131" formatCode="General">
                        <c:v>6.6397455226289998E-3</c:v>
                      </c:pt>
                      <c:pt idx="132" formatCode="General">
                        <c:v>6.6860364443369997E-3</c:v>
                      </c:pt>
                      <c:pt idx="133" formatCode="General">
                        <c:v>6.7313702748579996E-3</c:v>
                      </c:pt>
                      <c:pt idx="134" formatCode="General">
                        <c:v>6.7757681570169998E-3</c:v>
                      </c:pt>
                      <c:pt idx="135" formatCode="General">
                        <c:v>6.8192506934640004E-3</c:v>
                      </c:pt>
                      <c:pt idx="136" formatCode="General">
                        <c:v>6.8618379609189997E-3</c:v>
                      </c:pt>
                      <c:pt idx="137" formatCode="General">
                        <c:v>6.903549524169E-3</c:v>
                      </c:pt>
                      <c:pt idx="138" formatCode="General">
                        <c:v>6.9444044498029999E-3</c:v>
                      </c:pt>
                      <c:pt idx="139" formatCode="General">
                        <c:v>6.9844213196789996E-3</c:v>
                      </c:pt>
                      <c:pt idx="140" formatCode="General">
                        <c:v>7.023618244095E-3</c:v>
                      </c:pt>
                      <c:pt idx="141" formatCode="General">
                        <c:v>7.0620128746779996E-3</c:v>
                      </c:pt>
                      <c:pt idx="142" formatCode="General">
                        <c:v>7.0996224169710001E-3</c:v>
                      </c:pt>
                      <c:pt idx="143" formatCode="General">
                        <c:v>7.1364636427219998E-3</c:v>
                      </c:pt>
                      <c:pt idx="144" formatCode="General">
                        <c:v>7.1725529018690001E-3</c:v>
                      </c:pt>
                      <c:pt idx="145" formatCode="General">
                        <c:v>7.2079061342250001E-3</c:v>
                      </c:pt>
                      <c:pt idx="146" formatCode="General">
                        <c:v>7.2425388808649996E-3</c:v>
                      </c:pt>
                      <c:pt idx="147" formatCode="General">
                        <c:v>7.276466295207E-3</c:v>
                      </c:pt>
                      <c:pt idx="148" formatCode="General">
                        <c:v>7.3097031538029997E-3</c:v>
                      </c:pt>
                      <c:pt idx="149" formatCode="General">
                        <c:v>7.3422638668369997E-3</c:v>
                      </c:pt>
                      <c:pt idx="150" formatCode="General">
                        <c:v>7.3741624883309998E-3</c:v>
                      </c:pt>
                      <c:pt idx="151" formatCode="General">
                        <c:v>7.4054127260710003E-3</c:v>
                      </c:pt>
                      <c:pt idx="152" formatCode="General">
                        <c:v>7.4360279512500002E-3</c:v>
                      </c:pt>
                      <c:pt idx="153" formatCode="General">
                        <c:v>7.4660212078469998E-3</c:v>
                      </c:pt>
                      <c:pt idx="154" formatCode="General">
                        <c:v>7.4954052217220003E-3</c:v>
                      </c:pt>
                      <c:pt idx="155" formatCode="General">
                        <c:v>7.5241924094680002E-3</c:v>
                      </c:pt>
                      <c:pt idx="156" formatCode="General">
                        <c:v>7.5523948869910002E-3</c:v>
                      </c:pt>
                      <c:pt idx="157" formatCode="General">
                        <c:v>7.5800244778510004E-3</c:v>
                      </c:pt>
                      <c:pt idx="158" formatCode="General">
                        <c:v>7.607092721351E-3</c:v>
                      </c:pt>
                      <c:pt idx="159" formatCode="General">
                        <c:v>7.6336108803949998E-3</c:v>
                      </c:pt>
                      <c:pt idx="160" formatCode="General">
                        <c:v>7.6595899491129996E-3</c:v>
                      </c:pt>
                      <c:pt idx="161" formatCode="General">
                        <c:v>7.6850406602549997E-3</c:v>
                      </c:pt>
                      <c:pt idx="162" formatCode="General">
                        <c:v>7.7099734923750003E-3</c:v>
                      </c:pt>
                      <c:pt idx="163" formatCode="General">
                        <c:v>7.7343986767930001E-3</c:v>
                      </c:pt>
                      <c:pt idx="164" formatCode="General">
                        <c:v>7.7583262043589996E-3</c:v>
                      </c:pt>
                      <c:pt idx="165" formatCode="General">
                        <c:v>7.7817658320039999E-3</c:v>
                      </c:pt>
                      <c:pt idx="166" formatCode="General">
                        <c:v>7.8047270891109998E-3</c:v>
                      </c:pt>
                      <c:pt idx="167" formatCode="General">
                        <c:v>7.8272192836790003E-3</c:v>
                      </c:pt>
                      <c:pt idx="168" formatCode="General">
                        <c:v>7.8492515083189995E-3</c:v>
                      </c:pt>
                      <c:pt idx="169" formatCode="General">
                        <c:v>7.870832646058E-3</c:v>
                      </c:pt>
                      <c:pt idx="170" formatCode="General">
                        <c:v>7.8919713759820001E-3</c:v>
                      </c:pt>
                      <c:pt idx="171" formatCode="General">
                        <c:v>7.9126761786970003E-3</c:v>
                      </c:pt>
                      <c:pt idx="172" formatCode="General">
                        <c:v>7.9329553416419996E-3</c:v>
                      </c:pt>
                      <c:pt idx="173" formatCode="General">
                        <c:v>7.9528169642319995E-3</c:v>
                      </c:pt>
                      <c:pt idx="174" formatCode="General">
                        <c:v>7.9722689628579993E-3</c:v>
                      </c:pt>
                      <c:pt idx="175" formatCode="General">
                        <c:v>7.9913190757260003E-3</c:v>
                      </c:pt>
                      <c:pt idx="176" formatCode="General">
                        <c:v>8.0099748675659995E-3</c:v>
                      </c:pt>
                      <c:pt idx="177" formatCode="General">
                        <c:v>8.0282437341950008E-3</c:v>
                      </c:pt>
                      <c:pt idx="178" formatCode="General">
                        <c:v>8.0461329069399998E-3</c:v>
                      </c:pt>
                      <c:pt idx="179" formatCode="General">
                        <c:v>8.0636494569440009E-3</c:v>
                      </c:pt>
                      <c:pt idx="180" formatCode="General">
                        <c:v>8.0808002993310001E-3</c:v>
                      </c:pt>
                    </c:numCache>
                  </c:numRef>
                </c:yVal>
                <c:smooth val="1"/>
                <c:extLst xmlns:c15="http://schemas.microsoft.com/office/drawing/2012/chart">
                  <c:ext xmlns:c16="http://schemas.microsoft.com/office/drawing/2014/chart" uri="{C3380CC4-5D6E-409C-BE32-E72D297353CC}">
                    <c16:uniqueId val="{00000026-E7A9-4AC5-BA99-444990893C02}"/>
                  </c:ext>
                </c:extLst>
              </c15:ser>
            </c15:filteredScatterSeries>
            <c15:filteredScatterSeries>
              <c15:ser>
                <c:idx val="31"/>
                <c:order val="31"/>
                <c:tx>
                  <c:strRef>
                    <c:extLst xmlns:c15="http://schemas.microsoft.com/office/drawing/2012/chart">
                      <c:ext xmlns:c15="http://schemas.microsoft.com/office/drawing/2012/chart" uri="{02D57815-91ED-43cb-92C2-25804820EDAC}">
                        <c15:formulaRef>
                          <c15:sqref>Sheet1!$AG$1</c15:sqref>
                        </c15:formulaRef>
                      </c:ext>
                    </c:extLst>
                    <c:strCache>
                      <c:ptCount val="1"/>
                      <c:pt idx="0">
                        <c:v>/M9/D (vss=1.6) X</c:v>
                      </c:pt>
                    </c:strCache>
                  </c:strRef>
                </c:tx>
                <c:spPr>
                  <a:ln w="19050" cap="rnd">
                    <a:solidFill>
                      <a:schemeClr val="accent2">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Sheet1!$AG$2:$AG$182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7-E7A9-4AC5-BA99-444990893C02}"/>
                  </c:ext>
                </c:extLst>
              </c15:ser>
            </c15:filteredScatterSeries>
            <c15:filteredScatterSeries>
              <c15:ser>
                <c:idx val="32"/>
                <c:order val="32"/>
                <c:tx>
                  <c:strRef>
                    <c:extLst xmlns:c15="http://schemas.microsoft.com/office/drawing/2012/chart">
                      <c:ext xmlns:c15="http://schemas.microsoft.com/office/drawing/2012/chart" uri="{02D57815-91ED-43cb-92C2-25804820EDAC}">
                        <c15:formulaRef>
                          <c15:sqref>Sheet1!$AH$1</c15:sqref>
                        </c15:formulaRef>
                      </c:ext>
                    </c:extLst>
                    <c:strCache>
                      <c:ptCount val="1"/>
                      <c:pt idx="0">
                        <c:v>vss=1.6</c:v>
                      </c:pt>
                    </c:strCache>
                  </c:strRef>
                </c:tx>
                <c:spPr>
                  <a:ln w="19050" cap="rnd">
                    <a:solidFill>
                      <a:schemeClr val="accent3">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Sheet1!$AH$2:$AH$182</c15:sqref>
                        </c15:formulaRef>
                      </c:ext>
                    </c:extLst>
                    <c:numCache>
                      <c:formatCode>0.00E+00</c:formatCode>
                      <c:ptCount val="181"/>
                      <c:pt idx="0">
                        <c:v>3.42491296243194E-11</c:v>
                      </c:pt>
                      <c:pt idx="1">
                        <c:v>4.7798158887661799E-11</c:v>
                      </c:pt>
                      <c:pt idx="2">
                        <c:v>6.6734811011424596E-11</c:v>
                      </c:pt>
                      <c:pt idx="3">
                        <c:v>9.3198866515484705E-11</c:v>
                      </c:pt>
                      <c:pt idx="4">
                        <c:v>1.3017829476392799E-10</c:v>
                      </c:pt>
                      <c:pt idx="5">
                        <c:v>1.8184438951544101E-10</c:v>
                      </c:pt>
                      <c:pt idx="6">
                        <c:v>2.54018623241969E-10</c:v>
                      </c:pt>
                      <c:pt idx="7">
                        <c:v>3.5482253710039898E-10</c:v>
                      </c:pt>
                      <c:pt idx="8">
                        <c:v>4.9558168420322398E-10</c:v>
                      </c:pt>
                      <c:pt idx="9">
                        <c:v>6.9208172016447697E-10</c:v>
                      </c:pt>
                      <c:pt idx="10">
                        <c:v>9.6631182785498194E-10</c:v>
                      </c:pt>
                      <c:pt idx="11">
                        <c:v>1.34888128289387E-9</c:v>
                      </c:pt>
                      <c:pt idx="12">
                        <c:v>1.8823637278966E-9</c:v>
                      </c:pt>
                      <c:pt idx="13">
                        <c:v>2.6259166154359299E-9</c:v>
                      </c:pt>
                      <c:pt idx="14">
                        <c:v>3.6616479427322202E-9</c:v>
                      </c:pt>
                      <c:pt idx="15">
                        <c:v>5.1033683746345804E-9</c:v>
                      </c:pt>
                      <c:pt idx="16">
                        <c:v>7.10858570746178E-9</c:v>
                      </c:pt>
                      <c:pt idx="17">
                        <c:v>9.8948838566257006E-9</c:v>
                      </c:pt>
                      <c:pt idx="18">
                        <c:v>1.37621949991058E-8</c:v>
                      </c:pt>
                      <c:pt idx="19">
                        <c:v>1.9122936037464901E-8</c:v>
                      </c:pt>
                      <c:pt idx="20">
                        <c:v>2.6542551591170801E-8</c:v>
                      </c:pt>
                      <c:pt idx="21">
                        <c:v>3.6793691133531001E-8</c:v>
                      </c:pt>
                      <c:pt idx="22">
                        <c:v>5.0928040888133498E-8</c:v>
                      </c:pt>
                      <c:pt idx="23">
                        <c:v>7.0370703977868803E-8</c:v>
                      </c:pt>
                      <c:pt idx="24">
                        <c:v>9.70429167059623E-8</c:v>
                      </c:pt>
                      <c:pt idx="25">
                        <c:v>1.33519706417082E-7</c:v>
                      </c:pt>
                      <c:pt idx="26">
                        <c:v>1.83229694308432E-7</c:v>
                      </c:pt>
                      <c:pt idx="27">
                        <c:v>2.50704444740565E-7</c:v>
                      </c:pt>
                      <c:pt idx="28">
                        <c:v>3.4188437240133498E-7</c:v>
                      </c:pt>
                      <c:pt idx="29">
                        <c:v>4.6448710316978699E-7</c:v>
                      </c:pt>
                      <c:pt idx="30">
                        <c:v>6.2844235491133704E-7</c:v>
                      </c:pt>
                      <c:pt idx="31">
                        <c:v>8.46395142480293E-7</c:v>
                      </c:pt>
                      <c:pt idx="32">
                        <c:v>1.13427708154565E-6</c:v>
                      </c:pt>
                      <c:pt idx="33">
                        <c:v>1.51194485044995E-6</c:v>
                      </c:pt>
                      <c:pt idx="34">
                        <c:v>2.00388683638689E-6</c:v>
                      </c:pt>
                      <c:pt idx="35">
                        <c:v>2.6400049307272299E-6</c:v>
                      </c:pt>
                      <c:pt idx="36">
                        <c:v>3.4564889698796801E-6</c:v>
                      </c:pt>
                      <c:pt idx="37">
                        <c:v>4.4968157317926597E-6</c:v>
                      </c:pt>
                      <c:pt idx="38">
                        <c:v>5.8129201804005498E-6</c:v>
                      </c:pt>
                      <c:pt idx="39">
                        <c:v>7.4665994947386397E-6</c:v>
                      </c:pt>
                      <c:pt idx="40">
                        <c:v>9.5312148387413107E-6</c:v>
                      </c:pt>
                      <c:pt idx="41">
                        <c:v>1.2093746192624899E-5</c:v>
                      </c:pt>
                      <c:pt idx="42">
                        <c:v>1.5257227167942001E-5</c:v>
                      </c:pt>
                      <c:pt idx="43">
                        <c:v>1.91435364983724E-5</c:v>
                      </c:pt>
                      <c:pt idx="44">
                        <c:v>2.3896449784104499E-5</c:v>
                      </c:pt>
                      <c:pt idx="45">
                        <c:v>2.9684760485855101E-5</c:v>
                      </c:pt>
                      <c:pt idx="46">
                        <c:v>3.6705168135887302E-5</c:v>
                      </c:pt>
                      <c:pt idx="47">
                        <c:v>4.5184514932684898E-5</c:v>
                      </c:pt>
                      <c:pt idx="48">
                        <c:v>5.5380848000979802E-5</c:v>
                      </c:pt>
                      <c:pt idx="49">
                        <c:v>6.75827213978894E-5</c:v>
                      </c:pt>
                      <c:pt idx="50">
                        <c:v>8.2106163858853396E-5</c:v>
                      </c:pt>
                      <c:pt idx="51">
                        <c:v>9.9288858706538902E-5</c:v>
                      </c:pt>
                      <c:pt idx="52" formatCode="General">
                        <c:v>1.19481330816E-4</c:v>
                      </c:pt>
                      <c:pt idx="53" formatCode="General">
                        <c:v>1.4303530297199999E-4</c:v>
                      </c:pt>
                      <c:pt idx="54" formatCode="General">
                        <c:v>1.70289822709E-4</c:v>
                      </c:pt>
                      <c:pt idx="55" formatCode="General">
                        <c:v>2.0155618663600001E-4</c:v>
                      </c:pt>
                      <c:pt idx="56" formatCode="General">
                        <c:v>2.3710300023800001E-4</c:v>
                      </c:pt>
                      <c:pt idx="57" formatCode="General">
                        <c:v>2.7714281824799998E-4</c:v>
                      </c:pt>
                      <c:pt idx="58" formatCode="General">
                        <c:v>3.2182167050299999E-4</c:v>
                      </c:pt>
                      <c:pt idx="59" formatCode="General">
                        <c:v>3.7121241161399999E-4</c:v>
                      </c:pt>
                      <c:pt idx="60" formatCode="General">
                        <c:v>4.2531232022900001E-4</c:v>
                      </c:pt>
                      <c:pt idx="61" formatCode="General">
                        <c:v>4.84044828618E-4</c:v>
                      </c:pt>
                      <c:pt idx="62" formatCode="General">
                        <c:v>5.4726479606600001E-4</c:v>
                      </c:pt>
                      <c:pt idx="63" formatCode="General">
                        <c:v>6.1476642605499997E-4</c:v>
                      </c:pt>
                      <c:pt idx="64" formatCode="General">
                        <c:v>6.8629279525899995E-4</c:v>
                      </c:pt>
                      <c:pt idx="65" formatCode="General">
                        <c:v>7.6154599480999998E-4</c:v>
                      </c:pt>
                      <c:pt idx="66" formatCode="General">
                        <c:v>8.4019703539499997E-4</c:v>
                      </c:pt>
                      <c:pt idx="67" formatCode="General">
                        <c:v>9.2189488187699995E-4</c:v>
                      </c:pt>
                      <c:pt idx="68" formatCode="General">
                        <c:v>1.006274210584E-3</c:v>
                      </c:pt>
                      <c:pt idx="69" formatCode="General">
                        <c:v>1.092961687544E-3</c:v>
                      </c:pt>
                      <c:pt idx="70" formatCode="General">
                        <c:v>1.1815807291209999E-3</c:v>
                      </c:pt>
                      <c:pt idx="71" formatCode="General">
                        <c:v>1.271754821921E-3</c:v>
                      </c:pt>
                      <c:pt idx="72" formatCode="General">
                        <c:v>1.3631095496590001E-3</c:v>
                      </c:pt>
                      <c:pt idx="73" formatCode="General">
                        <c:v>1.455273509358E-3</c:v>
                      </c:pt>
                      <c:pt idx="74" formatCode="General">
                        <c:v>1.547878307478E-3</c:v>
                      </c:pt>
                      <c:pt idx="75" formatCode="General">
                        <c:v>1.6405578178940001E-3</c:v>
                      </c:pt>
                      <c:pt idx="76" formatCode="General">
                        <c:v>1.7329468655910001E-3</c:v>
                      </c:pt>
                      <c:pt idx="77" formatCode="General">
                        <c:v>1.8246794785000001E-3</c:v>
                      </c:pt>
                      <c:pt idx="78" formatCode="General">
                        <c:v>1.915386829067E-3</c:v>
                      </c:pt>
                      <c:pt idx="79" formatCode="General">
                        <c:v>2.005465647106E-3</c:v>
                      </c:pt>
                      <c:pt idx="80" formatCode="General">
                        <c:v>2.0940103902250002E-3</c:v>
                      </c:pt>
                      <c:pt idx="81" formatCode="General">
                        <c:v>2.1808037428960002E-3</c:v>
                      </c:pt>
                      <c:pt idx="82" formatCode="General">
                        <c:v>2.2658291939069999E-3</c:v>
                      </c:pt>
                      <c:pt idx="83" formatCode="General">
                        <c:v>2.3490808672520002E-3</c:v>
                      </c:pt>
                      <c:pt idx="84" formatCode="General">
                        <c:v>2.4305615990099999E-3</c:v>
                      </c:pt>
                      <c:pt idx="85" formatCode="General">
                        <c:v>2.5102813169240001E-3</c:v>
                      </c:pt>
                      <c:pt idx="86" formatCode="General">
                        <c:v>2.5882556799050002E-3</c:v>
                      </c:pt>
                      <c:pt idx="87" formatCode="General">
                        <c:v>2.6645049392779998E-3</c:v>
                      </c:pt>
                      <c:pt idx="88" formatCode="General">
                        <c:v>2.7390529882190002E-3</c:v>
                      </c:pt>
                      <c:pt idx="89" formatCode="General">
                        <c:v>2.8119265702059998E-3</c:v>
                      </c:pt>
                      <c:pt idx="90" formatCode="General">
                        <c:v>2.8831546213670001E-3</c:v>
                      </c:pt>
                      <c:pt idx="91" formatCode="General">
                        <c:v>2.9527677252909998E-3</c:v>
                      </c:pt>
                      <c:pt idx="92" formatCode="General">
                        <c:v>3.020797662071E-3</c:v>
                      </c:pt>
                      <c:pt idx="93" formatCode="General">
                        <c:v>3.0872770361689999E-3</c:v>
                      </c:pt>
                      <c:pt idx="94" formatCode="General">
                        <c:v>3.152238970147E-3</c:v>
                      </c:pt>
                      <c:pt idx="95" formatCode="General">
                        <c:v>3.215716853344E-3</c:v>
                      </c:pt>
                      <c:pt idx="96" formatCode="General">
                        <c:v>3.2777441363759999E-3</c:v>
                      </c:pt>
                      <c:pt idx="97" formatCode="General">
                        <c:v>3.3383541638169999E-3</c:v>
                      </c:pt>
                      <c:pt idx="98" formatCode="General">
                        <c:v>3.3975800386579998E-3</c:v>
                      </c:pt>
                      <c:pt idx="99" formatCode="General">
                        <c:v>3.4554545132330001E-3</c:v>
                      </c:pt>
                      <c:pt idx="100" formatCode="General">
                        <c:v>3.512009902142E-3</c:v>
                      </c:pt>
                      <c:pt idx="101" formatCode="General">
                        <c:v>3.5672780134749999E-3</c:v>
                      </c:pt>
                      <c:pt idx="102" formatCode="General">
                        <c:v>3.6212900952179998E-3</c:v>
                      </c:pt>
                      <c:pt idx="103" formatCode="General">
                        <c:v>3.6740767942960001E-3</c:v>
                      </c:pt>
                      <c:pt idx="104" formatCode="General">
                        <c:v>3.7256681260520001E-3</c:v>
                      </c:pt>
                      <c:pt idx="105" formatCode="General">
                        <c:v>3.7760934524089999E-3</c:v>
                      </c:pt>
                      <c:pt idx="106" formatCode="General">
                        <c:v>3.8253814671839999E-3</c:v>
                      </c:pt>
                      <c:pt idx="107" formatCode="General">
                        <c:v>3.873560187319E-3</c:v>
                      </c:pt>
                      <c:pt idx="108" formatCode="General">
                        <c:v>3.9206569489739999E-3</c:v>
                      </c:pt>
                      <c:pt idx="109" formatCode="General">
                        <c:v>3.9666984076140001E-3</c:v>
                      </c:pt>
                      <c:pt idx="110" formatCode="General">
                        <c:v>4.0117105413529997E-3</c:v>
                      </c:pt>
                      <c:pt idx="111" formatCode="General">
                        <c:v>4.055718656958E-3</c:v>
                      </c:pt>
                      <c:pt idx="112" formatCode="General">
                        <c:v>4.0987473979849998E-3</c:v>
                      </c:pt>
                      <c:pt idx="113" formatCode="General">
                        <c:v>4.1408207546299999E-3</c:v>
                      </c:pt>
                      <c:pt idx="114" formatCode="General">
                        <c:v>4.1819620749400004E-3</c:v>
                      </c:pt>
                      <c:pt idx="115" formatCode="General">
                        <c:v>4.2221940770850001E-3</c:v>
                      </c:pt>
                      <c:pt idx="116" formatCode="General">
                        <c:v>4.2615388624270001E-3</c:v>
                      </c:pt>
                      <c:pt idx="117" formatCode="General">
                        <c:v>4.3000179292100003E-3</c:v>
                      </c:pt>
                      <c:pt idx="118" formatCode="General">
                        <c:v>4.3376521866579998E-3</c:v>
                      </c:pt>
                      <c:pt idx="119" formatCode="General">
                        <c:v>4.3744619693719998E-3</c:v>
                      </c:pt>
                      <c:pt idx="120" formatCode="General">
                        <c:v>4.4104670518809999E-3</c:v>
                      </c:pt>
                      <c:pt idx="121" formatCode="General">
                        <c:v>4.4456866632650001E-3</c:v>
                      </c:pt>
                      <c:pt idx="122" formatCode="General">
                        <c:v>4.4801395017480001E-3</c:v>
                      </c:pt>
                      <c:pt idx="123" formatCode="General">
                        <c:v>4.5138437492239997E-3</c:v>
                      </c:pt>
                      <c:pt idx="124" formatCode="General">
                        <c:v>4.5468170856199997E-3</c:v>
                      </c:pt>
                      <c:pt idx="125" formatCode="General">
                        <c:v>4.5790767030930001E-3</c:v>
                      </c:pt>
                      <c:pt idx="126" formatCode="General">
                        <c:v>4.6106393199900004E-3</c:v>
                      </c:pt>
                      <c:pt idx="127" formatCode="General">
                        <c:v>4.6415211945669997E-3</c:v>
                      </c:pt>
                      <c:pt idx="128" formatCode="General">
                        <c:v>4.6717381384249997E-3</c:v>
                      </c:pt>
                      <c:pt idx="129" formatCode="General">
                        <c:v>4.7013055296679998E-3</c:v>
                      </c:pt>
                      <c:pt idx="130" formatCode="General">
                        <c:v>4.7302383257409996E-3</c:v>
                      </c:pt>
                      <c:pt idx="131" formatCode="General">
                        <c:v>4.7585510759659997E-3</c:v>
                      </c:pt>
                      <c:pt idx="132" formatCode="General">
                        <c:v>4.7862579337529998E-3</c:v>
                      </c:pt>
                      <c:pt idx="133" formatCode="General">
                        <c:v>4.8133726684910002E-3</c:v>
                      </c:pt>
                      <c:pt idx="134" formatCode="General">
                        <c:v>4.8399086771070002E-3</c:v>
                      </c:pt>
                      <c:pt idx="135" formatCode="General">
                        <c:v>4.8658789953130001E-3</c:v>
                      </c:pt>
                      <c:pt idx="136" formatCode="General">
                        <c:v>4.8912963085149998E-3</c:v>
                      </c:pt>
                      <c:pt idx="137" formatCode="General">
                        <c:v>4.9161729624160001E-3</c:v>
                      </c:pt>
                      <c:pt idx="138" formatCode="General">
                        <c:v>4.9405209732920003E-3</c:v>
                      </c:pt>
                      <c:pt idx="139" formatCode="General">
                        <c:v>4.9643520379700004E-3</c:v>
                      </c:pt>
                      <c:pt idx="140" formatCode="General">
                        <c:v>4.9876775434889997E-3</c:v>
                      </c:pt>
                      <c:pt idx="141" formatCode="General">
                        <c:v>5.0105085764689996E-3</c:v>
                      </c:pt>
                      <c:pt idx="142" formatCode="General">
                        <c:v>5.0328559321869996E-3</c:v>
                      </c:pt>
                      <c:pt idx="143" formatCode="General">
                        <c:v>5.0547301233680002E-3</c:v>
                      </c:pt>
                      <c:pt idx="144" formatCode="General">
                        <c:v>5.0761413886929998E-3</c:v>
                      </c:pt>
                      <c:pt idx="145" formatCode="General">
                        <c:v>5.0970997010449997E-3</c:v>
                      </c:pt>
                      <c:pt idx="146" formatCode="General">
                        <c:v>5.1176147754830002E-3</c:v>
                      </c:pt>
                      <c:pt idx="147" formatCode="General">
                        <c:v>5.137696076963E-3</c:v>
                      </c:pt>
                      <c:pt idx="148" formatCode="General">
                        <c:v>5.157352827813E-3</c:v>
                      </c:pt>
                      <c:pt idx="149" formatCode="General">
                        <c:v>5.176594014961E-3</c:v>
                      </c:pt>
                      <c:pt idx="150" formatCode="General">
                        <c:v>5.1954283969329997E-3</c:v>
                      </c:pt>
                      <c:pt idx="151" formatCode="General">
                        <c:v>5.2138645106219999E-3</c:v>
                      </c:pt>
                      <c:pt idx="152" formatCode="General">
                        <c:v>5.2319106778390004E-3</c:v>
                      </c:pt>
                      <c:pt idx="153" formatCode="General">
                        <c:v>5.2495750116489997E-3</c:v>
                      </c:pt>
                      <c:pt idx="154" formatCode="General">
                        <c:v>5.2668654225010002E-3</c:v>
                      </c:pt>
                      <c:pt idx="155" formatCode="General">
                        <c:v>5.2837896241620004E-3</c:v>
                      </c:pt>
                      <c:pt idx="156" formatCode="General">
                        <c:v>5.3003551394560002E-3</c:v>
                      </c:pt>
                      <c:pt idx="157" formatCode="General">
                        <c:v>5.316569305812E-3</c:v>
                      </c:pt>
                      <c:pt idx="158" formatCode="General">
                        <c:v>5.3324392806419997E-3</c:v>
                      </c:pt>
                      <c:pt idx="159" formatCode="General">
                        <c:v>5.3479720465340001E-3</c:v>
                      </c:pt>
                      <c:pt idx="160" formatCode="General">
                        <c:v>5.3631744162849996E-3</c:v>
                      </c:pt>
                      <c:pt idx="161" formatCode="General">
                        <c:v>5.3780530377660002E-3</c:v>
                      </c:pt>
                      <c:pt idx="162" formatCode="General">
                        <c:v>5.3926143986340004E-3</c:v>
                      </c:pt>
                      <c:pt idx="163" formatCode="General">
                        <c:v>5.4068648308859997E-3</c:v>
                      </c:pt>
                      <c:pt idx="164" formatCode="General">
                        <c:v>5.4208105152779998E-3</c:v>
                      </c:pt>
                      <c:pt idx="165" formatCode="General">
                        <c:v>5.4344574855850003E-3</c:v>
                      </c:pt>
                      <c:pt idx="166" formatCode="General">
                        <c:v>5.4478116327439999E-3</c:v>
                      </c:pt>
                      <c:pt idx="167" formatCode="General">
                        <c:v>5.4608787088490001E-3</c:v>
                      </c:pt>
                      <c:pt idx="168" formatCode="General">
                        <c:v>5.4736643310269997E-3</c:v>
                      </c:pt>
                      <c:pt idx="169" formatCode="General">
                        <c:v>5.4861739851890003E-3</c:v>
                      </c:pt>
                      <c:pt idx="170" formatCode="General">
                        <c:v>5.498413029661E-3</c:v>
                      </c:pt>
                      <c:pt idx="171" formatCode="General">
                        <c:v>5.5103866987029999E-3</c:v>
                      </c:pt>
                      <c:pt idx="172" formatCode="General">
                        <c:v>5.5221001059109999E-3</c:v>
                      </c:pt>
                      <c:pt idx="173" formatCode="General">
                        <c:v>5.5335582475239996E-3</c:v>
                      </c:pt>
                      <c:pt idx="174" formatCode="General">
                        <c:v>5.544766005611E-3</c:v>
                      </c:pt>
                      <c:pt idx="175" formatCode="General">
                        <c:v>5.5557281511739998E-3</c:v>
                      </c:pt>
                      <c:pt idx="176" formatCode="General">
                        <c:v>5.5664493471469997E-3</c:v>
                      </c:pt>
                      <c:pt idx="177" formatCode="General">
                        <c:v>5.5769341512979997E-3</c:v>
                      </c:pt>
                      <c:pt idx="178" formatCode="General">
                        <c:v>5.587187019052E-3</c:v>
                      </c:pt>
                      <c:pt idx="179" formatCode="General">
                        <c:v>5.5972123062189997E-3</c:v>
                      </c:pt>
                      <c:pt idx="180" formatCode="General">
                        <c:v>5.60701427164E-3</c:v>
                      </c:pt>
                    </c:numCache>
                  </c:numRef>
                </c:yVal>
                <c:smooth val="1"/>
                <c:extLst xmlns:c15="http://schemas.microsoft.com/office/drawing/2012/chart">
                  <c:ext xmlns:c16="http://schemas.microsoft.com/office/drawing/2014/chart" uri="{C3380CC4-5D6E-409C-BE32-E72D297353CC}">
                    <c16:uniqueId val="{00000028-E7A9-4AC5-BA99-444990893C02}"/>
                  </c:ext>
                </c:extLst>
              </c15:ser>
            </c15:filteredScatterSeries>
            <c15:filteredScatterSeries>
              <c15:ser>
                <c:idx val="33"/>
                <c:order val="33"/>
                <c:tx>
                  <c:strRef>
                    <c:extLst xmlns:c15="http://schemas.microsoft.com/office/drawing/2012/chart">
                      <c:ext xmlns:c15="http://schemas.microsoft.com/office/drawing/2012/chart" uri="{02D57815-91ED-43cb-92C2-25804820EDAC}">
                        <c15:formulaRef>
                          <c15:sqref>Sheet1!$AI$1</c15:sqref>
                        </c15:formulaRef>
                      </c:ext>
                    </c:extLst>
                    <c:strCache>
                      <c:ptCount val="1"/>
                      <c:pt idx="0">
                        <c:v>/M9/D (vss=1.7) X</c:v>
                      </c:pt>
                    </c:strCache>
                  </c:strRef>
                </c:tx>
                <c:spPr>
                  <a:ln w="19050" cap="rnd">
                    <a:solidFill>
                      <a:schemeClr val="accent4">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Sheet1!$AI$2:$AI$182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9-E7A9-4AC5-BA99-444990893C02}"/>
                  </c:ext>
                </c:extLst>
              </c15:ser>
            </c15:filteredScatterSeries>
            <c15:filteredScatterSeries>
              <c15:ser>
                <c:idx val="34"/>
                <c:order val="34"/>
                <c:tx>
                  <c:strRef>
                    <c:extLst xmlns:c15="http://schemas.microsoft.com/office/drawing/2012/chart">
                      <c:ext xmlns:c15="http://schemas.microsoft.com/office/drawing/2012/chart" uri="{02D57815-91ED-43cb-92C2-25804820EDAC}">
                        <c15:formulaRef>
                          <c15:sqref>Sheet1!$AJ$1</c15:sqref>
                        </c15:formulaRef>
                      </c:ext>
                    </c:extLst>
                    <c:strCache>
                      <c:ptCount val="1"/>
                      <c:pt idx="0">
                        <c:v>vss=1.7</c:v>
                      </c:pt>
                    </c:strCache>
                  </c:strRef>
                </c:tx>
                <c:spPr>
                  <a:ln w="19050" cap="rnd">
                    <a:solidFill>
                      <a:schemeClr val="accent5">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Sheet1!$AJ$2:$AJ$182</c15:sqref>
                        </c15:formulaRef>
                      </c:ext>
                    </c:extLst>
                    <c:numCache>
                      <c:formatCode>0.00E+00</c:formatCode>
                      <c:ptCount val="181"/>
                      <c:pt idx="0">
                        <c:v>2.9443701225251499E-11</c:v>
                      </c:pt>
                      <c:pt idx="1">
                        <c:v>4.1119779535892202E-11</c:v>
                      </c:pt>
                      <c:pt idx="2">
                        <c:v>5.7438533562112502E-11</c:v>
                      </c:pt>
                      <c:pt idx="3">
                        <c:v>8.0243815784913103E-11</c:v>
                      </c:pt>
                      <c:pt idx="4">
                        <c:v>1.12110350019571E-10</c:v>
                      </c:pt>
                      <c:pt idx="5">
                        <c:v>1.5663251308595699E-10</c:v>
                      </c:pt>
                      <c:pt idx="6">
                        <c:v>2.18826620962158E-10</c:v>
                      </c:pt>
                      <c:pt idx="7">
                        <c:v>3.05690944423959E-10</c:v>
                      </c:pt>
                      <c:pt idx="8">
                        <c:v>4.2698466072404001E-10</c:v>
                      </c:pt>
                      <c:pt idx="9">
                        <c:v>5.9631028940770004E-10</c:v>
                      </c:pt>
                      <c:pt idx="10">
                        <c:v>8.3261614096262796E-10</c:v>
                      </c:pt>
                      <c:pt idx="11">
                        <c:v>1.16227895671369E-9</c:v>
                      </c:pt>
                      <c:pt idx="12">
                        <c:v>1.6219862232722E-9</c:v>
                      </c:pt>
                      <c:pt idx="13">
                        <c:v>2.2627177801137802E-9</c:v>
                      </c:pt>
                      <c:pt idx="14">
                        <c:v>3.15523391257774E-9</c:v>
                      </c:pt>
                      <c:pt idx="15">
                        <c:v>4.3976203932759403E-9</c:v>
                      </c:pt>
                      <c:pt idx="16">
                        <c:v>6.1256299347196903E-9</c:v>
                      </c:pt>
                      <c:pt idx="17">
                        <c:v>8.5268059647597305E-9</c:v>
                      </c:pt>
                      <c:pt idx="18">
                        <c:v>1.18596914673732E-8</c:v>
                      </c:pt>
                      <c:pt idx="19">
                        <c:v>1.6479825869387099E-8</c:v>
                      </c:pt>
                      <c:pt idx="20">
                        <c:v>2.28747276035543E-8</c:v>
                      </c:pt>
                      <c:pt idx="21">
                        <c:v>3.1710654523835999E-8</c:v>
                      </c:pt>
                      <c:pt idx="22">
                        <c:v>4.3894623504519703E-8</c:v>
                      </c:pt>
                      <c:pt idx="23">
                        <c:v>6.0655931156851402E-8</c:v>
                      </c:pt>
                      <c:pt idx="24">
                        <c:v>8.3652200137410897E-8</c:v>
                      </c:pt>
                      <c:pt idx="25">
                        <c:v>1.1510569602802501E-7</c:v>
                      </c:pt>
                      <c:pt idx="26">
                        <c:v>1.5797619561086301E-7</c:v>
                      </c:pt>
                      <c:pt idx="27">
                        <c:v>2.1617688307521501E-7</c:v>
                      </c:pt>
                      <c:pt idx="28">
                        <c:v>2.9483944213711102E-7</c:v>
                      </c:pt>
                      <c:pt idx="29">
                        <c:v>4.0063357770908697E-7</c:v>
                      </c:pt>
                      <c:pt idx="30">
                        <c:v>5.4214464442041201E-7</c:v>
                      </c:pt>
                      <c:pt idx="31">
                        <c:v>7.3031111581784197E-7</c:v>
                      </c:pt>
                      <c:pt idx="32">
                        <c:v>9.7892186147833799E-7</c:v>
                      </c:pt>
                      <c:pt idx="33">
                        <c:v>1.3051725348104899E-6</c:v>
                      </c:pt>
                      <c:pt idx="34">
                        <c:v>1.73028198819848E-6</c:v>
                      </c:pt>
                      <c:pt idx="35">
                        <c:v>2.2801746368326801E-6</c:v>
                      </c:pt>
                      <c:pt idx="36">
                        <c:v>2.9862436244675899E-6</c:v>
                      </c:pt>
                      <c:pt idx="37">
                        <c:v>3.8862218761851702E-6</c:v>
                      </c:pt>
                      <c:pt idx="38">
                        <c:v>5.0252014349570198E-6</c:v>
                      </c:pt>
                      <c:pt idx="39">
                        <c:v>6.4568520386358404E-6</c:v>
                      </c:pt>
                      <c:pt idx="40">
                        <c:v>8.2448927634663193E-6</c:v>
                      </c:pt>
                      <c:pt idx="41">
                        <c:v>1.04648605839868E-5</c:v>
                      </c:pt>
                      <c:pt idx="42">
                        <c:v>1.32061924380417E-5</c:v>
                      </c:pt>
                      <c:pt idx="43">
                        <c:v>1.6574589783546299E-5</c:v>
                      </c:pt>
                      <c:pt idx="44">
                        <c:v>2.0694565418665398E-5</c:v>
                      </c:pt>
                      <c:pt idx="45">
                        <c:v>2.57119825445668E-5</c:v>
                      </c:pt>
                      <c:pt idx="46">
                        <c:v>3.1796290203818901E-5</c:v>
                      </c:pt>
                      <c:pt idx="47">
                        <c:v>3.91420473844743E-5</c:v>
                      </c:pt>
                      <c:pt idx="48">
                        <c:v>4.7969228154076199E-5</c:v>
                      </c:pt>
                      <c:pt idx="49">
                        <c:v>5.85217390273936E-5</c:v>
                      </c:pt>
                      <c:pt idx="50">
                        <c:v>7.10635908573414E-5</c:v>
                      </c:pt>
                      <c:pt idx="51">
                        <c:v>8.5872283535485299E-5</c:v>
                      </c:pt>
                      <c:pt idx="52" formatCode="General">
                        <c:v>1.03229201987E-4</c:v>
                      </c:pt>
                      <c:pt idx="53" formatCode="General">
                        <c:v>1.2340717775799999E-4</c:v>
                      </c:pt>
                      <c:pt idx="54" formatCode="General">
                        <c:v>1.4665579546199999E-4</c:v>
                      </c:pt>
                      <c:pt idx="55" formatCode="General">
                        <c:v>1.7318543498600001E-4</c:v>
                      </c:pt>
                      <c:pt idx="56" formatCode="General">
                        <c:v>2.0315133827E-4</c:v>
                      </c:pt>
                      <c:pt idx="57" formatCode="General">
                        <c:v>2.36639086084E-4</c:v>
                      </c:pt>
                      <c:pt idx="58" formatCode="General">
                        <c:v>2.7365272285900002E-4</c:v>
                      </c:pt>
                      <c:pt idx="59" formatCode="General">
                        <c:v>3.1410639744500001E-4</c:v>
                      </c:pt>
                      <c:pt idx="60" formatCode="General">
                        <c:v>3.5784956655200001E-4</c:v>
                      </c:pt>
                      <c:pt idx="61" formatCode="General">
                        <c:v>4.0435543647499998E-4</c:v>
                      </c:pt>
                      <c:pt idx="62" formatCode="General">
                        <c:v>4.5254835309500001E-4</c:v>
                      </c:pt>
                      <c:pt idx="63" formatCode="General">
                        <c:v>5.02061182897E-4</c:v>
                      </c:pt>
                      <c:pt idx="64" formatCode="General">
                        <c:v>5.52545384252E-4</c:v>
                      </c:pt>
                      <c:pt idx="65" formatCode="General">
                        <c:v>6.0367901177700003E-4</c:v>
                      </c:pt>
                      <c:pt idx="66" formatCode="General">
                        <c:v>6.5517166546500002E-4</c:v>
                      </c:pt>
                      <c:pt idx="67" formatCode="General">
                        <c:v>7.0676684548900005E-4</c:v>
                      </c:pt>
                      <c:pt idx="68" formatCode="General">
                        <c:v>7.5824226253999995E-4</c:v>
                      </c:pt>
                      <c:pt idx="69" formatCode="General">
                        <c:v>8.0940865318400001E-4</c:v>
                      </c:pt>
                      <c:pt idx="70" formatCode="General">
                        <c:v>8.60107593117E-4</c:v>
                      </c:pt>
                      <c:pt idx="71" formatCode="General">
                        <c:v>9.1020871680000002E-4</c:v>
                      </c:pt>
                      <c:pt idx="72" formatCode="General">
                        <c:v>9.5960666013999996E-4</c:v>
                      </c:pt>
                      <c:pt idx="73" formatCode="General">
                        <c:v>1.008217956794E-3</c:v>
                      </c:pt>
                      <c:pt idx="74" formatCode="General">
                        <c:v>1.055978044991E-3</c:v>
                      </c:pt>
                      <c:pt idx="75" formatCode="General">
                        <c:v>1.102838482791E-3</c:v>
                      </c:pt>
                      <c:pt idx="76" formatCode="General">
                        <c:v>1.1487644251949999E-3</c:v>
                      </c:pt>
                      <c:pt idx="77" formatCode="General">
                        <c:v>1.193732384576E-3</c:v>
                      </c:pt>
                      <c:pt idx="78" formatCode="General">
                        <c:v>1.237728274246E-3</c:v>
                      </c:pt>
                      <c:pt idx="79" formatCode="General">
                        <c:v>1.2807457212760001E-3</c:v>
                      </c:pt>
                      <c:pt idx="80" formatCode="General">
                        <c:v>1.322784626769E-3</c:v>
                      </c:pt>
                      <c:pt idx="81" formatCode="General">
                        <c:v>1.363849948016E-3</c:v>
                      </c:pt>
                      <c:pt idx="82" formatCode="General">
                        <c:v>1.4039506759529999E-3</c:v>
                      </c:pt>
                      <c:pt idx="83" formatCode="General">
                        <c:v>1.4430989820420001E-3</c:v>
                      </c:pt>
                      <c:pt idx="84" formatCode="General">
                        <c:v>1.481309510494E-3</c:v>
                      </c:pt>
                      <c:pt idx="85" formatCode="General">
                        <c:v>1.5185987940369999E-3</c:v>
                      </c:pt>
                      <c:pt idx="86" formatCode="General">
                        <c:v>1.554984773926E-3</c:v>
                      </c:pt>
                      <c:pt idx="87" formatCode="General">
                        <c:v>1.590486407385E-3</c:v>
                      </c:pt>
                      <c:pt idx="88" formatCode="General">
                        <c:v>1.625123348004E-3</c:v>
                      </c:pt>
                      <c:pt idx="89" formatCode="General">
                        <c:v>1.6589156867629999E-3</c:v>
                      </c:pt>
                      <c:pt idx="90" formatCode="General">
                        <c:v>1.6918837432599999E-3</c:v>
                      </c:pt>
                      <c:pt idx="91" formatCode="General">
                        <c:v>1.724047898361E-3</c:v>
                      </c:pt>
                      <c:pt idx="92" formatCode="General">
                        <c:v>1.7554284609639999E-3</c:v>
                      </c:pt>
                      <c:pt idx="93" formatCode="General">
                        <c:v>1.7860455627609999E-3</c:v>
                      </c:pt>
                      <c:pt idx="94" formatCode="General">
                        <c:v>1.815919075934E-3</c:v>
                      </c:pt>
                      <c:pt idx="95" formatCode="General">
                        <c:v>1.845068549599E-3</c:v>
                      </c:pt>
                      <c:pt idx="96" formatCode="General">
                        <c:v>1.873513161531E-3</c:v>
                      </c:pt>
                      <c:pt idx="97" formatCode="General">
                        <c:v>1.9012716823130001E-3</c:v>
                      </c:pt>
                      <c:pt idx="98" formatCode="General">
                        <c:v>1.9283624495680001E-3</c:v>
                      </c:pt>
                      <c:pt idx="99" formatCode="General">
                        <c:v>1.9548033503520002E-3</c:v>
                      </c:pt>
                      <c:pt idx="100" formatCode="General">
                        <c:v>1.9806118100999998E-3</c:v>
                      </c:pt>
                      <c:pt idx="101" formatCode="General">
                        <c:v>2.005804786862E-3</c:v>
                      </c:pt>
                      <c:pt idx="102" formatCode="General">
                        <c:v>2.0303987697299999E-3</c:v>
                      </c:pt>
                      <c:pt idx="103" formatCode="General">
                        <c:v>2.0544097806250001E-3</c:v>
                      </c:pt>
                      <c:pt idx="104" formatCode="General">
                        <c:v>2.077853378702E-3</c:v>
                      </c:pt>
                      <c:pt idx="105" formatCode="General">
                        <c:v>2.100744666811E-3</c:v>
                      </c:pt>
                      <c:pt idx="106" formatCode="General">
                        <c:v>2.1230982995399999E-3</c:v>
                      </c:pt>
                      <c:pt idx="107" formatCode="General">
                        <c:v>2.1449284924539998E-3</c:v>
                      </c:pt>
                      <c:pt idx="108" formatCode="General">
                        <c:v>2.166249032214E-3</c:v>
                      </c:pt>
                      <c:pt idx="109" formatCode="General">
                        <c:v>2.1870732873330002E-3</c:v>
                      </c:pt>
                      <c:pt idx="110" formatCode="General">
                        <c:v>2.2074142193590001E-3</c:v>
                      </c:pt>
                      <c:pt idx="111" formatCode="General">
                        <c:v>2.2272843943180001E-3</c:v>
                      </c:pt>
                      <c:pt idx="112" formatCode="General">
                        <c:v>2.2466959942859998E-3</c:v>
                      </c:pt>
                      <c:pt idx="113" formatCode="General">
                        <c:v>2.265660828997E-3</c:v>
                      </c:pt>
                      <c:pt idx="114" formatCode="General">
                        <c:v>2.2841903473789999E-3</c:v>
                      </c:pt>
                      <c:pt idx="115" formatCode="General">
                        <c:v>2.3022956489759999E-3</c:v>
                      </c:pt>
                      <c:pt idx="116" formatCode="General">
                        <c:v>2.3199874951910001E-3</c:v>
                      </c:pt>
                      <c:pt idx="117" formatCode="General">
                        <c:v>2.3372763203139998E-3</c:v>
                      </c:pt>
                      <c:pt idx="118" formatCode="General">
                        <c:v>2.3541722423050001E-3</c:v>
                      </c:pt>
                      <c:pt idx="119" formatCode="General">
                        <c:v>2.3706850733139998E-3</c:v>
                      </c:pt>
                      <c:pt idx="120" formatCode="General">
                        <c:v>2.3868243299120001E-3</c:v>
                      </c:pt>
                      <c:pt idx="121" formatCode="General">
                        <c:v>2.4025992430400001E-3</c:v>
                      </c:pt>
                      <c:pt idx="122" formatCode="General">
                        <c:v>2.4180187676459998E-3</c:v>
                      </c:pt>
                      <c:pt idx="123" formatCode="General">
                        <c:v>2.433091592034E-3</c:v>
                      </c:pt>
                      <c:pt idx="124" formatCode="General">
                        <c:v>2.4478261469000001E-3</c:v>
                      </c:pt>
                      <c:pt idx="125" formatCode="General">
                        <c:v>2.4622306140769999E-3</c:v>
                      </c:pt>
                      <c:pt idx="126" formatCode="General">
                        <c:v>2.476312934978E-3</c:v>
                      </c:pt>
                      <c:pt idx="127" formatCode="General">
                        <c:v>2.490080818749E-3</c:v>
                      </c:pt>
                      <c:pt idx="128" formatCode="General">
                        <c:v>2.5035417501390001E-3</c:v>
                      </c:pt>
                      <c:pt idx="129" formatCode="General">
                        <c:v>2.51670299709E-3</c:v>
                      </c:pt>
                      <c:pt idx="130" formatCode="General">
                        <c:v>2.5295716180570001E-3</c:v>
                      </c:pt>
                      <c:pt idx="131" formatCode="General">
                        <c:v>2.542154469059E-3</c:v>
                      </c:pt>
                      <c:pt idx="132" formatCode="General">
                        <c:v>2.5544582104829999E-3</c:v>
                      </c:pt>
                      <c:pt idx="133" formatCode="General">
                        <c:v>2.5664893136330001E-3</c:v>
                      </c:pt>
                      <c:pt idx="134" formatCode="General">
                        <c:v>2.5782540670429999E-3</c:v>
                      </c:pt>
                      <c:pt idx="135" formatCode="General">
                        <c:v>2.58975858256E-3</c:v>
                      </c:pt>
                      <c:pt idx="136" formatCode="General">
                        <c:v>2.6010088011969999E-3</c:v>
                      </c:pt>
                      <c:pt idx="137" formatCode="General">
                        <c:v>2.6120104987810001E-3</c:v>
                      </c:pt>
                      <c:pt idx="138" formatCode="General">
                        <c:v>2.6227692913829998E-3</c:v>
                      </c:pt>
                      <c:pt idx="139" formatCode="General">
                        <c:v>2.633290640554E-3</c:v>
                      </c:pt>
                      <c:pt idx="140" formatCode="General">
                        <c:v>2.6435798583700001E-3</c:v>
                      </c:pt>
                      <c:pt idx="141" formatCode="General">
                        <c:v>2.6536421122840001E-3</c:v>
                      </c:pt>
                      <c:pt idx="142" formatCode="General">
                        <c:v>2.6634824298110002E-3</c:v>
                      </c:pt>
                      <c:pt idx="143" formatCode="General">
                        <c:v>2.673105703031E-3</c:v>
                      </c:pt>
                      <c:pt idx="144" formatCode="General">
                        <c:v>2.6825166929329998E-3</c:v>
                      </c:pt>
                      <c:pt idx="145" formatCode="General">
                        <c:v>2.691720033602E-3</c:v>
                      </c:pt>
                      <c:pt idx="146" formatCode="General">
                        <c:v>2.7007202362490002E-3</c:v>
                      </c:pt>
                      <c:pt idx="147" formatCode="General">
                        <c:v>2.7095216930960002E-3</c:v>
                      </c:pt>
                      <c:pt idx="148" formatCode="General">
                        <c:v>2.7181286811270001E-3</c:v>
                      </c:pt>
                      <c:pt idx="149" formatCode="General">
                        <c:v>2.7265453656930001E-3</c:v>
                      </c:pt>
                      <c:pt idx="150" formatCode="General">
                        <c:v>2.734775803996E-3</c:v>
                      </c:pt>
                      <c:pt idx="151" formatCode="General">
                        <c:v>2.742823948442E-3</c:v>
                      </c:pt>
                      <c:pt idx="152" formatCode="General">
                        <c:v>2.7506936498840001E-3</c:v>
                      </c:pt>
                      <c:pt idx="153" formatCode="General">
                        <c:v>2.7583886607359998E-3</c:v>
                      </c:pt>
                      <c:pt idx="154" formatCode="General">
                        <c:v>2.7659126379879998E-3</c:v>
                      </c:pt>
                      <c:pt idx="155" formatCode="General">
                        <c:v>2.7732691461110001E-3</c:v>
                      </c:pt>
                      <c:pt idx="156" formatCode="General">
                        <c:v>2.7804616598540001E-3</c:v>
                      </c:pt>
                      <c:pt idx="157" formatCode="General">
                        <c:v>2.7874935669560002E-3</c:v>
                      </c:pt>
                      <c:pt idx="158" formatCode="General">
                        <c:v>2.794368170753E-3</c:v>
                      </c:pt>
                      <c:pt idx="159" formatCode="General">
                        <c:v>2.8010886926919999E-3</c:v>
                      </c:pt>
                      <c:pt idx="160" formatCode="General">
                        <c:v>2.8076582747720001E-3</c:v>
                      </c:pt>
                      <c:pt idx="161" formatCode="General">
                        <c:v>2.8140799818869998E-3</c:v>
                      </c:pt>
                      <c:pt idx="162" formatCode="General">
                        <c:v>2.8203568040940001E-3</c:v>
                      </c:pt>
                      <c:pt idx="163" formatCode="General">
                        <c:v>2.8264916588060002E-3</c:v>
                      </c:pt>
                      <c:pt idx="164" formatCode="General">
                        <c:v>2.8324873929060001E-3</c:v>
                      </c:pt>
                      <c:pt idx="165" formatCode="General">
                        <c:v>2.8383467847909998E-3</c:v>
                      </c:pt>
                      <c:pt idx="166" formatCode="General">
                        <c:v>2.8440725463470002E-3</c:v>
                      </c:pt>
                      <c:pt idx="167" formatCode="General">
                        <c:v>2.8496673248609998E-3</c:v>
                      </c:pt>
                      <c:pt idx="168" formatCode="General">
                        <c:v>2.8551337048640002E-3</c:v>
                      </c:pt>
                      <c:pt idx="169" formatCode="General">
                        <c:v>2.8604742099120001E-3</c:v>
                      </c:pt>
                      <c:pt idx="170" formatCode="General">
                        <c:v>2.8656913043180001E-3</c:v>
                      </c:pt>
                      <c:pt idx="171" formatCode="General">
                        <c:v>2.870787394812E-3</c:v>
                      </c:pt>
                      <c:pt idx="172" formatCode="General">
                        <c:v>2.8757648321579999E-3</c:v>
                      </c:pt>
                      <c:pt idx="173" formatCode="General">
                        <c:v>2.880625912717E-3</c:v>
                      </c:pt>
                      <c:pt idx="174" formatCode="General">
                        <c:v>2.8853728799490001E-3</c:v>
                      </c:pt>
                      <c:pt idx="175" formatCode="General">
                        <c:v>2.890007925882E-3</c:v>
                      </c:pt>
                      <c:pt idx="176" formatCode="General">
                        <c:v>2.8945331925189998E-3</c:v>
                      </c:pt>
                      <c:pt idx="177" formatCode="General">
                        <c:v>2.898950773212E-3</c:v>
                      </c:pt>
                      <c:pt idx="178" formatCode="General">
                        <c:v>2.9032627139799999E-3</c:v>
                      </c:pt>
                      <c:pt idx="179" formatCode="General">
                        <c:v>2.907471014797E-3</c:v>
                      </c:pt>
                      <c:pt idx="180" formatCode="General">
                        <c:v>2.9115776308310001E-3</c:v>
                      </c:pt>
                    </c:numCache>
                  </c:numRef>
                </c:yVal>
                <c:smooth val="1"/>
                <c:extLst xmlns:c15="http://schemas.microsoft.com/office/drawing/2012/chart">
                  <c:ext xmlns:c16="http://schemas.microsoft.com/office/drawing/2014/chart" uri="{C3380CC4-5D6E-409C-BE32-E72D297353CC}">
                    <c16:uniqueId val="{0000002A-E7A9-4AC5-BA99-444990893C02}"/>
                  </c:ext>
                </c:extLst>
              </c15:ser>
            </c15:filteredScatterSeries>
            <c15:filteredScatterSeries>
              <c15:ser>
                <c:idx val="35"/>
                <c:order val="35"/>
                <c:tx>
                  <c:strRef>
                    <c:extLst xmlns:c15="http://schemas.microsoft.com/office/drawing/2012/chart">
                      <c:ext xmlns:c15="http://schemas.microsoft.com/office/drawing/2012/chart" uri="{02D57815-91ED-43cb-92C2-25804820EDAC}">
                        <c15:formulaRef>
                          <c15:sqref>Sheet1!$AK$1</c15:sqref>
                        </c15:formulaRef>
                      </c:ext>
                    </c:extLst>
                    <c:strCache>
                      <c:ptCount val="1"/>
                      <c:pt idx="0">
                        <c:v>/M9/D (vss=1.8) X</c:v>
                      </c:pt>
                    </c:strCache>
                  </c:strRef>
                </c:tx>
                <c:spPr>
                  <a:ln w="19050" cap="rnd">
                    <a:solidFill>
                      <a:schemeClr val="accent6">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Sheet1!$AK$2:$AK$182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B-E7A9-4AC5-BA99-444990893C02}"/>
                  </c:ext>
                </c:extLst>
              </c15:ser>
            </c15:filteredScatterSeries>
            <c15:filteredScatterSeries>
              <c15:ser>
                <c:idx val="36"/>
                <c:order val="36"/>
                <c:tx>
                  <c:strRef>
                    <c:extLst xmlns:c15="http://schemas.microsoft.com/office/drawing/2012/chart">
                      <c:ext xmlns:c15="http://schemas.microsoft.com/office/drawing/2012/chart" uri="{02D57815-91ED-43cb-92C2-25804820EDAC}">
                        <c15:formulaRef>
                          <c15:sqref>Sheet1!$AL$1</c15:sqref>
                        </c15:formulaRef>
                      </c:ext>
                    </c:extLst>
                    <c:strCache>
                      <c:ptCount val="1"/>
                      <c:pt idx="0">
                        <c:v>vss=1.8</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Sheet1!$AL$2:$AL$182</c15:sqref>
                        </c15:formulaRef>
                      </c:ext>
                    </c:extLst>
                    <c:numCache>
                      <c:formatCode>General</c:formatCode>
                      <c:ptCount val="181"/>
                      <c:pt idx="0" formatCode="0.00E+00">
                        <c:v>-1.6247512641752E-21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numCache>
                  </c:numRef>
                </c:yVal>
                <c:smooth val="1"/>
                <c:extLst xmlns:c15="http://schemas.microsoft.com/office/drawing/2012/chart">
                  <c:ext xmlns:c16="http://schemas.microsoft.com/office/drawing/2014/chart" uri="{C3380CC4-5D6E-409C-BE32-E72D297353CC}">
                    <c16:uniqueId val="{0000002C-E7A9-4AC5-BA99-444990893C02}"/>
                  </c:ext>
                </c:extLst>
              </c15:ser>
            </c15:filteredScatterSeries>
            <c15:filteredScatterSeries>
              <c15:ser>
                <c:idx val="37"/>
                <c:order val="37"/>
                <c:tx>
                  <c:strRef>
                    <c:extLst xmlns:c15="http://schemas.microsoft.com/office/drawing/2012/chart">
                      <c:ext xmlns:c15="http://schemas.microsoft.com/office/drawing/2012/chart" uri="{02D57815-91ED-43cb-92C2-25804820EDAC}">
                        <c15:formulaRef>
                          <c15:sqref>Sheet1!$AM$1</c15:sqref>
                        </c15:formulaRef>
                      </c:ext>
                    </c:extLst>
                    <c:strCache>
                      <c:ptCount val="1"/>
                      <c:pt idx="0">
                        <c:v>/M0/D (vss=0) X</c:v>
                      </c:pt>
                    </c:strCache>
                  </c:strRef>
                </c:tx>
                <c:spPr>
                  <a:ln w="19050" cap="rnd">
                    <a:solidFill>
                      <a:schemeClr val="accent2">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Sheet1!$AM$2:$AM$182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D-E7A9-4AC5-BA99-444990893C02}"/>
                  </c:ext>
                </c:extLst>
              </c15:ser>
            </c15:filteredScatterSeries>
            <c15:filteredScatterSeries>
              <c15:ser>
                <c:idx val="39"/>
                <c:order val="39"/>
                <c:tx>
                  <c:strRef>
                    <c:extLst xmlns:c15="http://schemas.microsoft.com/office/drawing/2012/chart">
                      <c:ext xmlns:c15="http://schemas.microsoft.com/office/drawing/2012/chart" uri="{02D57815-91ED-43cb-92C2-25804820EDAC}">
                        <c15:formulaRef>
                          <c15:sqref>Sheet1!$AO$1</c15:sqref>
                        </c15:formulaRef>
                      </c:ext>
                    </c:extLst>
                    <c:strCache>
                      <c:ptCount val="1"/>
                      <c:pt idx="0">
                        <c:v>/M0/D (vss=0.1) X</c:v>
                      </c:pt>
                    </c:strCache>
                  </c:strRef>
                </c:tx>
                <c:spPr>
                  <a:ln w="19050" cap="rnd">
                    <a:solidFill>
                      <a:schemeClr val="accent4">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Sheet1!$AO$2:$AO$182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E-E7A9-4AC5-BA99-444990893C02}"/>
                  </c:ext>
                </c:extLst>
              </c15:ser>
            </c15:filteredScatterSeries>
            <c15:filteredScatterSeries>
              <c15:ser>
                <c:idx val="40"/>
                <c:order val="40"/>
                <c:tx>
                  <c:strRef>
                    <c:extLst xmlns:c15="http://schemas.microsoft.com/office/drawing/2012/chart">
                      <c:ext xmlns:c15="http://schemas.microsoft.com/office/drawing/2012/chart" uri="{02D57815-91ED-43cb-92C2-25804820EDAC}">
                        <c15:formulaRef>
                          <c15:sqref>Sheet1!$AP$1</c15:sqref>
                        </c15:formulaRef>
                      </c:ext>
                    </c:extLst>
                    <c:strCache>
                      <c:ptCount val="1"/>
                      <c:pt idx="0">
                        <c:v>vss=0.1</c:v>
                      </c:pt>
                    </c:strCache>
                  </c:strRef>
                </c:tx>
                <c:spPr>
                  <a:ln w="19050" cap="rnd">
                    <a:solidFill>
                      <a:schemeClr val="accent5">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Sheet1!$AP$2:$AP$182</c15:sqref>
                        </c15:formulaRef>
                      </c:ext>
                    </c:extLst>
                    <c:numCache>
                      <c:formatCode>0.00E+00</c:formatCode>
                      <c:ptCount val="181"/>
                      <c:pt idx="0">
                        <c:v>6.1779259461717998E-11</c:v>
                      </c:pt>
                      <c:pt idx="1">
                        <c:v>8.5843758085842796E-11</c:v>
                      </c:pt>
                      <c:pt idx="2">
                        <c:v>1.1954101055880999E-10</c:v>
                      </c:pt>
                      <c:pt idx="3">
                        <c:v>1.66722827623079E-10</c:v>
                      </c:pt>
                      <c:pt idx="4">
                        <c:v>2.3277855552728899E-10</c:v>
                      </c:pt>
                      <c:pt idx="5">
                        <c:v>3.2524706653804598E-10</c:v>
                      </c:pt>
                      <c:pt idx="6">
                        <c:v>4.5467119714498401E-10</c:v>
                      </c:pt>
                      <c:pt idx="7">
                        <c:v>6.3578993547882699E-10</c:v>
                      </c:pt>
                      <c:pt idx="8">
                        <c:v>8.8920063440551897E-10</c:v>
                      </c:pt>
                      <c:pt idx="9">
                        <c:v>1.24367453163148E-9</c:v>
                      </c:pt>
                      <c:pt idx="10">
                        <c:v>1.7393790124236601E-9</c:v>
                      </c:pt>
                      <c:pt idx="11">
                        <c:v>2.4323562096059001E-9</c:v>
                      </c:pt>
                      <c:pt idx="12">
                        <c:v>3.4007387936833002E-9</c:v>
                      </c:pt>
                      <c:pt idx="13">
                        <c:v>4.7533620875244397E-9</c:v>
                      </c:pt>
                      <c:pt idx="14">
                        <c:v>6.6416723519589198E-9</c:v>
                      </c:pt>
                      <c:pt idx="15">
                        <c:v>9.2761537668722098E-9</c:v>
                      </c:pt>
                      <c:pt idx="16">
                        <c:v>1.2948925446432599E-8</c:v>
                      </c:pt>
                      <c:pt idx="17">
                        <c:v>1.80647236990651E-8</c:v>
                      </c:pt>
                      <c:pt idx="18">
                        <c:v>2.5183216682849398E-8</c:v>
                      </c:pt>
                      <c:pt idx="19">
                        <c:v>3.5076533650713802E-8</c:v>
                      </c:pt>
                      <c:pt idx="20">
                        <c:v>4.88070618592006E-8</c:v>
                      </c:pt>
                      <c:pt idx="21">
                        <c:v>6.7831993633404206E-8</c:v>
                      </c:pt>
                      <c:pt idx="22">
                        <c:v>9.4142794330489696E-8</c:v>
                      </c:pt>
                      <c:pt idx="23">
                        <c:v>1.30449668805844E-7</c:v>
                      </c:pt>
                      <c:pt idx="24">
                        <c:v>1.8042312480757601E-7</c:v>
                      </c:pt>
                      <c:pt idx="25">
                        <c:v>2.49006669791445E-7</c:v>
                      </c:pt>
                      <c:pt idx="26">
                        <c:v>3.4281621904980098E-7</c:v>
                      </c:pt>
                      <c:pt idx="27">
                        <c:v>4.7064249651443999E-7</c:v>
                      </c:pt>
                      <c:pt idx="28">
                        <c:v>6.4407203141732602E-7</c:v>
                      </c:pt>
                      <c:pt idx="29">
                        <c:v>8.7823973431999004E-7</c:v>
                      </c:pt>
                      <c:pt idx="30">
                        <c:v>1.19272107120869E-6</c:v>
                      </c:pt>
                      <c:pt idx="31">
                        <c:v>1.6125645612889499E-6</c:v>
                      </c:pt>
                      <c:pt idx="32">
                        <c:v>2.1694564569989701E-6</c:v>
                      </c:pt>
                      <c:pt idx="33">
                        <c:v>2.9030007721863098E-6</c:v>
                      </c:pt>
                      <c:pt idx="34">
                        <c:v>3.8620920563595204E-6</c:v>
                      </c:pt>
                      <c:pt idx="35">
                        <c:v>5.1063587568618398E-6</c:v>
                      </c:pt>
                      <c:pt idx="36">
                        <c:v>6.7076644264338999E-6</c:v>
                      </c:pt>
                      <c:pt idx="37">
                        <c:v>8.7516731143929895E-6</c:v>
                      </c:pt>
                      <c:pt idx="38">
                        <c:v>1.1339511136796199E-5</c:v>
                      </c:pt>
                      <c:pt idx="39">
                        <c:v>1.45895828636302E-5</c:v>
                      </c:pt>
                      <c:pt idx="40">
                        <c:v>1.86396124658308E-5</c:v>
                      </c:pt>
                      <c:pt idx="41">
                        <c:v>2.3648974868560499E-5</c:v>
                      </c:pt>
                      <c:pt idx="42">
                        <c:v>2.9801337799115799E-5</c:v>
                      </c:pt>
                      <c:pt idx="43">
                        <c:v>3.7307558432147801E-5</c:v>
                      </c:pt>
                      <c:pt idx="44">
                        <c:v>4.64086654907588E-5</c:v>
                      </c:pt>
                      <c:pt idx="45">
                        <c:v>5.7378621088696598E-5</c:v>
                      </c:pt>
                      <c:pt idx="46">
                        <c:v>7.0526413642699E-5</c:v>
                      </c:pt>
                      <c:pt idx="47">
                        <c:v>8.6196908192536799E-5</c:v>
                      </c:pt>
                      <c:pt idx="48" formatCode="General">
                        <c:v>1.0476980389999999E-4</c:v>
                      </c:pt>
                      <c:pt idx="49" formatCode="General">
                        <c:v>1.2665605456700001E-4</c:v>
                      </c:pt>
                      <c:pt idx="50" formatCode="General">
                        <c:v>1.5229122871299999E-4</c:v>
                      </c:pt>
                      <c:pt idx="51" formatCode="General">
                        <c:v>1.82125540705E-4</c:v>
                      </c:pt>
                      <c:pt idx="52" formatCode="General">
                        <c:v>2.1661066781400001E-4</c:v>
                      </c:pt>
                      <c:pt idx="53" formatCode="General">
                        <c:v>2.56183938888E-4</c:v>
                      </c:pt>
                      <c:pt idx="54" formatCode="General">
                        <c:v>3.01250960368E-4</c:v>
                      </c:pt>
                      <c:pt idx="55" formatCode="General">
                        <c:v>3.5216813274599999E-4</c:v>
                      </c:pt>
                      <c:pt idx="56" formatCode="General">
                        <c:v>4.0922670502800001E-4</c:v>
                      </c:pt>
                      <c:pt idx="57" formatCode="General">
                        <c:v>4.7263995025500003E-4</c:v>
                      </c:pt>
                      <c:pt idx="58" formatCode="General">
                        <c:v>5.42534714596E-4</c:v>
                      </c:pt>
                      <c:pt idx="59" formatCode="General">
                        <c:v>6.1894805557899998E-4</c:v>
                      </c:pt>
                      <c:pt idx="60" formatCode="General">
                        <c:v>7.0182905160300004E-4</c:v>
                      </c:pt>
                      <c:pt idx="61" formatCode="General">
                        <c:v>7.9104526310099996E-4</c:v>
                      </c:pt>
                      <c:pt idx="62" formatCode="General">
                        <c:v>8.8639286435900002E-4</c:v>
                      </c:pt>
                      <c:pt idx="63" formatCode="General">
                        <c:v>9.8760920721E-4</c:v>
                      </c:pt>
                      <c:pt idx="64" formatCode="General">
                        <c:v>1.0943865320970001E-3</c:v>
                      </c:pt>
                      <c:pt idx="65" formatCode="General">
                        <c:v>1.2063856718890001E-3</c:v>
                      </c:pt>
                      <c:pt idx="66" formatCode="General">
                        <c:v>1.323248837219E-3</c:v>
                      </c:pt>
                      <c:pt idx="67" formatCode="General">
                        <c:v>1.4446108626660001E-3</c:v>
                      </c:pt>
                      <c:pt idx="68" formatCode="General">
                        <c:v>1.570108575761E-3</c:v>
                      </c:pt>
                      <c:pt idx="69" formatCode="General">
                        <c:v>1.6993881894589999E-3</c:v>
                      </c:pt>
                      <c:pt idx="70" formatCode="General">
                        <c:v>1.8321107964610001E-3</c:v>
                      </c:pt>
                      <c:pt idx="71" formatCode="General">
                        <c:v>1.9679561591629999E-3</c:v>
                      </c:pt>
                      <c:pt idx="72" formatCode="General">
                        <c:v>2.1066250498679999E-3</c:v>
                      </c:pt>
                      <c:pt idx="73" formatCode="General">
                        <c:v>2.2478404150089999E-3</c:v>
                      </c:pt>
                      <c:pt idx="74" formatCode="General">
                        <c:v>2.3913476273270001E-3</c:v>
                      </c:pt>
                      <c:pt idx="75" formatCode="General">
                        <c:v>2.5369140629459999E-3</c:v>
                      </c:pt>
                      <c:pt idx="76" formatCode="General">
                        <c:v>2.684328204972E-3</c:v>
                      </c:pt>
                      <c:pt idx="77" formatCode="General">
                        <c:v>2.833398437841E-3</c:v>
                      </c:pt>
                      <c:pt idx="78" formatCode="General">
                        <c:v>2.983951661187E-3</c:v>
                      </c:pt>
                      <c:pt idx="79" formatCode="General">
                        <c:v>3.1358318205720001E-3</c:v>
                      </c:pt>
                      <c:pt idx="80" formatCode="General">
                        <c:v>3.288898425952E-3</c:v>
                      </c:pt>
                      <c:pt idx="81" formatCode="General">
                        <c:v>3.4430251072920001E-3</c:v>
                      </c:pt>
                      <c:pt idx="82" formatCode="General">
                        <c:v>3.598098239942E-3</c:v>
                      </c:pt>
                      <c:pt idx="83" formatCode="General">
                        <c:v>3.7540156595799999E-3</c:v>
                      </c:pt>
                      <c:pt idx="84" formatCode="General">
                        <c:v>3.9106854770960004E-3</c:v>
                      </c:pt>
                      <c:pt idx="85" formatCode="General">
                        <c:v>4.0680249970109997E-3</c:v>
                      </c:pt>
                      <c:pt idx="86" formatCode="General">
                        <c:v>4.2259597383749996E-3</c:v>
                      </c:pt>
                      <c:pt idx="87" formatCode="General">
                        <c:v>4.3844225539980001E-3</c:v>
                      </c:pt>
                      <c:pt idx="88" formatCode="General">
                        <c:v>4.543352841979E-3</c:v>
                      </c:pt>
                      <c:pt idx="89" formatCode="General">
                        <c:v>4.7026958424640003E-3</c:v>
                      </c:pt>
                      <c:pt idx="90" formatCode="General">
                        <c:v>4.8624020121379999E-3</c:v>
                      </c:pt>
                      <c:pt idx="91" formatCode="General">
                        <c:v>5.0224264689370003E-3</c:v>
                      </c:pt>
                      <c:pt idx="92" formatCode="General">
                        <c:v>5.1827284997319999E-3</c:v>
                      </c:pt>
                      <c:pt idx="93" formatCode="General">
                        <c:v>5.3432711241429998E-3</c:v>
                      </c:pt>
                      <c:pt idx="94" formatCode="General">
                        <c:v>5.5040207081889997E-3</c:v>
                      </c:pt>
                      <c:pt idx="95" formatCode="General">
                        <c:v>5.6649466220070003E-3</c:v>
                      </c:pt>
                      <c:pt idx="96" formatCode="General">
                        <c:v>5.8260209364689999E-3</c:v>
                      </c:pt>
                      <c:pt idx="97" formatCode="General">
                        <c:v>5.9872181540429996E-3</c:v>
                      </c:pt>
                      <c:pt idx="98" formatCode="General">
                        <c:v>6.148514969791E-3</c:v>
                      </c:pt>
                      <c:pt idx="99" formatCode="General">
                        <c:v>6.3098900588540001E-3</c:v>
                      </c:pt>
                      <c:pt idx="100" formatCode="General">
                        <c:v>6.4713238872179998E-3</c:v>
                      </c:pt>
                      <c:pt idx="101" formatCode="General">
                        <c:v>6.6327985429450002E-3</c:v>
                      </c:pt>
                      <c:pt idx="102" formatCode="General">
                        <c:v>6.7942975854019998E-3</c:v>
                      </c:pt>
                      <c:pt idx="103" formatCode="General">
                        <c:v>6.9558059103329998E-3</c:v>
                      </c:pt>
                      <c:pt idx="104" formatCode="General">
                        <c:v>7.1173096288919997E-3</c:v>
                      </c:pt>
                      <c:pt idx="105" formatCode="General">
                        <c:v>7.278795958983E-3</c:v>
                      </c:pt>
                      <c:pt idx="106" formatCode="General">
                        <c:v>7.4402531274829998E-3</c:v>
                      </c:pt>
                      <c:pt idx="107" formatCode="General">
                        <c:v>7.6016702820949997E-3</c:v>
                      </c:pt>
                      <c:pt idx="108" formatCode="General">
                        <c:v>7.763037411725E-3</c:v>
                      </c:pt>
                      <c:pt idx="109" formatCode="General">
                        <c:v>7.9243452744489993E-3</c:v>
                      </c:pt>
                      <c:pt idx="110" formatCode="General">
                        <c:v>8.0855853322039997E-3</c:v>
                      </c:pt>
                      <c:pt idx="111" formatCode="General">
                        <c:v>8.2467496915119998E-3</c:v>
                      </c:pt>
                      <c:pt idx="112" formatCode="General">
                        <c:v>8.4078310495489996E-3</c:v>
                      </c:pt>
                      <c:pt idx="113" formatCode="General">
                        <c:v>8.5688226450360006E-3</c:v>
                      </c:pt>
                      <c:pt idx="114" formatCode="General">
                        <c:v>8.7297182134340005E-3</c:v>
                      </c:pt>
                      <c:pt idx="115" formatCode="General">
                        <c:v>8.8905119460059995E-3</c:v>
                      </c:pt>
                      <c:pt idx="116" formatCode="General">
                        <c:v>9.0511984523759994E-3</c:v>
                      </c:pt>
                      <c:pt idx="117" formatCode="General">
                        <c:v>9.2117727262270004E-3</c:v>
                      </c:pt>
                      <c:pt idx="118" formatCode="General">
                        <c:v>9.372230113847E-3</c:v>
                      </c:pt>
                      <c:pt idx="119" formatCode="General">
                        <c:v>9.5325662852439996E-3</c:v>
                      </c:pt>
                      <c:pt idx="120" formatCode="General">
                        <c:v>9.6927772076050005E-3</c:v>
                      </c:pt>
                      <c:pt idx="121" formatCode="General">
                        <c:v>9.8528591208690008E-3</c:v>
                      </c:pt>
                      <c:pt idx="122" formatCode="General">
                        <c:v>1.0012808515241001E-2</c:v>
                      </c:pt>
                      <c:pt idx="123" formatCode="General">
                        <c:v>1.0172622110459001E-2</c:v>
                      </c:pt>
                      <c:pt idx="124" formatCode="General">
                        <c:v>1.033229683667E-2</c:v>
                      </c:pt>
                      <c:pt idx="125" formatCode="General">
                        <c:v>1.0491829816782001E-2</c:v>
                      </c:pt>
                      <c:pt idx="126" formatCode="General">
                        <c:v>1.0651218350153001E-2</c:v>
                      </c:pt>
                      <c:pt idx="127" formatCode="General">
                        <c:v>1.0810459897517E-2</c:v>
                      </c:pt>
                      <c:pt idx="128" formatCode="General">
                        <c:v>1.0969552067039E-2</c:v>
                      </c:pt>
                      <c:pt idx="129" formatCode="General">
                        <c:v>1.112849260141E-2</c:v>
                      </c:pt>
                      <c:pt idx="130" formatCode="General">
                        <c:v>1.1287279365896999E-2</c:v>
                      </c:pt>
                      <c:pt idx="131" formatCode="General">
                        <c:v>1.144591033727E-2</c:v>
                      </c:pt>
                      <c:pt idx="132" formatCode="General">
                        <c:v>1.160438359354E-2</c:v>
                      </c:pt>
                      <c:pt idx="133" formatCode="General">
                        <c:v>1.1762697304444E-2</c:v>
                      </c:pt>
                      <c:pt idx="134" formatCode="General">
                        <c:v>1.1920849722614001E-2</c:v>
                      </c:pt>
                      <c:pt idx="135" formatCode="General">
                        <c:v>1.2078839175383001E-2</c:v>
                      </c:pt>
                      <c:pt idx="136" formatCode="General">
                        <c:v>1.2236664057182E-2</c:v>
                      </c:pt>
                      <c:pt idx="137" formatCode="General">
                        <c:v>1.2394322822469E-2</c:v>
                      </c:pt>
                      <c:pt idx="138" formatCode="General">
                        <c:v>1.2551813979166999E-2</c:v>
                      </c:pt>
                      <c:pt idx="139" formatCode="General">
                        <c:v>1.2709136082564E-2</c:v>
                      </c:pt>
                      <c:pt idx="140" formatCode="General">
                        <c:v>1.2866287729638E-2</c:v>
                      </c:pt>
                      <c:pt idx="141" formatCode="General">
                        <c:v>1.3023267553781999E-2</c:v>
                      </c:pt>
                      <c:pt idx="142" formatCode="General">
                        <c:v>1.3180074219896001E-2</c:v>
                      </c:pt>
                      <c:pt idx="143" formatCode="General">
                        <c:v>1.3336706419816E-2</c:v>
                      </c:pt>
                      <c:pt idx="144" formatCode="General">
                        <c:v>1.3493162868060999E-2</c:v>
                      </c:pt>
                      <c:pt idx="145" formatCode="General">
                        <c:v>1.3649442297875E-2</c:v>
                      </c:pt>
                      <c:pt idx="146" formatCode="General">
                        <c:v>1.380554345753E-2</c:v>
                      </c:pt>
                      <c:pt idx="147" formatCode="General">
                        <c:v>1.3961465106885E-2</c:v>
                      </c:pt>
                      <c:pt idx="148" formatCode="General">
                        <c:v>1.4117206014183E-2</c:v>
                      </c:pt>
                      <c:pt idx="149" formatCode="General">
                        <c:v>1.4272764953051E-2</c:v>
                      </c:pt>
                      <c:pt idx="150" formatCode="General">
                        <c:v>1.4428140699708001E-2</c:v>
                      </c:pt>
                      <c:pt idx="151" formatCode="General">
                        <c:v>1.4583332030357001E-2</c:v>
                      </c:pt>
                      <c:pt idx="152" formatCode="General">
                        <c:v>1.4738337718742001E-2</c:v>
                      </c:pt>
                      <c:pt idx="153" formatCode="General">
                        <c:v>1.4893156533872E-2</c:v>
                      </c:pt>
                      <c:pt idx="154" formatCode="General">
                        <c:v>1.5047787237883E-2</c:v>
                      </c:pt>
                      <c:pt idx="155" formatCode="General">
                        <c:v>1.5202228584045E-2</c:v>
                      </c:pt>
                      <c:pt idx="156" formatCode="General">
                        <c:v>1.5356479314889E-2</c:v>
                      </c:pt>
                      <c:pt idx="157" formatCode="General">
                        <c:v>1.551053816045E-2</c:v>
                      </c:pt>
                      <c:pt idx="158" formatCode="General">
                        <c:v>1.5664403836619999E-2</c:v>
                      </c:pt>
                      <c:pt idx="159" formatCode="General">
                        <c:v>1.5818075043602001E-2</c:v>
                      </c:pt>
                      <c:pt idx="160" formatCode="General">
                        <c:v>1.5971550464449001E-2</c:v>
                      </c:pt>
                      <c:pt idx="161" formatCode="General">
                        <c:v>1.6124828763699001E-2</c:v>
                      </c:pt>
                      <c:pt idx="162" formatCode="General">
                        <c:v>1.6277908586077999E-2</c:v>
                      </c:pt>
                      <c:pt idx="163" formatCode="General">
                        <c:v>1.6430788555280001E-2</c:v>
                      </c:pt>
                      <c:pt idx="164" formatCode="General">
                        <c:v>1.6583467272815001E-2</c:v>
                      </c:pt>
                      <c:pt idx="165" formatCode="General">
                        <c:v>1.6735943316914002E-2</c:v>
                      </c:pt>
                      <c:pt idx="166" formatCode="General">
                        <c:v>1.6888215241494E-2</c:v>
                      </c:pt>
                      <c:pt idx="167" formatCode="General">
                        <c:v>1.7040281575174999E-2</c:v>
                      </c:pt>
                      <c:pt idx="168" formatCode="General">
                        <c:v>1.7192140820341002E-2</c:v>
                      </c:pt>
                      <c:pt idx="169" formatCode="General">
                        <c:v>1.7343791452248E-2</c:v>
                      </c:pt>
                      <c:pt idx="170" formatCode="General">
                        <c:v>1.7495231918169998E-2</c:v>
                      </c:pt>
                      <c:pt idx="171" formatCode="General">
                        <c:v>1.7646460636580999E-2</c:v>
                      </c:pt>
                      <c:pt idx="172" formatCode="General">
                        <c:v>1.7797475996375999E-2</c:v>
                      </c:pt>
                      <c:pt idx="173" formatCode="General">
                        <c:v>1.7948276356108E-2</c:v>
                      </c:pt>
                      <c:pt idx="174" formatCode="General">
                        <c:v>1.809886004327E-2</c:v>
                      </c:pt>
                      <c:pt idx="175" formatCode="General">
                        <c:v>1.8249225353589998E-2</c:v>
                      </c:pt>
                      <c:pt idx="176" formatCode="General">
                        <c:v>1.8399370550348002E-2</c:v>
                      </c:pt>
                      <c:pt idx="177" formatCode="General">
                        <c:v>1.854929386372E-2</c:v>
                      </c:pt>
                      <c:pt idx="178" formatCode="General">
                        <c:v>1.8698993490137001E-2</c:v>
                      </c:pt>
                      <c:pt idx="179" formatCode="General">
                        <c:v>1.8848467591654001E-2</c:v>
                      </c:pt>
                      <c:pt idx="180" formatCode="General">
                        <c:v>1.8997714295340001E-2</c:v>
                      </c:pt>
                    </c:numCache>
                  </c:numRef>
                </c:yVal>
                <c:smooth val="1"/>
                <c:extLst xmlns:c15="http://schemas.microsoft.com/office/drawing/2012/chart">
                  <c:ext xmlns:c16="http://schemas.microsoft.com/office/drawing/2014/chart" uri="{C3380CC4-5D6E-409C-BE32-E72D297353CC}">
                    <c16:uniqueId val="{0000002F-E7A9-4AC5-BA99-444990893C02}"/>
                  </c:ext>
                </c:extLst>
              </c15:ser>
            </c15:filteredScatterSeries>
            <c15:filteredScatterSeries>
              <c15:ser>
                <c:idx val="41"/>
                <c:order val="41"/>
                <c:tx>
                  <c:strRef>
                    <c:extLst xmlns:c15="http://schemas.microsoft.com/office/drawing/2012/chart">
                      <c:ext xmlns:c15="http://schemas.microsoft.com/office/drawing/2012/chart" uri="{02D57815-91ED-43cb-92C2-25804820EDAC}">
                        <c15:formulaRef>
                          <c15:sqref>Sheet1!$AQ$1</c15:sqref>
                        </c15:formulaRef>
                      </c:ext>
                    </c:extLst>
                    <c:strCache>
                      <c:ptCount val="1"/>
                      <c:pt idx="0">
                        <c:v>/M0/D (vss=0.2) X</c:v>
                      </c:pt>
                    </c:strCache>
                  </c:strRef>
                </c:tx>
                <c:spPr>
                  <a:ln w="19050" cap="rnd">
                    <a:solidFill>
                      <a:schemeClr val="accent6">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Sheet1!$AQ$2:$AQ$182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0-E7A9-4AC5-BA99-444990893C02}"/>
                  </c:ext>
                </c:extLst>
              </c15:ser>
            </c15:filteredScatterSeries>
            <c15:filteredScatterSeries>
              <c15:ser>
                <c:idx val="43"/>
                <c:order val="43"/>
                <c:tx>
                  <c:strRef>
                    <c:extLst xmlns:c15="http://schemas.microsoft.com/office/drawing/2012/chart">
                      <c:ext xmlns:c15="http://schemas.microsoft.com/office/drawing/2012/chart" uri="{02D57815-91ED-43cb-92C2-25804820EDAC}">
                        <c15:formulaRef>
                          <c15:sqref>Sheet1!$AS$1</c15:sqref>
                        </c15:formulaRef>
                      </c:ext>
                    </c:extLst>
                    <c:strCache>
                      <c:ptCount val="1"/>
                      <c:pt idx="0">
                        <c:v>/M0/D (vss=0.3) X</c:v>
                      </c:pt>
                    </c:strCache>
                  </c:strRef>
                </c:tx>
                <c:spPr>
                  <a:ln w="19050" cap="rnd">
                    <a:solidFill>
                      <a:schemeClr val="accent2">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Sheet1!$AS$2:$AS$182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1-E7A9-4AC5-BA99-444990893C02}"/>
                  </c:ext>
                </c:extLst>
              </c15:ser>
            </c15:filteredScatterSeries>
            <c15:filteredScatterSeries>
              <c15:ser>
                <c:idx val="44"/>
                <c:order val="44"/>
                <c:tx>
                  <c:strRef>
                    <c:extLst xmlns:c15="http://schemas.microsoft.com/office/drawing/2012/chart">
                      <c:ext xmlns:c15="http://schemas.microsoft.com/office/drawing/2012/chart" uri="{02D57815-91ED-43cb-92C2-25804820EDAC}">
                        <c15:formulaRef>
                          <c15:sqref>Sheet1!$AT$1</c15:sqref>
                        </c15:formulaRef>
                      </c:ext>
                    </c:extLst>
                    <c:strCache>
                      <c:ptCount val="1"/>
                      <c:pt idx="0">
                        <c:v>vss=0.3</c:v>
                      </c:pt>
                    </c:strCache>
                  </c:strRef>
                </c:tx>
                <c:spPr>
                  <a:ln w="19050" cap="rnd">
                    <a:solidFill>
                      <a:schemeClr val="accent3">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Sheet1!$AT$2:$AT$182</c15:sqref>
                        </c15:formulaRef>
                      </c:ext>
                    </c:extLst>
                    <c:numCache>
                      <c:formatCode>0.00E+00</c:formatCode>
                      <c:ptCount val="181"/>
                      <c:pt idx="0">
                        <c:v>2.44818328230702E-11</c:v>
                      </c:pt>
                      <c:pt idx="1">
                        <c:v>3.3759697965164802E-11</c:v>
                      </c:pt>
                      <c:pt idx="2">
                        <c:v>4.6781497860625499E-11</c:v>
                      </c:pt>
                      <c:pt idx="3">
                        <c:v>6.5056974962808794E-11</c:v>
                      </c:pt>
                      <c:pt idx="4">
                        <c:v>9.0703972050806195E-11</c:v>
                      </c:pt>
                      <c:pt idx="5">
                        <c:v>1.26692899969149E-10</c:v>
                      </c:pt>
                      <c:pt idx="6">
                        <c:v>1.7718917846719801E-10</c:v>
                      </c:pt>
                      <c:pt idx="7">
                        <c:v>2.48032711031477E-10</c:v>
                      </c:pt>
                      <c:pt idx="8">
                        <c:v>3.4740889417869302E-10</c:v>
                      </c:pt>
                      <c:pt idx="9">
                        <c:v>4.8678711622484201E-10</c:v>
                      </c:pt>
                      <c:pt idx="10">
                        <c:v>6.8223245577944496E-10</c:v>
                      </c:pt>
                      <c:pt idx="11">
                        <c:v>9.5623746270736903E-10</c:v>
                      </c:pt>
                      <c:pt idx="12">
                        <c:v>1.3402777186395301E-9</c:v>
                      </c:pt>
                      <c:pt idx="13">
                        <c:v>1.8783730161426002E-9</c:v>
                      </c:pt>
                      <c:pt idx="14">
                        <c:v>2.6320430510730498E-9</c:v>
                      </c:pt>
                      <c:pt idx="15">
                        <c:v>3.6871925023580801E-9</c:v>
                      </c:pt>
                      <c:pt idx="16">
                        <c:v>5.16365831025085E-9</c:v>
                      </c:pt>
                      <c:pt idx="17">
                        <c:v>7.2284185332898503E-9</c:v>
                      </c:pt>
                      <c:pt idx="18">
                        <c:v>1.01138182262466E-8</c:v>
                      </c:pt>
                      <c:pt idx="19">
                        <c:v>1.4142638658502099E-8</c:v>
                      </c:pt>
                      <c:pt idx="20">
                        <c:v>1.97624513570608E-8</c:v>
                      </c:pt>
                      <c:pt idx="21">
                        <c:v>2.75924901310482E-8</c:v>
                      </c:pt>
                      <c:pt idx="22">
                        <c:v>3.84872741489513E-8</c:v>
                      </c:pt>
                      <c:pt idx="23">
                        <c:v>5.3622448489217702E-8</c:v>
                      </c:pt>
                      <c:pt idx="24">
                        <c:v>7.4609783969674303E-8</c:v>
                      </c:pt>
                      <c:pt idx="25">
                        <c:v>1.0364997233287899E-7</c:v>
                      </c:pt>
                      <c:pt idx="26">
                        <c:v>1.43733690392386E-7</c:v>
                      </c:pt>
                      <c:pt idx="27">
                        <c:v>1.9890323432708899E-7</c:v>
                      </c:pt>
                      <c:pt idx="28">
                        <c:v>2.7458858727995602E-7</c:v>
                      </c:pt>
                      <c:pt idx="29">
                        <c:v>3.7803270686232398E-7</c:v>
                      </c:pt>
                      <c:pt idx="30">
                        <c:v>5.1882062629370601E-7</c:v>
                      </c:pt>
                      <c:pt idx="31">
                        <c:v>7.0952513428099096E-7</c:v>
                      </c:pt>
                      <c:pt idx="32">
                        <c:v>9.664779124116109E-7</c:v>
                      </c:pt>
                      <c:pt idx="33">
                        <c:v>1.31066896786262E-6</c:v>
                      </c:pt>
                      <c:pt idx="34">
                        <c:v>1.7687695240503001E-6</c:v>
                      </c:pt>
                      <c:pt idx="35">
                        <c:v>2.37426563055219E-6</c:v>
                      </c:pt>
                      <c:pt idx="36">
                        <c:v>3.1686840066467999E-6</c:v>
                      </c:pt>
                      <c:pt idx="37">
                        <c:v>4.2028910821104299E-6</c:v>
                      </c:pt>
                      <c:pt idx="38">
                        <c:v>5.5384536846722999E-6</c:v>
                      </c:pt>
                      <c:pt idx="39">
                        <c:v>7.2490666186648197E-6</c:v>
                      </c:pt>
                      <c:pt idx="40">
                        <c:v>9.4220767085347206E-6</c:v>
                      </c:pt>
                      <c:pt idx="41">
                        <c:v>1.21601590116999E-5</c:v>
                      </c:pt>
                      <c:pt idx="42">
                        <c:v>1.5583219510918499E-5</c:v>
                      </c:pt>
                      <c:pt idx="43">
                        <c:v>1.9830598643988702E-5</c:v>
                      </c:pt>
                      <c:pt idx="44">
                        <c:v>2.50636216976655E-5</c:v>
                      </c:pt>
                      <c:pt idx="45">
                        <c:v>3.1468479644352797E-5</c:v>
                      </c:pt>
                      <c:pt idx="46">
                        <c:v>3.9259327587702798E-5</c:v>
                      </c:pt>
                      <c:pt idx="47">
                        <c:v>4.8681364150385102E-5</c:v>
                      </c:pt>
                      <c:pt idx="48">
                        <c:v>6.0013516635072E-5</c:v>
                      </c:pt>
                      <c:pt idx="49">
                        <c:v>7.3570222588357904E-5</c:v>
                      </c:pt>
                      <c:pt idx="50">
                        <c:v>8.9701694031090099E-5</c:v>
                      </c:pt>
                      <c:pt idx="51" formatCode="General">
                        <c:v>1.08792007694E-4</c:v>
                      </c:pt>
                      <c:pt idx="52" formatCode="General">
                        <c:v>1.31254417366E-4</c:v>
                      </c:pt>
                      <c:pt idx="53" formatCode="General">
                        <c:v>1.57523461743E-4</c:v>
                      </c:pt>
                      <c:pt idx="54" formatCode="General">
                        <c:v>1.88043753964E-4</c:v>
                      </c:pt>
                      <c:pt idx="55" formatCode="General">
                        <c:v>2.2325576745800001E-4</c:v>
                      </c:pt>
                      <c:pt idx="56" formatCode="General">
                        <c:v>2.6357941836499998E-4</c:v>
                      </c:pt>
                      <c:pt idx="57" formatCode="General">
                        <c:v>3.0939669554899999E-4</c:v>
                      </c:pt>
                      <c:pt idx="58" formatCode="General">
                        <c:v>3.6103489860599998E-4</c:v>
                      </c:pt>
                      <c:pt idx="59" formatCode="General">
                        <c:v>4.1875212306000001E-4</c:v>
                      </c:pt>
                      <c:pt idx="60" formatCode="General">
                        <c:v>4.82726439029E-4</c:v>
                      </c:pt>
                      <c:pt idx="61" formatCode="General">
                        <c:v>5.5304977084000002E-4</c:v>
                      </c:pt>
                      <c:pt idx="62" formatCode="General">
                        <c:v>6.2972688879499999E-4</c:v>
                      </c:pt>
                      <c:pt idx="63" formatCode="General">
                        <c:v>7.1267929535599999E-4</c:v>
                      </c:pt>
                      <c:pt idx="64" formatCode="General">
                        <c:v>8.0175324995199995E-4</c:v>
                      </c:pt>
                      <c:pt idx="65" formatCode="General">
                        <c:v>8.9673081742600003E-4</c:v>
                      </c:pt>
                      <c:pt idx="66" formatCode="General">
                        <c:v>9.9734267941199999E-4</c:v>
                      </c:pt>
                      <c:pt idx="67" formatCode="General">
                        <c:v>1.103281498326E-3</c:v>
                      </c:pt>
                      <c:pt idx="68" formatCode="General">
                        <c:v>1.214214817202E-3</c:v>
                      </c:pt>
                      <c:pt idx="69" formatCode="General">
                        <c:v>1.3297967488660001E-3</c:v>
                      </c:pt>
                      <c:pt idx="70" formatCode="General">
                        <c:v>1.449677993582E-3</c:v>
                      </c:pt>
                      <c:pt idx="71" formatCode="General">
                        <c:v>1.5735139806529999E-3</c:v>
                      </c:pt>
                      <c:pt idx="72" formatCode="General">
                        <c:v>1.700971131646E-3</c:v>
                      </c:pt>
                      <c:pt idx="73" formatCode="General">
                        <c:v>1.8317313832269999E-3</c:v>
                      </c:pt>
                      <c:pt idx="74" formatCode="General">
                        <c:v>1.965495190479E-3</c:v>
                      </c:pt>
                      <c:pt idx="75" formatCode="General">
                        <c:v>2.1019832678349998E-3</c:v>
                      </c:pt>
                      <c:pt idx="76" formatCode="General">
                        <c:v>2.2409373273539999E-3</c:v>
                      </c:pt>
                      <c:pt idx="77" formatCode="General">
                        <c:v>2.3821200550030001E-3</c:v>
                      </c:pt>
                      <c:pt idx="78" formatCode="General">
                        <c:v>2.525314534855E-3</c:v>
                      </c:pt>
                      <c:pt idx="79" formatCode="General">
                        <c:v>2.6703232958169999E-3</c:v>
                      </c:pt>
                      <c:pt idx="80" formatCode="General">
                        <c:v>2.8169671204860002E-3</c:v>
                      </c:pt>
                      <c:pt idx="81" formatCode="General">
                        <c:v>2.965083723745E-3</c:v>
                      </c:pt>
                      <c:pt idx="82" formatCode="General">
                        <c:v>3.1145263811980001E-3</c:v>
                      </c:pt>
                      <c:pt idx="83" formatCode="General">
                        <c:v>3.2651625647669999E-3</c:v>
                      </c:pt>
                      <c:pt idx="84" formatCode="General">
                        <c:v>3.4168726246779999E-3</c:v>
                      </c:pt>
                      <c:pt idx="85" formatCode="General">
                        <c:v>3.5695485430650002E-3</c:v>
                      </c:pt>
                      <c:pt idx="86" formatCode="General">
                        <c:v>3.723092773869E-3</c:v>
                      </c:pt>
                      <c:pt idx="87" formatCode="General">
                        <c:v>3.8774171760759999E-3</c:v>
                      </c:pt>
                      <c:pt idx="88" formatCode="General">
                        <c:v>4.0324420419009998E-3</c:v>
                      </c:pt>
                      <c:pt idx="89" formatCode="General">
                        <c:v>4.1880952178210001E-3</c:v>
                      </c:pt>
                      <c:pt idx="90" formatCode="General">
                        <c:v>4.344311314005E-3</c:v>
                      </c:pt>
                      <c:pt idx="91" formatCode="General">
                        <c:v>4.5010309962749996E-3</c:v>
                      </c:pt>
                      <c:pt idx="92" formatCode="General">
                        <c:v>4.6582003539680002E-3</c:v>
                      </c:pt>
                      <c:pt idx="93" formatCode="General">
                        <c:v>4.8157703368690002E-3</c:v>
                      </c:pt>
                      <c:pt idx="94" formatCode="General">
                        <c:v>4.9736962544369998E-3</c:v>
                      </c:pt>
                      <c:pt idx="95" formatCode="General">
                        <c:v>5.1319373308540001E-3</c:v>
                      </c:pt>
                      <c:pt idx="96" formatCode="General">
                        <c:v>5.290456309817E-3</c:v>
                      </c:pt>
                      <c:pt idx="97" formatCode="General">
                        <c:v>5.4492191035290004E-3</c:v>
                      </c:pt>
                      <c:pt idx="98" formatCode="General">
                        <c:v>5.6081944807829997E-3</c:v>
                      </c:pt>
                      <c:pt idx="99" formatCode="General">
                        <c:v>5.7673537896130002E-3</c:v>
                      </c:pt>
                      <c:pt idx="100" formatCode="General">
                        <c:v>5.926670710408E-3</c:v>
                      </c:pt>
                      <c:pt idx="101" formatCode="General">
                        <c:v>6.0861210358999999E-3</c:v>
                      </c:pt>
                      <c:pt idx="102" formatCode="General">
                        <c:v>6.2456824748019996E-3</c:v>
                      </c:pt>
                      <c:pt idx="103" formatCode="General">
                        <c:v>6.4053344762960004E-3</c:v>
                      </c:pt>
                      <c:pt idx="104" formatCode="General">
                        <c:v>6.5650580728879998E-3</c:v>
                      </c:pt>
                      <c:pt idx="105" formatCode="General">
                        <c:v>6.724835739467E-3</c:v>
                      </c:pt>
                      <c:pt idx="106" formatCode="General">
                        <c:v>6.8846512666579998E-3</c:v>
                      </c:pt>
                      <c:pt idx="107" formatCode="General">
                        <c:v>7.0444896468199996E-3</c:v>
                      </c:pt>
                      <c:pt idx="108" formatCode="General">
                        <c:v>7.2043369712169996E-3</c:v>
                      </c:pt>
                      <c:pt idx="109" formatCode="General">
                        <c:v>7.3641803371149997E-3</c:v>
                      </c:pt>
                      <c:pt idx="110" formatCode="General">
                        <c:v>7.524007763674E-3</c:v>
                      </c:pt>
                      <c:pt idx="111" formatCode="General">
                        <c:v>7.6838081156679998E-3</c:v>
                      </c:pt>
                      <c:pt idx="112" formatCode="General">
                        <c:v>7.843571034184E-3</c:v>
                      </c:pt>
                      <c:pt idx="113" formatCode="General">
                        <c:v>8.0032868735470004E-3</c:v>
                      </c:pt>
                      <c:pt idx="114" formatCode="General">
                        <c:v>8.162946643822E-3</c:v>
                      </c:pt>
                      <c:pt idx="115" formatCode="General">
                        <c:v>8.3225419583059998E-3</c:v>
                      </c:pt>
                      <c:pt idx="116" formatCode="General">
                        <c:v>8.4820649855130003E-3</c:v>
                      </c:pt>
                      <c:pt idx="117" formatCode="General">
                        <c:v>8.6415084051909997E-3</c:v>
                      </c:pt>
                      <c:pt idx="118" formatCode="General">
                        <c:v>8.8008653679840006E-3</c:v>
                      </c:pt>
                      <c:pt idx="119" formatCode="General">
                        <c:v>8.9601294583869992E-3</c:v>
                      </c:pt>
                      <c:pt idx="120" formatCode="General">
                        <c:v>9.119294660676E-3</c:v>
                      </c:pt>
                      <c:pt idx="121" formatCode="General">
                        <c:v>9.2783553275369995E-3</c:v>
                      </c:pt>
                      <c:pt idx="122" formatCode="General">
                        <c:v>9.4373061511600007E-3</c:v>
                      </c:pt>
                      <c:pt idx="123" formatCode="General">
                        <c:v>9.596142136553E-3</c:v>
                      </c:pt>
                      <c:pt idx="124" formatCode="General">
                        <c:v>9.7548585769010009E-3</c:v>
                      </c:pt>
                      <c:pt idx="125" formatCode="General">
                        <c:v>9.9134510307789993E-3</c:v>
                      </c:pt>
                      <c:pt idx="126" formatCode="General">
                        <c:v>1.0071915301065E-2</c:v>
                      </c:pt>
                      <c:pt idx="127" formatCode="General">
                        <c:v>1.0230247415412E-2</c:v>
                      </c:pt>
                      <c:pt idx="128" formatCode="General">
                        <c:v>1.0388443608139E-2</c:v>
                      </c:pt>
                      <c:pt idx="129" formatCode="General">
                        <c:v>1.0546500303437E-2</c:v>
                      </c:pt>
                      <c:pt idx="130" formatCode="General">
                        <c:v>1.0704414099774E-2</c:v>
                      </c:pt>
                      <c:pt idx="131" formatCode="General">
                        <c:v>1.0862181755404E-2</c:v>
                      </c:pt>
                      <c:pt idx="132" formatCode="General">
                        <c:v>1.1019800174905E-2</c:v>
                      </c:pt>
                      <c:pt idx="133" formatCode="General">
                        <c:v>1.117726639664E-2</c:v>
                      </c:pt>
                      <c:pt idx="134" formatCode="General">
                        <c:v>1.1334577581095E-2</c:v>
                      </c:pt>
                      <c:pt idx="135" formatCode="General">
                        <c:v>1.1491731000013E-2</c:v>
                      </c:pt>
                      <c:pt idx="136" formatCode="General">
                        <c:v>1.1648724026265E-2</c:v>
                      </c:pt>
                      <c:pt idx="137" formatCode="General">
                        <c:v>1.1805554124402999E-2</c:v>
                      </c:pt>
                      <c:pt idx="138" formatCode="General">
                        <c:v>1.1962218841849E-2</c:v>
                      </c:pt>
                      <c:pt idx="139" formatCode="General">
                        <c:v>1.2118715800659E-2</c:v>
                      </c:pt>
                      <c:pt idx="140" formatCode="General">
                        <c:v>1.2275042689837E-2</c:v>
                      </c:pt>
                      <c:pt idx="141" formatCode="General">
                        <c:v>1.2431197258146001E-2</c:v>
                      </c:pt>
                      <c:pt idx="142" formatCode="General">
                        <c:v>1.2587177307377E-2</c:v>
                      </c:pt>
                      <c:pt idx="143" formatCode="General">
                        <c:v>1.2742980686064999E-2</c:v>
                      </c:pt>
                      <c:pt idx="144" formatCode="General">
                        <c:v>1.2898605283580999E-2</c:v>
                      </c:pt>
                      <c:pt idx="145" formatCode="General">
                        <c:v>1.3054049024616E-2</c:v>
                      </c:pt>
                      <c:pt idx="146" formatCode="General">
                        <c:v>1.3209309863992E-2</c:v>
                      </c:pt>
                      <c:pt idx="147" formatCode="General">
                        <c:v>1.3364385781801E-2</c:v>
                      </c:pt>
                      <c:pt idx="148" formatCode="General">
                        <c:v>1.3519274778834999E-2</c:v>
                      </c:pt>
                      <c:pt idx="149" formatCode="General">
                        <c:v>1.3673974872291999E-2</c:v>
                      </c:pt>
                      <c:pt idx="150" formatCode="General">
                        <c:v>1.3828484091731E-2</c:v>
                      </c:pt>
                      <c:pt idx="151" formatCode="General">
                        <c:v>1.3982800475277E-2</c:v>
                      </c:pt>
                      <c:pt idx="152" formatCode="General">
                        <c:v>1.4136922066027E-2</c:v>
                      </c:pt>
                      <c:pt idx="153" formatCode="General">
                        <c:v>1.429084690867E-2</c:v>
                      </c:pt>
                      <c:pt idx="154" formatCode="General">
                        <c:v>1.4444573046296001E-2</c:v>
                      </c:pt>
                      <c:pt idx="155" formatCode="General">
                        <c:v>1.4598098517374E-2</c:v>
                      </c:pt>
                      <c:pt idx="156" formatCode="General">
                        <c:v>1.4751421352896E-2</c:v>
                      </c:pt>
                      <c:pt idx="157" formatCode="General">
                        <c:v>1.490453957367E-2</c:v>
                      </c:pt>
                      <c:pt idx="158" formatCode="General">
                        <c:v>1.5057451187749E-2</c:v>
                      </c:pt>
                      <c:pt idx="159" formatCode="General">
                        <c:v>1.5210154187996001E-2</c:v>
                      </c:pt>
                      <c:pt idx="160" formatCode="General">
                        <c:v>1.5362646549761E-2</c:v>
                      </c:pt>
                      <c:pt idx="161" formatCode="General">
                        <c:v>1.5514926228669E-2</c:v>
                      </c:pt>
                      <c:pt idx="162" formatCode="General">
                        <c:v>1.5666991158512E-2</c:v>
                      </c:pt>
                      <c:pt idx="163" formatCode="General">
                        <c:v>1.5818839249236001E-2</c:v>
                      </c:pt>
                      <c:pt idx="164" formatCode="General">
                        <c:v>1.5970468385007999E-2</c:v>
                      </c:pt>
                      <c:pt idx="165" formatCode="General">
                        <c:v>1.612187642237E-2</c:v>
                      </c:pt>
                      <c:pt idx="166" formatCode="General">
                        <c:v>1.6273061188458001E-2</c:v>
                      </c:pt>
                      <c:pt idx="167" formatCode="General">
                        <c:v>1.64240204793E-2</c:v>
                      </c:pt>
                      <c:pt idx="168" formatCode="General">
                        <c:v>1.6574752058159999E-2</c:v>
                      </c:pt>
                      <c:pt idx="169" formatCode="General">
                        <c:v>1.6725253653951E-2</c:v>
                      </c:pt>
                      <c:pt idx="170" formatCode="General">
                        <c:v>1.6875522959695001E-2</c:v>
                      </c:pt>
                      <c:pt idx="171" formatCode="General">
                        <c:v>1.7025557631024001E-2</c:v>
                      </c:pt>
                      <c:pt idx="172" formatCode="General">
                        <c:v>1.7175355284734999E-2</c:v>
                      </c:pt>
                      <c:pt idx="173" formatCode="General">
                        <c:v>1.732491349737E-2</c:v>
                      </c:pt>
                      <c:pt idx="174" formatCode="General">
                        <c:v>1.7474229803841002E-2</c:v>
                      </c:pt>
                      <c:pt idx="175" formatCode="General">
                        <c:v>1.7623301696079001E-2</c:v>
                      </c:pt>
                      <c:pt idx="176" formatCode="General">
                        <c:v>1.7772126621712001E-2</c:v>
                      </c:pt>
                      <c:pt idx="177" formatCode="General">
                        <c:v>1.7920701982770001E-2</c:v>
                      </c:pt>
                      <c:pt idx="178" formatCode="General">
                        <c:v>1.8069025134405999E-2</c:v>
                      </c:pt>
                      <c:pt idx="179" formatCode="General">
                        <c:v>1.8217093383637001E-2</c:v>
                      </c:pt>
                      <c:pt idx="180" formatCode="General">
                        <c:v>1.8364903988104E-2</c:v>
                      </c:pt>
                    </c:numCache>
                  </c:numRef>
                </c:yVal>
                <c:smooth val="1"/>
                <c:extLst xmlns:c15="http://schemas.microsoft.com/office/drawing/2012/chart">
                  <c:ext xmlns:c16="http://schemas.microsoft.com/office/drawing/2014/chart" uri="{C3380CC4-5D6E-409C-BE32-E72D297353CC}">
                    <c16:uniqueId val="{00000032-E7A9-4AC5-BA99-444990893C02}"/>
                  </c:ext>
                </c:extLst>
              </c15:ser>
            </c15:filteredScatterSeries>
            <c15:filteredScatterSeries>
              <c15:ser>
                <c:idx val="45"/>
                <c:order val="45"/>
                <c:tx>
                  <c:strRef>
                    <c:extLst xmlns:c15="http://schemas.microsoft.com/office/drawing/2012/chart">
                      <c:ext xmlns:c15="http://schemas.microsoft.com/office/drawing/2012/chart" uri="{02D57815-91ED-43cb-92C2-25804820EDAC}">
                        <c15:formulaRef>
                          <c15:sqref>Sheet1!$AU$1</c15:sqref>
                        </c15:formulaRef>
                      </c:ext>
                    </c:extLst>
                    <c:strCache>
                      <c:ptCount val="1"/>
                      <c:pt idx="0">
                        <c:v>/M0/D (vss=0.4) X</c:v>
                      </c:pt>
                    </c:strCache>
                  </c:strRef>
                </c:tx>
                <c:spPr>
                  <a:ln w="19050" cap="rnd">
                    <a:solidFill>
                      <a:schemeClr val="accent4">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Sheet1!$AU$2:$AU$182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3-E7A9-4AC5-BA99-444990893C02}"/>
                  </c:ext>
                </c:extLst>
              </c15:ser>
            </c15:filteredScatterSeries>
            <c15:filteredScatterSeries>
              <c15:ser>
                <c:idx val="47"/>
                <c:order val="47"/>
                <c:tx>
                  <c:strRef>
                    <c:extLst xmlns:c15="http://schemas.microsoft.com/office/drawing/2012/chart">
                      <c:ext xmlns:c15="http://schemas.microsoft.com/office/drawing/2012/chart" uri="{02D57815-91ED-43cb-92C2-25804820EDAC}">
                        <c15:formulaRef>
                          <c15:sqref>Sheet1!$AW$1</c15:sqref>
                        </c15:formulaRef>
                      </c:ext>
                    </c:extLst>
                    <c:strCache>
                      <c:ptCount val="1"/>
                      <c:pt idx="0">
                        <c:v>/M0/D (vss=0.5) X</c:v>
                      </c:pt>
                    </c:strCache>
                  </c:strRef>
                </c:tx>
                <c:spPr>
                  <a:ln w="19050" cap="rnd">
                    <a:solidFill>
                      <a:schemeClr val="accent6">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Sheet1!$AW$2:$AW$182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4-E7A9-4AC5-BA99-444990893C02}"/>
                  </c:ext>
                </c:extLst>
              </c15:ser>
            </c15:filteredScatterSeries>
            <c15:filteredScatterSeries>
              <c15:ser>
                <c:idx val="48"/>
                <c:order val="48"/>
                <c:tx>
                  <c:strRef>
                    <c:extLst xmlns:c15="http://schemas.microsoft.com/office/drawing/2012/chart">
                      <c:ext xmlns:c15="http://schemas.microsoft.com/office/drawing/2012/chart" uri="{02D57815-91ED-43cb-92C2-25804820EDAC}">
                        <c15:formulaRef>
                          <c15:sqref>Sheet1!$AX$1</c15:sqref>
                        </c15:formulaRef>
                      </c:ext>
                    </c:extLst>
                    <c:strCache>
                      <c:ptCount val="1"/>
                      <c:pt idx="0">
                        <c:v>vss=0.5</c:v>
                      </c:pt>
                    </c:strCache>
                  </c:strRef>
                </c:tx>
                <c:spPr>
                  <a:ln w="19050" cap="rnd">
                    <a:solidFill>
                      <a:schemeClr val="accent1">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Sheet1!$AX$2:$AX$182</c15:sqref>
                        </c15:formulaRef>
                      </c:ext>
                    </c:extLst>
                    <c:numCache>
                      <c:formatCode>0.00E+00</c:formatCode>
                      <c:ptCount val="181"/>
                      <c:pt idx="0">
                        <c:v>1.11062731964468E-11</c:v>
                      </c:pt>
                      <c:pt idx="1">
                        <c:v>1.5081555961671799E-11</c:v>
                      </c:pt>
                      <c:pt idx="2">
                        <c:v>2.0667889688875101E-11</c:v>
                      </c:pt>
                      <c:pt idx="3">
                        <c:v>2.85178602865002E-11</c:v>
                      </c:pt>
                      <c:pt idx="4">
                        <c:v>3.95481827802309E-11</c:v>
                      </c:pt>
                      <c:pt idx="5">
                        <c:v>5.5046464009724601E-11</c:v>
                      </c:pt>
                      <c:pt idx="6">
                        <c:v>7.6821025466057406E-11</c:v>
                      </c:pt>
                      <c:pt idx="7">
                        <c:v>1.0741109111869E-10</c:v>
                      </c:pt>
                      <c:pt idx="8">
                        <c:v>1.5038155812008001E-10</c:v>
                      </c:pt>
                      <c:pt idx="9">
                        <c:v>2.10736215580665E-10</c:v>
                      </c:pt>
                      <c:pt idx="10">
                        <c:v>2.9549672156504002E-10</c:v>
                      </c:pt>
                      <c:pt idx="11">
                        <c:v>4.1451335600409501E-10</c:v>
                      </c:pt>
                      <c:pt idx="12">
                        <c:v>5.8159954770411999E-10</c:v>
                      </c:pt>
                      <c:pt idx="13">
                        <c:v>8.16118172655586E-10</c:v>
                      </c:pt>
                      <c:pt idx="14">
                        <c:v>1.1451973668465999E-9</c:v>
                      </c:pt>
                      <c:pt idx="15">
                        <c:v>1.60682211723288E-9</c:v>
                      </c:pt>
                      <c:pt idx="16">
                        <c:v>2.2541419105028698E-9</c:v>
                      </c:pt>
                      <c:pt idx="17">
                        <c:v>3.16146312046004E-9</c:v>
                      </c:pt>
                      <c:pt idx="18">
                        <c:v>4.4325692030553701E-9</c:v>
                      </c:pt>
                      <c:pt idx="19">
                        <c:v>6.21224702960891E-9</c:v>
                      </c:pt>
                      <c:pt idx="20">
                        <c:v>8.7022125076337197E-9</c:v>
                      </c:pt>
                      <c:pt idx="21">
                        <c:v>1.21830457867583E-8</c:v>
                      </c:pt>
                      <c:pt idx="22">
                        <c:v>1.7044292467357E-8</c:v>
                      </c:pt>
                      <c:pt idx="23">
                        <c:v>2.38255916652811E-8</c:v>
                      </c:pt>
                      <c:pt idx="24">
                        <c:v>3.32725837965483E-8</c:v>
                      </c:pt>
                      <c:pt idx="25">
                        <c:v>4.64124544126346E-8</c:v>
                      </c:pt>
                      <c:pt idx="26">
                        <c:v>6.46552949730584E-8</c:v>
                      </c:pt>
                      <c:pt idx="27">
                        <c:v>8.9928988989588904E-8</c:v>
                      </c:pt>
                      <c:pt idx="28">
                        <c:v>1.2485699811093901E-7</c:v>
                      </c:pt>
                      <c:pt idx="29">
                        <c:v>1.7299009405862901E-7</c:v>
                      </c:pt>
                      <c:pt idx="30">
                        <c:v>2.3910453374379201E-7</c:v>
                      </c:pt>
                      <c:pt idx="31">
                        <c:v>3.29580075470674E-7</c:v>
                      </c:pt>
                      <c:pt idx="32">
                        <c:v>4.5287115720279702E-7</c:v>
                      </c:pt>
                      <c:pt idx="33">
                        <c:v>6.2008303680825099E-7</c:v>
                      </c:pt>
                      <c:pt idx="34">
                        <c:v>8.4566134715167605E-7</c:v>
                      </c:pt>
                      <c:pt idx="35">
                        <c:v>1.1481982547824599E-6</c:v>
                      </c:pt>
                      <c:pt idx="36">
                        <c:v>1.5513516968071599E-6</c:v>
                      </c:pt>
                      <c:pt idx="37">
                        <c:v>2.0848672824269701E-6</c:v>
                      </c:pt>
                      <c:pt idx="38">
                        <c:v>2.7856875548328699E-6</c:v>
                      </c:pt>
                      <c:pt idx="39">
                        <c:v>3.6991332104176201E-6</c:v>
                      </c:pt>
                      <c:pt idx="40">
                        <c:v>4.8801482065534596E-6</c:v>
                      </c:pt>
                      <c:pt idx="41">
                        <c:v>6.3946167007419396E-6</c:v>
                      </c:pt>
                      <c:pt idx="42">
                        <c:v>8.3207829390338805E-6</c:v>
                      </c:pt>
                      <c:pt idx="43">
                        <c:v>1.0750830424849299E-5</c:v>
                      </c:pt>
                      <c:pt idx="44">
                        <c:v>1.3792695506203E-5</c:v>
                      </c:pt>
                      <c:pt idx="45">
                        <c:v>1.7572192827468901E-5</c:v>
                      </c:pt>
                      <c:pt idx="46">
                        <c:v>2.22355067528688E-5</c:v>
                      </c:pt>
                      <c:pt idx="47">
                        <c:v>2.79520482011057E-5</c:v>
                      </c:pt>
                      <c:pt idx="48">
                        <c:v>3.4917589660107198E-5</c:v>
                      </c:pt>
                      <c:pt idx="49">
                        <c:v>4.3357477185650598E-5</c:v>
                      </c:pt>
                      <c:pt idx="50">
                        <c:v>5.3529586887776897E-5</c:v>
                      </c:pt>
                      <c:pt idx="51">
                        <c:v>6.5726560269143905E-5</c:v>
                      </c:pt>
                      <c:pt idx="52">
                        <c:v>8.0276739748402401E-5</c:v>
                      </c:pt>
                      <c:pt idx="53">
                        <c:v>9.7543161668783799E-5</c:v>
                      </c:pt>
                      <c:pt idx="54" formatCode="General">
                        <c:v>1.1791998282399999E-4</c:v>
                      </c:pt>
                      <c:pt idx="55" formatCode="General">
                        <c:v>1.4182585002799999E-4</c:v>
                      </c:pt>
                      <c:pt idx="56" formatCode="General">
                        <c:v>1.6969398915699999E-4</c:v>
                      </c:pt>
                      <c:pt idx="57" formatCode="General">
                        <c:v>2.0195918190200001E-4</c:v>
                      </c:pt>
                      <c:pt idx="58" formatCode="General">
                        <c:v>2.3904226925E-4</c:v>
                      </c:pt>
                      <c:pt idx="59" formatCode="General">
                        <c:v>2.8133328733500002E-4</c:v>
                      </c:pt>
                      <c:pt idx="60" formatCode="General">
                        <c:v>3.2917469904299997E-4</c:v>
                      </c:pt>
                      <c:pt idx="61" formatCode="General">
                        <c:v>3.8284633590799998E-4</c:v>
                      </c:pt>
                      <c:pt idx="62" formatCode="General">
                        <c:v>4.42553552156E-4</c:v>
                      </c:pt>
                      <c:pt idx="63" formatCode="General">
                        <c:v>5.0841972280100001E-4</c:v>
                      </c:pt>
                      <c:pt idx="64" formatCode="General">
                        <c:v>5.8048366329100005E-4</c:v>
                      </c:pt>
                      <c:pt idx="65" formatCode="General">
                        <c:v>6.5870192739899997E-4</c:v>
                      </c:pt>
                      <c:pt idx="66" formatCode="General">
                        <c:v>7.42955379097E-4</c:v>
                      </c:pt>
                      <c:pt idx="67" formatCode="General">
                        <c:v>8.3305903151000005E-4</c:v>
                      </c:pt>
                      <c:pt idx="68" formatCode="General">
                        <c:v>9.2877394932699997E-4</c:v>
                      </c:pt>
                      <c:pt idx="69" formatCode="General">
                        <c:v>1.02982001435E-3</c:v>
                      </c:pt>
                      <c:pt idx="70" formatCode="General">
                        <c:v>1.1358885117250001E-3</c:v>
                      </c:pt>
                      <c:pt idx="71" formatCode="General">
                        <c:v>1.246653742727E-3</c:v>
                      </c:pt>
                      <c:pt idx="72" formatCode="General">
                        <c:v>1.3617831466459999E-3</c:v>
                      </c:pt>
                      <c:pt idx="73" formatCode="General">
                        <c:v>1.4809456713810001E-3</c:v>
                      </c:pt>
                      <c:pt idx="74" formatCode="General">
                        <c:v>1.603818341352E-3</c:v>
                      </c:pt>
                      <c:pt idx="75" formatCode="General">
                        <c:v>1.730091121319E-3</c:v>
                      </c:pt>
                      <c:pt idx="76" formatCode="General">
                        <c:v>1.8594702677629999E-3</c:v>
                      </c:pt>
                      <c:pt idx="77" formatCode="General">
                        <c:v>1.9916804049990001E-3</c:v>
                      </c:pt>
                      <c:pt idx="78" formatCode="General">
                        <c:v>2.1264655733270002E-3</c:v>
                      </c:pt>
                      <c:pt idx="79" formatCode="General">
                        <c:v>2.2635894833580002E-3</c:v>
                      </c:pt>
                      <c:pt idx="80" formatCode="General">
                        <c:v>2.4028351839989999E-3</c:v>
                      </c:pt>
                      <c:pt idx="81" formatCode="General">
                        <c:v>2.5440043190699999E-3</c:v>
                      </c:pt>
                      <c:pt idx="82" formatCode="General">
                        <c:v>2.6869161142300002E-3</c:v>
                      </c:pt>
                      <c:pt idx="83" formatCode="General">
                        <c:v>2.8314062048180001E-3</c:v>
                      </c:pt>
                      <c:pt idx="84" formatCode="General">
                        <c:v>2.9773253880669998E-3</c:v>
                      </c:pt>
                      <c:pt idx="85" formatCode="General">
                        <c:v>3.12453836046E-3</c:v>
                      </c:pt>
                      <c:pt idx="86" formatCode="General">
                        <c:v>3.2729224826809999E-3</c:v>
                      </c:pt>
                      <c:pt idx="87" formatCode="General">
                        <c:v>3.4223666003509999E-3</c:v>
                      </c:pt>
                      <c:pt idx="88" formatCode="General">
                        <c:v>3.5727699378410001E-3</c:v>
                      </c:pt>
                      <c:pt idx="89" formatCode="General">
                        <c:v>3.7240410744910002E-3</c:v>
                      </c:pt>
                      <c:pt idx="90" formatCode="General">
                        <c:v>3.8760970067589998E-3</c:v>
                      </c:pt>
                      <c:pt idx="91" formatCode="General">
                        <c:v>4.0288622958520003E-3</c:v>
                      </c:pt>
                      <c:pt idx="92" formatCode="General">
                        <c:v>4.182268297771E-3</c:v>
                      </c:pt>
                      <c:pt idx="93" formatCode="General">
                        <c:v>4.3362524709969997E-3</c:v>
                      </c:pt>
                      <c:pt idx="94" formatCode="General">
                        <c:v>4.4907577561739999E-3</c:v>
                      </c:pt>
                      <c:pt idx="95" formatCode="General">
                        <c:v>4.6457320216859999E-3</c:v>
                      </c:pt>
                      <c:pt idx="96" formatCode="General">
                        <c:v>4.801127569006E-3</c:v>
                      </c:pt>
                      <c:pt idx="97" formatCode="General">
                        <c:v>4.9569006918390003E-3</c:v>
                      </c:pt>
                      <c:pt idx="98" formatCode="General">
                        <c:v>5.1130112834120002E-3</c:v>
                      </c:pt>
                      <c:pt idx="99" formatCode="General">
                        <c:v>5.2694224866839997E-3</c:v>
                      </c:pt>
                      <c:pt idx="100" formatCode="General">
                        <c:v>5.426100382664E-3</c:v>
                      </c:pt>
                      <c:pt idx="101" formatCode="General">
                        <c:v>5.5830137125090001E-3</c:v>
                      </c:pt>
                      <c:pt idx="102" formatCode="General">
                        <c:v>5.7401336294980003E-3</c:v>
                      </c:pt>
                      <c:pt idx="103" formatCode="General">
                        <c:v>5.8974334774049997E-3</c:v>
                      </c:pt>
                      <c:pt idx="104" formatCode="General">
                        <c:v>6.0548885921919999E-3</c:v>
                      </c:pt>
                      <c:pt idx="105" formatCode="General">
                        <c:v>6.2124761242950003E-3</c:v>
                      </c:pt>
                      <c:pt idx="106" formatCode="General">
                        <c:v>6.370174879094E-3</c:v>
                      </c:pt>
                      <c:pt idx="107" formatCode="General">
                        <c:v>6.5279651734660004E-3</c:v>
                      </c:pt>
                      <c:pt idx="108" formatCode="General">
                        <c:v>6.6858287065549998E-3</c:v>
                      </c:pt>
                      <c:pt idx="109" formatCode="General">
                        <c:v>6.843748443144E-3</c:v>
                      </c:pt>
                      <c:pt idx="110" formatCode="General">
                        <c:v>7.0017085081910003E-3</c:v>
                      </c:pt>
                      <c:pt idx="111" formatCode="General">
                        <c:v>7.1596940912959997E-3</c:v>
                      </c:pt>
                      <c:pt idx="112" formatCode="General">
                        <c:v>7.3176913599869997E-3</c:v>
                      </c:pt>
                      <c:pt idx="113" formatCode="General">
                        <c:v>7.4756873808749999E-3</c:v>
                      </c:pt>
                      <c:pt idx="114" formatCode="General">
                        <c:v>7.6336700478389996E-3</c:v>
                      </c:pt>
                      <c:pt idx="115" formatCode="General">
                        <c:v>7.7916280164860002E-3</c:v>
                      </c:pt>
                      <c:pt idx="116" formatCode="General">
                        <c:v>7.9495506442469992E-3</c:v>
                      </c:pt>
                      <c:pt idx="117" formatCode="General">
                        <c:v>8.1074279355330004E-3</c:v>
                      </c:pt>
                      <c:pt idx="118" formatCode="General">
                        <c:v>8.2652504914379997E-3</c:v>
                      </c:pt>
                      <c:pt idx="119" formatCode="General">
                        <c:v>8.4230094635460006E-3</c:v>
                      </c:pt>
                      <c:pt idx="120" formatCode="General">
                        <c:v>8.5806965114539994E-3</c:v>
                      </c:pt>
                      <c:pt idx="121" formatCode="General">
                        <c:v>8.7383037636350001E-3</c:v>
                      </c:pt>
                      <c:pt idx="122" formatCode="General">
                        <c:v>8.8958237813579998E-3</c:v>
                      </c:pt>
                      <c:pt idx="123" formatCode="General">
                        <c:v>9.0532495253619998E-3</c:v>
                      </c:pt>
                      <c:pt idx="124" formatCode="General">
                        <c:v>9.2105743250470006E-3</c:v>
                      </c:pt>
                      <c:pt idx="125" formatCode="General">
                        <c:v>9.3677918499620004E-3</c:v>
                      </c:pt>
                      <c:pt idx="126" formatCode="General">
                        <c:v>9.5248960833749993E-3</c:v>
                      </c:pt>
                      <c:pt idx="127" formatCode="General">
                        <c:v>9.681881297765E-3</c:v>
                      </c:pt>
                      <c:pt idx="128" formatCode="General">
                        <c:v>9.8387420320619999E-3</c:v>
                      </c:pt>
                      <c:pt idx="129" formatCode="General">
                        <c:v>9.9954730704889996E-3</c:v>
                      </c:pt>
                      <c:pt idx="130" formatCode="General">
                        <c:v>1.0152069422878E-2</c:v>
                      </c:pt>
                      <c:pt idx="131" formatCode="General">
                        <c:v>1.0308526306347E-2</c:v>
                      </c:pt>
                      <c:pt idx="132" formatCode="General">
                        <c:v>1.046483912821E-2</c:v>
                      </c:pt>
                      <c:pt idx="133" formatCode="General">
                        <c:v>1.0621003470045E-2</c:v>
                      </c:pt>
                      <c:pt idx="134" formatCode="General">
                        <c:v>1.0777015072808999E-2</c:v>
                      </c:pt>
                      <c:pt idx="135" formatCode="General">
                        <c:v>1.0932869822936999E-2</c:v>
                      </c:pt>
                      <c:pt idx="136" formatCode="General">
                        <c:v>1.1088563739333E-2</c:v>
                      </c:pt>
                      <c:pt idx="137" formatCode="General">
                        <c:v>1.1244092961196E-2</c:v>
                      </c:pt>
                      <c:pt idx="138" formatCode="General">
                        <c:v>1.1399453736611999E-2</c:v>
                      </c:pt>
                      <c:pt idx="139" formatCode="General">
                        <c:v>1.1554642411863001E-2</c:v>
                      </c:pt>
                      <c:pt idx="140" formatCode="General">
                        <c:v>1.1709655421382E-2</c:v>
                      </c:pt>
                      <c:pt idx="141" formatCode="General">
                        <c:v>1.1864489278324E-2</c:v>
                      </c:pt>
                      <c:pt idx="142" formatCode="General">
                        <c:v>1.2019140565704E-2</c:v>
                      </c:pt>
                      <c:pt idx="143" formatCode="General">
                        <c:v>1.2173605928043001E-2</c:v>
                      </c:pt>
                      <c:pt idx="144" formatCode="General">
                        <c:v>1.2327882063515001E-2</c:v>
                      </c:pt>
                      <c:pt idx="145" formatCode="General">
                        <c:v>1.2481965716525999E-2</c:v>
                      </c:pt>
                      <c:pt idx="146" formatCode="General">
                        <c:v>1.2635853670719999E-2</c:v>
                      </c:pt>
                      <c:pt idx="147" formatCode="General">
                        <c:v>1.2789542742360001E-2</c:v>
                      </c:pt>
                      <c:pt idx="148" formatCode="General">
                        <c:v>1.2943029774073E-2</c:v>
                      </c:pt>
                      <c:pt idx="149" formatCode="General">
                        <c:v>1.3096311628918E-2</c:v>
                      </c:pt>
                      <c:pt idx="150" formatCode="General">
                        <c:v>1.3249385184766E-2</c:v>
                      </c:pt>
                      <c:pt idx="151" formatCode="General">
                        <c:v>1.3402247328957E-2</c:v>
                      </c:pt>
                      <c:pt idx="152" formatCode="General">
                        <c:v>1.3554894953223999E-2</c:v>
                      </c:pt>
                      <c:pt idx="153" formatCode="General">
                        <c:v>1.3707324948856001E-2</c:v>
                      </c:pt>
                      <c:pt idx="154" formatCode="General">
                        <c:v>1.3859534202082E-2</c:v>
                      </c:pt>
                      <c:pt idx="155" formatCode="General">
                        <c:v>1.401151958967E-2</c:v>
                      </c:pt>
                      <c:pt idx="156" formatCode="General">
                        <c:v>1.4163277974706E-2</c:v>
                      </c:pt>
                      <c:pt idx="157" formatCode="General">
                        <c:v>1.4314806202561E-2</c:v>
                      </c:pt>
                      <c:pt idx="158" formatCode="General">
                        <c:v>1.4466101097005E-2</c:v>
                      </c:pt>
                      <c:pt idx="159" formatCode="General">
                        <c:v>1.4617159456485E-2</c:v>
                      </c:pt>
                      <c:pt idx="160" formatCode="General">
                        <c:v>1.4767978050527E-2</c:v>
                      </c:pt>
                      <c:pt idx="161" formatCode="General">
                        <c:v>1.491855361627E-2</c:v>
                      </c:pt>
                      <c:pt idx="162" formatCode="General">
                        <c:v>1.5068882855112001E-2</c:v>
                      </c:pt>
                      <c:pt idx="163" formatCode="General">
                        <c:v>1.5218962429462E-2</c:v>
                      </c:pt>
                      <c:pt idx="164" formatCode="General">
                        <c:v>1.5368788959582999E-2</c:v>
                      </c:pt>
                      <c:pt idx="165" formatCode="General">
                        <c:v>1.5518359020522E-2</c:v>
                      </c:pt>
                      <c:pt idx="166" formatCode="General">
                        <c:v>1.5667669139119999E-2</c:v>
                      </c:pt>
                      <c:pt idx="167" formatCode="General">
                        <c:v>1.5816715791091E-2</c:v>
                      </c:pt>
                      <c:pt idx="168" formatCode="General">
                        <c:v>1.5965495398155002E-2</c:v>
                      </c:pt>
                      <c:pt idx="169" formatCode="General">
                        <c:v>1.6114004325238001E-2</c:v>
                      </c:pt>
                      <c:pt idx="170" formatCode="General">
                        <c:v>1.6262238877711999E-2</c:v>
                      </c:pt>
                      <c:pt idx="171" formatCode="General">
                        <c:v>1.6410195298678001E-2</c:v>
                      </c:pt>
                      <c:pt idx="172" formatCode="General">
                        <c:v>1.6557869766288001E-2</c:v>
                      </c:pt>
                      <c:pt idx="173" formatCode="General">
                        <c:v>1.6705258391096E-2</c:v>
                      </c:pt>
                      <c:pt idx="174" formatCode="General">
                        <c:v>1.6852357213427E-2</c:v>
                      </c:pt>
                      <c:pt idx="175" formatCode="General">
                        <c:v>1.6999162200781001E-2</c:v>
                      </c:pt>
                      <c:pt idx="176" formatCode="General">
                        <c:v>1.7145669245235001E-2</c:v>
                      </c:pt>
                      <c:pt idx="177" formatCode="General">
                        <c:v>1.7291874160869001E-2</c:v>
                      </c:pt>
                      <c:pt idx="178" formatCode="General">
                        <c:v>1.7437772681229001E-2</c:v>
                      </c:pt>
                      <c:pt idx="179" formatCode="General">
                        <c:v>1.7583360456626E-2</c:v>
                      </c:pt>
                      <c:pt idx="180" formatCode="General">
                        <c:v>1.7728633051701002E-2</c:v>
                      </c:pt>
                    </c:numCache>
                  </c:numRef>
                </c:yVal>
                <c:smooth val="1"/>
                <c:extLst xmlns:c15="http://schemas.microsoft.com/office/drawing/2012/chart">
                  <c:ext xmlns:c16="http://schemas.microsoft.com/office/drawing/2014/chart" uri="{C3380CC4-5D6E-409C-BE32-E72D297353CC}">
                    <c16:uniqueId val="{00000035-E7A9-4AC5-BA99-444990893C02}"/>
                  </c:ext>
                </c:extLst>
              </c15:ser>
            </c15:filteredScatterSeries>
            <c15:filteredScatterSeries>
              <c15:ser>
                <c:idx val="49"/>
                <c:order val="49"/>
                <c:tx>
                  <c:strRef>
                    <c:extLst xmlns:c15="http://schemas.microsoft.com/office/drawing/2012/chart">
                      <c:ext xmlns:c15="http://schemas.microsoft.com/office/drawing/2012/chart" uri="{02D57815-91ED-43cb-92C2-25804820EDAC}">
                        <c15:formulaRef>
                          <c15:sqref>Sheet1!$AY$1</c15:sqref>
                        </c15:formulaRef>
                      </c:ext>
                    </c:extLst>
                    <c:strCache>
                      <c:ptCount val="1"/>
                      <c:pt idx="0">
                        <c:v>/M0/D (vss=0.6) X</c:v>
                      </c:pt>
                    </c:strCache>
                  </c:strRef>
                </c:tx>
                <c:spPr>
                  <a:ln w="19050" cap="rnd">
                    <a:solidFill>
                      <a:schemeClr val="accent2">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Sheet1!$AY$2:$AY$182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6-E7A9-4AC5-BA99-444990893C02}"/>
                  </c:ext>
                </c:extLst>
              </c15:ser>
            </c15:filteredScatterSeries>
            <c15:filteredScatterSeries>
              <c15:ser>
                <c:idx val="51"/>
                <c:order val="51"/>
                <c:tx>
                  <c:strRef>
                    <c:extLst xmlns:c15="http://schemas.microsoft.com/office/drawing/2012/chart">
                      <c:ext xmlns:c15="http://schemas.microsoft.com/office/drawing/2012/chart" uri="{02D57815-91ED-43cb-92C2-25804820EDAC}">
                        <c15:formulaRef>
                          <c15:sqref>Sheet1!$BA$1</c15:sqref>
                        </c15:formulaRef>
                      </c:ext>
                    </c:extLst>
                    <c:strCache>
                      <c:ptCount val="1"/>
                      <c:pt idx="0">
                        <c:v>/M0/D (vss=0.7) X</c:v>
                      </c:pt>
                    </c:strCache>
                  </c:strRef>
                </c:tx>
                <c:spPr>
                  <a:ln w="19050" cap="rnd">
                    <a:solidFill>
                      <a:schemeClr val="accent4">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Sheet1!$BA$2:$BA$182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7-E7A9-4AC5-BA99-444990893C02}"/>
                  </c:ext>
                </c:extLst>
              </c15:ser>
            </c15:filteredScatterSeries>
            <c15:filteredScatterSeries>
              <c15:ser>
                <c:idx val="52"/>
                <c:order val="52"/>
                <c:tx>
                  <c:strRef>
                    <c:extLst xmlns:c15="http://schemas.microsoft.com/office/drawing/2012/chart">
                      <c:ext xmlns:c15="http://schemas.microsoft.com/office/drawing/2012/chart" uri="{02D57815-91ED-43cb-92C2-25804820EDAC}">
                        <c15:formulaRef>
                          <c15:sqref>Sheet1!$BB$1</c15:sqref>
                        </c15:formulaRef>
                      </c:ext>
                    </c:extLst>
                    <c:strCache>
                      <c:ptCount val="1"/>
                      <c:pt idx="0">
                        <c:v>vss=0.7</c:v>
                      </c:pt>
                    </c:strCache>
                  </c:strRef>
                </c:tx>
                <c:spPr>
                  <a:ln w="19050" cap="rnd">
                    <a:solidFill>
                      <a:schemeClr val="accent5">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Sheet1!$BB$2:$BB$182</c15:sqref>
                        </c15:formulaRef>
                      </c:ext>
                    </c:extLst>
                    <c:numCache>
                      <c:formatCode>0.00E+00</c:formatCode>
                      <c:ptCount val="181"/>
                      <c:pt idx="0">
                        <c:v>5.6277757609677498E-12</c:v>
                      </c:pt>
                      <c:pt idx="1">
                        <c:v>7.4658648439653202E-12</c:v>
                      </c:pt>
                      <c:pt idx="2">
                        <c:v>1.00500066178554E-11</c:v>
                      </c:pt>
                      <c:pt idx="3">
                        <c:v>1.3682905738749799E-11</c:v>
                      </c:pt>
                      <c:pt idx="4">
                        <c:v>1.87900154937304E-11</c:v>
                      </c:pt>
                      <c:pt idx="5">
                        <c:v>2.5969265659008701E-11</c:v>
                      </c:pt>
                      <c:pt idx="6">
                        <c:v>3.6060904465149199E-11</c:v>
                      </c:pt>
                      <c:pt idx="7">
                        <c:v>5.0245569458322601E-11</c:v>
                      </c:pt>
                      <c:pt idx="8">
                        <c:v>7.0181961873541706E-11</c:v>
                      </c:pt>
                      <c:pt idx="9">
                        <c:v>9.8200059193810598E-11</c:v>
                      </c:pt>
                      <c:pt idx="10">
                        <c:v>1.37572173309294E-10</c:v>
                      </c:pt>
                      <c:pt idx="11">
                        <c:v>1.9289305746215201E-10</c:v>
                      </c:pt>
                      <c:pt idx="12">
                        <c:v>2.7061266589063399E-10</c:v>
                      </c:pt>
                      <c:pt idx="13">
                        <c:v>3.7978242865832202E-10</c:v>
                      </c:pt>
                      <c:pt idx="14">
                        <c:v>5.3309987710920697E-10</c:v>
                      </c:pt>
                      <c:pt idx="15">
                        <c:v>7.4836967815686002E-10</c:v>
                      </c:pt>
                      <c:pt idx="16">
                        <c:v>1.0505450506140899E-9</c:v>
                      </c:pt>
                      <c:pt idx="17">
                        <c:v>1.47457678442721E-9</c:v>
                      </c:pt>
                      <c:pt idx="18">
                        <c:v>2.0693838648466402E-9</c:v>
                      </c:pt>
                      <c:pt idx="19">
                        <c:v>2.9033782143119702E-9</c:v>
                      </c:pt>
                      <c:pt idx="20">
                        <c:v>4.07213699163346E-9</c:v>
                      </c:pt>
                      <c:pt idx="21">
                        <c:v>5.7090329245933797E-9</c:v>
                      </c:pt>
                      <c:pt idx="22">
                        <c:v>7.9999234537182597E-9</c:v>
                      </c:pt>
                      <c:pt idx="23">
                        <c:v>1.12033838849447E-8</c:v>
                      </c:pt>
                      <c:pt idx="24">
                        <c:v>1.56784725902272E-8</c:v>
                      </c:pt>
                      <c:pt idx="25">
                        <c:v>2.1922664159181601E-8</c:v>
                      </c:pt>
                      <c:pt idx="26">
                        <c:v>3.0623405524180499E-8</c:v>
                      </c:pt>
                      <c:pt idx="27">
                        <c:v>4.2727761315382597E-8</c:v>
                      </c:pt>
                      <c:pt idx="28">
                        <c:v>5.9535825229888499E-8</c:v>
                      </c:pt>
                      <c:pt idx="29">
                        <c:v>8.2824965012383497E-8</c:v>
                      </c:pt>
                      <c:pt idx="30">
                        <c:v>1.15013477509E-7</c:v>
                      </c:pt>
                      <c:pt idx="31">
                        <c:v>1.5937373127683701E-7</c:v>
                      </c:pt>
                      <c:pt idx="32">
                        <c:v>2.20306158007535E-7</c:v>
                      </c:pt>
                      <c:pt idx="33">
                        <c:v>3.0368621695758703E-7</c:v>
                      </c:pt>
                      <c:pt idx="34">
                        <c:v>4.1729631385094002E-7</c:v>
                      </c:pt>
                      <c:pt idx="35">
                        <c:v>5.7135319787843997E-7</c:v>
                      </c:pt>
                      <c:pt idx="36">
                        <c:v>7.7913827405009799E-7</c:v>
                      </c:pt>
                      <c:pt idx="37">
                        <c:v>1.0577335294716301E-6</c:v>
                      </c:pt>
                      <c:pt idx="38">
                        <c:v>1.42885989051671E-6</c:v>
                      </c:pt>
                      <c:pt idx="39">
                        <c:v>1.9198090622135898E-6</c:v>
                      </c:pt>
                      <c:pt idx="40">
                        <c:v>2.5644563081237901E-6</c:v>
                      </c:pt>
                      <c:pt idx="41">
                        <c:v>3.4043427692022302E-6</c:v>
                      </c:pt>
                      <c:pt idx="42">
                        <c:v>4.4898241021080401E-6</c:v>
                      </c:pt>
                      <c:pt idx="43">
                        <c:v>5.88129834385677E-6</c:v>
                      </c:pt>
                      <c:pt idx="44">
                        <c:v>7.6505482730531292E-6</c:v>
                      </c:pt>
                      <c:pt idx="45">
                        <c:v>9.8822571442285208E-6</c:v>
                      </c:pt>
                      <c:pt idx="46">
                        <c:v>1.26757736374138E-5</c:v>
                      </c:pt>
                      <c:pt idx="47">
                        <c:v>1.6147203019944399E-5</c:v>
                      </c:pt>
                      <c:pt idx="48">
                        <c:v>2.0431878720114699E-5</c:v>
                      </c:pt>
                      <c:pt idx="49">
                        <c:v>2.5687216761637001E-5</c:v>
                      </c:pt>
                      <c:pt idx="50">
                        <c:v>3.2095874105889799E-5</c:v>
                      </c:pt>
                      <c:pt idx="51">
                        <c:v>3.9869024691836202E-5</c:v>
                      </c:pt>
                      <c:pt idx="52">
                        <c:v>4.9249442094649201E-5</c:v>
                      </c:pt>
                      <c:pt idx="53">
                        <c:v>6.0513948522482097E-5</c:v>
                      </c:pt>
                      <c:pt idx="54">
                        <c:v>7.3974676013113103E-5</c:v>
                      </c:pt>
                      <c:pt idx="55">
                        <c:v>8.9978514270319998E-5</c:v>
                      </c:pt>
                      <c:pt idx="56" formatCode="General">
                        <c:v>1.08904123643E-4</c:v>
                      </c:pt>
                      <c:pt idx="57" formatCode="General">
                        <c:v>1.31156004265E-4</c:v>
                      </c:pt>
                      <c:pt idx="58" formatCode="General">
                        <c:v>1.5715535507600001E-4</c:v>
                      </c:pt>
                      <c:pt idx="59" formatCode="General">
                        <c:v>1.8732782576E-4</c:v>
                      </c:pt>
                      <c:pt idx="60" formatCode="General">
                        <c:v>2.2208872064599999E-4</c:v>
                      </c:pt>
                      <c:pt idx="61" formatCode="General">
                        <c:v>2.6182667809999998E-4</c:v>
                      </c:pt>
                      <c:pt idx="62" formatCode="General">
                        <c:v>3.0688721955400003E-4</c:v>
                      </c:pt>
                      <c:pt idx="63" formatCode="General">
                        <c:v>3.5755773959000002E-4</c:v>
                      </c:pt>
                      <c:pt idx="64" formatCode="General">
                        <c:v>4.14055429918E-4</c:v>
                      </c:pt>
                      <c:pt idx="65" formatCode="General">
                        <c:v>4.76519294834E-4</c:v>
                      </c:pt>
                      <c:pt idx="66" formatCode="General">
                        <c:v>5.4500688982000002E-4</c:v>
                      </c:pt>
                      <c:pt idx="67" formatCode="General">
                        <c:v>6.1949581156300003E-4</c:v>
                      </c:pt>
                      <c:pt idx="68" formatCode="General">
                        <c:v>6.9988941186299996E-4</c:v>
                      </c:pt>
                      <c:pt idx="69" formatCode="General">
                        <c:v>7.8602579922199998E-4</c:v>
                      </c:pt>
                      <c:pt idx="70" formatCode="General">
                        <c:v>8.7768898136499995E-4</c:v>
                      </c:pt>
                      <c:pt idx="71" formatCode="General">
                        <c:v>9.74620987398E-4</c:v>
                      </c:pt>
                      <c:pt idx="72" formatCode="General">
                        <c:v>1.0765339477619999E-3</c:v>
                      </c:pt>
                      <c:pt idx="73" formatCode="General">
                        <c:v>1.1831213423619999E-3</c:v>
                      </c:pt>
                      <c:pt idx="74" formatCode="General">
                        <c:v>1.294067891268E-3</c:v>
                      </c:pt>
                      <c:pt idx="75" formatCode="General">
                        <c:v>1.409057811188E-3</c:v>
                      </c:pt>
                      <c:pt idx="76" formatCode="General">
                        <c:v>1.527781365417E-3</c:v>
                      </c:pt>
                      <c:pt idx="77" formatCode="General">
                        <c:v>1.649939783778E-3</c:v>
                      </c:pt>
                      <c:pt idx="78" formatCode="General">
                        <c:v>1.7752487232140001E-3</c:v>
                      </c:pt>
                      <c:pt idx="79" formatCode="General">
                        <c:v>1.9034404877090001E-3</c:v>
                      </c:pt>
                      <c:pt idx="80" formatCode="General">
                        <c:v>2.0342652396090001E-3</c:v>
                      </c:pt>
                      <c:pt idx="81" formatCode="General">
                        <c:v>2.1674914245350002E-3</c:v>
                      </c:pt>
                      <c:pt idx="82" formatCode="General">
                        <c:v>2.3029056085720001E-3</c:v>
                      </c:pt>
                      <c:pt idx="83" formatCode="General">
                        <c:v>2.4403118966260001E-3</c:v>
                      </c:pt>
                      <c:pt idx="84" formatCode="General">
                        <c:v>2.5795310697169999E-3</c:v>
                      </c:pt>
                      <c:pt idx="85" formatCode="General">
                        <c:v>2.7203995496649998E-3</c:v>
                      </c:pt>
                      <c:pt idx="86" formatCode="General">
                        <c:v>2.862768273718E-3</c:v>
                      </c:pt>
                      <c:pt idx="87" formatCode="General">
                        <c:v>3.0065015399039999E-3</c:v>
                      </c:pt>
                      <c:pt idx="88" formatCode="General">
                        <c:v>3.1514758661579999E-3</c:v>
                      </c:pt>
                      <c:pt idx="89" formatCode="General">
                        <c:v>3.2975788923690001E-3</c:v>
                      </c:pt>
                      <c:pt idx="90" formatCode="General">
                        <c:v>3.444708343837E-3</c:v>
                      </c:pt>
                      <c:pt idx="91" formatCode="General">
                        <c:v>3.592771066669E-3</c:v>
                      </c:pt>
                      <c:pt idx="92" formatCode="General">
                        <c:v>3.7416821398950002E-3</c:v>
                      </c:pt>
                      <c:pt idx="93" formatCode="General">
                        <c:v>3.8913640650500001E-3</c:v>
                      </c:pt>
                      <c:pt idx="94" formatCode="General">
                        <c:v>4.041746031191E-3</c:v>
                      </c:pt>
                      <c:pt idx="95" formatCode="General">
                        <c:v>4.192763251627E-3</c:v>
                      </c:pt>
                      <c:pt idx="96" formatCode="General">
                        <c:v>4.3443563675369997E-3</c:v>
                      </c:pt>
                      <c:pt idx="97" formatCode="General">
                        <c:v>4.4964709131810002E-3</c:v>
                      </c:pt>
                      <c:pt idx="98" formatCode="General">
                        <c:v>4.6490568372389999E-3</c:v>
                      </c:pt>
                      <c:pt idx="99" formatCode="General">
                        <c:v>4.8020680748699996E-3</c:v>
                      </c:pt>
                      <c:pt idx="100" formatCode="General">
                        <c:v>4.9554621653520002E-3</c:v>
                      </c:pt>
                      <c:pt idx="101" formatCode="General">
                        <c:v>5.1091999104890002E-3</c:v>
                      </c:pt>
                      <c:pt idx="102" formatCode="General">
                        <c:v>5.2632450693319999E-3</c:v>
                      </c:pt>
                      <c:pt idx="103" formatCode="General">
                        <c:v>5.4175640851850003E-3</c:v>
                      </c:pt>
                      <c:pt idx="104" formatCode="General">
                        <c:v>5.5721258412510001E-3</c:v>
                      </c:pt>
                      <c:pt idx="105" formatCode="General">
                        <c:v>5.7269014416540002E-3</c:v>
                      </c:pt>
                      <c:pt idx="106" formatCode="General">
                        <c:v>5.8818640149240001E-3</c:v>
                      </c:pt>
                      <c:pt idx="107" formatCode="General">
                        <c:v>6.0369885373870004E-3</c:v>
                      </c:pt>
                      <c:pt idx="108" formatCode="General">
                        <c:v>6.1922516741599997E-3</c:v>
                      </c:pt>
                      <c:pt idx="109" formatCode="General">
                        <c:v>6.3476316357580003E-3</c:v>
                      </c:pt>
                      <c:pt idx="110" formatCode="General">
                        <c:v>6.5031080485379996E-3</c:v>
                      </c:pt>
                      <c:pt idx="111" formatCode="General">
                        <c:v>6.6586618374259998E-3</c:v>
                      </c:pt>
                      <c:pt idx="112" formatCode="General">
                        <c:v>6.8142751195670002E-3</c:v>
                      </c:pt>
                      <c:pt idx="113" formatCode="General">
                        <c:v>6.9699311076830001E-3</c:v>
                      </c:pt>
                      <c:pt idx="114" formatCode="General">
                        <c:v>7.1256140221029997E-3</c:v>
                      </c:pt>
                      <c:pt idx="115" formatCode="General">
                        <c:v>7.281309010528E-3</c:v>
                      </c:pt>
                      <c:pt idx="116" formatCode="General">
                        <c:v>7.4370020747130004E-3</c:v>
                      </c:pt>
                      <c:pt idx="117" formatCode="General">
                        <c:v>7.5926800033589998E-3</c:v>
                      </c:pt>
                      <c:pt idx="118" formatCode="General">
                        <c:v>7.7483303105699997E-3</c:v>
                      </c:pt>
                      <c:pt idx="119" formatCode="General">
                        <c:v>7.9039411793219994E-3</c:v>
                      </c:pt>
                      <c:pt idx="120" formatCode="General">
                        <c:v>8.0595014094520002E-3</c:v>
                      </c:pt>
                      <c:pt idx="121" formatCode="General">
                        <c:v>8.2150003697230006E-3</c:v>
                      </c:pt>
                      <c:pt idx="122" formatCode="General">
                        <c:v>8.3704279535799994E-3</c:v>
                      </c:pt>
                      <c:pt idx="123" formatCode="General">
                        <c:v>8.5257745382479998E-3</c:v>
                      </c:pt>
                      <c:pt idx="124" formatCode="General">
                        <c:v>8.6810309468760005E-3</c:v>
                      </c:pt>
                      <c:pt idx="125" formatCode="General">
                        <c:v>8.8361884134239999E-3</c:v>
                      </c:pt>
                      <c:pt idx="126" formatCode="General">
                        <c:v>8.9912385500859997E-3</c:v>
                      </c:pt>
                      <c:pt idx="127" formatCode="General">
                        <c:v>9.1461733169889998E-3</c:v>
                      </c:pt>
                      <c:pt idx="128" formatCode="General">
                        <c:v>9.3009849940009996E-3</c:v>
                      </c:pt>
                      <c:pt idx="129" formatCode="General">
                        <c:v>9.4556661544460009E-3</c:v>
                      </c:pt>
                      <c:pt idx="130" formatCode="General">
                        <c:v>9.6102096405820004E-3</c:v>
                      </c:pt>
                      <c:pt idx="131" formatCode="General">
                        <c:v>9.7646085406809992E-3</c:v>
                      </c:pt>
                      <c:pt idx="132" formatCode="General">
                        <c:v>9.9188561675899994E-3</c:v>
                      </c:pt>
                      <c:pt idx="133" formatCode="General">
                        <c:v>1.0072946038653E-2</c:v>
                      </c:pt>
                      <c:pt idx="134" formatCode="General">
                        <c:v>1.0226871856869E-2</c:v>
                      </c:pt>
                      <c:pt idx="135" formatCode="General">
                        <c:v>1.0380627493210001E-2</c:v>
                      </c:pt>
                      <c:pt idx="136" formatCode="General">
                        <c:v>1.0534206969987E-2</c:v>
                      </c:pt>
                      <c:pt idx="137" formatCode="General">
                        <c:v>1.0687604445191E-2</c:v>
                      </c:pt>
                      <c:pt idx="138" formatCode="General">
                        <c:v>1.0840814197732E-2</c:v>
                      </c:pt>
                      <c:pt idx="139" formatCode="General">
                        <c:v>1.0993830613507E-2</c:v>
                      </c:pt>
                      <c:pt idx="140" formatCode="General">
                        <c:v>1.1146648172218001E-2</c:v>
                      </c:pt>
                      <c:pt idx="141" formatCode="General">
                        <c:v>1.1299261434923999E-2</c:v>
                      </c:pt>
                      <c:pt idx="142" formatCode="General">
                        <c:v>1.1451665032177E-2</c:v>
                      </c:pt>
                      <c:pt idx="143" formatCode="General">
                        <c:v>1.1603853652803999E-2</c:v>
                      </c:pt>
                      <c:pt idx="144" formatCode="General">
                        <c:v>1.1755822033255999E-2</c:v>
                      </c:pt>
                      <c:pt idx="145" formatCode="General">
                        <c:v>1.1907564947417E-2</c:v>
                      </c:pt>
                      <c:pt idx="146" formatCode="General">
                        <c:v>1.2059077196899999E-2</c:v>
                      </c:pt>
                      <c:pt idx="147" formatCode="General">
                        <c:v>1.2210353601762E-2</c:v>
                      </c:pt>
                      <c:pt idx="148" formatCode="General">
                        <c:v>1.2361388991623E-2</c:v>
                      </c:pt>
                      <c:pt idx="149" formatCode="General">
                        <c:v>1.2512178197136001E-2</c:v>
                      </c:pt>
                      <c:pt idx="150" formatCode="General">
                        <c:v>1.2662716041794E-2</c:v>
                      </c:pt>
                      <c:pt idx="151" formatCode="General">
                        <c:v>1.2812997334032E-2</c:v>
                      </c:pt>
                      <c:pt idx="152" formatCode="General">
                        <c:v>1.2963016859608E-2</c:v>
                      </c:pt>
                      <c:pt idx="153" formatCode="General">
                        <c:v>1.3112769374233E-2</c:v>
                      </c:pt>
                      <c:pt idx="154" formatCode="General">
                        <c:v>1.3262249596429999E-2</c:v>
                      </c:pt>
                      <c:pt idx="155" formatCode="General">
                        <c:v>1.3411452200590999E-2</c:v>
                      </c:pt>
                      <c:pt idx="156" formatCode="General">
                        <c:v>1.3560371810227E-2</c:v>
                      </c:pt>
                      <c:pt idx="157" formatCode="General">
                        <c:v>1.3709002991372E-2</c:v>
                      </c:pt>
                      <c:pt idx="158" formatCode="General">
                        <c:v>1.3857340246146E-2</c:v>
                      </c:pt>
                      <c:pt idx="159" formatCode="General">
                        <c:v>1.4005378006434E-2</c:v>
                      </c:pt>
                      <c:pt idx="160" formatCode="General">
                        <c:v>1.4153110627690001E-2</c:v>
                      </c:pt>
                      <c:pt idx="161" formatCode="General">
                        <c:v>1.4300532382823E-2</c:v>
                      </c:pt>
                      <c:pt idx="162" formatCode="General">
                        <c:v>1.4447637456183E-2</c:v>
                      </c:pt>
                      <c:pt idx="163" formatCode="General">
                        <c:v>1.4594419937596999E-2</c:v>
                      </c:pt>
                      <c:pt idx="164" formatCode="General">
                        <c:v>1.4740873816479001E-2</c:v>
                      </c:pt>
                      <c:pt idx="165" formatCode="General">
                        <c:v>1.488699297596E-2</c:v>
                      </c:pt>
                      <c:pt idx="166" formatCode="General">
                        <c:v>1.5032771187071E-2</c:v>
                      </c:pt>
                      <c:pt idx="167" formatCode="General">
                        <c:v>1.5178202102929E-2</c:v>
                      </c:pt>
                      <c:pt idx="168" formatCode="General">
                        <c:v>1.5323279252932E-2</c:v>
                      </c:pt>
                      <c:pt idx="169" formatCode="General">
                        <c:v>1.5467996036961E-2</c:v>
                      </c:pt>
                      <c:pt idx="170" formatCode="General">
                        <c:v>1.5612345719555E-2</c:v>
                      </c:pt>
                      <c:pt idx="171" formatCode="General">
                        <c:v>1.5756321424072999E-2</c:v>
                      </c:pt>
                      <c:pt idx="172" formatCode="General">
                        <c:v>1.5899916126818001E-2</c:v>
                      </c:pt>
                      <c:pt idx="173" formatCode="General">
                        <c:v>1.6043122651121001E-2</c:v>
                      </c:pt>
                      <c:pt idx="174" formatCode="General">
                        <c:v>1.6185933661374999E-2</c:v>
                      </c:pt>
                      <c:pt idx="175" formatCode="General">
                        <c:v>1.6328341657008E-2</c:v>
                      </c:pt>
                      <c:pt idx="176" formatCode="General">
                        <c:v>1.6470338966391999E-2</c:v>
                      </c:pt>
                      <c:pt idx="177" formatCode="General">
                        <c:v>1.6611917740675001E-2</c:v>
                      </c:pt>
                      <c:pt idx="178" formatCode="General">
                        <c:v>1.6753069947527999E-2</c:v>
                      </c:pt>
                      <c:pt idx="179" formatCode="General">
                        <c:v>1.6893787364809999E-2</c:v>
                      </c:pt>
                      <c:pt idx="180" formatCode="General">
                        <c:v>1.7034061574124001E-2</c:v>
                      </c:pt>
                    </c:numCache>
                  </c:numRef>
                </c:yVal>
                <c:smooth val="1"/>
                <c:extLst xmlns:c15="http://schemas.microsoft.com/office/drawing/2012/chart">
                  <c:ext xmlns:c16="http://schemas.microsoft.com/office/drawing/2014/chart" uri="{C3380CC4-5D6E-409C-BE32-E72D297353CC}">
                    <c16:uniqueId val="{00000038-E7A9-4AC5-BA99-444990893C02}"/>
                  </c:ext>
                </c:extLst>
              </c15:ser>
            </c15:filteredScatterSeries>
            <c15:filteredScatterSeries>
              <c15:ser>
                <c:idx val="53"/>
                <c:order val="53"/>
                <c:tx>
                  <c:strRef>
                    <c:extLst xmlns:c15="http://schemas.microsoft.com/office/drawing/2012/chart">
                      <c:ext xmlns:c15="http://schemas.microsoft.com/office/drawing/2012/chart" uri="{02D57815-91ED-43cb-92C2-25804820EDAC}">
                        <c15:formulaRef>
                          <c15:sqref>Sheet1!$BC$1</c15:sqref>
                        </c15:formulaRef>
                      </c:ext>
                    </c:extLst>
                    <c:strCache>
                      <c:ptCount val="1"/>
                      <c:pt idx="0">
                        <c:v>/M0/D (vss=0.8) X</c:v>
                      </c:pt>
                    </c:strCache>
                  </c:strRef>
                </c:tx>
                <c:spPr>
                  <a:ln w="19050" cap="rnd">
                    <a:solidFill>
                      <a:schemeClr val="accent6">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Sheet1!$BC$2:$BC$182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9-E7A9-4AC5-BA99-444990893C02}"/>
                  </c:ext>
                </c:extLst>
              </c15:ser>
            </c15:filteredScatterSeries>
            <c15:filteredScatterSeries>
              <c15:ser>
                <c:idx val="55"/>
                <c:order val="55"/>
                <c:tx>
                  <c:strRef>
                    <c:extLst xmlns:c15="http://schemas.microsoft.com/office/drawing/2012/chart">
                      <c:ext xmlns:c15="http://schemas.microsoft.com/office/drawing/2012/chart" uri="{02D57815-91ED-43cb-92C2-25804820EDAC}">
                        <c15:formulaRef>
                          <c15:sqref>Sheet1!$BE$1</c15:sqref>
                        </c15:formulaRef>
                      </c:ext>
                    </c:extLst>
                    <c:strCache>
                      <c:ptCount val="1"/>
                      <c:pt idx="0">
                        <c:v>/M0/D (vss=0.9) X</c:v>
                      </c:pt>
                    </c:strCache>
                  </c:strRef>
                </c:tx>
                <c:spPr>
                  <a:ln w="19050" cap="rnd">
                    <a:solidFill>
                      <a:schemeClr val="accent2"/>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Sheet1!$BE$2:$BE$182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A-E7A9-4AC5-BA99-444990893C02}"/>
                  </c:ext>
                </c:extLst>
              </c15:ser>
            </c15:filteredScatterSeries>
            <c15:filteredScatterSeries>
              <c15:ser>
                <c:idx val="56"/>
                <c:order val="56"/>
                <c:tx>
                  <c:strRef>
                    <c:extLst xmlns:c15="http://schemas.microsoft.com/office/drawing/2012/chart">
                      <c:ext xmlns:c15="http://schemas.microsoft.com/office/drawing/2012/chart" uri="{02D57815-91ED-43cb-92C2-25804820EDAC}">
                        <c15:formulaRef>
                          <c15:sqref>Sheet1!$BF$1</c15:sqref>
                        </c15:formulaRef>
                      </c:ext>
                    </c:extLst>
                    <c:strCache>
                      <c:ptCount val="1"/>
                      <c:pt idx="0">
                        <c:v>vss=0.9</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Sheet1!$BF$2:$BF$182</c15:sqref>
                        </c15:formulaRef>
                      </c:ext>
                    </c:extLst>
                    <c:numCache>
                      <c:formatCode>0.00E+00</c:formatCode>
                      <c:ptCount val="181"/>
                      <c:pt idx="0">
                        <c:v>3.1143495743405502E-12</c:v>
                      </c:pt>
                      <c:pt idx="1">
                        <c:v>4.0126303898391103E-12</c:v>
                      </c:pt>
                      <c:pt idx="2">
                        <c:v>5.2752781274075599E-12</c:v>
                      </c:pt>
                      <c:pt idx="3">
                        <c:v>7.0500512518419597E-12</c:v>
                      </c:pt>
                      <c:pt idx="4">
                        <c:v>9.5446016935012997E-12</c:v>
                      </c:pt>
                      <c:pt idx="5">
                        <c:v>1.3050735370723899E-11</c:v>
                      </c:pt>
                      <c:pt idx="6">
                        <c:v>1.7978488313257801E-11</c:v>
                      </c:pt>
                      <c:pt idx="7">
                        <c:v>2.4903982111754699E-11</c:v>
                      </c:pt>
                      <c:pt idx="8">
                        <c:v>3.4636618004454899E-11</c:v>
                      </c:pt>
                      <c:pt idx="9">
                        <c:v>4.8313403445309302E-11</c:v>
                      </c:pt>
                      <c:pt idx="10">
                        <c:v>6.7531332122730304E-11</c:v>
                      </c:pt>
                      <c:pt idx="11">
                        <c:v>9.4533110963590794E-11</c:v>
                      </c:pt>
                      <c:pt idx="12">
                        <c:v>1.3246763556471201E-10</c:v>
                      </c:pt>
                      <c:pt idx="13">
                        <c:v>1.85755137267167E-10</c:v>
                      </c:pt>
                      <c:pt idx="14">
                        <c:v>2.6059879785673801E-10</c:v>
                      </c:pt>
                      <c:pt idx="15">
                        <c:v>3.6570114143934002E-10</c:v>
                      </c:pt>
                      <c:pt idx="16">
                        <c:v>5.13266435261269E-10</c:v>
                      </c:pt>
                      <c:pt idx="17">
                        <c:v>7.2040207309703001E-10</c:v>
                      </c:pt>
                      <c:pt idx="18">
                        <c:v>1.0110757443163201E-9</c:v>
                      </c:pt>
                      <c:pt idx="19">
                        <c:v>1.4188455056320899E-9</c:v>
                      </c:pt>
                      <c:pt idx="20">
                        <c:v>1.99066253220139E-9</c:v>
                      </c:pt>
                      <c:pt idx="21">
                        <c:v>2.7921590554319302E-9</c:v>
                      </c:pt>
                      <c:pt idx="22">
                        <c:v>3.9149868335627299E-9</c:v>
                      </c:pt>
                      <c:pt idx="23">
                        <c:v>5.48697725192788E-9</c:v>
                      </c:pt>
                      <c:pt idx="24">
                        <c:v>7.6861687616187494E-9</c:v>
                      </c:pt>
                      <c:pt idx="25">
                        <c:v>1.07601100751611E-8</c:v>
                      </c:pt>
                      <c:pt idx="26">
                        <c:v>1.5052320521739199E-8</c:v>
                      </c:pt>
                      <c:pt idx="27">
                        <c:v>2.1038396090096499E-8</c:v>
                      </c:pt>
                      <c:pt idx="28">
                        <c:v>2.9375013792050101E-8</c:v>
                      </c:pt>
                      <c:pt idx="29">
                        <c:v>4.0966024917782101E-8</c:v>
                      </c:pt>
                      <c:pt idx="30">
                        <c:v>5.7050942358891798E-8</c:v>
                      </c:pt>
                      <c:pt idx="31">
                        <c:v>7.9322395420983505E-8</c:v>
                      </c:pt>
                      <c:pt idx="32">
                        <c:v>1.10080482839444E-7</c:v>
                      </c:pt>
                      <c:pt idx="33">
                        <c:v>1.5243327676481799E-7</c:v>
                      </c:pt>
                      <c:pt idx="34">
                        <c:v>2.1055381708832599E-7</c:v>
                      </c:pt>
                      <c:pt idx="35">
                        <c:v>2.9000450481263998E-7</c:v>
                      </c:pt>
                      <c:pt idx="36">
                        <c:v>3.9813951064816799E-7</c:v>
                      </c:pt>
                      <c:pt idx="37">
                        <c:v>5.4459431485844403E-7</c:v>
                      </c:pt>
                      <c:pt idx="38">
                        <c:v>7.4186856081388995E-7</c:v>
                      </c:pt>
                      <c:pt idx="39">
                        <c:v>1.0060041159005701E-6</c:v>
                      </c:pt>
                      <c:pt idx="40">
                        <c:v>1.35735518874445E-6</c:v>
                      </c:pt>
                      <c:pt idx="41">
                        <c:v>1.8214428415960199E-6</c:v>
                      </c:pt>
                      <c:pt idx="42">
                        <c:v>2.4298842306882299E-6</c:v>
                      </c:pt>
                      <c:pt idx="43">
                        <c:v>3.2213897086378202E-6</c:v>
                      </c:pt>
                      <c:pt idx="44">
                        <c:v>4.24283040943925E-6</c:v>
                      </c:pt>
                      <c:pt idx="45">
                        <c:v>5.5503954952320198E-6</c:v>
                      </c:pt>
                      <c:pt idx="46">
                        <c:v>7.2108797576468401E-6</c:v>
                      </c:pt>
                      <c:pt idx="47">
                        <c:v>9.3031636799739704E-6</c:v>
                      </c:pt>
                      <c:pt idx="48">
                        <c:v>1.1919961956002001E-5</c:v>
                      </c:pt>
                      <c:pt idx="49">
                        <c:v>1.5169914605792199E-5</c:v>
                      </c:pt>
                      <c:pt idx="50">
                        <c:v>1.9180070232790601E-5</c:v>
                      </c:pt>
                      <c:pt idx="51">
                        <c:v>2.4098759521507701E-5</c:v>
                      </c:pt>
                      <c:pt idx="52">
                        <c:v>3.0098778323930001E-5</c:v>
                      </c:pt>
                      <c:pt idx="53">
                        <c:v>3.7380696877161897E-5</c:v>
                      </c:pt>
                      <c:pt idx="54">
                        <c:v>4.6175991929299201E-5</c:v>
                      </c:pt>
                      <c:pt idx="55">
                        <c:v>5.6749573734788602E-5</c:v>
                      </c:pt>
                      <c:pt idx="56">
                        <c:v>6.9401168489148897E-5</c:v>
                      </c:pt>
                      <c:pt idx="57">
                        <c:v>8.4464945113097697E-5</c:v>
                      </c:pt>
                      <c:pt idx="58" formatCode="General">
                        <c:v>1.02306776135E-4</c:v>
                      </c:pt>
                      <c:pt idx="59" formatCode="General">
                        <c:v>1.23318628917E-4</c:v>
                      </c:pt>
                      <c:pt idx="60" formatCode="General">
                        <c:v>1.4790981793200001E-4</c:v>
                      </c:pt>
                      <c:pt idx="61" formatCode="General">
                        <c:v>1.76495208526E-4</c:v>
                      </c:pt>
                      <c:pt idx="62" formatCode="General">
                        <c:v>2.0948090859200001E-4</c:v>
                      </c:pt>
                      <c:pt idx="63" formatCode="General">
                        <c:v>2.4724843980400001E-4</c:v>
                      </c:pt>
                      <c:pt idx="64" formatCode="General">
                        <c:v>2.9013874327000002E-4</c:v>
                      </c:pt>
                      <c:pt idx="65" formatCode="General">
                        <c:v>3.3843754774300002E-4</c:v>
                      </c:pt>
                      <c:pt idx="66" formatCode="General">
                        <c:v>3.9236355101500002E-4</c:v>
                      </c:pt>
                      <c:pt idx="67" formatCode="General">
                        <c:v>4.5206053730199999E-4</c:v>
                      </c:pt>
                      <c:pt idx="68" formatCode="General">
                        <c:v>5.1759404167699998E-4</c:v>
                      </c:pt>
                      <c:pt idx="69" formatCode="General">
                        <c:v>5.8895258838899997E-4</c:v>
                      </c:pt>
                      <c:pt idx="70" formatCode="General">
                        <c:v>6.6605299490199996E-4</c:v>
                      </c:pt>
                      <c:pt idx="71" formatCode="General">
                        <c:v>7.4874884296699995E-4</c:v>
                      </c:pt>
                      <c:pt idx="72" formatCode="General">
                        <c:v>8.3684101915399995E-4</c:v>
                      </c:pt>
                      <c:pt idx="73" formatCode="General">
                        <c:v>9.3008921616899996E-4</c:v>
                      </c:pt>
                      <c:pt idx="74" formatCode="General">
                        <c:v>1.0282234211159999E-3</c:v>
                      </c:pt>
                      <c:pt idx="75" formatCode="General">
                        <c:v>1.130954638656E-3</c:v>
                      </c:pt>
                      <c:pt idx="76" formatCode="General">
                        <c:v>1.23798434777E-3</c:v>
                      </c:pt>
                      <c:pt idx="77" formatCode="General">
                        <c:v>1.349012426274E-3</c:v>
                      </c:pt>
                      <c:pt idx="78" formatCode="General">
                        <c:v>1.4637434704430001E-3</c:v>
                      </c:pt>
                      <c:pt idx="79" formatCode="General">
                        <c:v>1.581891577633E-3</c:v>
                      </c:pt>
                      <c:pt idx="80" formatCode="General">
                        <c:v>1.703183748922E-3</c:v>
                      </c:pt>
                      <c:pt idx="81" formatCode="General">
                        <c:v>1.827362114629E-3</c:v>
                      </c:pt>
                      <c:pt idx="82" formatCode="General">
                        <c:v>1.9541851989179999E-3</c:v>
                      </c:pt>
                      <c:pt idx="83" formatCode="General">
                        <c:v>2.083428431204E-3</c:v>
                      </c:pt>
                      <c:pt idx="84" formatCode="General">
                        <c:v>2.2148840907110002E-3</c:v>
                      </c:pt>
                      <c:pt idx="85" formatCode="General">
                        <c:v>2.3483608431240002E-3</c:v>
                      </c:pt>
                      <c:pt idx="86" formatCode="General">
                        <c:v>2.4836829995300001E-3</c:v>
                      </c:pt>
                      <c:pt idx="87" formatCode="General">
                        <c:v>2.620689600618E-3</c:v>
                      </c:pt>
                      <c:pt idx="88" formatCode="General">
                        <c:v>2.759233404956E-3</c:v>
                      </c:pt>
                      <c:pt idx="89" formatCode="General">
                        <c:v>2.8991798398040002E-3</c:v>
                      </c:pt>
                      <c:pt idx="90" formatCode="General">
                        <c:v>3.0404059562659999E-3</c:v>
                      </c:pt>
                      <c:pt idx="91" formatCode="General">
                        <c:v>3.1827994174460001E-3</c:v>
                      </c:pt>
                      <c:pt idx="92" formatCode="General">
                        <c:v>3.3262575381759999E-3</c:v>
                      </c:pt>
                      <c:pt idx="93" formatCode="General">
                        <c:v>3.470686387281E-3</c:v>
                      </c:pt>
                      <c:pt idx="94" formatCode="General">
                        <c:v>3.615999957815E-3</c:v>
                      </c:pt>
                      <c:pt idx="95" formatCode="General">
                        <c:v>3.7621194067660002E-3</c:v>
                      </c:pt>
                      <c:pt idx="96" formatCode="General">
                        <c:v>3.908972363051E-3</c:v>
                      </c:pt>
                      <c:pt idx="97" formatCode="General">
                        <c:v>4.0564923008370004E-3</c:v>
                      </c:pt>
                      <c:pt idx="98" formatCode="General">
                        <c:v>4.2046179741699998E-3</c:v>
                      </c:pt>
                      <c:pt idx="99" formatCode="General">
                        <c:v>4.3532929083280004E-3</c:v>
                      </c:pt>
                      <c:pt idx="100" formatCode="General">
                        <c:v>4.5024649430510004E-3</c:v>
                      </c:pt>
                      <c:pt idx="101" formatCode="General">
                        <c:v>4.652085822872E-3</c:v>
                      </c:pt>
                      <c:pt idx="102" formatCode="General">
                        <c:v>4.8021108298870003E-3</c:v>
                      </c:pt>
                      <c:pt idx="103" formatCode="General">
                        <c:v>4.9524984546110004E-3</c:v>
                      </c:pt>
                      <c:pt idx="104" formatCode="General">
                        <c:v>5.1032101008690002E-3</c:v>
                      </c:pt>
                      <c:pt idx="105" formatCode="General">
                        <c:v>5.2542098210339996E-3</c:v>
                      </c:pt>
                      <c:pt idx="106" formatCode="General">
                        <c:v>5.4054640781900001E-3</c:v>
                      </c:pt>
                      <c:pt idx="107" formatCode="General">
                        <c:v>5.5569415323500002E-3</c:v>
                      </c:pt>
                      <c:pt idx="108" formatCode="General">
                        <c:v>5.7086128478939999E-3</c:v>
                      </c:pt>
                      <c:pt idx="109" formatCode="General">
                        <c:v>5.8604505198870003E-3</c:v>
                      </c:pt>
                      <c:pt idx="110" formatCode="General">
                        <c:v>6.0124287171640003E-3</c:v>
                      </c:pt>
                      <c:pt idx="111" formatCode="General">
                        <c:v>6.1645231402810002E-3</c:v>
                      </c:pt>
                      <c:pt idx="112" formatCode="General">
                        <c:v>6.3167108926860003E-3</c:v>
                      </c:pt>
                      <c:pt idx="113" formatCode="General">
                        <c:v>6.4689703636319996E-3</c:v>
                      </c:pt>
                      <c:pt idx="114" formatCode="General">
                        <c:v>6.621281121566E-3</c:v>
                      </c:pt>
                      <c:pt idx="115" formatCode="General">
                        <c:v>6.7736238168409997E-3</c:v>
                      </c:pt>
                      <c:pt idx="116" formatCode="General">
                        <c:v>6.9259800927470002E-3</c:v>
                      </c:pt>
                      <c:pt idx="117" formatCode="General">
                        <c:v>7.0783325040079999E-3</c:v>
                      </c:pt>
                      <c:pt idx="118" formatCode="General">
                        <c:v>7.2306644419289998E-3</c:v>
                      </c:pt>
                      <c:pt idx="119" formatCode="General">
                        <c:v>7.3829600655340001E-3</c:v>
                      </c:pt>
                      <c:pt idx="120" formatCode="General">
                        <c:v>7.5352042380839998E-3</c:v>
                      </c:pt>
                      <c:pt idx="121" formatCode="General">
                        <c:v>7.6873824684220004E-3</c:v>
                      </c:pt>
                      <c:pt idx="122" formatCode="General">
                        <c:v>7.8394808566870002E-3</c:v>
                      </c:pt>
                      <c:pt idx="123" formatCode="General">
                        <c:v>7.9914860439610005E-3</c:v>
                      </c:pt>
                      <c:pt idx="124" formatCode="General">
                        <c:v>8.1433851654760005E-3</c:v>
                      </c:pt>
                      <c:pt idx="125" formatCode="General">
                        <c:v>8.2951658070470006E-3</c:v>
                      </c:pt>
                      <c:pt idx="126" formatCode="General">
                        <c:v>8.4468159644220005E-3</c:v>
                      </c:pt>
                      <c:pt idx="127" formatCode="General">
                        <c:v>8.598324005286E-3</c:v>
                      </c:pt>
                      <c:pt idx="128" formatCode="General">
                        <c:v>8.7496786336720006E-3</c:v>
                      </c:pt>
                      <c:pt idx="129" formatCode="General">
                        <c:v>8.9008688565650005E-3</c:v>
                      </c:pt>
                      <c:pt idx="130" formatCode="General">
                        <c:v>9.051883952499E-3</c:v>
                      </c:pt>
                      <c:pt idx="131" formatCode="General">
                        <c:v>9.2027134419630004E-3</c:v>
                      </c:pt>
                      <c:pt idx="132" formatCode="General">
                        <c:v>9.3533470594679997E-3</c:v>
                      </c:pt>
                      <c:pt idx="133" formatCode="General">
                        <c:v>9.5037747271129996E-3</c:v>
                      </c:pt>
                      <c:pt idx="134" formatCode="General">
                        <c:v>9.6539865295250001E-3</c:v>
                      </c:pt>
                      <c:pt idx="135" formatCode="General">
                        <c:v>9.8039726900429995E-3</c:v>
                      </c:pt>
                      <c:pt idx="136" formatCode="General">
                        <c:v>9.9537235480440002E-3</c:v>
                      </c:pt>
                      <c:pt idx="137" formatCode="General">
                        <c:v>1.0103229537292001E-2</c:v>
                      </c:pt>
                      <c:pt idx="138" formatCode="General">
                        <c:v>1.0252481165233E-2</c:v>
                      </c:pt>
                      <c:pt idx="139" formatCode="General">
                        <c:v>1.0401468993133E-2</c:v>
                      </c:pt>
                      <c:pt idx="140" formatCode="General">
                        <c:v>1.0550183616985001E-2</c:v>
                      </c:pt>
                      <c:pt idx="141" formatCode="General">
                        <c:v>1.0698615649107001E-2</c:v>
                      </c:pt>
                      <c:pt idx="142" formatCode="General">
                        <c:v>1.0846755700364001E-2</c:v>
                      </c:pt>
                      <c:pt idx="143" formatCode="General">
                        <c:v>1.0994594362947E-2</c:v>
                      </c:pt>
                      <c:pt idx="144" formatCode="General">
                        <c:v>1.1142122193640001E-2</c:v>
                      </c:pt>
                      <c:pt idx="145" formatCode="General">
                        <c:v>1.1289329697539E-2</c:v>
                      </c:pt>
                      <c:pt idx="146" formatCode="General">
                        <c:v>1.1436207312139001E-2</c:v>
                      </c:pt>
                      <c:pt idx="147" formatCode="General">
                        <c:v>1.1582745391766999E-2</c:v>
                      </c:pt>
                      <c:pt idx="148" formatCode="General">
                        <c:v>1.1728934192294E-2</c:v>
                      </c:pt>
                      <c:pt idx="149" formatCode="General">
                        <c:v>1.1874763856095E-2</c:v>
                      </c:pt>
                      <c:pt idx="150" formatCode="General">
                        <c:v>1.2020224397198E-2</c:v>
                      </c:pt>
                      <c:pt idx="151" formatCode="General">
                        <c:v>1.2165305686598E-2</c:v>
                      </c:pt>
                      <c:pt idx="152" formatCode="General">
                        <c:v>1.2309997437684E-2</c:v>
                      </c:pt>
                      <c:pt idx="153" formatCode="General">
                        <c:v>1.2454289191756E-2</c:v>
                      </c:pt>
                      <c:pt idx="154" formatCode="General">
                        <c:v>1.259817030358E-2</c:v>
                      </c:pt>
                      <c:pt idx="155" formatCode="General">
                        <c:v>1.2741629926961E-2</c:v>
                      </c:pt>
                      <c:pt idx="156" formatCode="General">
                        <c:v>1.2884657000294999E-2</c:v>
                      </c:pt>
                      <c:pt idx="157" formatCode="General">
                        <c:v>1.3027240232071E-2</c:v>
                      </c:pt>
                      <c:pt idx="158" formatCode="General">
                        <c:v>1.3169368086294E-2</c:v>
                      </c:pt>
                      <c:pt idx="159" formatCode="General">
                        <c:v>1.3311028767793999E-2</c:v>
                      </c:pt>
                      <c:pt idx="160" formatCode="General">
                        <c:v>1.3452210207401999E-2</c:v>
                      </c:pt>
                      <c:pt idx="161" formatCode="General">
                        <c:v>1.3592900046962E-2</c:v>
                      </c:pt>
                      <c:pt idx="162" formatCode="General">
                        <c:v>1.3733085624148E-2</c:v>
                      </c:pt>
                      <c:pt idx="163" formatCode="General">
                        <c:v>1.3872753957075001E-2</c:v>
                      </c:pt>
                      <c:pt idx="164" formatCode="General">
                        <c:v>1.4011891728656E-2</c:v>
                      </c:pt>
                      <c:pt idx="165" formatCode="General">
                        <c:v>1.4150485270715E-2</c:v>
                      </c:pt>
                      <c:pt idx="166" formatCode="General">
                        <c:v>1.4288520547796999E-2</c:v>
                      </c:pt>
                      <c:pt idx="167" formatCode="General">
                        <c:v>1.4425983140684001E-2</c:v>
                      </c:pt>
                      <c:pt idx="168" formatCode="General">
                        <c:v>1.4562858229578E-2</c:v>
                      </c:pt>
                      <c:pt idx="169" formatCode="General">
                        <c:v>1.4699130576934999E-2</c:v>
                      </c:pt>
                      <c:pt idx="170" formatCode="General">
                        <c:v>1.4834784509942E-2</c:v>
                      </c:pt>
                      <c:pt idx="171" formatCode="General">
                        <c:v>1.4969803902600999E-2</c:v>
                      </c:pt>
                      <c:pt idx="172" formatCode="General">
                        <c:v>1.5104172157419E-2</c:v>
                      </c:pt>
                      <c:pt idx="173" formatCode="General">
                        <c:v>1.5237872186687E-2</c:v>
                      </c:pt>
                      <c:pt idx="174" formatCode="General">
                        <c:v>1.5370886393318999E-2</c:v>
                      </c:pt>
                      <c:pt idx="175" formatCode="General">
                        <c:v>1.550319665127E-2</c:v>
                      </c:pt>
                      <c:pt idx="176" formatCode="General">
                        <c:v>1.5634784285486002E-2</c:v>
                      </c:pt>
                      <c:pt idx="177" formatCode="General">
                        <c:v>1.576563005141E-2</c:v>
                      </c:pt>
                      <c:pt idx="178" formatCode="General">
                        <c:v>1.5895714114016999E-2</c:v>
                      </c:pt>
                      <c:pt idx="179" formatCode="General">
                        <c:v>1.6025016026383999E-2</c:v>
                      </c:pt>
                      <c:pt idx="180" formatCode="General">
                        <c:v>1.6153514707798002E-2</c:v>
                      </c:pt>
                    </c:numCache>
                  </c:numRef>
                </c:yVal>
                <c:smooth val="1"/>
                <c:extLst xmlns:c15="http://schemas.microsoft.com/office/drawing/2012/chart">
                  <c:ext xmlns:c16="http://schemas.microsoft.com/office/drawing/2014/chart" uri="{C3380CC4-5D6E-409C-BE32-E72D297353CC}">
                    <c16:uniqueId val="{0000003B-E7A9-4AC5-BA99-444990893C02}"/>
                  </c:ext>
                </c:extLst>
              </c15:ser>
            </c15:filteredScatterSeries>
            <c15:filteredScatterSeries>
              <c15:ser>
                <c:idx val="57"/>
                <c:order val="57"/>
                <c:tx>
                  <c:strRef>
                    <c:extLst xmlns:c15="http://schemas.microsoft.com/office/drawing/2012/chart">
                      <c:ext xmlns:c15="http://schemas.microsoft.com/office/drawing/2012/chart" uri="{02D57815-91ED-43cb-92C2-25804820EDAC}">
                        <c15:formulaRef>
                          <c15:sqref>Sheet1!$BG$1</c15:sqref>
                        </c15:formulaRef>
                      </c:ext>
                    </c:extLst>
                    <c:strCache>
                      <c:ptCount val="1"/>
                      <c:pt idx="0">
                        <c:v>/M0/D (vss=1) X</c:v>
                      </c:pt>
                    </c:strCache>
                  </c:strRef>
                </c:tx>
                <c:spPr>
                  <a:ln w="19050" cap="rnd">
                    <a:solidFill>
                      <a:schemeClr val="accent4"/>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Sheet1!$BG$2:$BG$182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C-E7A9-4AC5-BA99-444990893C02}"/>
                  </c:ext>
                </c:extLst>
              </c15:ser>
            </c15:filteredScatterSeries>
            <c15:filteredScatterSeries>
              <c15:ser>
                <c:idx val="59"/>
                <c:order val="59"/>
                <c:tx>
                  <c:strRef>
                    <c:extLst xmlns:c15="http://schemas.microsoft.com/office/drawing/2012/chart">
                      <c:ext xmlns:c15="http://schemas.microsoft.com/office/drawing/2012/chart" uri="{02D57815-91ED-43cb-92C2-25804820EDAC}">
                        <c15:formulaRef>
                          <c15:sqref>Sheet1!$BI$1</c15:sqref>
                        </c15:formulaRef>
                      </c:ext>
                    </c:extLst>
                    <c:strCache>
                      <c:ptCount val="1"/>
                      <c:pt idx="0">
                        <c:v>/M0/D (vss=1.1) X</c:v>
                      </c:pt>
                    </c:strCache>
                  </c:strRef>
                </c:tx>
                <c:spPr>
                  <a:ln w="19050" cap="rnd">
                    <a:solidFill>
                      <a:schemeClr val="accent6"/>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Sheet1!$BI$2:$BI$182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D-E7A9-4AC5-BA99-444990893C02}"/>
                  </c:ext>
                </c:extLst>
              </c15:ser>
            </c15:filteredScatterSeries>
            <c15:filteredScatterSeries>
              <c15:ser>
                <c:idx val="60"/>
                <c:order val="60"/>
                <c:tx>
                  <c:strRef>
                    <c:extLst xmlns:c15="http://schemas.microsoft.com/office/drawing/2012/chart">
                      <c:ext xmlns:c15="http://schemas.microsoft.com/office/drawing/2012/chart" uri="{02D57815-91ED-43cb-92C2-25804820EDAC}">
                        <c15:formulaRef>
                          <c15:sqref>Sheet1!$BJ$1</c15:sqref>
                        </c15:formulaRef>
                      </c:ext>
                    </c:extLst>
                    <c:strCache>
                      <c:ptCount val="1"/>
                      <c:pt idx="0">
                        <c:v>vss=1.1</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Sheet1!$BJ$2:$BJ$182</c15:sqref>
                        </c15:formulaRef>
                      </c:ext>
                    </c:extLst>
                    <c:numCache>
                      <c:formatCode>0.00E+00</c:formatCode>
                      <c:ptCount val="181"/>
                      <c:pt idx="0">
                        <c:v>1.8282038533897001E-12</c:v>
                      </c:pt>
                      <c:pt idx="1">
                        <c:v>2.28472367312001E-12</c:v>
                      </c:pt>
                      <c:pt idx="2">
                        <c:v>2.92597385182043E-12</c:v>
                      </c:pt>
                      <c:pt idx="3">
                        <c:v>3.8266906477558102E-12</c:v>
                      </c:pt>
                      <c:pt idx="4">
                        <c:v>5.0918365399078398E-12</c:v>
                      </c:pt>
                      <c:pt idx="5">
                        <c:v>6.8688183740685697E-12</c:v>
                      </c:pt>
                      <c:pt idx="6">
                        <c:v>9.3646400517586801E-12</c:v>
                      </c:pt>
                      <c:pt idx="7">
                        <c:v>1.2869979808750401E-11</c:v>
                      </c:pt>
                      <c:pt idx="8">
                        <c:v>1.77929827929451E-11</c:v>
                      </c:pt>
                      <c:pt idx="9">
                        <c:v>2.47066811834107E-11</c:v>
                      </c:pt>
                      <c:pt idx="10">
                        <c:v>3.4415524254937902E-11</c:v>
                      </c:pt>
                      <c:pt idx="11">
                        <c:v>4.8048697647690099E-11</c:v>
                      </c:pt>
                      <c:pt idx="12">
                        <c:v>6.7190982480745805E-11</c:v>
                      </c:pt>
                      <c:pt idx="13">
                        <c:v>9.4066195160698703E-11</c:v>
                      </c:pt>
                      <c:pt idx="14">
                        <c:v>1.31794235112769E-10</c:v>
                      </c:pt>
                      <c:pt idx="15">
                        <c:v>1.8475111031583399E-10</c:v>
                      </c:pt>
                      <c:pt idx="16">
                        <c:v>2.5907291951168199E-10</c:v>
                      </c:pt>
                      <c:pt idx="17">
                        <c:v>3.6336089545138598E-10</c:v>
                      </c:pt>
                      <c:pt idx="18">
                        <c:v>5.0966696528272597E-10</c:v>
                      </c:pt>
                      <c:pt idx="19">
                        <c:v>7.1487018815442497E-10</c:v>
                      </c:pt>
                      <c:pt idx="20">
                        <c:v>1.00259703010064E-9</c:v>
                      </c:pt>
                      <c:pt idx="21">
                        <c:v>1.40589694796992E-9</c:v>
                      </c:pt>
                      <c:pt idx="22">
                        <c:v>1.97096477569381E-9</c:v>
                      </c:pt>
                      <c:pt idx="23">
                        <c:v>2.76231028151406E-9</c:v>
                      </c:pt>
                      <c:pt idx="24">
                        <c:v>3.8699224817507696E-9</c:v>
                      </c:pt>
                      <c:pt idx="25">
                        <c:v>5.4191738737313903E-9</c:v>
                      </c:pt>
                      <c:pt idx="26">
                        <c:v>7.5844725232621208E-9</c:v>
                      </c:pt>
                      <c:pt idx="27">
                        <c:v>1.06080155903623E-8</c:v>
                      </c:pt>
                      <c:pt idx="28">
                        <c:v>1.48254464352596E-8</c:v>
                      </c:pt>
                      <c:pt idx="29">
                        <c:v>2.0700789906245001E-8</c:v>
                      </c:pt>
                      <c:pt idx="30">
                        <c:v>2.8873755871289899E-8</c:v>
                      </c:pt>
                      <c:pt idx="31">
                        <c:v>4.02233717394222E-8</c:v>
                      </c:pt>
                      <c:pt idx="32">
                        <c:v>5.5952928133328599E-8</c:v>
                      </c:pt>
                      <c:pt idx="33">
                        <c:v>7.7702369628805104E-8</c:v>
                      </c:pt>
                      <c:pt idx="34">
                        <c:v>1.07695466006476E-7</c:v>
                      </c:pt>
                      <c:pt idx="35">
                        <c:v>1.48930234574533E-7</c:v>
                      </c:pt>
                      <c:pt idx="36">
                        <c:v>2.05421959077522E-7</c:v>
                      </c:pt>
                      <c:pt idx="37">
                        <c:v>2.8250850665355399E-7</c:v>
                      </c:pt>
                      <c:pt idx="38">
                        <c:v>3.8722718143135301E-7</c:v>
                      </c:pt>
                      <c:pt idx="39">
                        <c:v>5.28770798783402E-7</c:v>
                      </c:pt>
                      <c:pt idx="40">
                        <c:v>7.1902789389383097E-7</c:v>
                      </c:pt>
                      <c:pt idx="41">
                        <c:v>9.7320818886463504E-7</c:v>
                      </c:pt>
                      <c:pt idx="42">
                        <c:v>1.31055033637588E-6</c:v>
                      </c:pt>
                      <c:pt idx="43">
                        <c:v>1.75510585623706E-6</c:v>
                      </c:pt>
                      <c:pt idx="44">
                        <c:v>2.3365929408377499E-6</c:v>
                      </c:pt>
                      <c:pt idx="45">
                        <c:v>3.0913184161106499E-6</c:v>
                      </c:pt>
                      <c:pt idx="46">
                        <c:v>4.0631769738350497E-6</c:v>
                      </c:pt>
                      <c:pt idx="47">
                        <c:v>5.3047536305402098E-6</c:v>
                      </c:pt>
                      <c:pt idx="48">
                        <c:v>6.8785756440029899E-6</c:v>
                      </c:pt>
                      <c:pt idx="49">
                        <c:v>8.8585787210943997E-6</c:v>
                      </c:pt>
                      <c:pt idx="50">
                        <c:v>1.13318623689959E-5</c:v>
                      </c:pt>
                      <c:pt idx="51">
                        <c:v>1.44008034582141E-5</c:v>
                      </c:pt>
                      <c:pt idx="52">
                        <c:v>1.81855696428432E-5</c:v>
                      </c:pt>
                      <c:pt idx="53">
                        <c:v>2.2827021963659299E-5</c:v>
                      </c:pt>
                      <c:pt idx="54">
                        <c:v>2.8489918497942202E-5</c:v>
                      </c:pt>
                      <c:pt idx="55">
                        <c:v>3.5366231124077599E-5</c:v>
                      </c:pt>
                      <c:pt idx="56">
                        <c:v>4.3678271641760502E-5</c:v>
                      </c:pt>
                      <c:pt idx="57">
                        <c:v>5.3681202839253399E-5</c:v>
                      </c:pt>
                      <c:pt idx="58">
                        <c:v>6.5664402808079006E-5</c:v>
                      </c:pt>
                      <c:pt idx="59">
                        <c:v>7.9951083299305896E-5</c:v>
                      </c:pt>
                      <c:pt idx="60">
                        <c:v>9.6895568167703003E-5</c:v>
                      </c:pt>
                      <c:pt idx="61" formatCode="General">
                        <c:v>1.1687774888500001E-4</c:v>
                      </c:pt>
                      <c:pt idx="62" formatCode="General">
                        <c:v>1.40294471846E-4</c:v>
                      </c:pt>
                      <c:pt idx="63" formatCode="General">
                        <c:v>1.67547971845E-4</c:v>
                      </c:pt>
                      <c:pt idx="64" formatCode="General">
                        <c:v>1.9903190588199999E-4</c:v>
                      </c:pt>
                      <c:pt idx="65" formatCode="General">
                        <c:v>2.3511598241799999E-4</c:v>
                      </c:pt>
                      <c:pt idx="66" formatCode="General">
                        <c:v>2.7613052250900002E-4</c:v>
                      </c:pt>
                      <c:pt idx="67" formatCode="General">
                        <c:v>3.2235243700300001E-4</c:v>
                      </c:pt>
                      <c:pt idx="68" formatCode="General">
                        <c:v>3.7399400416099999E-4</c:v>
                      </c:pt>
                      <c:pt idx="69" formatCode="General">
                        <c:v>4.3119549317900002E-4</c:v>
                      </c:pt>
                      <c:pt idx="70" formatCode="General">
                        <c:v>4.9402217228399999E-4</c:v>
                      </c:pt>
                      <c:pt idx="71" formatCode="General">
                        <c:v>5.6246567730200002E-4</c:v>
                      </c:pt>
                      <c:pt idx="72" formatCode="General">
                        <c:v>6.3644921392199999E-4</c:v>
                      </c:pt>
                      <c:pt idx="73" formatCode="General">
                        <c:v>7.1583571112900004E-4</c:v>
                      </c:pt>
                      <c:pt idx="74" formatCode="General">
                        <c:v>8.0043787314400001E-4</c:v>
                      </c:pt>
                      <c:pt idx="75" formatCode="General">
                        <c:v>8.9002908313000003E-4</c:v>
                      </c:pt>
                      <c:pt idx="76" formatCode="General">
                        <c:v>9.8435425081599992E-4</c:v>
                      </c:pt>
                      <c:pt idx="77" formatCode="General">
                        <c:v>1.083139910944E-3</c:v>
                      </c:pt>
                      <c:pt idx="78" formatCode="General">
                        <c:v>1.186103116329E-3</c:v>
                      </c:pt>
                      <c:pt idx="79" formatCode="General">
                        <c:v>1.292958888245E-3</c:v>
                      </c:pt>
                      <c:pt idx="80" formatCode="General">
                        <c:v>1.403426164447E-3</c:v>
                      </c:pt>
                      <c:pt idx="81" formatCode="General">
                        <c:v>1.5172323130859999E-3</c:v>
                      </c:pt>
                      <c:pt idx="82" formatCode="General">
                        <c:v>1.634116361089E-3</c:v>
                      </c:pt>
                      <c:pt idx="83" formatCode="General">
                        <c:v>1.753831126285E-3</c:v>
                      </c:pt>
                      <c:pt idx="84" formatCode="General">
                        <c:v>1.876144453827E-3</c:v>
                      </c:pt>
                      <c:pt idx="85" formatCode="General">
                        <c:v>2.0008397489979998E-3</c:v>
                      </c:pt>
                      <c:pt idx="86" formatCode="General">
                        <c:v>2.1277159785579999E-3</c:v>
                      </c:pt>
                      <c:pt idx="87" formatCode="General">
                        <c:v>2.2565872874929999E-3</c:v>
                      </c:pt>
                      <c:pt idx="88" formatCode="General">
                        <c:v>2.3872823516010002E-3</c:v>
                      </c:pt>
                      <c:pt idx="89" formatCode="General">
                        <c:v>2.5196435613870001E-3</c:v>
                      </c:pt>
                      <c:pt idx="90" formatCode="General">
                        <c:v>2.6535261105869999E-3</c:v>
                      </c:pt>
                      <c:pt idx="91" formatCode="General">
                        <c:v>2.7887970439309999E-3</c:v>
                      </c:pt>
                      <c:pt idx="92" formatCode="General">
                        <c:v>2.9253343034569999E-3</c:v>
                      </c:pt>
                      <c:pt idx="93" formatCode="General">
                        <c:v>3.0630258005659998E-3</c:v>
                      </c:pt>
                      <c:pt idx="94" formatCode="General">
                        <c:v>3.2017685316600001E-3</c:v>
                      </c:pt>
                      <c:pt idx="95" formatCode="General">
                        <c:v>3.341467748147E-3</c:v>
                      </c:pt>
                      <c:pt idx="96" formatCode="General">
                        <c:v>3.482036186438E-3</c:v>
                      </c:pt>
                      <c:pt idx="97" formatCode="General">
                        <c:v>3.6233933598429999E-3</c:v>
                      </c:pt>
                      <c:pt idx="98" formatCode="General">
                        <c:v>3.7654649117360001E-3</c:v>
                      </c:pt>
                      <c:pt idx="99" formatCode="General">
                        <c:v>3.9081820276550003E-3</c:v>
                      </c:pt>
                      <c:pt idx="100" formatCode="General">
                        <c:v>4.0514809029520002E-3</c:v>
                      </c:pt>
                      <c:pt idx="101" formatCode="General">
                        <c:v>4.1953022620130004E-3</c:v>
                      </c:pt>
                      <c:pt idx="102" formatCode="General">
                        <c:v>4.3395909248330001E-3</c:v>
                      </c:pt>
                      <c:pt idx="103" formatCode="General">
                        <c:v>4.4842954166530004E-3</c:v>
                      </c:pt>
                      <c:pt idx="104" formatCode="General">
                        <c:v>4.6293676165459997E-3</c:v>
                      </c:pt>
                      <c:pt idx="105" formatCode="General">
                        <c:v>4.7747624410029998E-3</c:v>
                      </c:pt>
                      <c:pt idx="106" formatCode="General">
                        <c:v>4.9204375588589996E-3</c:v>
                      </c:pt>
                      <c:pt idx="107" formatCode="General">
                        <c:v>5.066353134212E-3</c:v>
                      </c:pt>
                      <c:pt idx="108" formatCode="General">
                        <c:v>5.2124715942610004E-3</c:v>
                      </c:pt>
                      <c:pt idx="109" formatCode="General">
                        <c:v>5.3587574193139998E-3</c:v>
                      </c:pt>
                      <c:pt idx="110" formatCode="General">
                        <c:v>5.505176952481E-3</c:v>
                      </c:pt>
                      <c:pt idx="111" formatCode="General">
                        <c:v>5.651698226852E-3</c:v>
                      </c:pt>
                      <c:pt idx="112" formatCode="General">
                        <c:v>5.7982908081760003E-3</c:v>
                      </c:pt>
                      <c:pt idx="113" formatCode="General">
                        <c:v>5.9449256513150004E-3</c:v>
                      </c:pt>
                      <c:pt idx="114" formatCode="General">
                        <c:v>6.091574968901E-3</c:v>
                      </c:pt>
                      <c:pt idx="115" formatCode="General">
                        <c:v>6.2382121108520002E-3</c:v>
                      </c:pt>
                      <c:pt idx="116" formatCode="General">
                        <c:v>6.3848114535039998E-3</c:v>
                      </c:pt>
                      <c:pt idx="117" formatCode="General">
                        <c:v>6.5313482973190003E-3</c:v>
                      </c:pt>
                      <c:pt idx="118" formatCode="General">
                        <c:v>6.6777987721869997E-3</c:v>
                      </c:pt>
                      <c:pt idx="119" formatCode="General">
                        <c:v>6.8241397495079998E-3</c:v>
                      </c:pt>
                      <c:pt idx="120" formatCode="General">
                        <c:v>6.9703487602799999E-3</c:v>
                      </c:pt>
                      <c:pt idx="121" formatCode="General">
                        <c:v>7.1164039185569999E-3</c:v>
                      </c:pt>
                      <c:pt idx="122" formatCode="General">
                        <c:v>7.2622838496640002E-3</c:v>
                      </c:pt>
                      <c:pt idx="123" formatCode="General">
                        <c:v>7.4079676226440003E-3</c:v>
                      </c:pt>
                      <c:pt idx="124" formatCode="General">
                        <c:v>7.553434686481E-3</c:v>
                      </c:pt>
                      <c:pt idx="125" formatCode="General">
                        <c:v>7.6986648096509999E-3</c:v>
                      </c:pt>
                      <c:pt idx="126" formatCode="General">
                        <c:v>7.8436380226380008E-3</c:v>
                      </c:pt>
                      <c:pt idx="127" formatCode="General">
                        <c:v>7.9883345630610003E-3</c:v>
                      </c:pt>
                      <c:pt idx="128" formatCode="General">
                        <c:v>8.1327348231040007E-3</c:v>
                      </c:pt>
                      <c:pt idx="129" formatCode="General">
                        <c:v>8.2768192989580002E-3</c:v>
                      </c:pt>
                      <c:pt idx="130" formatCode="General">
                        <c:v>8.4205685420229992E-3</c:v>
                      </c:pt>
                      <c:pt idx="131" formatCode="General">
                        <c:v>8.5639631116339997E-3</c:v>
                      </c:pt>
                      <c:pt idx="132" formatCode="General">
                        <c:v>8.7069835290759998E-3</c:v>
                      </c:pt>
                      <c:pt idx="133" formatCode="General">
                        <c:v>8.8496102327059994E-3</c:v>
                      </c:pt>
                      <c:pt idx="134" formatCode="General">
                        <c:v>8.9918235339849998E-3</c:v>
                      </c:pt>
                      <c:pt idx="135" formatCode="General">
                        <c:v>9.1336035742429992E-3</c:v>
                      </c:pt>
                      <c:pt idx="136" formatCode="General">
                        <c:v>9.2749302820170007E-3</c:v>
                      </c:pt>
                      <c:pt idx="137" formatCode="General">
                        <c:v>9.4157833308110006E-3</c:v>
                      </c:pt>
                      <c:pt idx="138" formatCode="General">
                        <c:v>9.5561420971360007E-3</c:v>
                      </c:pt>
                      <c:pt idx="139" formatCode="General">
                        <c:v>9.6959856186800003E-3</c:v>
                      </c:pt>
                      <c:pt idx="140" formatCode="General">
                        <c:v>9.8352925525019997E-3</c:v>
                      </c:pt>
                      <c:pt idx="141" formatCode="General">
                        <c:v>9.9740411331079998E-3</c:v>
                      </c:pt>
                      <c:pt idx="142" formatCode="General">
                        <c:v>1.0112209130309999E-2</c:v>
                      </c:pt>
                      <c:pt idx="143" formatCode="General">
                        <c:v>1.0249773806744E-2</c:v>
                      </c:pt>
                      <c:pt idx="144" formatCode="General">
                        <c:v>1.0386711874951E-2</c:v>
                      </c:pt>
                      <c:pt idx="145" formatCode="General">
                        <c:v>1.0522999453929E-2</c:v>
                      </c:pt>
                      <c:pt idx="146" formatCode="General">
                        <c:v>1.0658612025039999E-2</c:v>
                      </c:pt>
                      <c:pt idx="147" formatCode="General">
                        <c:v>1.0793524387217E-2</c:v>
                      </c:pt>
                      <c:pt idx="148" formatCode="General">
                        <c:v>1.0927710611351E-2</c:v>
                      </c:pt>
                      <c:pt idx="149" formatCode="General">
                        <c:v>1.1061143993823E-2</c:v>
                      </c:pt>
                      <c:pt idx="150" formatCode="General">
                        <c:v>1.1193797009068E-2</c:v>
                      </c:pt>
                      <c:pt idx="151" formatCode="General">
                        <c:v>1.1325641261146E-2</c:v>
                      </c:pt>
                      <c:pt idx="152" formatCode="General">
                        <c:v>1.1456647434238E-2</c:v>
                      </c:pt>
                      <c:pt idx="153" formatCode="General">
                        <c:v>1.1586785242031E-2</c:v>
                      </c:pt>
                      <c:pt idx="154" formatCode="General">
                        <c:v>1.171602337596E-2</c:v>
                      </c:pt>
                      <c:pt idx="155" formatCode="General">
                        <c:v>1.1844329452261999E-2</c:v>
                      </c:pt>
                      <c:pt idx="156" formatCode="General">
                        <c:v>1.1971669957848E-2</c:v>
                      </c:pt>
                      <c:pt idx="157" formatCode="General">
                        <c:v>1.2098010194982E-2</c:v>
                      </c:pt>
                      <c:pt idx="158" formatCode="General">
                        <c:v>1.2223314224773E-2</c:v>
                      </c:pt>
                      <c:pt idx="159" formatCode="General">
                        <c:v>1.2347544809535999E-2</c:v>
                      </c:pt>
                      <c:pt idx="160" formatCode="General">
                        <c:v>1.2470663354049E-2</c:v>
                      </c:pt>
                      <c:pt idx="161" formatCode="General">
                        <c:v>1.25926298458E-2</c:v>
                      </c:pt>
                      <c:pt idx="162" formatCode="General">
                        <c:v>1.2713402794307001E-2</c:v>
                      </c:pt>
                      <c:pt idx="163" formatCode="General">
                        <c:v>1.2832939169663E-2</c:v>
                      </c:pt>
                      <c:pt idx="164" formatCode="General">
                        <c:v>1.2951194340442999E-2</c:v>
                      </c:pt>
                      <c:pt idx="165" formatCode="General">
                        <c:v>1.3068122011185001E-2</c:v>
                      </c:pt>
                      <c:pt idx="166" formatCode="General">
                        <c:v>1.3183674159687001E-2</c:v>
                      </c:pt>
                      <c:pt idx="167" formatCode="General">
                        <c:v>1.3297800974383E-2</c:v>
                      </c:pt>
                      <c:pt idx="168" formatCode="General">
                        <c:v>1.3410450792153999E-2</c:v>
                      </c:pt>
                      <c:pt idx="169" formatCode="General">
                        <c:v>1.3521570036942E-2</c:v>
                      </c:pt>
                      <c:pt idx="170" formatCode="General">
                        <c:v>1.3631103159626E-2</c:v>
                      </c:pt>
                      <c:pt idx="171" formatCode="General">
                        <c:v>1.3738992579663999E-2</c:v>
                      </c:pt>
                      <c:pt idx="172" formatCode="General">
                        <c:v>1.3845178629093E-2</c:v>
                      </c:pt>
                      <c:pt idx="173" formatCode="General">
                        <c:v>1.3949599499535999E-2</c:v>
                      </c:pt>
                      <c:pt idx="174" formatCode="General">
                        <c:v>1.4052191192972E-2</c:v>
                      </c:pt>
                      <c:pt idx="175" formatCode="General">
                        <c:v>1.4152887477087E-2</c:v>
                      </c:pt>
                      <c:pt idx="176" formatCode="General">
                        <c:v>1.4251619846134E-2</c:v>
                      </c:pt>
                      <c:pt idx="177" formatCode="General">
                        <c:v>1.4348317488325E-2</c:v>
                      </c:pt>
                      <c:pt idx="178" formatCode="General">
                        <c:v>1.4442907260862999E-2</c:v>
                      </c:pt>
                      <c:pt idx="179" formatCode="General">
                        <c:v>1.4535313673847E-2</c:v>
                      </c:pt>
                      <c:pt idx="180" formatCode="General">
                        <c:v>1.4625458884354001E-2</c:v>
                      </c:pt>
                    </c:numCache>
                  </c:numRef>
                </c:yVal>
                <c:smooth val="1"/>
                <c:extLst xmlns:c15="http://schemas.microsoft.com/office/drawing/2012/chart">
                  <c:ext xmlns:c16="http://schemas.microsoft.com/office/drawing/2014/chart" uri="{C3380CC4-5D6E-409C-BE32-E72D297353CC}">
                    <c16:uniqueId val="{0000003E-E7A9-4AC5-BA99-444990893C02}"/>
                  </c:ext>
                </c:extLst>
              </c15:ser>
            </c15:filteredScatterSeries>
            <c15:filteredScatterSeries>
              <c15:ser>
                <c:idx val="61"/>
                <c:order val="61"/>
                <c:tx>
                  <c:strRef>
                    <c:extLst xmlns:c15="http://schemas.microsoft.com/office/drawing/2012/chart">
                      <c:ext xmlns:c15="http://schemas.microsoft.com/office/drawing/2012/chart" uri="{02D57815-91ED-43cb-92C2-25804820EDAC}">
                        <c15:formulaRef>
                          <c15:sqref>Sheet1!$BK$1</c15:sqref>
                        </c15:formulaRef>
                      </c:ext>
                    </c:extLst>
                    <c:strCache>
                      <c:ptCount val="1"/>
                      <c:pt idx="0">
                        <c:v>/M0/D (vss=1.2) X</c:v>
                      </c:pt>
                    </c:strCache>
                  </c:strRef>
                </c:tx>
                <c:spPr>
                  <a:ln w="19050" cap="rnd">
                    <a:solidFill>
                      <a:schemeClr val="accent2">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Sheet1!$BK$2:$BK$182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F-E7A9-4AC5-BA99-444990893C02}"/>
                  </c:ext>
                </c:extLst>
              </c15:ser>
            </c15:filteredScatterSeries>
            <c15:filteredScatterSeries>
              <c15:ser>
                <c:idx val="63"/>
                <c:order val="63"/>
                <c:tx>
                  <c:strRef>
                    <c:extLst xmlns:c15="http://schemas.microsoft.com/office/drawing/2012/chart">
                      <c:ext xmlns:c15="http://schemas.microsoft.com/office/drawing/2012/chart" uri="{02D57815-91ED-43cb-92C2-25804820EDAC}">
                        <c15:formulaRef>
                          <c15:sqref>Sheet1!$BM$1</c15:sqref>
                        </c15:formulaRef>
                      </c:ext>
                    </c:extLst>
                    <c:strCache>
                      <c:ptCount val="1"/>
                      <c:pt idx="0">
                        <c:v>/M0/D (vss=1.3) X</c:v>
                      </c:pt>
                    </c:strCache>
                  </c:strRef>
                </c:tx>
                <c:spPr>
                  <a:ln w="19050" cap="rnd">
                    <a:solidFill>
                      <a:schemeClr val="accent4">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Sheet1!$BM$2:$BM$182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0-E7A9-4AC5-BA99-444990893C02}"/>
                  </c:ext>
                </c:extLst>
              </c15:ser>
            </c15:filteredScatterSeries>
            <c15:filteredScatterSeries>
              <c15:ser>
                <c:idx val="64"/>
                <c:order val="64"/>
                <c:tx>
                  <c:strRef>
                    <c:extLst xmlns:c15="http://schemas.microsoft.com/office/drawing/2012/chart">
                      <c:ext xmlns:c15="http://schemas.microsoft.com/office/drawing/2012/chart" uri="{02D57815-91ED-43cb-92C2-25804820EDAC}">
                        <c15:formulaRef>
                          <c15:sqref>Sheet1!$BN$1</c15:sqref>
                        </c15:formulaRef>
                      </c:ext>
                    </c:extLst>
                    <c:strCache>
                      <c:ptCount val="1"/>
                      <c:pt idx="0">
                        <c:v>vss=1.3</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Sheet1!$BN$2:$BN$182</c15:sqref>
                        </c15:formulaRef>
                      </c:ext>
                    </c:extLst>
                    <c:numCache>
                      <c:formatCode>0.00E+00</c:formatCode>
                      <c:ptCount val="181"/>
                      <c:pt idx="0">
                        <c:v>1.09001355038566E-12</c:v>
                      </c:pt>
                      <c:pt idx="1">
                        <c:v>1.32778523720752E-12</c:v>
                      </c:pt>
                      <c:pt idx="2">
                        <c:v>1.66139333219155E-12</c:v>
                      </c:pt>
                      <c:pt idx="3">
                        <c:v>2.12945988613938E-12</c:v>
                      </c:pt>
                      <c:pt idx="4">
                        <c:v>2.7861677673360698E-12</c:v>
                      </c:pt>
                      <c:pt idx="5">
                        <c:v>3.7075275580221101E-12</c:v>
                      </c:pt>
                      <c:pt idx="6">
                        <c:v>5.0001666643053501E-12</c:v>
                      </c:pt>
                      <c:pt idx="7">
                        <c:v>6.8136546275592298E-12</c:v>
                      </c:pt>
                      <c:pt idx="8">
                        <c:v>9.3577855336057505E-12</c:v>
                      </c:pt>
                      <c:pt idx="9">
                        <c:v>1.2926808126840799E-11</c:v>
                      </c:pt>
                      <c:pt idx="10">
                        <c:v>1.7933391563018199E-11</c:v>
                      </c:pt>
                      <c:pt idx="11">
                        <c:v>2.4956230083431099E-11</c:v>
                      </c:pt>
                      <c:pt idx="12">
                        <c:v>3.4806749224356202E-11</c:v>
                      </c:pt>
                      <c:pt idx="13">
                        <c:v>4.8622554753175099E-11</c:v>
                      </c:pt>
                      <c:pt idx="14">
                        <c:v>6.7998306830588806E-11</c:v>
                      </c:pt>
                      <c:pt idx="15">
                        <c:v>9.5168943562186502E-11</c:v>
                      </c:pt>
                      <c:pt idx="16">
                        <c:v>1.3326608720706199E-10</c:v>
                      </c:pt>
                      <c:pt idx="17">
                        <c:v>1.8667668734978899E-10</c:v>
                      </c:pt>
                      <c:pt idx="18">
                        <c:v>2.6154437465804401E-10</c:v>
                      </c:pt>
                      <c:pt idx="19">
                        <c:v>3.6646983072005999E-10</c:v>
                      </c:pt>
                      <c:pt idx="20">
                        <c:v>5.1348837954661897E-10</c:v>
                      </c:pt>
                      <c:pt idx="21">
                        <c:v>7.1943321937893495E-10</c:v>
                      </c:pt>
                      <c:pt idx="22">
                        <c:v>1.0078342617497401E-9</c:v>
                      </c:pt>
                      <c:pt idx="23">
                        <c:v>1.4115594630492999E-9</c:v>
                      </c:pt>
                      <c:pt idx="24">
                        <c:v>1.9764831521224499E-9</c:v>
                      </c:pt>
                      <c:pt idx="25">
                        <c:v>2.7665711248801E-9</c:v>
                      </c:pt>
                      <c:pt idx="26">
                        <c:v>3.8709141043097097E-9</c:v>
                      </c:pt>
                      <c:pt idx="27">
                        <c:v>5.4134307347677298E-9</c:v>
                      </c:pt>
                      <c:pt idx="28">
                        <c:v>7.5662122338621103E-9</c:v>
                      </c:pt>
                      <c:pt idx="29">
                        <c:v>1.05678091608291E-8</c:v>
                      </c:pt>
                      <c:pt idx="30">
                        <c:v>1.47481841897412E-8</c:v>
                      </c:pt>
                      <c:pt idx="31">
                        <c:v>2.0562591173932802E-8</c:v>
                      </c:pt>
                      <c:pt idx="32">
                        <c:v>2.86373052256315E-8</c:v>
                      </c:pt>
                      <c:pt idx="33">
                        <c:v>3.9830928308985699E-8</c:v>
                      </c:pt>
                      <c:pt idx="34">
                        <c:v>5.5315921944343601E-8</c:v>
                      </c:pt>
                      <c:pt idx="35">
                        <c:v>7.6686039401619294E-8</c:v>
                      </c:pt>
                      <c:pt idx="36">
                        <c:v>1.06096372456126E-7</c:v>
                      </c:pt>
                      <c:pt idx="37">
                        <c:v>1.4644367021005099E-7</c:v>
                      </c:pt>
                      <c:pt idx="38">
                        <c:v>2.0159525004316301E-7</c:v>
                      </c:pt>
                      <c:pt idx="39">
                        <c:v>2.7667497349111001E-7</c:v>
                      </c:pt>
                      <c:pt idx="40">
                        <c:v>3.78414155886333E-7</c:v>
                      </c:pt>
                      <c:pt idx="41">
                        <c:v>5.1557372705433205E-7</c:v>
                      </c:pt>
                      <c:pt idx="42">
                        <c:v>6.9944144558702604E-7</c:v>
                      </c:pt>
                      <c:pt idx="43">
                        <c:v>9.4440480486267603E-7</c:v>
                      </c:pt>
                      <c:pt idx="44">
                        <c:v>1.2685972426463299E-6</c:v>
                      </c:pt>
                      <c:pt idx="45">
                        <c:v>1.6946136899383601E-6</c:v>
                      </c:pt>
                      <c:pt idx="46">
                        <c:v>2.2502930513148699E-6</c:v>
                      </c:pt>
                      <c:pt idx="47">
                        <c:v>2.96957150538111E-6</c:v>
                      </c:pt>
                      <c:pt idx="48">
                        <c:v>3.89342236032931E-6</c:v>
                      </c:pt>
                      <c:pt idx="49">
                        <c:v>5.0709148010512097E-6</c:v>
                      </c:pt>
                      <c:pt idx="50">
                        <c:v>6.5604422729963597E-6</c:v>
                      </c:pt>
                      <c:pt idx="51">
                        <c:v>8.4311864360066299E-6</c:v>
                      </c:pt>
                      <c:pt idx="52">
                        <c:v>1.0764888311612699E-5</c:v>
                      </c:pt>
                      <c:pt idx="53">
                        <c:v>1.3657988255598E-5</c:v>
                      </c:pt>
                      <c:pt idx="54">
                        <c:v>1.72241659307295E-5</c:v>
                      </c:pt>
                      <c:pt idx="55">
                        <c:v>2.1597257936137899E-5</c:v>
                      </c:pt>
                      <c:pt idx="56">
                        <c:v>2.6934453987098199E-5</c:v>
                      </c:pt>
                      <c:pt idx="57">
                        <c:v>3.3419574942282598E-5</c:v>
                      </c:pt>
                      <c:pt idx="58">
                        <c:v>4.1266123403487801E-5</c:v>
                      </c:pt>
                      <c:pt idx="59">
                        <c:v>5.0719681222467501E-5</c:v>
                      </c:pt>
                      <c:pt idx="60">
                        <c:v>6.2059126740473907E-5</c:v>
                      </c:pt>
                      <c:pt idx="61">
                        <c:v>7.5596085211407902E-5</c:v>
                      </c:pt>
                      <c:pt idx="62">
                        <c:v>9.1672042015383603E-5</c:v>
                      </c:pt>
                      <c:pt idx="63" formatCode="General">
                        <c:v>1.10652671958E-4</c:v>
                      </c:pt>
                      <c:pt idx="64" formatCode="General">
                        <c:v>1.3291918729899999E-4</c:v>
                      </c:pt>
                      <c:pt idx="65" formatCode="General">
                        <c:v>1.5885687225800001E-4</c:v>
                      </c:pt>
                      <c:pt idx="66" formatCode="General">
                        <c:v>1.88841405187E-4</c:v>
                      </c:pt>
                      <c:pt idx="67" formatCode="General">
                        <c:v>2.2322398869499999E-4</c:v>
                      </c:pt>
                      <c:pt idx="68" formatCode="General">
                        <c:v>2.6231661302000001E-4</c:v>
                      </c:pt>
                      <c:pt idx="69" formatCode="General">
                        <c:v>3.0637888210300002E-4</c:v>
                      </c:pt>
                      <c:pt idx="70" formatCode="General">
                        <c:v>3.5560769321400001E-4</c:v>
                      </c:pt>
                      <c:pt idx="71" formatCode="General">
                        <c:v>4.1013070027400001E-4</c:v>
                      </c:pt>
                      <c:pt idx="72" formatCode="General">
                        <c:v>4.7000398739700003E-4</c:v>
                      </c:pt>
                      <c:pt idx="73" formatCode="General">
                        <c:v>5.3521384392900002E-4</c:v>
                      </c:pt>
                      <c:pt idx="74" formatCode="General">
                        <c:v>6.0568207349199999E-4</c:v>
                      </c:pt>
                      <c:pt idx="75" formatCode="General">
                        <c:v>6.8127396169399997E-4</c:v>
                      </c:pt>
                      <c:pt idx="76" formatCode="General">
                        <c:v>7.61807897217E-4</c:v>
                      </c:pt>
                      <c:pt idx="77" formatCode="General">
                        <c:v>8.4706567199800003E-4</c:v>
                      </c:pt>
                      <c:pt idx="78" formatCode="General">
                        <c:v>9.3680263324400002E-4</c:v>
                      </c:pt>
                      <c:pt idx="79" formatCode="General">
                        <c:v>1.030757068612E-3</c:v>
                      </c:pt>
                      <c:pt idx="80" formatCode="General">
                        <c:v>1.1286584274879999E-3</c:v>
                      </c:pt>
                      <c:pt idx="81" formatCode="General">
                        <c:v>1.2302341811089999E-3</c:v>
                      </c:pt>
                      <c:pt idx="82" formatCode="General">
                        <c:v>1.335215283388E-3</c:v>
                      </c:pt>
                      <c:pt idx="83" formatCode="General">
                        <c:v>1.443340306795E-3</c:v>
                      </c:pt>
                      <c:pt idx="84" formatCode="General">
                        <c:v>1.554358396899E-3</c:v>
                      </c:pt>
                      <c:pt idx="85" formatCode="General">
                        <c:v>1.668031222915E-3</c:v>
                      </c:pt>
                      <c:pt idx="86" formatCode="General">
                        <c:v>1.784134109482E-3</c:v>
                      </c:pt>
                      <c:pt idx="87" formatCode="General">
                        <c:v>1.9024565256580001E-3</c:v>
                      </c:pt>
                      <c:pt idx="88" formatCode="General">
                        <c:v>2.0228020880459999E-3</c:v>
                      </c:pt>
                      <c:pt idx="89" formatCode="General">
                        <c:v>2.1449882115649999E-3</c:v>
                      </c:pt>
                      <c:pt idx="90" formatCode="General">
                        <c:v>2.2688455171769998E-3</c:v>
                      </c:pt>
                      <c:pt idx="91" formatCode="General">
                        <c:v>2.3942170831900002E-3</c:v>
                      </c:pt>
                      <c:pt idx="92" formatCode="General">
                        <c:v>2.5209576067150002E-3</c:v>
                      </c:pt>
                      <c:pt idx="93" formatCode="General">
                        <c:v>2.6489325249319999E-3</c:v>
                      </c:pt>
                      <c:pt idx="94" formatCode="General">
                        <c:v>2.7780171320060001E-3</c:v>
                      </c:pt>
                      <c:pt idx="95" formatCode="General">
                        <c:v>2.9080957165310002E-3</c:v>
                      </c:pt>
                      <c:pt idx="96" formatCode="General">
                        <c:v>3.0390607359220001E-3</c:v>
                      </c:pt>
                      <c:pt idx="97" formatCode="General">
                        <c:v>3.1708120377700001E-3</c:v>
                      </c:pt>
                      <c:pt idx="98" formatCode="General">
                        <c:v>3.3032561334879998E-3</c:v>
                      </c:pt>
                      <c:pt idx="99" formatCode="General">
                        <c:v>3.43630552615E-3</c:v>
                      </c:pt>
                      <c:pt idx="100" formatCode="General">
                        <c:v>3.5698780921399999E-3</c:v>
                      </c:pt>
                      <c:pt idx="101" formatCode="General">
                        <c:v>3.7038965145950002E-3</c:v>
                      </c:pt>
                      <c:pt idx="102" formatCode="General">
                        <c:v>3.8382877656640002E-3</c:v>
                      </c:pt>
                      <c:pt idx="103" formatCode="General">
                        <c:v>3.972982634039E-3</c:v>
                      </c:pt>
                      <c:pt idx="104" formatCode="General">
                        <c:v>4.1079152939430003E-3</c:v>
                      </c:pt>
                      <c:pt idx="105" formatCode="General">
                        <c:v>4.2430229116870001E-3</c:v>
                      </c:pt>
                      <c:pt idx="106" formatCode="General">
                        <c:v>4.3782452860199996E-3</c:v>
                      </c:pt>
                      <c:pt idx="107" formatCode="General">
                        <c:v>4.5135245186360001E-3</c:v>
                      </c:pt>
                      <c:pt idx="108" formatCode="General">
                        <c:v>4.6488047114609998E-3</c:v>
                      </c:pt>
                      <c:pt idx="109" formatCode="General">
                        <c:v>4.7840316875619997E-3</c:v>
                      </c:pt>
                      <c:pt idx="110" formatCode="General">
                        <c:v>4.9191527328060003E-3</c:v>
                      </c:pt>
                      <c:pt idx="111" formatCode="General">
                        <c:v>5.0541163556339997E-3</c:v>
                      </c:pt>
                      <c:pt idx="112" formatCode="General">
                        <c:v>5.1888720625820001E-3</c:v>
                      </c:pt>
                      <c:pt idx="113" formatCode="General">
                        <c:v>5.323370147397E-3</c:v>
                      </c:pt>
                      <c:pt idx="114" formatCode="General">
                        <c:v>5.4575614918100004E-3</c:v>
                      </c:pt>
                      <c:pt idx="115" formatCode="General">
                        <c:v>5.5913973762320001E-3</c:v>
                      </c:pt>
                      <c:pt idx="116" formatCode="General">
                        <c:v>5.724829298797E-3</c:v>
                      </c:pt>
                      <c:pt idx="117" formatCode="General">
                        <c:v>5.8578088013569998E-3</c:v>
                      </c:pt>
                      <c:pt idx="118" formatCode="General">
                        <c:v>5.9902873011500003E-3</c:v>
                      </c:pt>
                      <c:pt idx="119" formatCode="General">
                        <c:v>6.1222159270110004E-3</c:v>
                      </c:pt>
                      <c:pt idx="120" formatCode="General">
                        <c:v>6.2535453590920002E-3</c:v>
                      </c:pt>
                      <c:pt idx="121" formatCode="General">
                        <c:v>6.3842256711740004E-3</c:v>
                      </c:pt>
                      <c:pt idx="122" formatCode="General">
                        <c:v>6.5142061747320004E-3</c:v>
                      </c:pt>
                      <c:pt idx="123" formatCode="General">
                        <c:v>6.643435264021E-3</c:v>
                      </c:pt>
                      <c:pt idx="124" formatCode="General">
                        <c:v>6.7718602615139999E-3</c:v>
                      </c:pt>
                      <c:pt idx="125" formatCode="General">
                        <c:v>6.8994272630999998E-3</c:v>
                      </c:pt>
                      <c:pt idx="126" formatCode="General">
                        <c:v>7.0260809825480001E-3</c:v>
                      </c:pt>
                      <c:pt idx="127" formatCode="General">
                        <c:v>7.1517645947899999E-3</c:v>
                      </c:pt>
                      <c:pt idx="128" formatCode="General">
                        <c:v>7.2764195776739999E-3</c:v>
                      </c:pt>
                      <c:pt idx="129" formatCode="General">
                        <c:v>7.3999855519189996E-3</c:v>
                      </c:pt>
                      <c:pt idx="130" formatCode="General">
                        <c:v>7.5224001190740001E-3</c:v>
                      </c:pt>
                      <c:pt idx="131" formatCode="General">
                        <c:v>7.6435986974159997E-3</c:v>
                      </c:pt>
                      <c:pt idx="132" formatCode="General">
                        <c:v>7.7635143557960003E-3</c:v>
                      </c:pt>
                      <c:pt idx="133" formatCode="General">
                        <c:v>7.8820776455749992E-3</c:v>
                      </c:pt>
                      <c:pt idx="134" formatCode="General">
                        <c:v>7.9992164309519997E-3</c:v>
                      </c:pt>
                      <c:pt idx="135" formatCode="General">
                        <c:v>8.1148557180919997E-3</c:v>
                      </c:pt>
                      <c:pt idx="136" formatCode="General">
                        <c:v>8.2289174837059994E-3</c:v>
                      </c:pt>
                      <c:pt idx="137" formatCode="General">
                        <c:v>8.341320503862E-3</c:v>
                      </c:pt>
                      <c:pt idx="138" formatCode="General">
                        <c:v>8.4519801841009996E-3</c:v>
                      </c:pt>
                      <c:pt idx="139" formatCode="General">
                        <c:v>8.560808392143E-3</c:v>
                      </c:pt>
                      <c:pt idx="140" formatCode="General">
                        <c:v>8.6677132947830006E-3</c:v>
                      </c:pt>
                      <c:pt idx="141" formatCode="General">
                        <c:v>8.7725992008749996E-3</c:v>
                      </c:pt>
                      <c:pt idx="142" formatCode="General">
                        <c:v>8.8753664126959998E-3</c:v>
                      </c:pt>
                      <c:pt idx="143" formatCode="General">
                        <c:v>8.9759110883229996E-3</c:v>
                      </c:pt>
                      <c:pt idx="144" formatCode="General">
                        <c:v>9.0741251181330005E-3</c:v>
                      </c:pt>
                      <c:pt idx="145" formatCode="General">
                        <c:v>9.1698960189600005E-3</c:v>
                      </c:pt>
                      <c:pt idx="146" formatCode="General">
                        <c:v>9.263106849934E-3</c:v>
                      </c:pt>
                      <c:pt idx="147" formatCode="General">
                        <c:v>9.3536361545419992E-3</c:v>
                      </c:pt>
                      <c:pt idx="148" formatCode="General">
                        <c:v>9.441873509801E-3</c:v>
                      </c:pt>
                      <c:pt idx="149" formatCode="General">
                        <c:v>9.5290443924880008E-3</c:v>
                      </c:pt>
                      <c:pt idx="150" formatCode="General">
                        <c:v>9.6147390243119992E-3</c:v>
                      </c:pt>
                      <c:pt idx="151" formatCode="General">
                        <c:v>9.698985713783E-3</c:v>
                      </c:pt>
                      <c:pt idx="152" formatCode="General">
                        <c:v>9.7818121761739998E-3</c:v>
                      </c:pt>
                      <c:pt idx="153" formatCode="General">
                        <c:v>9.8632455430910006E-3</c:v>
                      </c:pt>
                      <c:pt idx="154" formatCode="General">
                        <c:v>9.9433123722480008E-3</c:v>
                      </c:pt>
                      <c:pt idx="155" formatCode="General">
                        <c:v>1.0022038657458999E-2</c:v>
                      </c:pt>
                      <c:pt idx="156" formatCode="General">
                        <c:v>1.0099449838801001E-2</c:v>
                      </c:pt>
                      <c:pt idx="157" formatCode="General">
                        <c:v>1.0175570812903999E-2</c:v>
                      </c:pt>
                      <c:pt idx="158" formatCode="General">
                        <c:v>1.0250425943312999E-2</c:v>
                      </c:pt>
                      <c:pt idx="159" formatCode="General">
                        <c:v>1.0324039070908999E-2</c:v>
                      </c:pt>
                      <c:pt idx="160" formatCode="General">
                        <c:v>1.0396433524332E-2</c:v>
                      </c:pt>
                      <c:pt idx="161" formatCode="General">
                        <c:v>1.0467632130395E-2</c:v>
                      </c:pt>
                      <c:pt idx="162" formatCode="General">
                        <c:v>1.053765722446E-2</c:v>
                      </c:pt>
                      <c:pt idx="163" formatCode="General">
                        <c:v>1.0606530660747999E-2</c:v>
                      </c:pt>
                      <c:pt idx="164" formatCode="General">
                        <c:v>1.0674273822571001E-2</c:v>
                      </c:pt>
                      <c:pt idx="165" formatCode="General">
                        <c:v>1.0740907632475E-2</c:v>
                      </c:pt>
                      <c:pt idx="166" formatCode="General">
                        <c:v>1.080645256226E-2</c:v>
                      </c:pt>
                      <c:pt idx="167" formatCode="General">
                        <c:v>1.0870928642885001E-2</c:v>
                      </c:pt>
                      <c:pt idx="168" formatCode="General">
                        <c:v>1.0934355474243001E-2</c:v>
                      </c:pt>
                      <c:pt idx="169" formatCode="General">
                        <c:v>1.0996752234786E-2</c:v>
                      </c:pt>
                      <c:pt idx="170" formatCode="General">
                        <c:v>1.1058137691008999E-2</c:v>
                      </c:pt>
                      <c:pt idx="171" formatCode="General">
                        <c:v>1.1118530206772E-2</c:v>
                      </c:pt>
                      <c:pt idx="172" formatCode="General">
                        <c:v>1.1177947752467001E-2</c:v>
                      </c:pt>
                      <c:pt idx="173" formatCode="General">
                        <c:v>1.1236407914019E-2</c:v>
                      </c:pt>
                      <c:pt idx="174" formatCode="General">
                        <c:v>1.1293927901719E-2</c:v>
                      </c:pt>
                      <c:pt idx="175" formatCode="General">
                        <c:v>1.1350524558888001E-2</c:v>
                      </c:pt>
                      <c:pt idx="176" formatCode="General">
                        <c:v>1.140621437037E-2</c:v>
                      </c:pt>
                      <c:pt idx="177" formatCode="General">
                        <c:v>1.1461013470855E-2</c:v>
                      </c:pt>
                      <c:pt idx="178" formatCode="General">
                        <c:v>1.1514937653025E-2</c:v>
                      </c:pt>
                      <c:pt idx="179" formatCode="General">
                        <c:v>1.1568002375532E-2</c:v>
                      </c:pt>
                      <c:pt idx="180" formatCode="General">
                        <c:v>1.1620222770802E-2</c:v>
                      </c:pt>
                    </c:numCache>
                  </c:numRef>
                </c:yVal>
                <c:smooth val="1"/>
                <c:extLst xmlns:c15="http://schemas.microsoft.com/office/drawing/2012/chart">
                  <c:ext xmlns:c16="http://schemas.microsoft.com/office/drawing/2014/chart" uri="{C3380CC4-5D6E-409C-BE32-E72D297353CC}">
                    <c16:uniqueId val="{00000041-E7A9-4AC5-BA99-444990893C02}"/>
                  </c:ext>
                </c:extLst>
              </c15:ser>
            </c15:filteredScatterSeries>
            <c15:filteredScatterSeries>
              <c15:ser>
                <c:idx val="65"/>
                <c:order val="65"/>
                <c:tx>
                  <c:strRef>
                    <c:extLst xmlns:c15="http://schemas.microsoft.com/office/drawing/2012/chart">
                      <c:ext xmlns:c15="http://schemas.microsoft.com/office/drawing/2012/chart" uri="{02D57815-91ED-43cb-92C2-25804820EDAC}">
                        <c15:formulaRef>
                          <c15:sqref>Sheet1!$BO$1</c15:sqref>
                        </c15:formulaRef>
                      </c:ext>
                    </c:extLst>
                    <c:strCache>
                      <c:ptCount val="1"/>
                      <c:pt idx="0">
                        <c:v>/M0/D (vss=1.4) X</c:v>
                      </c:pt>
                    </c:strCache>
                  </c:strRef>
                </c:tx>
                <c:spPr>
                  <a:ln w="19050" cap="rnd">
                    <a:solidFill>
                      <a:schemeClr val="accent6">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Sheet1!$BO$2:$BO$182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2-E7A9-4AC5-BA99-444990893C02}"/>
                  </c:ext>
                </c:extLst>
              </c15:ser>
            </c15:filteredScatterSeries>
            <c15:filteredScatterSeries>
              <c15:ser>
                <c:idx val="67"/>
                <c:order val="67"/>
                <c:tx>
                  <c:strRef>
                    <c:extLst xmlns:c15="http://schemas.microsoft.com/office/drawing/2012/chart">
                      <c:ext xmlns:c15="http://schemas.microsoft.com/office/drawing/2012/chart" uri="{02D57815-91ED-43cb-92C2-25804820EDAC}">
                        <c15:formulaRef>
                          <c15:sqref>Sheet1!$BQ$1</c15:sqref>
                        </c15:formulaRef>
                      </c:ext>
                    </c:extLst>
                    <c:strCache>
                      <c:ptCount val="1"/>
                      <c:pt idx="0">
                        <c:v>/M0/D (vss=1.5) X</c:v>
                      </c:pt>
                    </c:strCache>
                  </c:strRef>
                </c:tx>
                <c:spPr>
                  <a:ln w="19050" cap="rnd">
                    <a:solidFill>
                      <a:schemeClr val="accent2">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Sheet1!$BQ$2:$BQ$182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3-E7A9-4AC5-BA99-444990893C02}"/>
                  </c:ext>
                </c:extLst>
              </c15:ser>
            </c15:filteredScatterSeries>
            <c15:filteredScatterSeries>
              <c15:ser>
                <c:idx val="68"/>
                <c:order val="68"/>
                <c:tx>
                  <c:strRef>
                    <c:extLst xmlns:c15="http://schemas.microsoft.com/office/drawing/2012/chart">
                      <c:ext xmlns:c15="http://schemas.microsoft.com/office/drawing/2012/chart" uri="{02D57815-91ED-43cb-92C2-25804820EDAC}">
                        <c15:formulaRef>
                          <c15:sqref>Sheet1!$BR$1</c15:sqref>
                        </c15:formulaRef>
                      </c:ext>
                    </c:extLst>
                    <c:strCache>
                      <c:ptCount val="1"/>
                      <c:pt idx="0">
                        <c:v>vss=1.5</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Sheet1!$BR$2:$BR$182</c15:sqref>
                        </c15:formulaRef>
                      </c:ext>
                    </c:extLst>
                    <c:numCache>
                      <c:formatCode>0.00E+00</c:formatCode>
                      <c:ptCount val="181"/>
                      <c:pt idx="0">
                        <c:v>6.11073257871865E-13</c:v>
                      </c:pt>
                      <c:pt idx="1">
                        <c:v>7.3574353430821998E-13</c:v>
                      </c:pt>
                      <c:pt idx="2">
                        <c:v>9.1039941445478602E-13</c:v>
                      </c:pt>
                      <c:pt idx="3">
                        <c:v>1.1550798988021501E-12</c:v>
                      </c:pt>
                      <c:pt idx="4">
                        <c:v>1.4978559860228E-12</c:v>
                      </c:pt>
                      <c:pt idx="5">
                        <c:v>1.9780490277899799E-12</c:v>
                      </c:pt>
                      <c:pt idx="6">
                        <c:v>2.6507379826695198E-12</c:v>
                      </c:pt>
                      <c:pt idx="7">
                        <c:v>3.5930713122450302E-12</c:v>
                      </c:pt>
                      <c:pt idx="8">
                        <c:v>4.9131053440374301E-12</c:v>
                      </c:pt>
                      <c:pt idx="9">
                        <c:v>6.7621791641247201E-12</c:v>
                      </c:pt>
                      <c:pt idx="10">
                        <c:v>9.3522391226837001E-12</c:v>
                      </c:pt>
                      <c:pt idx="11">
                        <c:v>1.2980089345454801E-11</c:v>
                      </c:pt>
                      <c:pt idx="12">
                        <c:v>1.8061331643883899E-11</c:v>
                      </c:pt>
                      <c:pt idx="13">
                        <c:v>2.5177857173386799E-11</c:v>
                      </c:pt>
                      <c:pt idx="14">
                        <c:v>3.5144285821560301E-11</c:v>
                      </c:pt>
                      <c:pt idx="15">
                        <c:v>4.91008879900122E-11</c:v>
                      </c:pt>
                      <c:pt idx="16">
                        <c:v>6.8643503323485594E-11</c:v>
                      </c:pt>
                      <c:pt idx="17">
                        <c:v>9.6005118674003797E-11</c:v>
                      </c:pt>
                      <c:pt idx="18">
                        <c:v>1.3430953389394999E-10</c:v>
                      </c:pt>
                      <c:pt idx="19">
                        <c:v>1.8792554905623701E-10</c:v>
                      </c:pt>
                      <c:pt idx="20">
                        <c:v>2.6296120063538401E-10</c:v>
                      </c:pt>
                      <c:pt idx="21">
                        <c:v>3.6795291791359302E-10</c:v>
                      </c:pt>
                      <c:pt idx="22">
                        <c:v>5.1482564130465696E-10</c:v>
                      </c:pt>
                      <c:pt idx="23">
                        <c:v>7.2022907046455497E-10</c:v>
                      </c:pt>
                      <c:pt idx="24">
                        <c:v>1.00739514487262E-9</c:v>
                      </c:pt>
                      <c:pt idx="25">
                        <c:v>1.4087163910222599E-9</c:v>
                      </c:pt>
                      <c:pt idx="26">
                        <c:v>1.96931887078039E-9</c:v>
                      </c:pt>
                      <c:pt idx="27">
                        <c:v>2.7520035694242099E-9</c:v>
                      </c:pt>
                      <c:pt idx="28">
                        <c:v>3.8440643454612999E-9</c:v>
                      </c:pt>
                      <c:pt idx="29">
                        <c:v>5.3666691737031497E-9</c:v>
                      </c:pt>
                      <c:pt idx="30">
                        <c:v>7.4877265447232398E-9</c:v>
                      </c:pt>
                      <c:pt idx="31">
                        <c:v>1.04394645601248E-8</c:v>
                      </c:pt>
                      <c:pt idx="32">
                        <c:v>1.4542341560273601E-8</c:v>
                      </c:pt>
                      <c:pt idx="33">
                        <c:v>2.0237398509417498E-8</c:v>
                      </c:pt>
                      <c:pt idx="34">
                        <c:v>2.81297657204146E-8</c:v>
                      </c:pt>
                      <c:pt idx="35">
                        <c:v>3.90467523241758E-8</c:v>
                      </c:pt>
                      <c:pt idx="36">
                        <c:v>5.4114763327981499E-8</c:v>
                      </c:pt>
                      <c:pt idx="37">
                        <c:v>7.4860168874088394E-8</c:v>
                      </c:pt>
                      <c:pt idx="38">
                        <c:v>1.03340121448971E-7</c:v>
                      </c:pt>
                      <c:pt idx="39">
                        <c:v>1.4231006400455799E-7</c:v>
                      </c:pt>
                      <c:pt idx="40">
                        <c:v>1.95435134726208E-7</c:v>
                      </c:pt>
                      <c:pt idx="41">
                        <c:v>2.67552660032081E-7</c:v>
                      </c:pt>
                      <c:pt idx="42">
                        <c:v>3.6499225076452399E-7</c:v>
                      </c:pt>
                      <c:pt idx="43">
                        <c:v>4.95958572875185E-7</c:v>
                      </c:pt>
                      <c:pt idx="44">
                        <c:v>6.7097973992453402E-7</c:v>
                      </c:pt>
                      <c:pt idx="45">
                        <c:v>9.0342187669326105E-7</c:v>
                      </c:pt>
                      <c:pt idx="46">
                        <c:v>1.2100685550770301E-6</c:v>
                      </c:pt>
                      <c:pt idx="47">
                        <c:v>1.6117637353428701E-6</c:v>
                      </c:pt>
                      <c:pt idx="48">
                        <c:v>2.1341199837877798E-6</c:v>
                      </c:pt>
                      <c:pt idx="49">
                        <c:v>2.80830124592398E-6</c:v>
                      </c:pt>
                      <c:pt idx="50">
                        <c:v>3.6719015876692402E-6</c:v>
                      </c:pt>
                      <c:pt idx="51">
                        <c:v>4.7699567897407497E-6</c:v>
                      </c:pt>
                      <c:pt idx="52">
                        <c:v>6.1561413511560497E-6</c:v>
                      </c:pt>
                      <c:pt idx="53">
                        <c:v>7.8942145828090693E-6</c:v>
                      </c:pt>
                      <c:pt idx="54">
                        <c:v>1.00597805373679E-5</c:v>
                      </c:pt>
                      <c:pt idx="55">
                        <c:v>1.2742412352635299E-5</c:v>
                      </c:pt>
                      <c:pt idx="56">
                        <c:v>1.60481582813569E-5</c:v>
                      </c:pt>
                      <c:pt idx="57">
                        <c:v>2.01023920955449E-5</c:v>
                      </c:pt>
                      <c:pt idx="58">
                        <c:v>2.50528944892463E-5</c:v>
                      </c:pt>
                      <c:pt idx="59">
                        <c:v>3.1072956776540397E-5</c:v>
                      </c:pt>
                      <c:pt idx="60">
                        <c:v>3.8364189532443302E-5</c:v>
                      </c:pt>
                      <c:pt idx="61">
                        <c:v>4.7158608702497598E-5</c:v>
                      </c:pt>
                      <c:pt idx="62">
                        <c:v>5.7719480037564997E-5</c:v>
                      </c:pt>
                      <c:pt idx="63">
                        <c:v>7.0340357865625704E-5</c:v>
                      </c:pt>
                      <c:pt idx="64">
                        <c:v>8.5341789470020602E-5</c:v>
                      </c:pt>
                      <c:pt idx="65" formatCode="General">
                        <c:v>1.0306530111E-4</c:v>
                      </c:pt>
                      <c:pt idx="66" formatCode="General">
                        <c:v>1.2386454840400001E-4</c:v>
                      </c:pt>
                      <c:pt idx="67" formatCode="General">
                        <c:v>1.4809388440699999E-4</c:v>
                      </c:pt>
                      <c:pt idx="68" formatCode="General">
                        <c:v>1.7609501805899999E-4</c:v>
                      </c:pt>
                      <c:pt idx="69" formatCode="General">
                        <c:v>2.0818281745299999E-4</c:v>
                      </c:pt>
                      <c:pt idx="70" formatCode="General">
                        <c:v>2.4463156098999999E-4</c:v>
                      </c:pt>
                      <c:pt idx="71" formatCode="General">
                        <c:v>2.8566298063100002E-4</c:v>
                      </c:pt>
                      <c:pt idx="72" formatCode="General">
                        <c:v>3.3143725060400003E-4</c:v>
                      </c:pt>
                      <c:pt idx="73" formatCode="General">
                        <c:v>3.8204768865300002E-4</c:v>
                      </c:pt>
                      <c:pt idx="74" formatCode="General">
                        <c:v>4.3751944210200001E-4</c:v>
                      </c:pt>
                      <c:pt idx="75" formatCode="General">
                        <c:v>4.9781193586499999E-4</c:v>
                      </c:pt>
                      <c:pt idx="76" formatCode="General">
                        <c:v>5.6282445964199999E-4</c:v>
                      </c:pt>
                      <c:pt idx="77" formatCode="General">
                        <c:v>6.3240402525699998E-4</c:v>
                      </c:pt>
                      <c:pt idx="78" formatCode="General">
                        <c:v>7.06354545257E-4</c:v>
                      </c:pt>
                      <c:pt idx="79" formatCode="General">
                        <c:v>7.84446445597E-4</c:v>
                      </c:pt>
                      <c:pt idx="80" formatCode="General">
                        <c:v>8.6642598225400002E-4</c:v>
                      </c:pt>
                      <c:pt idx="81" formatCode="General">
                        <c:v>9.5202373333599997E-4</c:v>
                      </c:pt>
                      <c:pt idx="82" formatCode="General">
                        <c:v>1.040961942314E-3</c:v>
                      </c:pt>
                      <c:pt idx="83" formatCode="General">
                        <c:v>1.132960566003E-3</c:v>
                      </c:pt>
                      <c:pt idx="84" formatCode="General">
                        <c:v>1.227742018629E-3</c:v>
                      </c:pt>
                      <c:pt idx="85" formatCode="General">
                        <c:v>1.3250346979320001E-3</c:v>
                      </c:pt>
                      <c:pt idx="86" formatCode="General">
                        <c:v>1.4245754351990001E-3</c:v>
                      </c:pt>
                      <c:pt idx="87" formatCode="General">
                        <c:v>1.526111036267E-3</c:v>
                      </c:pt>
                      <c:pt idx="88" formatCode="General">
                        <c:v>1.629399083684E-3</c:v>
                      </c:pt>
                      <c:pt idx="89" formatCode="General">
                        <c:v>1.7342081591970001E-3</c:v>
                      </c:pt>
                      <c:pt idx="90" formatCode="General">
                        <c:v>1.8403176269379999E-3</c:v>
                      </c:pt>
                      <c:pt idx="91" formatCode="General">
                        <c:v>1.947517095665E-3</c:v>
                      </c:pt>
                      <c:pt idx="92" formatCode="General">
                        <c:v>2.0556056562169999E-3</c:v>
                      </c:pt>
                      <c:pt idx="93" formatCode="General">
                        <c:v>2.164390969809E-3</c:v>
                      </c:pt>
                      <c:pt idx="94" formatCode="General">
                        <c:v>2.2736882648610002E-3</c:v>
                      </c:pt>
                      <c:pt idx="95" formatCode="General">
                        <c:v>2.3833192849639999E-3</c:v>
                      </c:pt>
                      <c:pt idx="96" formatCode="General">
                        <c:v>2.4931112184159998E-3</c:v>
                      </c:pt>
                      <c:pt idx="97" formatCode="General">
                        <c:v>2.6028956300960002E-3</c:v>
                      </c:pt>
                      <c:pt idx="98" formatCode="General">
                        <c:v>2.7125074091399999E-3</c:v>
                      </c:pt>
                      <c:pt idx="99" formatCode="General">
                        <c:v>2.821783740336E-3</c:v>
                      </c:pt>
                      <c:pt idx="100" formatCode="General">
                        <c:v>2.930563103283E-3</c:v>
                      </c:pt>
                      <c:pt idx="101" formatCode="General">
                        <c:v>3.0386843006349998E-3</c:v>
                      </c:pt>
                      <c:pt idx="102" formatCode="General">
                        <c:v>3.1459855150570001E-3</c:v>
                      </c:pt>
                      <c:pt idx="103" formatCode="General">
                        <c:v>3.25230339365E-3</c:v>
                      </c:pt>
                      <c:pt idx="104" formatCode="General">
                        <c:v>3.357472158318E-3</c:v>
                      </c:pt>
                      <c:pt idx="105" formatCode="General">
                        <c:v>3.4613227408520002E-3</c:v>
                      </c:pt>
                      <c:pt idx="106" formatCode="General">
                        <c:v>3.5636819422189998E-3</c:v>
                      </c:pt>
                      <c:pt idx="107" formatCode="General">
                        <c:v>3.6643716167190001E-3</c:v>
                      </c:pt>
                      <c:pt idx="108" formatCode="General">
                        <c:v>3.7632078831720001E-3</c:v>
                      </c:pt>
                      <c:pt idx="109" formatCode="General">
                        <c:v>3.8600003672139998E-3</c:v>
                      </c:pt>
                      <c:pt idx="110" formatCode="General">
                        <c:v>3.9556044967699999E-3</c:v>
                      </c:pt>
                      <c:pt idx="111" formatCode="General">
                        <c:v>4.0495362462589996E-3</c:v>
                      </c:pt>
                      <c:pt idx="112" formatCode="General">
                        <c:v>4.1416754933710003E-3</c:v>
                      </c:pt>
                      <c:pt idx="113" formatCode="General">
                        <c:v>4.2320548210840001E-3</c:v>
                      </c:pt>
                      <c:pt idx="114" formatCode="General">
                        <c:v>4.3207071565409998E-3</c:v>
                      </c:pt>
                      <c:pt idx="115" formatCode="General">
                        <c:v>4.4076655996759997E-3</c:v>
                      </c:pt>
                      <c:pt idx="116" formatCode="General">
                        <c:v>4.492963279685E-3</c:v>
                      </c:pt>
                      <c:pt idx="117" formatCode="General">
                        <c:v>4.5766332349830002E-3</c:v>
                      </c:pt>
                      <c:pt idx="118" formatCode="General">
                        <c:v>4.6587083131069996E-3</c:v>
                      </c:pt>
                      <c:pt idx="119" formatCode="General">
                        <c:v>4.7392210875770004E-3</c:v>
                      </c:pt>
                      <c:pt idx="120" formatCode="General">
                        <c:v>4.8182037891950002E-3</c:v>
                      </c:pt>
                      <c:pt idx="121" formatCode="General">
                        <c:v>4.8956882496150001E-3</c:v>
                      </c:pt>
                      <c:pt idx="122" formatCode="General">
                        <c:v>4.9717058553790001E-3</c:v>
                      </c:pt>
                      <c:pt idx="123" formatCode="General">
                        <c:v>5.0462875108569999E-3</c:v>
                      </c:pt>
                      <c:pt idx="124" formatCode="General">
                        <c:v>5.1194636087769996E-3</c:v>
                      </c:pt>
                      <c:pt idx="125" formatCode="General">
                        <c:v>5.1912640072189998E-3</c:v>
                      </c:pt>
                      <c:pt idx="126" formatCode="General">
                        <c:v>5.2617180121209998E-3</c:v>
                      </c:pt>
                      <c:pt idx="127" formatCode="General">
                        <c:v>5.3308543644660002E-3</c:v>
                      </c:pt>
                      <c:pt idx="128" formatCode="General">
                        <c:v>5.3987012314620003E-3</c:v>
                      </c:pt>
                      <c:pt idx="129" formatCode="General">
                        <c:v>5.4652862011130001E-3</c:v>
                      </c:pt>
                      <c:pt idx="130" formatCode="General">
                        <c:v>5.5306362796620004E-3</c:v>
                      </c:pt>
                      <c:pt idx="131" formatCode="General">
                        <c:v>5.5947778914699998E-3</c:v>
                      </c:pt>
                      <c:pt idx="132" formatCode="General">
                        <c:v>5.6577368809610003E-3</c:v>
                      </c:pt>
                      <c:pt idx="133" formatCode="General">
                        <c:v>5.7195385162869998E-3</c:v>
                      </c:pt>
                      <c:pt idx="134" formatCode="General">
                        <c:v>5.7802074944570004E-3</c:v>
                      </c:pt>
                      <c:pt idx="135" formatCode="General">
                        <c:v>5.8397679476770003E-3</c:v>
                      </c:pt>
                      <c:pt idx="136" formatCode="General">
                        <c:v>5.8982434506900001E-3</c:v>
                      </c:pt>
                      <c:pt idx="137" formatCode="General">
                        <c:v>5.9556570289560004E-3</c:v>
                      </c:pt>
                      <c:pt idx="138" formatCode="General">
                        <c:v>6.0120311674890002E-3</c:v>
                      </c:pt>
                      <c:pt idx="139" formatCode="General">
                        <c:v>6.0673878202529997E-3</c:v>
                      </c:pt>
                      <c:pt idx="140" formatCode="General">
                        <c:v>6.121748419977E-3</c:v>
                      </c:pt>
                      <c:pt idx="141" formatCode="General">
                        <c:v>6.1751338882950002E-3</c:v>
                      </c:pt>
                      <c:pt idx="142" formatCode="General">
                        <c:v>6.2275646461429999E-3</c:v>
                      </c:pt>
                      <c:pt idx="143" formatCode="General">
                        <c:v>6.2790606243150002E-3</c:v>
                      </c:pt>
                      <c:pt idx="144" formatCode="General">
                        <c:v>6.3296412741380001E-3</c:v>
                      </c:pt>
                      <c:pt idx="145" formatCode="General">
                        <c:v>6.3793255782020001E-3</c:v>
                      </c:pt>
                      <c:pt idx="146" formatCode="General">
                        <c:v>6.428132061092E-3</c:v>
                      </c:pt>
                      <c:pt idx="147" formatCode="General">
                        <c:v>6.4760788001050002E-3</c:v>
                      </c:pt>
                      <c:pt idx="148" formatCode="General">
                        <c:v>6.5231834358909996E-3</c:v>
                      </c:pt>
                      <c:pt idx="149" formatCode="General">
                        <c:v>6.569463183014E-3</c:v>
                      </c:pt>
                      <c:pt idx="150" formatCode="General">
                        <c:v>6.6149348403969997E-3</c:v>
                      </c:pt>
                      <c:pt idx="151" formatCode="General">
                        <c:v>6.6596148016250002E-3</c:v>
                      </c:pt>
                      <c:pt idx="152" formatCode="General">
                        <c:v>6.7035190651139999E-3</c:v>
                      </c:pt>
                      <c:pt idx="153" formatCode="General">
                        <c:v>6.7466632440979996E-3</c:v>
                      </c:pt>
                      <c:pt idx="154" formatCode="General">
                        <c:v>6.7890625764540002E-3</c:v>
                      </c:pt>
                      <c:pt idx="155" formatCode="General">
                        <c:v>6.8307319343349996E-3</c:v>
                      </c:pt>
                      <c:pt idx="156" formatCode="General">
                        <c:v>6.871685833619E-3</c:v>
                      </c:pt>
                      <c:pt idx="157" formatCode="General">
                        <c:v>6.911938443156E-3</c:v>
                      </c:pt>
                      <c:pt idx="158" formatCode="General">
                        <c:v>6.9515035938160002E-3</c:v>
                      </c:pt>
                      <c:pt idx="159" formatCode="General">
                        <c:v>6.9903947873349997E-3</c:v>
                      </c:pt>
                      <c:pt idx="160" formatCode="General">
                        <c:v>7.0286252049599996E-3</c:v>
                      </c:pt>
                      <c:pt idx="161" formatCode="General">
                        <c:v>7.0662077158779998E-3</c:v>
                      </c:pt>
                      <c:pt idx="162" formatCode="General">
                        <c:v>7.1031548854569998E-3</c:v>
                      </c:pt>
                      <c:pt idx="163" formatCode="General">
                        <c:v>7.1394789832680003E-3</c:v>
                      </c:pt>
                      <c:pt idx="164" formatCode="General">
                        <c:v>7.1751919909099999E-3</c:v>
                      </c:pt>
                      <c:pt idx="165" formatCode="General">
                        <c:v>7.2103056096390001E-3</c:v>
                      </c:pt>
                      <c:pt idx="166" formatCode="General">
                        <c:v>7.2448312677900004E-3</c:v>
                      </c:pt>
                      <c:pt idx="167" formatCode="General">
                        <c:v>7.2787801280129998E-3</c:v>
                      </c:pt>
                      <c:pt idx="168" formatCode="General">
                        <c:v>7.3121630943089998E-3</c:v>
                      </c:pt>
                      <c:pt idx="169" formatCode="General">
                        <c:v>7.3449908188810004E-3</c:v>
                      </c:pt>
                      <c:pt idx="170" formatCode="General">
                        <c:v>7.3772737087979996E-3</c:v>
                      </c:pt>
                      <c:pt idx="171" formatCode="General">
                        <c:v>7.4090219324810004E-3</c:v>
                      </c:pt>
                      <c:pt idx="172" formatCode="General">
                        <c:v>7.440245426002E-3</c:v>
                      </c:pt>
                      <c:pt idx="173" formatCode="General">
                        <c:v>7.4709538992219996E-3</c:v>
                      </c:pt>
                      <c:pt idx="174" formatCode="General">
                        <c:v>7.501156841742E-3</c:v>
                      </c:pt>
                      <c:pt idx="175" formatCode="General">
                        <c:v>7.5308635287069997E-3</c:v>
                      </c:pt>
                      <c:pt idx="176" formatCode="General">
                        <c:v>7.560083026429E-3</c:v>
                      </c:pt>
                      <c:pt idx="177" formatCode="General">
                        <c:v>7.5888241978669998E-3</c:v>
                      </c:pt>
                      <c:pt idx="178" formatCode="General">
                        <c:v>7.617095707941E-3</c:v>
                      </c:pt>
                      <c:pt idx="179" formatCode="General">
                        <c:v>7.644906028704E-3</c:v>
                      </c:pt>
                      <c:pt idx="180" formatCode="General">
                        <c:v>7.6722634443639999E-3</c:v>
                      </c:pt>
                    </c:numCache>
                  </c:numRef>
                </c:yVal>
                <c:smooth val="1"/>
                <c:extLst xmlns:c15="http://schemas.microsoft.com/office/drawing/2012/chart">
                  <c:ext xmlns:c16="http://schemas.microsoft.com/office/drawing/2014/chart" uri="{C3380CC4-5D6E-409C-BE32-E72D297353CC}">
                    <c16:uniqueId val="{00000044-E7A9-4AC5-BA99-444990893C02}"/>
                  </c:ext>
                </c:extLst>
              </c15:ser>
            </c15:filteredScatterSeries>
            <c15:filteredScatterSeries>
              <c15:ser>
                <c:idx val="69"/>
                <c:order val="69"/>
                <c:tx>
                  <c:strRef>
                    <c:extLst xmlns:c15="http://schemas.microsoft.com/office/drawing/2012/chart">
                      <c:ext xmlns:c15="http://schemas.microsoft.com/office/drawing/2012/chart" uri="{02D57815-91ED-43cb-92C2-25804820EDAC}">
                        <c15:formulaRef>
                          <c15:sqref>Sheet1!$BS$1</c15:sqref>
                        </c15:formulaRef>
                      </c:ext>
                    </c:extLst>
                    <c:strCache>
                      <c:ptCount val="1"/>
                      <c:pt idx="0">
                        <c:v>/M0/D (vss=1.6) X</c:v>
                      </c:pt>
                    </c:strCache>
                  </c:strRef>
                </c:tx>
                <c:spPr>
                  <a:ln w="19050" cap="rnd">
                    <a:solidFill>
                      <a:schemeClr val="accent4">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Sheet1!$BS$2:$BS$182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5-E7A9-4AC5-BA99-444990893C02}"/>
                  </c:ext>
                </c:extLst>
              </c15:ser>
            </c15:filteredScatterSeries>
            <c15:filteredScatterSeries>
              <c15:ser>
                <c:idx val="70"/>
                <c:order val="70"/>
                <c:tx>
                  <c:strRef>
                    <c:extLst xmlns:c15="http://schemas.microsoft.com/office/drawing/2012/chart">
                      <c:ext xmlns:c15="http://schemas.microsoft.com/office/drawing/2012/chart" uri="{02D57815-91ED-43cb-92C2-25804820EDAC}">
                        <c15:formulaRef>
                          <c15:sqref>Sheet1!$BT$1</c15:sqref>
                        </c15:formulaRef>
                      </c:ext>
                    </c:extLst>
                    <c:strCache>
                      <c:ptCount val="1"/>
                      <c:pt idx="0">
                        <c:v>vss=1.6</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Sheet1!$BT$2:$BT$182</c15:sqref>
                        </c15:formulaRef>
                      </c:ext>
                    </c:extLst>
                    <c:numCache>
                      <c:formatCode>0.00E+00</c:formatCode>
                      <c:ptCount val="181"/>
                      <c:pt idx="0">
                        <c:v>4.2405903546538501E-13</c:v>
                      </c:pt>
                      <c:pt idx="1">
                        <c:v>5.1356130120523197E-13</c:v>
                      </c:pt>
                      <c:pt idx="2">
                        <c:v>6.3883807041797197E-13</c:v>
                      </c:pt>
                      <c:pt idx="3">
                        <c:v>8.1418710904465498E-13</c:v>
                      </c:pt>
                      <c:pt idx="4">
                        <c:v>1.0596195071981899E-12</c:v>
                      </c:pt>
                      <c:pt idx="5">
                        <c:v>1.40314206085209E-12</c:v>
                      </c:pt>
                      <c:pt idx="6">
                        <c:v>1.8839510105140501E-12</c:v>
                      </c:pt>
                      <c:pt idx="7">
                        <c:v>2.5569007686639401E-12</c:v>
                      </c:pt>
                      <c:pt idx="8">
                        <c:v>3.4987561772092901E-12</c:v>
                      </c:pt>
                      <c:pt idx="9">
                        <c:v>4.8169393755570002E-12</c:v>
                      </c:pt>
                      <c:pt idx="10">
                        <c:v>6.6617653712968198E-12</c:v>
                      </c:pt>
                      <c:pt idx="11">
                        <c:v>9.2435557334561093E-12</c:v>
                      </c:pt>
                      <c:pt idx="12">
                        <c:v>1.2856571838030301E-11</c:v>
                      </c:pt>
                      <c:pt idx="13">
                        <c:v>1.7912479534627298E-11</c:v>
                      </c:pt>
                      <c:pt idx="14">
                        <c:v>2.4987131832107E-11</c:v>
                      </c:pt>
                      <c:pt idx="15">
                        <c:v>3.4885954447874098E-11</c:v>
                      </c:pt>
                      <c:pt idx="16">
                        <c:v>4.8735306158384901E-11</c:v>
                      </c:pt>
                      <c:pt idx="17">
                        <c:v>6.8110090673114305E-11</c:v>
                      </c:pt>
                      <c:pt idx="18">
                        <c:v>9.5211935320252705E-11</c:v>
                      </c:pt>
                      <c:pt idx="19">
                        <c:v>1.3311785969291799E-10</c:v>
                      </c:pt>
                      <c:pt idx="20">
                        <c:v>1.8612713278282699E-10</c:v>
                      </c:pt>
                      <c:pt idx="21">
                        <c:v>2.6024477881089599E-10</c:v>
                      </c:pt>
                      <c:pt idx="22">
                        <c:v>3.6385505569343902E-10</c:v>
                      </c:pt>
                      <c:pt idx="23">
                        <c:v>5.0865870835941497E-10</c:v>
                      </c:pt>
                      <c:pt idx="24">
                        <c:v>7.10975929102066E-10</c:v>
                      </c:pt>
                      <c:pt idx="25">
                        <c:v>9.9355546145942998E-10</c:v>
                      </c:pt>
                      <c:pt idx="26">
                        <c:v>1.3880827666116E-9</c:v>
                      </c:pt>
                      <c:pt idx="27">
                        <c:v>1.9386513460613701E-9</c:v>
                      </c:pt>
                      <c:pt idx="28">
                        <c:v>2.7065572559584199E-9</c:v>
                      </c:pt>
                      <c:pt idx="29">
                        <c:v>3.7769052366094696E-9</c:v>
                      </c:pt>
                      <c:pt idx="30">
                        <c:v>5.2676851850688797E-9</c:v>
                      </c:pt>
                      <c:pt idx="31">
                        <c:v>7.3422012090396904E-9</c:v>
                      </c:pt>
                      <c:pt idx="32">
                        <c:v>1.02260250492479E-8</c:v>
                      </c:pt>
                      <c:pt idx="33">
                        <c:v>1.42300148055624E-8</c:v>
                      </c:pt>
                      <c:pt idx="34">
                        <c:v>1.9781401266661499E-8</c:v>
                      </c:pt>
                      <c:pt idx="35">
                        <c:v>2.74655064744708E-8</c:v>
                      </c:pt>
                      <c:pt idx="36">
                        <c:v>3.8081322748561197E-8</c:v>
                      </c:pt>
                      <c:pt idx="37">
                        <c:v>5.2714930568021899E-8</c:v>
                      </c:pt>
                      <c:pt idx="38">
                        <c:v>7.2835532509032206E-8</c:v>
                      </c:pt>
                      <c:pt idx="39">
                        <c:v>1.0041965772907801E-7</c:v>
                      </c:pt>
                      <c:pt idx="40">
                        <c:v>1.3810973817622199E-7</c:v>
                      </c:pt>
                      <c:pt idx="41">
                        <c:v>1.8941362624447499E-7</c:v>
                      </c:pt>
                      <c:pt idx="42">
                        <c:v>2.5895154362839401E-7</c:v>
                      </c:pt>
                      <c:pt idx="43">
                        <c:v>3.5275626958560598E-7</c:v>
                      </c:pt>
                      <c:pt idx="44">
                        <c:v>4.7863103001366896E-7</c:v>
                      </c:pt>
                      <c:pt idx="45">
                        <c:v>6.4656766481004397E-7</c:v>
                      </c:pt>
                      <c:pt idx="46">
                        <c:v>8.6922566195407599E-7</c:v>
                      </c:pt>
                      <c:pt idx="47">
                        <c:v>1.16247136218611E-6</c:v>
                      </c:pt>
                      <c:pt idx="48">
                        <c:v>1.54597720627657E-6</c:v>
                      </c:pt>
                      <c:pt idx="49">
                        <c:v>2.0438845768439201E-6</c:v>
                      </c:pt>
                      <c:pt idx="50">
                        <c:v>2.6855415019086E-6</c:v>
                      </c:pt>
                      <c:pt idx="51">
                        <c:v>3.50633823326613E-6</c:v>
                      </c:pt>
                      <c:pt idx="52">
                        <c:v>4.5486780199246696E-6</c:v>
                      </c:pt>
                      <c:pt idx="53">
                        <c:v>5.8631341201806898E-6</c:v>
                      </c:pt>
                      <c:pt idx="54">
                        <c:v>7.50985272417246E-6</c:v>
                      </c:pt>
                      <c:pt idx="55">
                        <c:v>9.5602599074650805E-6</c:v>
                      </c:pt>
                      <c:pt idx="56">
                        <c:v>1.2099114324061799E-5</c:v>
                      </c:pt>
                      <c:pt idx="57">
                        <c:v>1.52269125685649E-5</c:v>
                      </c:pt>
                      <c:pt idx="58">
                        <c:v>1.9062599055412299E-5</c:v>
                      </c:pt>
                      <c:pt idx="59">
                        <c:v>2.3746456760816699E-5</c:v>
                      </c:pt>
                      <c:pt idx="60">
                        <c:v>2.9442961605753399E-5</c:v>
                      </c:pt>
                      <c:pt idx="61">
                        <c:v>3.6343277967521397E-5</c:v>
                      </c:pt>
                      <c:pt idx="62">
                        <c:v>4.4666968363497403E-5</c:v>
                      </c:pt>
                      <c:pt idx="63">
                        <c:v>5.4662407501676398E-5</c:v>
                      </c:pt>
                      <c:pt idx="64">
                        <c:v>6.6605358390111401E-5</c:v>
                      </c:pt>
                      <c:pt idx="65">
                        <c:v>8.0795218498153898E-5</c:v>
                      </c:pt>
                      <c:pt idx="66">
                        <c:v>9.7548603791200897E-5</c:v>
                      </c:pt>
                      <c:pt idx="67" formatCode="General">
                        <c:v>1.1719021560200001E-4</c:v>
                      </c:pt>
                      <c:pt idx="68" formatCode="General">
                        <c:v>1.40041306177E-4</c:v>
                      </c:pt>
                      <c:pt idx="69" formatCode="General">
                        <c:v>1.6640646359799999E-4</c:v>
                      </c:pt>
                      <c:pt idx="70" formatCode="General">
                        <c:v>1.96559788574E-4</c:v>
                      </c:pt>
                      <c:pt idx="71" formatCode="General">
                        <c:v>2.3073174304700001E-4</c:v>
                      </c:pt>
                      <c:pt idx="72" formatCode="General">
                        <c:v>2.69097948989E-4</c:v>
                      </c:pt>
                      <c:pt idx="73" formatCode="General">
                        <c:v>3.1177099192099999E-4</c:v>
                      </c:pt>
                      <c:pt idx="74" formatCode="General">
                        <c:v>3.5879588343099998E-4</c:v>
                      </c:pt>
                      <c:pt idx="75" formatCode="General">
                        <c:v>4.1014935050599999E-4</c:v>
                      </c:pt>
                      <c:pt idx="76" formatCode="General">
                        <c:v>4.6574265159999998E-4</c:v>
                      </c:pt>
                      <c:pt idx="77" formatCode="General">
                        <c:v>5.2542725716600005E-4</c:v>
                      </c:pt>
                      <c:pt idx="78" formatCode="General">
                        <c:v>5.8900252425500002E-4</c:v>
                      </c:pt>
                      <c:pt idx="79" formatCode="General">
                        <c:v>6.5622444554199995E-4</c:v>
                      </c:pt>
                      <c:pt idx="80" formatCode="General">
                        <c:v>7.2681463362500001E-4</c:v>
                      </c:pt>
                      <c:pt idx="81" formatCode="General">
                        <c:v>8.0046886499399996E-4</c:v>
                      </c:pt>
                      <c:pt idx="82" formatCode="General">
                        <c:v>8.7686470655000002E-4</c:v>
                      </c:pt>
                      <c:pt idx="83" formatCode="General">
                        <c:v>9.5566794222600002E-4</c:v>
                      </c:pt>
                      <c:pt idx="84" formatCode="General">
                        <c:v>1.036537683194E-3</c:v>
                      </c:pt>
                      <c:pt idx="85" formatCode="General">
                        <c:v>1.1191301709849999E-3</c:v>
                      </c:pt>
                      <c:pt idx="86" formatCode="General">
                        <c:v>1.2031013673799999E-3</c:v>
                      </c:pt>
                      <c:pt idx="87" formatCode="General">
                        <c:v>1.288108473416E-3</c:v>
                      </c:pt>
                      <c:pt idx="88" formatCode="General">
                        <c:v>1.3738105402900001E-3</c:v>
                      </c:pt>
                      <c:pt idx="89" formatCode="General">
                        <c:v>1.4598683358390001E-3</c:v>
                      </c:pt>
                      <c:pt idx="90" formatCode="General">
                        <c:v>1.5459436192140001E-3</c:v>
                      </c:pt>
                      <c:pt idx="91" formatCode="General">
                        <c:v>1.6316979592539999E-3</c:v>
                      </c:pt>
                      <c:pt idx="92" formatCode="General">
                        <c:v>1.7172292138130001E-3</c:v>
                      </c:pt>
                      <c:pt idx="93" formatCode="General">
                        <c:v>1.8017309133819999E-3</c:v>
                      </c:pt>
                      <c:pt idx="94" formatCode="General">
                        <c:v>1.884855822192E-3</c:v>
                      </c:pt>
                      <c:pt idx="95" formatCode="General">
                        <c:v>1.9665657602339999E-3</c:v>
                      </c:pt>
                      <c:pt idx="96" formatCode="General">
                        <c:v>2.0468350143389999E-3</c:v>
                      </c:pt>
                      <c:pt idx="97" formatCode="General">
                        <c:v>2.125648226078E-3</c:v>
                      </c:pt>
                      <c:pt idx="98" formatCode="General">
                        <c:v>2.2029985959139999E-3</c:v>
                      </c:pt>
                      <c:pt idx="99" formatCode="General">
                        <c:v>2.2788863631770001E-3</c:v>
                      </c:pt>
                      <c:pt idx="100" formatCode="General">
                        <c:v>2.3533175243189998E-3</c:v>
                      </c:pt>
                      <c:pt idx="101" formatCode="General">
                        <c:v>2.4263027555050001E-3</c:v>
                      </c:pt>
                      <c:pt idx="102" formatCode="General">
                        <c:v>2.4978565093540001E-3</c:v>
                      </c:pt>
                      <c:pt idx="103" formatCode="General">
                        <c:v>2.5679962594400002E-3</c:v>
                      </c:pt>
                      <c:pt idx="104" formatCode="General">
                        <c:v>2.6367418696500002E-3</c:v>
                      </c:pt>
                      <c:pt idx="105" formatCode="General">
                        <c:v>2.7041150687570001E-3</c:v>
                      </c:pt>
                      <c:pt idx="106" formatCode="General">
                        <c:v>2.7701390134350001E-3</c:v>
                      </c:pt>
                      <c:pt idx="107" formatCode="General">
                        <c:v>2.8348379254819998E-3</c:v>
                      </c:pt>
                      <c:pt idx="108" formatCode="General">
                        <c:v>2.8982367912129998E-3</c:v>
                      </c:pt>
                      <c:pt idx="109" formatCode="General">
                        <c:v>2.9603611128919999E-3</c:v>
                      </c:pt>
                      <c:pt idx="110" formatCode="General">
                        <c:v>3.0212367036679998E-3</c:v>
                      </c:pt>
                      <c:pt idx="111" formatCode="General">
                        <c:v>3.0808895188750001E-3</c:v>
                      </c:pt>
                      <c:pt idx="112" formatCode="General">
                        <c:v>3.1393455176979999E-3</c:v>
                      </c:pt>
                      <c:pt idx="113" formatCode="General">
                        <c:v>3.196630550201E-3</c:v>
                      </c:pt>
                      <c:pt idx="114" formatCode="General">
                        <c:v>3.252770265521E-3</c:v>
                      </c:pt>
                      <c:pt idx="115" formatCode="General">
                        <c:v>3.3077900377210001E-3</c:v>
                      </c:pt>
                      <c:pt idx="116" formatCode="General">
                        <c:v>3.3617149063850001E-3</c:v>
                      </c:pt>
                      <c:pt idx="117" formatCode="General">
                        <c:v>3.414569529495E-3</c:v>
                      </c:pt>
                      <c:pt idx="118" formatCode="General">
                        <c:v>3.466378146556E-3</c:v>
                      </c:pt>
                      <c:pt idx="119" formatCode="General">
                        <c:v>3.51716455026E-3</c:v>
                      </c:pt>
                      <c:pt idx="120" formatCode="General">
                        <c:v>3.5669520652439998E-3</c:v>
                      </c:pt>
                      <c:pt idx="121" formatCode="General">
                        <c:v>3.615763532768E-3</c:v>
                      </c:pt>
                      <c:pt idx="122" formatCode="General">
                        <c:v>3.6636213002939999E-3</c:v>
                      </c:pt>
                      <c:pt idx="123" formatCode="General">
                        <c:v>3.7105472151390002E-3</c:v>
                      </c:pt>
                      <c:pt idx="124" formatCode="General">
                        <c:v>3.7565626214909999E-3</c:v>
                      </c:pt>
                      <c:pt idx="125" formatCode="General">
                        <c:v>3.8016883602019999E-3</c:v>
                      </c:pt>
                      <c:pt idx="126" formatCode="General">
                        <c:v>3.8459447708699998E-3</c:v>
                      </c:pt>
                      <c:pt idx="127" formatCode="General">
                        <c:v>3.8893516957810002E-3</c:v>
                      </c:pt>
                      <c:pt idx="128" formatCode="General">
                        <c:v>3.9319284853800004E-3</c:v>
                      </c:pt>
                      <c:pt idx="129" formatCode="General">
                        <c:v>3.9736940049610002E-3</c:v>
                      </c:pt>
                      <c:pt idx="130" formatCode="General">
                        <c:v>4.0146666423470003E-3</c:v>
                      </c:pt>
                      <c:pt idx="131" formatCode="General">
                        <c:v>4.0548643163390002E-3</c:v>
                      </c:pt>
                      <c:pt idx="132" formatCode="General">
                        <c:v>4.0943044857780003E-3</c:v>
                      </c:pt>
                      <c:pt idx="133" formatCode="General">
                        <c:v>4.1330041590509998E-3</c:v>
                      </c:pt>
                      <c:pt idx="134" formatCode="General">
                        <c:v>4.1709799039449996E-3</c:v>
                      </c:pt>
                      <c:pt idx="135" formatCode="General">
                        <c:v>4.2082478577299999E-3</c:v>
                      </c:pt>
                      <c:pt idx="136" formatCode="General">
                        <c:v>4.2448237373860003E-3</c:v>
                      </c:pt>
                      <c:pt idx="137" formatCode="General">
                        <c:v>4.280722849913E-3</c:v>
                      </c:pt>
                      <c:pt idx="138" formatCode="General">
                        <c:v>4.315960102659E-3</c:v>
                      </c:pt>
                      <c:pt idx="139" formatCode="General">
                        <c:v>4.3505500136090001E-3</c:v>
                      </c:pt>
                      <c:pt idx="140" formatCode="General">
                        <c:v>4.3845067216109999E-3</c:v>
                      </c:pt>
                      <c:pt idx="141" formatCode="General">
                        <c:v>4.4178439964900002E-3</c:v>
                      </c:pt>
                      <c:pt idx="142" formatCode="General">
                        <c:v>4.4505752490289997E-3</c:v>
                      </c:pt>
                      <c:pt idx="143" formatCode="General">
                        <c:v>4.4827135407970002E-3</c:v>
                      </c:pt>
                      <c:pt idx="144" formatCode="General">
                        <c:v>4.5142715938050002E-3</c:v>
                      </c:pt>
                      <c:pt idx="145" formatCode="General">
                        <c:v>4.5452617999679999E-3</c:v>
                      </c:pt>
                      <c:pt idx="146" formatCode="General">
                        <c:v>4.5756962303790004E-3</c:v>
                      </c:pt>
                      <c:pt idx="147" formatCode="General">
                        <c:v>4.6055866443669999E-3</c:v>
                      </c:pt>
                      <c:pt idx="148" formatCode="General">
                        <c:v>4.6349444983480002E-3</c:v>
                      </c:pt>
                      <c:pt idx="149" formatCode="General">
                        <c:v>4.6637809544640002E-3</c:v>
                      </c:pt>
                      <c:pt idx="150" formatCode="General">
                        <c:v>4.6921068889929996E-3</c:v>
                      </c:pt>
                      <c:pt idx="151" formatCode="General">
                        <c:v>4.7199329005480004E-3</c:v>
                      </c:pt>
                      <c:pt idx="152" formatCode="General">
                        <c:v>4.7472693180560001E-3</c:v>
                      </c:pt>
                      <c:pt idx="153" formatCode="General">
                        <c:v>4.7741262085140004E-3</c:v>
                      </c:pt>
                      <c:pt idx="154" formatCode="General">
                        <c:v>4.8005133845330002E-3</c:v>
                      </c:pt>
                      <c:pt idx="155" formatCode="General">
                        <c:v>4.8264404116670004E-3</c:v>
                      </c:pt>
                      <c:pt idx="156" formatCode="General">
                        <c:v>4.8519166155309998E-3</c:v>
                      </c:pt>
                      <c:pt idx="157" formatCode="General">
                        <c:v>4.8769510887139997E-3</c:v>
                      </c:pt>
                      <c:pt idx="158" formatCode="General">
                        <c:v>4.9015526974830002E-3</c:v>
                      </c:pt>
                      <c:pt idx="159" formatCode="General">
                        <c:v>4.9257300882950003E-3</c:v>
                      </c:pt>
                      <c:pt idx="160" formatCode="General">
                        <c:v>4.9494916941069996E-3</c:v>
                      </c:pt>
                      <c:pt idx="161" formatCode="General">
                        <c:v>4.9728457405050002E-3</c:v>
                      </c:pt>
                      <c:pt idx="162" formatCode="General">
                        <c:v>4.9958002516350001E-3</c:v>
                      </c:pt>
                      <c:pt idx="163" formatCode="General">
                        <c:v>5.0183630559679998E-3</c:v>
                      </c:pt>
                      <c:pt idx="164" formatCode="General">
                        <c:v>5.0405417918720002E-3</c:v>
                      </c:pt>
                      <c:pt idx="165" formatCode="General">
                        <c:v>5.062343913028E-3</c:v>
                      </c:pt>
                      <c:pt idx="166" formatCode="General">
                        <c:v>5.0837766936679997E-3</c:v>
                      </c:pt>
                      <c:pt idx="167" formatCode="General">
                        <c:v>5.1048472336620004E-3</c:v>
                      </c:pt>
                      <c:pt idx="168" formatCode="General">
                        <c:v>5.1255624634339997E-3</c:v>
                      </c:pt>
                      <c:pt idx="169" formatCode="General">
                        <c:v>5.14592914874E-3</c:v>
                      </c:pt>
                      <c:pt idx="170" formatCode="General">
                        <c:v>5.1659538952859999E-3</c:v>
                      </c:pt>
                      <c:pt idx="171" formatCode="General">
                        <c:v>5.1856431532109996E-3</c:v>
                      </c:pt>
                      <c:pt idx="172" formatCode="General">
                        <c:v>5.2050032214289998E-3</c:v>
                      </c:pt>
                      <c:pt idx="173" formatCode="General">
                        <c:v>5.2240402518309997E-3</c:v>
                      </c:pt>
                      <c:pt idx="174" formatCode="General">
                        <c:v>5.2427602533639999E-3</c:v>
                      </c:pt>
                      <c:pt idx="175" formatCode="General">
                        <c:v>5.2611690959770002E-3</c:v>
                      </c:pt>
                      <c:pt idx="176" formatCode="General">
                        <c:v>5.279272514454E-3</c:v>
                      </c:pt>
                      <c:pt idx="177" formatCode="General">
                        <c:v>5.297076112115E-3</c:v>
                      </c:pt>
                      <c:pt idx="178" formatCode="General">
                        <c:v>5.314585364414E-3</c:v>
                      </c:pt>
                      <c:pt idx="179" formatCode="General">
                        <c:v>5.3318056224249998E-3</c:v>
                      </c:pt>
                      <c:pt idx="180" formatCode="General">
                        <c:v>5.34874211621E-3</c:v>
                      </c:pt>
                    </c:numCache>
                  </c:numRef>
                </c:yVal>
                <c:smooth val="1"/>
                <c:extLst xmlns:c15="http://schemas.microsoft.com/office/drawing/2012/chart">
                  <c:ext xmlns:c16="http://schemas.microsoft.com/office/drawing/2014/chart" uri="{C3380CC4-5D6E-409C-BE32-E72D297353CC}">
                    <c16:uniqueId val="{00000046-E7A9-4AC5-BA99-444990893C02}"/>
                  </c:ext>
                </c:extLst>
              </c15:ser>
            </c15:filteredScatterSeries>
            <c15:filteredScatterSeries>
              <c15:ser>
                <c:idx val="71"/>
                <c:order val="71"/>
                <c:tx>
                  <c:strRef>
                    <c:extLst xmlns:c15="http://schemas.microsoft.com/office/drawing/2012/chart">
                      <c:ext xmlns:c15="http://schemas.microsoft.com/office/drawing/2012/chart" uri="{02D57815-91ED-43cb-92C2-25804820EDAC}">
                        <c15:formulaRef>
                          <c15:sqref>Sheet1!$BU$1</c15:sqref>
                        </c15:formulaRef>
                      </c:ext>
                    </c:extLst>
                    <c:strCache>
                      <c:ptCount val="1"/>
                      <c:pt idx="0">
                        <c:v>/M0/D (vss=1.7) X</c:v>
                      </c:pt>
                    </c:strCache>
                  </c:strRef>
                </c:tx>
                <c:spPr>
                  <a:ln w="19050" cap="rnd">
                    <a:solidFill>
                      <a:schemeClr val="accent6">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Sheet1!$BU$2:$BU$182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7-E7A9-4AC5-BA99-444990893C02}"/>
                  </c:ext>
                </c:extLst>
              </c15:ser>
            </c15:filteredScatterSeries>
            <c15:filteredScatterSeries>
              <c15:ser>
                <c:idx val="72"/>
                <c:order val="72"/>
                <c:tx>
                  <c:strRef>
                    <c:extLst xmlns:c15="http://schemas.microsoft.com/office/drawing/2012/chart">
                      <c:ext xmlns:c15="http://schemas.microsoft.com/office/drawing/2012/chart" uri="{02D57815-91ED-43cb-92C2-25804820EDAC}">
                        <c15:formulaRef>
                          <c15:sqref>Sheet1!$BV$1</c15:sqref>
                        </c15:formulaRef>
                      </c:ext>
                    </c:extLst>
                    <c:strCache>
                      <c:ptCount val="1"/>
                      <c:pt idx="0">
                        <c:v>vss=1.7</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Sheet1!$BV$2:$BV$182</c15:sqref>
                        </c15:formulaRef>
                      </c:ext>
                    </c:extLst>
                    <c:numCache>
                      <c:formatCode>0.00E+00</c:formatCode>
                      <c:ptCount val="181"/>
                      <c:pt idx="0">
                        <c:v>2.5716261792891902E-13</c:v>
                      </c:pt>
                      <c:pt idx="1">
                        <c:v>3.1971239561269101E-13</c:v>
                      </c:pt>
                      <c:pt idx="2">
                        <c:v>4.07179373201105E-13</c:v>
                      </c:pt>
                      <c:pt idx="3">
                        <c:v>5.2948860307695395E-13</c:v>
                      </c:pt>
                      <c:pt idx="4">
                        <c:v>7.0051790189968402E-13</c:v>
                      </c:pt>
                      <c:pt idx="5">
                        <c:v>9.3967169435664402E-13</c:v>
                      </c:pt>
                      <c:pt idx="6">
                        <c:v>1.2740812485369799E-12</c:v>
                      </c:pt>
                      <c:pt idx="7">
                        <c:v>1.7416804416039499E-12</c:v>
                      </c:pt>
                      <c:pt idx="8">
                        <c:v>2.3955051768400001E-12</c:v>
                      </c:pt>
                      <c:pt idx="9">
                        <c:v>3.3097028116965002E-12</c:v>
                      </c:pt>
                      <c:pt idx="10">
                        <c:v>4.5879309708181496E-12</c:v>
                      </c:pt>
                      <c:pt idx="11">
                        <c:v>6.3750945387997704E-12</c:v>
                      </c:pt>
                      <c:pt idx="12">
                        <c:v>8.8737455741999197E-12</c:v>
                      </c:pt>
                      <c:pt idx="13">
                        <c:v>1.2366995267690701E-11</c:v>
                      </c:pt>
                      <c:pt idx="14">
                        <c:v>1.7250518151201501E-11</c:v>
                      </c:pt>
                      <c:pt idx="15">
                        <c:v>2.4077247457138399E-11</c:v>
                      </c:pt>
                      <c:pt idx="16">
                        <c:v>3.36197790442392E-11</c:v>
                      </c:pt>
                      <c:pt idx="17">
                        <c:v>4.6957475031871199E-11</c:v>
                      </c:pt>
                      <c:pt idx="18">
                        <c:v>6.5598001993153499E-11</c:v>
                      </c:pt>
                      <c:pt idx="19">
                        <c:v>9.1646848454869001E-11</c:v>
                      </c:pt>
                      <c:pt idx="20">
                        <c:v>1.2804364999528001E-10</c:v>
                      </c:pt>
                      <c:pt idx="21">
                        <c:v>1.7889146613476801E-10</c:v>
                      </c:pt>
                      <c:pt idx="22">
                        <c:v>2.4991526474215302E-10</c:v>
                      </c:pt>
                      <c:pt idx="23">
                        <c:v>3.4909981481532502E-10</c:v>
                      </c:pt>
                      <c:pt idx="24">
                        <c:v>4.8757637108300498E-10</c:v>
                      </c:pt>
                      <c:pt idx="25">
                        <c:v>6.8085384001412403E-10</c:v>
                      </c:pt>
                      <c:pt idx="26">
                        <c:v>9.5052606003748105E-10</c:v>
                      </c:pt>
                      <c:pt idx="27">
                        <c:v>1.32663572530518E-9</c:v>
                      </c:pt>
                      <c:pt idx="28">
                        <c:v>1.85094165354628E-9</c:v>
                      </c:pt>
                      <c:pt idx="29">
                        <c:v>2.5814250879007299E-9</c:v>
                      </c:pt>
                      <c:pt idx="30">
                        <c:v>3.59848950000951E-9</c:v>
                      </c:pt>
                      <c:pt idx="31">
                        <c:v>5.0134654623075197E-9</c:v>
                      </c:pt>
                      <c:pt idx="32">
                        <c:v>6.9802376654198303E-9</c:v>
                      </c:pt>
                      <c:pt idx="33">
                        <c:v>9.7110763890464293E-9</c:v>
                      </c:pt>
                      <c:pt idx="34">
                        <c:v>1.34980924158882E-8</c:v>
                      </c:pt>
                      <c:pt idx="35">
                        <c:v>1.8742153015755901E-8</c:v>
                      </c:pt>
                      <c:pt idx="36">
                        <c:v>2.59916037444284E-8</c:v>
                      </c:pt>
                      <c:pt idx="37">
                        <c:v>3.5993734688151701E-8</c:v>
                      </c:pt>
                      <c:pt idx="38">
                        <c:v>4.9762594581739002E-8</c:v>
                      </c:pt>
                      <c:pt idx="39">
                        <c:v>6.8667454633235606E-8</c:v>
                      </c:pt>
                      <c:pt idx="40">
                        <c:v>9.4546889663486096E-8</c:v>
                      </c:pt>
                      <c:pt idx="41">
                        <c:v>1.2985397718596001E-7</c:v>
                      </c:pt>
                      <c:pt idx="42">
                        <c:v>1.7783838369616099E-7</c:v>
                      </c:pt>
                      <c:pt idx="43">
                        <c:v>2.4277096539744999E-7</c:v>
                      </c:pt>
                      <c:pt idx="44">
                        <c:v>3.3021583600043398E-7</c:v>
                      </c:pt>
                      <c:pt idx="45">
                        <c:v>4.4735361657401399E-7</c:v>
                      </c:pt>
                      <c:pt idx="46">
                        <c:v>6.0335793327268203E-7</c:v>
                      </c:pt>
                      <c:pt idx="47">
                        <c:v>8.0982559469913999E-7</c:v>
                      </c:pt>
                      <c:pt idx="48">
                        <c:v>1.0812600124088E-6</c:v>
                      </c:pt>
                      <c:pt idx="49">
                        <c:v>1.4356083399470499E-6</c:v>
                      </c:pt>
                      <c:pt idx="50">
                        <c:v>1.8948565434220899E-6</c:v>
                      </c:pt>
                      <c:pt idx="51">
                        <c:v>2.4856938388403402E-6</c:v>
                      </c:pt>
                      <c:pt idx="52">
                        <c:v>3.2402683882963601E-6</c:v>
                      </c:pt>
                      <c:pt idx="53">
                        <c:v>4.1970682413996296E-6</c:v>
                      </c:pt>
                      <c:pt idx="54">
                        <c:v>5.4019721721700702E-6</c:v>
                      </c:pt>
                      <c:pt idx="55">
                        <c:v>6.9095200914249596E-6</c:v>
                      </c:pt>
                      <c:pt idx="56">
                        <c:v>8.7844474972323606E-6</c:v>
                      </c:pt>
                      <c:pt idx="57">
                        <c:v>1.1103508780700299E-5</c:v>
                      </c:pt>
                      <c:pt idx="58">
                        <c:v>1.3957577033889501E-5</c:v>
                      </c:pt>
                      <c:pt idx="59">
                        <c:v>1.74539516731277E-5</c:v>
                      </c:pt>
                      <c:pt idx="60">
                        <c:v>2.1718729891081099E-5</c:v>
                      </c:pt>
                      <c:pt idx="61">
                        <c:v>2.6899006575902801E-5</c:v>
                      </c:pt>
                      <c:pt idx="62">
                        <c:v>3.3164567126390699E-5</c:v>
                      </c:pt>
                      <c:pt idx="63">
                        <c:v>4.0708642284543297E-5</c:v>
                      </c:pt>
                      <c:pt idx="64">
                        <c:v>4.9747225422079803E-5</c:v>
                      </c:pt>
                      <c:pt idx="65">
                        <c:v>6.0516439374800901E-5</c:v>
                      </c:pt>
                      <c:pt idx="66">
                        <c:v>7.3267512389035296E-5</c:v>
                      </c:pt>
                      <c:pt idx="67">
                        <c:v>8.8259103188385296E-5</c:v>
                      </c:pt>
                      <c:pt idx="68" formatCode="General">
                        <c:v>1.05747004533E-4</c:v>
                      </c:pt>
                      <c:pt idx="69" formatCode="General">
                        <c:v>1.2597162191200001E-4</c:v>
                      </c:pt>
                      <c:pt idx="70" formatCode="General">
                        <c:v>1.4914400432799999E-4</c:v>
                      </c:pt>
                      <c:pt idx="71" formatCode="General">
                        <c:v>1.75431510609E-4</c:v>
                      </c:pt>
                      <c:pt idx="72" formatCode="General">
                        <c:v>2.0494434339400001E-4</c:v>
                      </c:pt>
                      <c:pt idx="73" formatCode="General">
                        <c:v>2.3772412186399999E-4</c:v>
                      </c:pt>
                      <c:pt idx="74" formatCode="General">
                        <c:v>2.7373539490500002E-4</c:v>
                      </c:pt>
                      <c:pt idx="75" formatCode="General">
                        <c:v>3.1288042938800001E-4</c:v>
                      </c:pt>
                      <c:pt idx="76" formatCode="General">
                        <c:v>3.5424285214100002E-4</c:v>
                      </c:pt>
                      <c:pt idx="77" formatCode="General">
                        <c:v>3.97260217072E-4</c:v>
                      </c:pt>
                      <c:pt idx="78" formatCode="General">
                        <c:v>4.4161305130399999E-4</c:v>
                      </c:pt>
                      <c:pt idx="79" formatCode="General">
                        <c:v>4.8699465777400002E-4</c:v>
                      </c:pt>
                      <c:pt idx="80" formatCode="General">
                        <c:v>5.3311877240699997E-4</c:v>
                      </c:pt>
                      <c:pt idx="81" formatCode="General">
                        <c:v>5.7972456514899997E-4</c:v>
                      </c:pt>
                      <c:pt idx="82" formatCode="General">
                        <c:v>6.2657933024400005E-4</c:v>
                      </c:pt>
                      <c:pt idx="83" formatCode="General">
                        <c:v>6.7347931119199995E-4</c:v>
                      </c:pt>
                      <c:pt idx="84" formatCode="General">
                        <c:v>7.20249124328E-4</c:v>
                      </c:pt>
                      <c:pt idx="85" formatCode="General">
                        <c:v>7.6674020945700005E-4</c:v>
                      </c:pt>
                      <c:pt idx="86" formatCode="General">
                        <c:v>8.1282867129900003E-4</c:v>
                      </c:pt>
                      <c:pt idx="87" formatCode="General">
                        <c:v>8.5841280026500001E-4</c:v>
                      </c:pt>
                      <c:pt idx="88" formatCode="General">
                        <c:v>9.0341048776699997E-4</c:v>
                      </c:pt>
                      <c:pt idx="89" formatCode="General">
                        <c:v>9.4775668679700003E-4</c:v>
                      </c:pt>
                      <c:pt idx="90" formatCode="General">
                        <c:v>9.9140101568699992E-4</c:v>
                      </c:pt>
                      <c:pt idx="91" formatCode="General">
                        <c:v>1.034305562279E-3</c:v>
                      </c:pt>
                      <c:pt idx="92" formatCode="General">
                        <c:v>1.0764429158309999E-3</c:v>
                      </c:pt>
                      <c:pt idx="93" formatCode="General">
                        <c:v>1.117794433244E-3</c:v>
                      </c:pt>
                      <c:pt idx="94" formatCode="General">
                        <c:v>1.1583487325539999E-3</c:v>
                      </c:pt>
                      <c:pt idx="95" formatCode="General">
                        <c:v>1.198100398401E-3</c:v>
                      </c:pt>
                      <c:pt idx="96" formatCode="General">
                        <c:v>1.237048879788E-3</c:v>
                      </c:pt>
                      <c:pt idx="97" formatCode="General">
                        <c:v>1.275197558717E-3</c:v>
                      </c:pt>
                      <c:pt idx="98" formatCode="General">
                        <c:v>1.312552968289E-3</c:v>
                      </c:pt>
                      <c:pt idx="99" formatCode="General">
                        <c:v>1.3491241399469999E-3</c:v>
                      </c:pt>
                      <c:pt idx="100" formatCode="General">
                        <c:v>1.3849220611959999E-3</c:v>
                      </c:pt>
                      <c:pt idx="101" formatCode="General">
                        <c:v>1.419959227104E-3</c:v>
                      </c:pt>
                      <c:pt idx="102" formatCode="General">
                        <c:v>1.4542492708910001E-3</c:v>
                      </c:pt>
                      <c:pt idx="103" formatCode="General">
                        <c:v>1.487806660868E-3</c:v>
                      </c:pt>
                      <c:pt idx="104" formatCode="General">
                        <c:v>1.5206464527789999E-3</c:v>
                      </c:pt>
                      <c:pt idx="105" formatCode="General">
                        <c:v>1.5527840882740001E-3</c:v>
                      </c:pt>
                      <c:pt idx="106" formatCode="General">
                        <c:v>1.5842352316130001E-3</c:v>
                      </c:pt>
                      <c:pt idx="107" formatCode="General">
                        <c:v>1.615015638025E-3</c:v>
                      </c:pt>
                      <c:pt idx="108" formatCode="General">
                        <c:v>1.645141048185E-3</c:v>
                      </c:pt>
                      <c:pt idx="109" formatCode="General">
                        <c:v>1.674627104189E-3</c:v>
                      </c:pt>
                      <c:pt idx="110" formatCode="General">
                        <c:v>1.7034892832140001E-3</c:v>
                      </c:pt>
                      <c:pt idx="111" formatCode="General">
                        <c:v>1.7317428456670001E-3</c:v>
                      </c:pt>
                      <c:pt idx="112" formatCode="General">
                        <c:v>1.759402795219E-3</c:v>
                      </c:pt>
                      <c:pt idx="113" formatCode="General">
                        <c:v>1.786483848518E-3</c:v>
                      </c:pt>
                      <c:pt idx="114" formatCode="General">
                        <c:v>1.813000412821E-3</c:v>
                      </c:pt>
                      <c:pt idx="115" formatCode="General">
                        <c:v>1.838966570052E-3</c:v>
                      </c:pt>
                      <c:pt idx="116" formatCode="General">
                        <c:v>1.864396066071E-3</c:v>
                      </c:pt>
                      <c:pt idx="117" formatCode="General">
                        <c:v>1.8893023041520001E-3</c:v>
                      </c:pt>
                      <c:pt idx="118" formatCode="General">
                        <c:v>1.9136983418660001E-3</c:v>
                      </c:pt>
                      <c:pt idx="119" formatCode="General">
                        <c:v>1.9375968906659999E-3</c:v>
                      </c:pt>
                      <c:pt idx="120" formatCode="General">
                        <c:v>1.9610103176500001E-3</c:v>
                      </c:pt>
                      <c:pt idx="121" formatCode="General">
                        <c:v>1.9839506490169998E-3</c:v>
                      </c:pt>
                      <c:pt idx="122" formatCode="General">
                        <c:v>2.0064295748829998E-3</c:v>
                      </c:pt>
                      <c:pt idx="123" formatCode="General">
                        <c:v>2.0284584551130001E-3</c:v>
                      </c:pt>
                      <c:pt idx="124" formatCode="General">
                        <c:v>2.050048325954E-3</c:v>
                      </c:pt>
                      <c:pt idx="125" formatCode="General">
                        <c:v>2.071209907243E-3</c:v>
                      </c:pt>
                      <c:pt idx="126" formatCode="General">
                        <c:v>2.0919536100420001E-3</c:v>
                      </c:pt>
                      <c:pt idx="127" formatCode="General">
                        <c:v>2.1122895445580001E-3</c:v>
                      </c:pt>
                      <c:pt idx="128" formatCode="General">
                        <c:v>2.1322275282370001E-3</c:v>
                      </c:pt>
                      <c:pt idx="129" formatCode="General">
                        <c:v>2.1517770939550001E-3</c:v>
                      </c:pt>
                      <c:pt idx="130" formatCode="General">
                        <c:v>2.1709474982259998E-3</c:v>
                      </c:pt>
                      <c:pt idx="131" formatCode="General">
                        <c:v>2.1897477293769999E-3</c:v>
                      </c:pt>
                      <c:pt idx="132" formatCode="General">
                        <c:v>2.208186515642E-3</c:v>
                      </c:pt>
                      <c:pt idx="133" formatCode="General">
                        <c:v>2.2262723331410001E-3</c:v>
                      </c:pt>
                      <c:pt idx="134" formatCode="General">
                        <c:v>2.2440134137229999E-3</c:v>
                      </c:pt>
                      <c:pt idx="135" formatCode="General">
                        <c:v>2.261417752638E-3</c:v>
                      </c:pt>
                      <c:pt idx="136" formatCode="General">
                        <c:v>2.2784931160389999E-3</c:v>
                      </c:pt>
                      <c:pt idx="137" formatCode="General">
                        <c:v>2.2952470482889998E-3</c:v>
                      </c:pt>
                      <c:pt idx="138" formatCode="General">
                        <c:v>2.3116868790800001E-3</c:v>
                      </c:pt>
                      <c:pt idx="139" formatCode="General">
                        <c:v>2.3278197303380002E-3</c:v>
                      </c:pt>
                      <c:pt idx="140" formatCode="General">
                        <c:v>2.3436525229390002E-3</c:v>
                      </c:pt>
                      <c:pt idx="141" formatCode="General">
                        <c:v>2.359191983203E-3</c:v>
                      </c:pt>
                      <c:pt idx="142" formatCode="General">
                        <c:v>2.3744446492029998E-3</c:v>
                      </c:pt>
                      <c:pt idx="143" formatCode="General">
                        <c:v>2.389416876852E-3</c:v>
                      </c:pt>
                      <c:pt idx="144" formatCode="General">
                        <c:v>2.4041148458080002E-3</c:v>
                      </c:pt>
                      <c:pt idx="145" formatCode="General">
                        <c:v>2.4185445651700001E-3</c:v>
                      </c:pt>
                      <c:pt idx="146" formatCode="General">
                        <c:v>2.4327118789889998E-3</c:v>
                      </c:pt>
                      <c:pt idx="147" formatCode="General">
                        <c:v>2.4466224715920001E-3</c:v>
                      </c:pt>
                      <c:pt idx="148" formatCode="General">
                        <c:v>2.4602818727170002E-3</c:v>
                      </c:pt>
                      <c:pt idx="149" formatCode="General">
                        <c:v>2.4736954624800002E-3</c:v>
                      </c:pt>
                      <c:pt idx="150" formatCode="General">
                        <c:v>2.48686847616E-3</c:v>
                      </c:pt>
                      <c:pt idx="151" formatCode="General">
                        <c:v>2.4998060088260001E-3</c:v>
                      </c:pt>
                      <c:pt idx="152" formatCode="General">
                        <c:v>2.5125130197930002E-3</c:v>
                      </c:pt>
                      <c:pt idx="153" formatCode="General">
                        <c:v>2.5249943369320001E-3</c:v>
                      </c:pt>
                      <c:pt idx="154" formatCode="General">
                        <c:v>2.5372546608199999E-3</c:v>
                      </c:pt>
                      <c:pt idx="155" formatCode="General">
                        <c:v>2.549298568744E-3</c:v>
                      </c:pt>
                      <c:pt idx="156" formatCode="General">
                        <c:v>2.5611305185749998E-3</c:v>
                      </c:pt>
                      <c:pt idx="157" formatCode="General">
                        <c:v>2.5727548524920002E-3</c:v>
                      </c:pt>
                      <c:pt idx="158" formatCode="General">
                        <c:v>2.5841758005820002E-3</c:v>
                      </c:pt>
                      <c:pt idx="159" formatCode="General">
                        <c:v>2.5953974843140001E-3</c:v>
                      </c:pt>
                      <c:pt idx="160" formatCode="General">
                        <c:v>2.6064239198900002E-3</c:v>
                      </c:pt>
                      <c:pt idx="161" formatCode="General">
                        <c:v>2.617259021475E-3</c:v>
                      </c:pt>
                      <c:pt idx="162" formatCode="General">
                        <c:v>2.6279066043229998E-3</c:v>
                      </c:pt>
                      <c:pt idx="163" formatCode="General">
                        <c:v>2.6383703877829998E-3</c:v>
                      </c:pt>
                      <c:pt idx="164" formatCode="General">
                        <c:v>2.6486539982099998E-3</c:v>
                      </c:pt>
                      <c:pt idx="165" formatCode="General">
                        <c:v>2.6587609717669998E-3</c:v>
                      </c:pt>
                      <c:pt idx="166" formatCode="General">
                        <c:v>2.668694757138E-3</c:v>
                      </c:pt>
                      <c:pt idx="167" formatCode="General">
                        <c:v>2.67845871814E-3</c:v>
                      </c:pt>
                      <c:pt idx="168" formatCode="General">
                        <c:v>2.6880561362489998E-3</c:v>
                      </c:pt>
                      <c:pt idx="169" formatCode="General">
                        <c:v>2.69749021304E-3</c:v>
                      </c:pt>
                      <c:pt idx="170" formatCode="General">
                        <c:v>2.7067640725410001E-3</c:v>
                      </c:pt>
                      <c:pt idx="171" formatCode="General">
                        <c:v>2.7158807635089999E-3</c:v>
                      </c:pt>
                      <c:pt idx="172" formatCode="General">
                        <c:v>2.7248432616279999E-3</c:v>
                      </c:pt>
                      <c:pt idx="173" formatCode="General">
                        <c:v>2.7336544716310002E-3</c:v>
                      </c:pt>
                      <c:pt idx="174" formatCode="General">
                        <c:v>2.742317229355E-3</c:v>
                      </c:pt>
                      <c:pt idx="175" formatCode="General">
                        <c:v>2.7508343037199998E-3</c:v>
                      </c:pt>
                      <c:pt idx="176" formatCode="General">
                        <c:v>2.7592083986510002E-3</c:v>
                      </c:pt>
                      <c:pt idx="177" formatCode="General">
                        <c:v>2.7674421549270002E-3</c:v>
                      </c:pt>
                      <c:pt idx="178" formatCode="General">
                        <c:v>2.7755381519739999E-3</c:v>
                      </c:pt>
                      <c:pt idx="179" formatCode="General">
                        <c:v>2.7834989095979999E-3</c:v>
                      </c:pt>
                      <c:pt idx="180" formatCode="General">
                        <c:v>2.7913268896579998E-3</c:v>
                      </c:pt>
                    </c:numCache>
                  </c:numRef>
                </c:yVal>
                <c:smooth val="1"/>
                <c:extLst xmlns:c15="http://schemas.microsoft.com/office/drawing/2012/chart">
                  <c:ext xmlns:c16="http://schemas.microsoft.com/office/drawing/2014/chart" uri="{C3380CC4-5D6E-409C-BE32-E72D297353CC}">
                    <c16:uniqueId val="{00000048-E7A9-4AC5-BA99-444990893C02}"/>
                  </c:ext>
                </c:extLst>
              </c15:ser>
            </c15:filteredScatterSeries>
            <c15:filteredScatterSeries>
              <c15:ser>
                <c:idx val="73"/>
                <c:order val="73"/>
                <c:tx>
                  <c:strRef>
                    <c:extLst xmlns:c15="http://schemas.microsoft.com/office/drawing/2012/chart">
                      <c:ext xmlns:c15="http://schemas.microsoft.com/office/drawing/2012/chart" uri="{02D57815-91ED-43cb-92C2-25804820EDAC}">
                        <c15:formulaRef>
                          <c15:sqref>Sheet1!$BW$1</c15:sqref>
                        </c15:formulaRef>
                      </c:ext>
                    </c:extLst>
                    <c:strCache>
                      <c:ptCount val="1"/>
                      <c:pt idx="0">
                        <c:v>/M0/D (vss=1.8) X</c:v>
                      </c:pt>
                    </c:strCache>
                  </c:strRef>
                </c:tx>
                <c:spPr>
                  <a:ln w="19050" cap="rnd">
                    <a:solidFill>
                      <a:schemeClr val="accent2">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Sheet1!$BW$2:$BW$182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9-E7A9-4AC5-BA99-444990893C02}"/>
                  </c:ext>
                </c:extLst>
              </c15:ser>
            </c15:filteredScatterSeries>
            <c15:filteredScatterSeries>
              <c15:ser>
                <c:idx val="74"/>
                <c:order val="74"/>
                <c:tx>
                  <c:strRef>
                    <c:extLst xmlns:c15="http://schemas.microsoft.com/office/drawing/2012/chart">
                      <c:ext xmlns:c15="http://schemas.microsoft.com/office/drawing/2012/chart" uri="{02D57815-91ED-43cb-92C2-25804820EDAC}">
                        <c15:formulaRef>
                          <c15:sqref>Sheet1!$BX$1</c15:sqref>
                        </c15:formulaRef>
                      </c:ext>
                    </c:extLst>
                    <c:strCache>
                      <c:ptCount val="1"/>
                      <c:pt idx="0">
                        <c:v>vss=1.8</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Sheet1!$BX$2:$BX$182</c15:sqref>
                        </c15:formulaRef>
                      </c:ext>
                    </c:extLst>
                    <c:numCache>
                      <c:formatCode>0.00E+00</c:formatCode>
                      <c:ptCount val="181"/>
                      <c:pt idx="0">
                        <c:v>1.5237392911798099E-16</c:v>
                      </c:pt>
                      <c:pt idx="1">
                        <c:v>1.52373929144665E-16</c:v>
                      </c:pt>
                      <c:pt idx="2">
                        <c:v>1.52373929139837E-16</c:v>
                      </c:pt>
                      <c:pt idx="3">
                        <c:v>1.52373929133093E-16</c:v>
                      </c:pt>
                      <c:pt idx="4">
                        <c:v>1.52373929123672E-16</c:v>
                      </c:pt>
                      <c:pt idx="5">
                        <c:v>1.5237392911051299E-16</c:v>
                      </c:pt>
                      <c:pt idx="6">
                        <c:v>1.52373929092131E-16</c:v>
                      </c:pt>
                      <c:pt idx="7">
                        <c:v>1.5237392906645501E-16</c:v>
                      </c:pt>
                      <c:pt idx="8">
                        <c:v>1.52373929031083E-16</c:v>
                      </c:pt>
                      <c:pt idx="9">
                        <c:v>1.52373928980494E-16</c:v>
                      </c:pt>
                      <c:pt idx="10">
                        <c:v>1.52373928910521E-16</c:v>
                      </c:pt>
                      <c:pt idx="11">
                        <c:v>1.52373928812789E-16</c:v>
                      </c:pt>
                      <c:pt idx="12">
                        <c:v>1.5237392867628601E-16</c:v>
                      </c:pt>
                      <c:pt idx="13">
                        <c:v>1.5237392848564199E-16</c:v>
                      </c:pt>
                      <c:pt idx="14">
                        <c:v>1.5237392821939E-16</c:v>
                      </c:pt>
                      <c:pt idx="15">
                        <c:v>1.5237392784756699E-16</c:v>
                      </c:pt>
                      <c:pt idx="16">
                        <c:v>1.5237392732834E-16</c:v>
                      </c:pt>
                      <c:pt idx="17">
                        <c:v>1.52373926603324E-16</c:v>
                      </c:pt>
                      <c:pt idx="18">
                        <c:v>1.5237392559103701E-16</c:v>
                      </c:pt>
                      <c:pt idx="19">
                        <c:v>1.5237392417779001E-16</c:v>
                      </c:pt>
                      <c:pt idx="20">
                        <c:v>1.52373922204986E-16</c:v>
                      </c:pt>
                      <c:pt idx="21">
                        <c:v>1.5237391945144201E-16</c:v>
                      </c:pt>
                      <c:pt idx="22">
                        <c:v>1.5237391560877901E-16</c:v>
                      </c:pt>
                      <c:pt idx="23">
                        <c:v>1.5237391024720501E-16</c:v>
                      </c:pt>
                      <c:pt idx="24">
                        <c:v>1.52373902767961E-16</c:v>
                      </c:pt>
                      <c:pt idx="25">
                        <c:v>1.5237389233730899E-16</c:v>
                      </c:pt>
                      <c:pt idx="26">
                        <c:v>1.52373877794991E-16</c:v>
                      </c:pt>
                      <c:pt idx="27">
                        <c:v>1.52373857807268E-16</c:v>
                      </c:pt>
                      <c:pt idx="28">
                        <c:v>1.5237382929264001E-16</c:v>
                      </c:pt>
                      <c:pt idx="29">
                        <c:v>1.5237378997799E-16</c:v>
                      </c:pt>
                      <c:pt idx="30">
                        <c:v>1.52373735267487E-16</c:v>
                      </c:pt>
                      <c:pt idx="31">
                        <c:v>1.52373659184141E-16</c:v>
                      </c:pt>
                      <c:pt idx="32">
                        <c:v>1.5237355346362599E-16</c:v>
                      </c:pt>
                      <c:pt idx="33">
                        <c:v>1.52373406699691E-16</c:v>
                      </c:pt>
                      <c:pt idx="34">
                        <c:v>1.5237320318317E-16</c:v>
                      </c:pt>
                      <c:pt idx="35">
                        <c:v>1.52372921332571E-16</c:v>
                      </c:pt>
                      <c:pt idx="36">
                        <c:v>1.5237253158502199E-16</c:v>
                      </c:pt>
                      <c:pt idx="37">
                        <c:v>1.52371993581504E-16</c:v>
                      </c:pt>
                      <c:pt idx="38">
                        <c:v>1.5237125244061201E-16</c:v>
                      </c:pt>
                      <c:pt idx="39">
                        <c:v>1.5237023387242599E-16</c:v>
                      </c:pt>
                      <c:pt idx="40">
                        <c:v>1.5236883784254501E-16</c:v>
                      </c:pt>
                      <c:pt idx="41">
                        <c:v>1.52366930462807E-16</c:v>
                      </c:pt>
                      <c:pt idx="42">
                        <c:v>1.5236433376991601E-16</c:v>
                      </c:pt>
                      <c:pt idx="43">
                        <c:v>1.5236081307029001E-16</c:v>
                      </c:pt>
                      <c:pt idx="44">
                        <c:v>1.5235606159581201E-16</c:v>
                      </c:pt>
                      <c:pt idx="45">
                        <c:v>1.52349682348412E-16</c:v>
                      </c:pt>
                      <c:pt idx="46">
                        <c:v>1.5234116722467701E-16</c:v>
                      </c:pt>
                      <c:pt idx="47">
                        <c:v>1.5232987380694001E-16</c:v>
                      </c:pt>
                      <c:pt idx="48">
                        <c:v>1.5231500056685899E-16</c:v>
                      </c:pt>
                      <c:pt idx="49">
                        <c:v>1.5229556160723099E-16</c:v>
                      </c:pt>
                      <c:pt idx="50">
                        <c:v>1.5227036239755299E-16</c:v>
                      </c:pt>
                      <c:pt idx="51">
                        <c:v>1.52237978153225E-16</c:v>
                      </c:pt>
                      <c:pt idx="52">
                        <c:v>1.5219673649284401E-16</c:v>
                      </c:pt>
                      <c:pt idx="53">
                        <c:v>1.52144705753897E-16</c:v>
                      </c:pt>
                      <c:pt idx="54">
                        <c:v>1.5207968990342999E-16</c:v>
                      </c:pt>
                      <c:pt idx="55">
                        <c:v>1.5199923048295701E-16</c:v>
                      </c:pt>
                      <c:pt idx="56">
                        <c:v>1.5190061567086201E-16</c:v>
                      </c:pt>
                      <c:pt idx="57">
                        <c:v>1.51780896517881E-16</c:v>
                      </c:pt>
                      <c:pt idx="58">
                        <c:v>1.51636910808455E-16</c:v>
                      </c:pt>
                      <c:pt idx="59">
                        <c:v>1.5146531576437099E-16</c:v>
                      </c:pt>
                      <c:pt idx="60">
                        <c:v>1.5140154389033899E-16</c:v>
                      </c:pt>
                      <c:pt idx="61">
                        <c:v>1.5119387820749199E-16</c:v>
                      </c:pt>
                      <c:pt idx="62">
                        <c:v>1.50952776440501E-16</c:v>
                      </c:pt>
                      <c:pt idx="63">
                        <c:v>1.50675196161819E-16</c:v>
                      </c:pt>
                      <c:pt idx="64">
                        <c:v>1.5035826922786601E-16</c:v>
                      </c:pt>
                      <c:pt idx="65">
                        <c:v>1.49999413716051E-16</c:v>
                      </c:pt>
                      <c:pt idx="66">
                        <c:v>1.49596454608477E-16</c:v>
                      </c:pt>
                      <c:pt idx="67">
                        <c:v>1.4914774471950801E-16</c:v>
                      </c:pt>
                      <c:pt idx="68">
                        <c:v>1.4865227496978601E-16</c:v>
                      </c:pt>
                      <c:pt idx="69">
                        <c:v>1.4810976209725601E-16</c:v>
                      </c:pt>
                      <c:pt idx="70">
                        <c:v>1.4752070278426401E-16</c:v>
                      </c:pt>
                      <c:pt idx="71">
                        <c:v>1.4688638610363299E-16</c:v>
                      </c:pt>
                      <c:pt idx="72">
                        <c:v>1.46208860781358E-16</c:v>
                      </c:pt>
                      <c:pt idx="73">
                        <c:v>1.45490859212133E-16</c:v>
                      </c:pt>
                      <c:pt idx="74">
                        <c:v>1.4473568536325701E-16</c:v>
                      </c:pt>
                      <c:pt idx="75">
                        <c:v>1.4394707763290801E-16</c:v>
                      </c:pt>
                      <c:pt idx="76">
                        <c:v>1.4312905970995699E-16</c:v>
                      </c:pt>
                      <c:pt idx="77">
                        <c:v>1.42285792346364E-16</c:v>
                      </c:pt>
                      <c:pt idx="78">
                        <c:v>1.4142143702653599E-16</c:v>
                      </c:pt>
                      <c:pt idx="79">
                        <c:v>1.40540039453071E-16</c:v>
                      </c:pt>
                      <c:pt idx="80">
                        <c:v>1.3964543731156701E-16</c:v>
                      </c:pt>
                      <c:pt idx="81">
                        <c:v>1.3874119356783101E-16</c:v>
                      </c:pt>
                      <c:pt idx="82">
                        <c:v>1.37830554005339E-16</c:v>
                      </c:pt>
                      <c:pt idx="83">
                        <c:v>1.3691642600182499E-16</c:v>
                      </c:pt>
                      <c:pt idx="84">
                        <c:v>1.3600137464637899E-16</c:v>
                      </c:pt>
                      <c:pt idx="85">
                        <c:v>1.35087632065431E-16</c:v>
                      </c:pt>
                      <c:pt idx="86">
                        <c:v>1.3417711606157601E-16</c:v>
                      </c:pt>
                      <c:pt idx="87">
                        <c:v>1.33271454682483E-16</c:v>
                      </c:pt>
                      <c:pt idx="88">
                        <c:v>1.3237201397204201E-16</c:v>
                      </c:pt>
                      <c:pt idx="89">
                        <c:v>1.31479926801559E-16</c:v>
                      </c:pt>
                      <c:pt idx="90">
                        <c:v>1.3059612126717501E-16</c:v>
                      </c:pt>
                      <c:pt idx="91">
                        <c:v>1.29721347636859E-16</c:v>
                      </c:pt>
                      <c:pt idx="92">
                        <c:v>1.3221587835945699E-16</c:v>
                      </c:pt>
                      <c:pt idx="93">
                        <c:v>1.3148297977892799E-16</c:v>
                      </c:pt>
                      <c:pt idx="94">
                        <c:v>1.30759040424625E-16</c:v>
                      </c:pt>
                      <c:pt idx="95">
                        <c:v>1.3004428607693401E-16</c:v>
                      </c:pt>
                      <c:pt idx="96">
                        <c:v>1.29338875877571E-16</c:v>
                      </c:pt>
                      <c:pt idx="97">
                        <c:v>1.2864291353804501E-16</c:v>
                      </c:pt>
                      <c:pt idx="98">
                        <c:v>1.27956456905042E-16</c:v>
                      </c:pt>
                      <c:pt idx="99">
                        <c:v>1.27279526072271E-16</c:v>
                      </c:pt>
                      <c:pt idx="100">
                        <c:v>1.26612110222906E-16</c:v>
                      </c:pt>
                      <c:pt idx="101">
                        <c:v>1.25954173374793E-16</c:v>
                      </c:pt>
                      <c:pt idx="102">
                        <c:v>1.2530565918515399E-16</c:v>
                      </c:pt>
                      <c:pt idx="103">
                        <c:v>1.24666494954665E-16</c:v>
                      </c:pt>
                      <c:pt idx="104">
                        <c:v>1.24036594953855E-16</c:v>
                      </c:pt>
                      <c:pt idx="105">
                        <c:v>1.2341586317862001E-16</c:v>
                      </c:pt>
                      <c:pt idx="106">
                        <c:v>1.2280419562674999E-16</c:v>
                      </c:pt>
                      <c:pt idx="107">
                        <c:v>1.2220148217393699E-16</c:v>
                      </c:pt>
                      <c:pt idx="108">
                        <c:v>1.2160760811585999E-16</c:v>
                      </c:pt>
                      <c:pt idx="109">
                        <c:v>1.2102245543256201E-16</c:v>
                      </c:pt>
                      <c:pt idx="110">
                        <c:v>1.2044590382237499E-16</c:v>
                      </c:pt>
                      <c:pt idx="111">
                        <c:v>1.1987783154499701E-16</c:v>
                      </c:pt>
                      <c:pt idx="112">
                        <c:v>1.19318116106765E-16</c:v>
                      </c:pt>
                      <c:pt idx="113">
                        <c:v>1.1876663481567E-16</c:v>
                      </c:pt>
                      <c:pt idx="114">
                        <c:v>1.1822326522900699E-16</c:v>
                      </c:pt>
                      <c:pt idx="115">
                        <c:v>1.1768788551264701E-16</c:v>
                      </c:pt>
                      <c:pt idx="116">
                        <c:v>1.17160374727656E-16</c:v>
                      </c:pt>
                      <c:pt idx="117">
                        <c:v>1.16640613057277E-16</c:v>
                      </c:pt>
                      <c:pt idx="118">
                        <c:v>1.1612848198501999E-16</c:v>
                      </c:pt>
                      <c:pt idx="119">
                        <c:v>1.15623864432717E-16</c:v>
                      </c:pt>
                      <c:pt idx="120">
                        <c:v>1.1512664486586601E-16</c:v>
                      </c:pt>
                      <c:pt idx="121">
                        <c:v>1.1463670937227399E-16</c:v>
                      </c:pt>
                      <c:pt idx="122">
                        <c:v>1.1415394571895799E-16</c:v>
                      </c:pt>
                      <c:pt idx="123">
                        <c:v>1.1367824339136601E-16</c:v>
                      </c:pt>
                      <c:pt idx="124">
                        <c:v>1.13209493618277E-16</c:v>
                      </c:pt>
                      <c:pt idx="125">
                        <c:v>1.1274758938511601E-16</c:v>
                      </c:pt>
                      <c:pt idx="126">
                        <c:v>1.1229242543793801E-16</c:v>
                      </c:pt>
                      <c:pt idx="127">
                        <c:v>1.11843898279936E-16</c:v>
                      </c:pt>
                      <c:pt idx="128">
                        <c:v>1.1140190616196201E-16</c:v>
                      </c:pt>
                      <c:pt idx="129">
                        <c:v>1.10966349068332E-16</c:v>
                      </c:pt>
                      <c:pt idx="130">
                        <c:v>1.10537128698885E-16</c:v>
                      </c:pt>
                      <c:pt idx="131">
                        <c:v>1.1011414844816E-16</c:v>
                      </c:pt>
                      <c:pt idx="132">
                        <c:v>1.09697313382327E-16</c:v>
                      </c:pt>
                      <c:pt idx="133">
                        <c:v>1.09286530214453E-16</c:v>
                      </c:pt>
                      <c:pt idx="134">
                        <c:v>1.0888170727852E-16</c:v>
                      </c:pt>
                      <c:pt idx="135">
                        <c:v>1.08482754502569E-16</c:v>
                      </c:pt>
                      <c:pt idx="136">
                        <c:v>1.08089583381267E-16</c:v>
                      </c:pt>
                      <c:pt idx="137">
                        <c:v>1.0770210694811201E-16</c:v>
                      </c:pt>
                      <c:pt idx="138">
                        <c:v>1.07320239747495E-16</c:v>
                      </c:pt>
                      <c:pt idx="139">
                        <c:v>1.1451556969871501E-16</c:v>
                      </c:pt>
                      <c:pt idx="140">
                        <c:v>1.14206487033311E-16</c:v>
                      </c:pt>
                      <c:pt idx="141">
                        <c:v>1.13901872411359E-16</c:v>
                      </c:pt>
                      <c:pt idx="142">
                        <c:v>1.1360165942450801E-16</c:v>
                      </c:pt>
                      <c:pt idx="143">
                        <c:v>1.1330578280865199E-16</c:v>
                      </c:pt>
                      <c:pt idx="144">
                        <c:v>1.1301417842174901E-16</c:v>
                      </c:pt>
                      <c:pt idx="145">
                        <c:v>1.1272678322198601E-16</c:v>
                      </c:pt>
                      <c:pt idx="146">
                        <c:v>1.1244353524631199E-16</c:v>
                      </c:pt>
                      <c:pt idx="147">
                        <c:v>1.12164373589367E-16</c:v>
                      </c:pt>
                      <c:pt idx="148">
                        <c:v>1.1188923838279301E-16</c:v>
                      </c:pt>
                      <c:pt idx="149">
                        <c:v>1.1161807077495901E-16</c:v>
                      </c:pt>
                      <c:pt idx="150">
                        <c:v>1.1135081291108099E-16</c:v>
                      </c:pt>
                      <c:pt idx="151">
                        <c:v>1.1108740791375801E-16</c:v>
                      </c:pt>
                      <c:pt idx="152">
                        <c:v>1.10827799863897E-16</c:v>
                      </c:pt>
                      <c:pt idx="153">
                        <c:v>1.10571933782053E-16</c:v>
                      </c:pt>
                      <c:pt idx="154">
                        <c:v>1.1031975561015101E-16</c:v>
                      </c:pt>
                      <c:pt idx="155">
                        <c:v>1.10071212193609E-16</c:v>
                      </c:pt>
                      <c:pt idx="156">
                        <c:v>1.09826251263839E-16</c:v>
                      </c:pt>
                      <c:pt idx="157">
                        <c:v>1.09584821421127E-16</c:v>
                      </c:pt>
                      <c:pt idx="158">
                        <c:v>1.09346872117886E-16</c:v>
                      </c:pt>
                      <c:pt idx="159">
                        <c:v>1.09112353642267E-16</c:v>
                      </c:pt>
                      <c:pt idx="160">
                        <c:v>1.08881217102129E-16</c:v>
                      </c:pt>
                      <c:pt idx="161">
                        <c:v>1.08653414409359E-16</c:v>
                      </c:pt>
                      <c:pt idx="162">
                        <c:v>1.08428898264529E-16</c:v>
                      </c:pt>
                      <c:pt idx="163">
                        <c:v>1.10415937492666E-16</c:v>
                      </c:pt>
                      <c:pt idx="164">
                        <c:v>1.07989540274671E-16</c:v>
                      </c:pt>
                      <c:pt idx="165">
                        <c:v>1.0777460764075E-16</c:v>
                      </c:pt>
                      <c:pt idx="166">
                        <c:v>1.07562779948563E-16</c:v>
                      </c:pt>
                      <c:pt idx="167">
                        <c:v>1.0735401362336801E-16</c:v>
                      </c:pt>
                      <c:pt idx="168">
                        <c:v>1.07148265793787E-16</c:v>
                      </c:pt>
                      <c:pt idx="169">
                        <c:v>1.06945494278639E-16</c:v>
                      </c:pt>
                      <c:pt idx="170">
                        <c:v>1.06745657574054E-16</c:v>
                      </c:pt>
                      <c:pt idx="171">
                        <c:v>1.06548714840865E-16</c:v>
                      </c:pt>
                      <c:pt idx="172">
                        <c:v>1.06354625892266E-16</c:v>
                      </c:pt>
                      <c:pt idx="173">
                        <c:v>1.06163351181736E-16</c:v>
                      </c:pt>
                      <c:pt idx="174">
                        <c:v>1.05974851791215E-16</c:v>
                      </c:pt>
                      <c:pt idx="175">
                        <c:v>1.05789089419533E-16</c:v>
                      </c:pt>
                      <c:pt idx="176">
                        <c:v>1.0560602637108199E-16</c:v>
                      </c:pt>
                      <c:pt idx="177">
                        <c:v>1.05425625544729E-16</c:v>
                      </c:pt>
                      <c:pt idx="178">
                        <c:v>1.05247850422957E-16</c:v>
                      </c:pt>
                      <c:pt idx="179">
                        <c:v>1.0507266506123601E-16</c:v>
                      </c:pt>
                      <c:pt idx="180">
                        <c:v>1.04900034077615E-16</c:v>
                      </c:pt>
                    </c:numCache>
                  </c:numRef>
                </c:yVal>
                <c:smooth val="1"/>
                <c:extLst xmlns:c15="http://schemas.microsoft.com/office/drawing/2012/chart">
                  <c:ext xmlns:c16="http://schemas.microsoft.com/office/drawing/2014/chart" uri="{C3380CC4-5D6E-409C-BE32-E72D297353CC}">
                    <c16:uniqueId val="{0000004A-E7A9-4AC5-BA99-444990893C02}"/>
                  </c:ext>
                </c:extLst>
              </c15:ser>
            </c15:filteredScatterSeries>
          </c:ext>
        </c:extLst>
      </c:scatterChart>
      <c:valAx>
        <c:axId val="427549616"/>
        <c:scaling>
          <c:orientation val="minMax"/>
          <c:max val="1.4"/>
          <c:min val="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err="1">
                    <a:solidFill>
                      <a:schemeClr val="tx1"/>
                    </a:solidFill>
                  </a:rPr>
                  <a:t>Vgs</a:t>
                </a:r>
                <a:r>
                  <a:rPr lang="en-US" altLang="ja-JP" sz="2000" dirty="0">
                    <a:solidFill>
                      <a:schemeClr val="tx1"/>
                    </a:solidFill>
                  </a:rPr>
                  <a:t>[V]</a:t>
                </a:r>
                <a:endParaRPr lang="ja-JP" altLang="en-US" sz="2000" dirty="0">
                  <a:solidFill>
                    <a:schemeClr val="tx1"/>
                  </a:solidFill>
                </a:endParaRPr>
              </a:p>
            </c:rich>
          </c:tx>
          <c:layout>
            <c:manualLayout>
              <c:xMode val="edge"/>
              <c:yMode val="edge"/>
              <c:x val="0.49516641173931575"/>
              <c:y val="0.8990158041066820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ln>
                  <a:solidFill>
                    <a:schemeClr val="tx1"/>
                  </a:solidFill>
                </a:ln>
                <a:solidFill>
                  <a:schemeClr val="tx1">
                    <a:lumMod val="65000"/>
                    <a:lumOff val="35000"/>
                  </a:schemeClr>
                </a:solidFill>
                <a:latin typeface="+mn-lt"/>
                <a:ea typeface="+mn-ea"/>
                <a:cs typeface="+mn-cs"/>
              </a:defRPr>
            </a:pPr>
            <a:endParaRPr lang="ja-JP"/>
          </a:p>
        </c:txPr>
        <c:crossAx val="427532816"/>
        <c:crosses val="autoZero"/>
        <c:crossBetween val="midCat"/>
        <c:majorUnit val="0.1"/>
      </c:valAx>
      <c:valAx>
        <c:axId val="427532816"/>
        <c:scaling>
          <c:orientation val="minMax"/>
          <c:max val="1.4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a:solidFill>
                      <a:schemeClr val="tx1"/>
                    </a:solidFill>
                  </a:rPr>
                  <a:t>Id[mA]</a:t>
                </a:r>
                <a:endParaRPr lang="ja-JP" altLang="en-US" sz="2000" dirty="0">
                  <a:solidFill>
                    <a:schemeClr val="tx1"/>
                  </a:solidFill>
                </a:endParaRPr>
              </a:p>
            </c:rich>
          </c:tx>
          <c:layout>
            <c:manualLayout>
              <c:xMode val="edge"/>
              <c:yMode val="edge"/>
              <c:x val="2.1471718956501511E-2"/>
              <c:y val="0.39446862634136648"/>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275496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altLang="ja-JP" sz="2000" dirty="0" err="1">
                <a:solidFill>
                  <a:schemeClr val="tx1"/>
                </a:solidFill>
              </a:rPr>
              <a:t>Deep</a:t>
            </a:r>
            <a:r>
              <a:rPr lang="en-US" altLang="ja-JP" sz="2000" baseline="0" dirty="0" err="1">
                <a:solidFill>
                  <a:schemeClr val="tx1"/>
                </a:solidFill>
              </a:rPr>
              <a:t>N</a:t>
            </a:r>
            <a:r>
              <a:rPr lang="ja-JP" altLang="en-US" sz="2000" baseline="0" dirty="0">
                <a:solidFill>
                  <a:schemeClr val="tx1"/>
                </a:solidFill>
              </a:rPr>
              <a:t>あり</a:t>
            </a:r>
            <a:endParaRPr lang="ja-JP" altLang="en-US" sz="2000" dirty="0">
              <a:solidFill>
                <a:schemeClr val="tx1"/>
              </a:solidFill>
            </a:endParaRPr>
          </a:p>
        </c:rich>
      </c:tx>
      <c:layout>
        <c:manualLayout>
          <c:xMode val="edge"/>
          <c:yMode val="edge"/>
          <c:x val="0.38835779728567038"/>
          <c:y val="1.6583145213292544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0.17554905467798593"/>
          <c:y val="0.11570878691245992"/>
          <c:w val="0.7953836480518135"/>
          <c:h val="0.73596433709747522"/>
        </c:manualLayout>
      </c:layout>
      <c:scatterChart>
        <c:scatterStyle val="smoothMarker"/>
        <c:varyColors val="0"/>
        <c:ser>
          <c:idx val="0"/>
          <c:order val="0"/>
          <c:tx>
            <c:strRef>
              <c:f>Sheet1!$B$1</c:f>
              <c:strCache>
                <c:ptCount val="1"/>
                <c:pt idx="0">
                  <c:v>vss=0</c:v>
                </c:pt>
              </c:strCache>
            </c:strRef>
          </c:tx>
          <c:spPr>
            <a:ln w="19050" cap="rnd">
              <a:solidFill>
                <a:schemeClr val="accent1"/>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Sheet1!$B$2:$B$182</c:f>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0-3C72-49FD-8908-6DDE9DCDF548}"/>
            </c:ext>
          </c:extLst>
        </c:ser>
        <c:ser>
          <c:idx val="4"/>
          <c:order val="2"/>
          <c:tx>
            <c:strRef>
              <c:f>Sheet1!$F$1</c:f>
              <c:strCache>
                <c:ptCount val="1"/>
                <c:pt idx="0">
                  <c:v>vss=0.2</c:v>
                </c:pt>
              </c:strCache>
            </c:strRef>
          </c:tx>
          <c:spPr>
            <a:ln w="19050" cap="rnd">
              <a:solidFill>
                <a:schemeClr val="accent3">
                  <a:lumMod val="6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Sheet1!$F$2:$F$182</c:f>
              <c:numCache>
                <c:formatCode>0.00E+00</c:formatCode>
                <c:ptCount val="181"/>
                <c:pt idx="0">
                  <c:v>9.4170380814132106E-11</c:v>
                </c:pt>
                <c:pt idx="1">
                  <c:v>1.31029895717565E-10</c:v>
                </c:pt>
                <c:pt idx="2">
                  <c:v>1.825544060519E-10</c:v>
                </c:pt>
                <c:pt idx="3">
                  <c:v>2.5457093260775097E-10</c:v>
                </c:pt>
                <c:pt idx="4">
                  <c:v>3.5521685253675999E-10</c:v>
                </c:pt>
                <c:pt idx="5">
                  <c:v>4.9585270422356005E-10</c:v>
                </c:pt>
                <c:pt idx="6">
                  <c:v>6.9233353935485204E-10</c:v>
                </c:pt>
                <c:pt idx="7">
                  <c:v>9.667783023519391E-10</c:v>
                </c:pt>
                <c:pt idx="8">
                  <c:v>1.35003010232301E-9</c:v>
                </c:pt>
                <c:pt idx="9">
                  <c:v>1.88507349802414E-9</c:v>
                </c:pt>
                <c:pt idx="10">
                  <c:v>2.63177507767363E-9</c:v>
                </c:pt>
                <c:pt idx="11">
                  <c:v>3.6734499789697398E-9</c:v>
                </c:pt>
                <c:pt idx="12">
                  <c:v>5.1259416940851196E-9</c:v>
                </c:pt>
                <c:pt idx="13">
                  <c:v>7.1501511352674696E-9</c:v>
                </c:pt>
                <c:pt idx="14">
                  <c:v>9.9692831515074092E-9</c:v>
                </c:pt>
                <c:pt idx="15">
                  <c:v>1.38925186139137E-8</c:v>
                </c:pt>
                <c:pt idx="16">
                  <c:v>1.93473964182421E-8</c:v>
                </c:pt>
                <c:pt idx="17">
                  <c:v>2.6923934481582302E-8</c:v>
                </c:pt>
                <c:pt idx="18">
                  <c:v>3.7434465503878502E-8</c:v>
                </c:pt>
                <c:pt idx="19">
                  <c:v>5.1994341997733703E-8</c:v>
                </c:pt>
                <c:pt idx="20">
                  <c:v>7.2130094443027806E-8</c:v>
                </c:pt>
                <c:pt idx="21">
                  <c:v>9.9923300779120298E-8</c:v>
                </c:pt>
                <c:pt idx="22">
                  <c:v>1.3820029680989399E-7</c:v>
                </c:pt>
                <c:pt idx="23">
                  <c:v>1.9077981164105499E-7</c:v>
                </c:pt>
                <c:pt idx="24">
                  <c:v>2.6279244421006498E-7</c:v>
                </c:pt>
                <c:pt idx="25">
                  <c:v>3.6108728653646701E-7</c:v>
                </c:pt>
                <c:pt idx="26">
                  <c:v>4.9474150777358196E-7</c:v>
                </c:pt>
                <c:pt idx="27">
                  <c:v>6.7568781492703097E-7</c:v>
                </c:pt>
                <c:pt idx="28">
                  <c:v>9.1947188314390795E-7</c:v>
                </c:pt>
                <c:pt idx="29">
                  <c:v>1.2461467679482E-6</c:v>
                </c:pt>
                <c:pt idx="30">
                  <c:v>1.68130408743203E-6</c:v>
                </c:pt>
                <c:pt idx="31">
                  <c:v>2.2572332522905798E-6</c:v>
                </c:pt>
                <c:pt idx="32">
                  <c:v>3.01419204478962E-6</c:v>
                </c:pt>
                <c:pt idx="33">
                  <c:v>4.0017671322535603E-6</c:v>
                </c:pt>
                <c:pt idx="34">
                  <c:v>5.28030475954677E-6</c:v>
                </c:pt>
                <c:pt idx="35">
                  <c:v>6.9224023055087299E-6</c:v>
                </c:pt>
                <c:pt idx="36">
                  <c:v>9.0144708207615303E-6</c:v>
                </c:pt>
                <c:pt idx="37">
                  <c:v>1.1658403725288E-5</c:v>
                </c:pt>
                <c:pt idx="38">
                  <c:v>1.49734100756751E-5</c:v>
                </c:pt>
                <c:pt idx="39">
                  <c:v>1.9098081605613901E-5</c:v>
                </c:pt>
                <c:pt idx="40">
                  <c:v>2.41927497867371E-5</c:v>
                </c:pt>
                <c:pt idx="41">
                  <c:v>3.04421436663401E-5</c:v>
                </c:pt>
                <c:pt idx="42">
                  <c:v>3.8058277835512999E-5</c:v>
                </c:pt>
                <c:pt idx="43">
                  <c:v>4.7283386236526101E-5</c:v>
                </c:pt>
                <c:pt idx="44">
                  <c:v>5.8392582691423703E-5</c:v>
                </c:pt>
                <c:pt idx="45">
                  <c:v>7.1695791127360803E-5</c:v>
                </c:pt>
                <c:pt idx="46">
                  <c:v>8.7538372156873001E-5</c:v>
                </c:pt>
                <c:pt idx="47" formatCode="General">
                  <c:v>1.06299808228E-4</c:v>
                </c:pt>
                <c:pt idx="48" formatCode="General">
                  <c:v>1.28389830064E-4</c:v>
                </c:pt>
                <c:pt idx="49" formatCode="General">
                  <c:v>1.5424150210099999E-4</c:v>
                </c:pt>
                <c:pt idx="50" formatCode="General">
                  <c:v>1.84301049776E-4</c:v>
                </c:pt>
                <c:pt idx="51" formatCode="General">
                  <c:v>2.19014596835E-4</c:v>
                </c:pt>
                <c:pt idx="52" formatCode="General">
                  <c:v>2.5881244152400001E-4</c:v>
                </c:pt>
                <c:pt idx="53" formatCode="General">
                  <c:v>3.0409195822700001E-4</c:v>
                </c:pt>
                <c:pt idx="54" formatCode="General">
                  <c:v>3.55200566705E-4</c:v>
                </c:pt>
                <c:pt idx="55" formatCode="General">
                  <c:v>4.1242037176200002E-4</c:v>
                </c:pt>
                <c:pt idx="56" formatCode="General">
                  <c:v>4.7595598415000001E-4</c:v>
                </c:pt>
                <c:pt idx="57" formatCode="General">
                  <c:v>5.4592668971899998E-4</c:v>
                </c:pt>
                <c:pt idx="58" formatCode="General">
                  <c:v>6.2236360122300001E-4</c:v>
                </c:pt>
                <c:pt idx="59" formatCode="General">
                  <c:v>7.0521181444099996E-4</c:v>
                </c:pt>
                <c:pt idx="60" formatCode="General">
                  <c:v>7.9433701938099995E-4</c:v>
                </c:pt>
                <c:pt idx="61" formatCode="General">
                  <c:v>8.8953558888099995E-4</c:v>
                </c:pt>
                <c:pt idx="62" formatCode="General">
                  <c:v>9.9054693647499989E-4</c:v>
                </c:pt>
                <c:pt idx="63" formatCode="General">
                  <c:v>1.097066906728E-3</c:v>
                </c:pt>
                <c:pt idx="64" formatCode="General">
                  <c:v>1.2087610966460001E-3</c:v>
                </c:pt>
                <c:pt idx="65" formatCode="General">
                  <c:v>1.325277245939E-3</c:v>
                </c:pt>
                <c:pt idx="66" formatCode="General">
                  <c:v>1.446256114002E-3</c:v>
                </c:pt>
                <c:pt idx="67" formatCode="General">
                  <c:v>1.571340531129E-3</c:v>
                </c:pt>
                <c:pt idx="68" formatCode="General">
                  <c:v>1.700182537526E-3</c:v>
                </c:pt>
                <c:pt idx="69" formatCode="General">
                  <c:v>1.832448691239E-3</c:v>
                </c:pt>
                <c:pt idx="70" formatCode="General">
                  <c:v>1.9678237341790002E-3</c:v>
                </c:pt>
                <c:pt idx="71" formatCode="General">
                  <c:v>2.1060128621309998E-3</c:v>
                </c:pt>
                <c:pt idx="72" formatCode="General">
                  <c:v>2.2467428618459999E-3</c:v>
                </c:pt>
                <c:pt idx="73" formatCode="General">
                  <c:v>2.3897623684689998E-3</c:v>
                </c:pt>
                <c:pt idx="74" formatCode="General">
                  <c:v>2.5348414705479998E-3</c:v>
                </c:pt>
                <c:pt idx="75" formatCode="General">
                  <c:v>2.681770856095E-3</c:v>
                </c:pt>
                <c:pt idx="76" formatCode="General">
                  <c:v>2.8303606574429999E-3</c:v>
                </c:pt>
                <c:pt idx="77" formatCode="General">
                  <c:v>2.980439118834E-3</c:v>
                </c:pt>
                <c:pt idx="78" formatCode="General">
                  <c:v>3.131851180632E-3</c:v>
                </c:pt>
                <c:pt idx="79" formatCode="General">
                  <c:v>3.284457048733E-3</c:v>
                </c:pt>
                <c:pt idx="80" formatCode="General">
                  <c:v>3.4381307972110001E-3</c:v>
                </c:pt>
                <c:pt idx="81" formatCode="General">
                  <c:v>3.5927590360530001E-3</c:v>
                </c:pt>
                <c:pt idx="82" formatCode="General">
                  <c:v>3.7482396635560001E-3</c:v>
                </c:pt>
                <c:pt idx="83" formatCode="General">
                  <c:v>3.904480713798E-3</c:v>
                </c:pt>
                <c:pt idx="84" formatCode="General">
                  <c:v>4.0613993030520004E-3</c:v>
                </c:pt>
                <c:pt idx="85" formatCode="General">
                  <c:v>4.2189206744630003E-3</c:v>
                </c:pt>
                <c:pt idx="86" formatCode="General">
                  <c:v>4.376977337271E-3</c:v>
                </c:pt>
                <c:pt idx="87" formatCode="General">
                  <c:v>4.5355082949879999E-3</c:v>
                </c:pt>
                <c:pt idx="88" formatCode="General">
                  <c:v>4.6944583559160001E-3</c:v>
                </c:pt>
                <c:pt idx="89" formatCode="General">
                  <c:v>4.853777518896E-3</c:v>
                </c:pt>
                <c:pt idx="90" formatCode="General">
                  <c:v>5.0134204271610004E-3</c:v>
                </c:pt>
                <c:pt idx="91" formatCode="General">
                  <c:v>5.173345883361E-3</c:v>
                </c:pt>
                <c:pt idx="92" formatCode="General">
                  <c:v>5.3335164192209999E-3</c:v>
                </c:pt>
                <c:pt idx="93" formatCode="General">
                  <c:v>5.4938979137880003E-3</c:v>
                </c:pt>
                <c:pt idx="94" formatCode="General">
                  <c:v>5.6544592547029997E-3</c:v>
                </c:pt>
                <c:pt idx="95" formatCode="General">
                  <c:v>5.8151720375280002E-3</c:v>
                </c:pt>
                <c:pt idx="96" formatCode="General">
                  <c:v>5.9760102986099999E-3</c:v>
                </c:pt>
                <c:pt idx="97" formatCode="General">
                  <c:v>6.1369502775280001E-3</c:v>
                </c:pt>
                <c:pt idx="98" formatCode="General">
                  <c:v>6.297970205554E-3</c:v>
                </c:pt>
                <c:pt idx="99" formatCode="General">
                  <c:v>6.4590501170400001E-3</c:v>
                </c:pt>
                <c:pt idx="100" formatCode="General">
                  <c:v>6.6201716809680001E-3</c:v>
                </c:pt>
                <c:pt idx="101" formatCode="General">
                  <c:v>6.7813180502709998E-3</c:v>
                </c:pt>
                <c:pt idx="102" formatCode="General">
                  <c:v>6.9424737268100004E-3</c:v>
                </c:pt>
                <c:pt idx="103" formatCode="General">
                  <c:v>7.103624440176E-3</c:v>
                </c:pt>
                <c:pt idx="104" formatCode="General">
                  <c:v>7.2647570386910002E-3</c:v>
                </c:pt>
                <c:pt idx="105" formatCode="General">
                  <c:v>7.4258593912120002E-3</c:v>
                </c:pt>
                <c:pt idx="106" formatCode="General">
                  <c:v>7.5869202985090001E-3</c:v>
                </c:pt>
                <c:pt idx="107" formatCode="General">
                  <c:v>7.7479294131260002E-3</c:v>
                </c:pt>
                <c:pt idx="108" formatCode="General">
                  <c:v>7.9088771668000008E-3</c:v>
                </c:pt>
                <c:pt idx="109" formatCode="General">
                  <c:v>8.0697547046069996E-3</c:v>
                </c:pt>
                <c:pt idx="110" formatCode="General">
                  <c:v>8.2305538251099992E-3</c:v>
                </c:pt>
                <c:pt idx="111" formatCode="General">
                  <c:v>8.3912669258749996E-3</c:v>
                </c:pt>
                <c:pt idx="112" formatCode="General">
                  <c:v>8.5518869538009998E-3</c:v>
                </c:pt>
                <c:pt idx="113" formatCode="General">
                  <c:v>8.7124073597700004E-3</c:v>
                </c:pt>
                <c:pt idx="114" formatCode="General">
                  <c:v>8.8728220571740006E-3</c:v>
                </c:pt>
                <c:pt idx="115" formatCode="General">
                  <c:v>9.0331253839589995E-3</c:v>
                </c:pt>
                <c:pt idx="116" formatCode="General">
                  <c:v>9.1933120678139996E-3</c:v>
                </c:pt>
                <c:pt idx="117" formatCode="General">
                  <c:v>9.3533771942330007E-3</c:v>
                </c:pt>
                <c:pt idx="118" formatCode="General">
                  <c:v>9.5133161771670006E-3</c:v>
                </c:pt>
                <c:pt idx="119" formatCode="General">
                  <c:v>9.6731247320240004E-3</c:v>
                </c:pt>
                <c:pt idx="120" formatCode="General">
                  <c:v>9.8327988508159995E-3</c:v>
                </c:pt>
                <c:pt idx="121" formatCode="General">
                  <c:v>9.9923347792510008E-3</c:v>
                </c:pt>
                <c:pt idx="122" formatCode="General">
                  <c:v>1.0151728995605E-2</c:v>
                </c:pt>
                <c:pt idx="123" formatCode="General">
                  <c:v>1.0310978191215001E-2</c:v>
                </c:pt>
                <c:pt idx="124" formatCode="General">
                  <c:v>1.0470079252457E-2</c:v>
                </c:pt>
                <c:pt idx="125" formatCode="General">
                  <c:v>1.0629029244091001E-2</c:v>
                </c:pt>
                <c:pt idx="126" formatCode="General">
                  <c:v>1.0787825393841001E-2</c:v>
                </c:pt>
                <c:pt idx="127" formatCode="General">
                  <c:v>1.094646507813E-2</c:v>
                </c:pt>
                <c:pt idx="128" formatCode="General">
                  <c:v>1.1104945808859E-2</c:v>
                </c:pt>
                <c:pt idx="129" formatCode="General">
                  <c:v>1.1263265221157E-2</c:v>
                </c:pt>
                <c:pt idx="130" formatCode="General">
                  <c:v>1.1421421062017E-2</c:v>
                </c:pt>
                <c:pt idx="131" formatCode="General">
                  <c:v>1.157941117976E-2</c:v>
                </c:pt>
                <c:pt idx="132" formatCode="General">
                  <c:v>1.1737233514244E-2</c:v>
                </c:pt>
                <c:pt idx="133" formatCode="General">
                  <c:v>1.1894886087774E-2</c:v>
                </c:pt>
                <c:pt idx="134" formatCode="General">
                  <c:v>1.2052366996664E-2</c:v>
                </c:pt>
                <c:pt idx="135" formatCode="General">
                  <c:v>1.2209674403375999E-2</c:v>
                </c:pt>
                <c:pt idx="136" formatCode="General">
                  <c:v>1.2366806529227E-2</c:v>
                </c:pt>
                <c:pt idx="137" formatCode="General">
                  <c:v>1.2523761647588999E-2</c:v>
                </c:pt>
                <c:pt idx="138" formatCode="General">
                  <c:v>1.2680538077567E-2</c:v>
                </c:pt>
                <c:pt idx="139" formatCode="General">
                  <c:v>1.2837134178109E-2</c:v>
                </c:pt>
                <c:pt idx="140" formatCode="General">
                  <c:v>1.2993548342516001E-2</c:v>
                </c:pt>
                <c:pt idx="141" formatCode="General">
                  <c:v>1.3149778993324999E-2</c:v>
                </c:pt>
                <c:pt idx="142" formatCode="General">
                  <c:v>1.3305824577543E-2</c:v>
                </c:pt>
                <c:pt idx="143" formatCode="General">
                  <c:v>1.3461683562187E-2</c:v>
                </c:pt>
                <c:pt idx="144" formatCode="General">
                  <c:v>1.3617354430134E-2</c:v>
                </c:pt>
                <c:pt idx="145" formatCode="General">
                  <c:v>1.3772835676232E-2</c:v>
                </c:pt>
                <c:pt idx="146" formatCode="General">
                  <c:v>1.3928125803676E-2</c:v>
                </c:pt>
                <c:pt idx="147" formatCode="General">
                  <c:v>1.4083223320606001E-2</c:v>
                </c:pt>
                <c:pt idx="148" formatCode="General">
                  <c:v>1.4238126736938E-2</c:v>
                </c:pt>
                <c:pt idx="149" formatCode="General">
                  <c:v>1.4392834561382E-2</c:v>
                </c:pt>
                <c:pt idx="150" formatCode="General">
                  <c:v>1.4547345298655E-2</c:v>
                </c:pt>
                <c:pt idx="151" formatCode="General">
                  <c:v>1.4701657446866001E-2</c:v>
                </c:pt>
                <c:pt idx="152" formatCode="General">
                  <c:v>1.4855769495055999E-2</c:v>
                </c:pt>
                <c:pt idx="153" formatCode="General">
                  <c:v>1.5009679920891E-2</c:v>
                </c:pt>
                <c:pt idx="154" formatCode="General">
                  <c:v>1.5163387188492E-2</c:v>
                </c:pt>
                <c:pt idx="155" formatCode="General">
                  <c:v>1.5316889746384999E-2</c:v>
                </c:pt>
                <c:pt idx="156" formatCode="General">
                  <c:v>1.5470186025578E-2</c:v>
                </c:pt>
                <c:pt idx="157" formatCode="General">
                  <c:v>1.5623274437738E-2</c:v>
                </c:pt>
                <c:pt idx="158" formatCode="General">
                  <c:v>1.5776153373468001E-2</c:v>
                </c:pt>
                <c:pt idx="159" formatCode="General">
                  <c:v>1.5928821200683001E-2</c:v>
                </c:pt>
                <c:pt idx="160" formatCode="General">
                  <c:v>1.6081276263060999E-2</c:v>
                </c:pt>
                <c:pt idx="161" formatCode="General">
                  <c:v>1.6233516878583001E-2</c:v>
                </c:pt>
                <c:pt idx="162" formatCode="General">
                  <c:v>1.6385541338130999E-2</c:v>
                </c:pt>
                <c:pt idx="163" formatCode="General">
                  <c:v>1.6537347904167998E-2</c:v>
                </c:pt>
                <c:pt idx="164" formatCode="General">
                  <c:v>1.6688934809462999E-2</c:v>
                </c:pt>
                <c:pt idx="165" formatCode="General">
                  <c:v>1.6840300255883001E-2</c:v>
                </c:pt>
                <c:pt idx="166" formatCode="General">
                  <c:v>1.6991442413230001E-2</c:v>
                </c:pt>
                <c:pt idx="167" formatCode="General">
                  <c:v>1.7142359418124999E-2</c:v>
                </c:pt>
                <c:pt idx="168" formatCode="General">
                  <c:v>1.7293049372935999E-2</c:v>
                </c:pt>
                <c:pt idx="169" formatCode="General">
                  <c:v>1.7443510344740999E-2</c:v>
                </c:pt>
                <c:pt idx="170" formatCode="General">
                  <c:v>1.7593740364326999E-2</c:v>
                </c:pt>
                <c:pt idx="171" formatCode="General">
                  <c:v>1.7743737425225E-2</c:v>
                </c:pt>
                <c:pt idx="172" formatCode="General">
                  <c:v>1.7893499482763999E-2</c:v>
                </c:pt>
                <c:pt idx="173" formatCode="General">
                  <c:v>1.8043024453156E-2</c:v>
                </c:pt>
                <c:pt idx="174" formatCode="General">
                  <c:v>1.8192310212605999E-2</c:v>
                </c:pt>
                <c:pt idx="175" formatCode="General">
                  <c:v>1.8341354596433001E-2</c:v>
                </c:pt>
                <c:pt idx="176" formatCode="General">
                  <c:v>1.8490155398216E-2</c:v>
                </c:pt>
                <c:pt idx="177" formatCode="General">
                  <c:v>1.8638710368953999E-2</c:v>
                </c:pt>
                <c:pt idx="178" formatCode="General">
                  <c:v>1.8787017216235002E-2</c:v>
                </c:pt>
                <c:pt idx="179" formatCode="General">
                  <c:v>1.8935073603421001E-2</c:v>
                </c:pt>
                <c:pt idx="180" formatCode="General">
                  <c:v>1.9082877148837999E-2</c:v>
                </c:pt>
              </c:numCache>
            </c:numRef>
          </c:yVal>
          <c:smooth val="1"/>
          <c:extLst>
            <c:ext xmlns:c16="http://schemas.microsoft.com/office/drawing/2014/chart" uri="{C3380CC4-5D6E-409C-BE32-E72D297353CC}">
              <c16:uniqueId val="{00000001-3C72-49FD-8908-6DDE9DCDF548}"/>
            </c:ext>
          </c:extLst>
        </c:ser>
        <c:ser>
          <c:idx val="8"/>
          <c:order val="4"/>
          <c:tx>
            <c:strRef>
              <c:f>Sheet1!$J$1</c:f>
              <c:strCache>
                <c:ptCount val="1"/>
                <c:pt idx="0">
                  <c:v>vss=0.4</c:v>
                </c:pt>
              </c:strCache>
            </c:strRef>
          </c:tx>
          <c:spPr>
            <a:ln w="19050" cap="rnd">
              <a:solidFill>
                <a:schemeClr val="accent5">
                  <a:lumMod val="80000"/>
                  <a:lumOff val="2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Sheet1!$J$2:$J$182</c:f>
              <c:numCache>
                <c:formatCode>0.00E+00</c:formatCode>
                <c:ptCount val="181"/>
                <c:pt idx="0">
                  <c:v>8.4587457949276595E-11</c:v>
                </c:pt>
                <c:pt idx="1">
                  <c:v>1.17707923638457E-10</c:v>
                </c:pt>
                <c:pt idx="2">
                  <c:v>1.6400471843281101E-10</c:v>
                </c:pt>
                <c:pt idx="3">
                  <c:v>2.28713030374849E-10</c:v>
                </c:pt>
                <c:pt idx="4">
                  <c:v>3.1914367927301898E-10</c:v>
                </c:pt>
                <c:pt idx="5">
                  <c:v>4.4550319513806102E-10</c:v>
                </c:pt>
                <c:pt idx="6">
                  <c:v>6.2203605094932204E-10</c:v>
                </c:pt>
                <c:pt idx="7">
                  <c:v>8.6861440074782795E-10</c:v>
                </c:pt>
                <c:pt idx="8">
                  <c:v>1.2129486729699001E-9</c:v>
                </c:pt>
                <c:pt idx="9">
                  <c:v>1.6936582489483501E-9</c:v>
                </c:pt>
                <c:pt idx="10">
                  <c:v>2.3645315595632199E-9</c:v>
                </c:pt>
                <c:pt idx="11">
                  <c:v>3.30042764588778E-9</c:v>
                </c:pt>
                <c:pt idx="12">
                  <c:v>4.6054375111417202E-9</c:v>
                </c:pt>
                <c:pt idx="13">
                  <c:v>6.4241475466336099E-9</c:v>
                </c:pt>
                <c:pt idx="14">
                  <c:v>8.9571467511170892E-9</c:v>
                </c:pt>
                <c:pt idx="15">
                  <c:v>1.2482316299263701E-8</c:v>
                </c:pt>
                <c:pt idx="16">
                  <c:v>1.73839603150733E-8</c:v>
                </c:pt>
                <c:pt idx="17">
                  <c:v>2.4192509975248301E-8</c:v>
                </c:pt>
                <c:pt idx="18">
                  <c:v>3.3638390252939799E-8</c:v>
                </c:pt>
                <c:pt idx="19">
                  <c:v>4.6724708030202299E-8</c:v>
                </c:pt>
                <c:pt idx="20">
                  <c:v>6.4824720512078695E-8</c:v>
                </c:pt>
                <c:pt idx="21">
                  <c:v>8.98115713905778E-8</c:v>
                </c:pt>
                <c:pt idx="22">
                  <c:v>1.24229499297378E-7</c:v>
                </c:pt>
                <c:pt idx="23">
                  <c:v>1.7151753065887001E-7</c:v>
                </c:pt>
                <c:pt idx="24">
                  <c:v>2.3629838690224201E-7</c:v>
                </c:pt>
                <c:pt idx="25">
                  <c:v>3.2474668113553901E-7</c:v>
                </c:pt>
                <c:pt idx="26">
                  <c:v>4.4505106041708301E-7</c:v>
                </c:pt>
                <c:pt idx="27">
                  <c:v>6.0798429314980098E-7</c:v>
                </c:pt>
                <c:pt idx="28">
                  <c:v>8.2759293387693799E-7</c:v>
                </c:pt>
                <c:pt idx="29">
                  <c:v>1.12201380476381E-6</c:v>
                </c:pt>
                <c:pt idx="30">
                  <c:v>1.51441819275658E-6</c:v>
                </c:pt>
                <c:pt idx="31">
                  <c:v>2.03407711945224E-6</c:v>
                </c:pt>
                <c:pt idx="32">
                  <c:v>2.7175339188060199E-6</c:v>
                </c:pt>
                <c:pt idx="33">
                  <c:v>3.60986612907328E-6</c:v>
                </c:pt>
                <c:pt idx="34">
                  <c:v>4.7660202477728499E-6</c:v>
                </c:pt>
                <c:pt idx="35">
                  <c:v>6.2522125264917297E-6</c:v>
                </c:pt>
                <c:pt idx="36">
                  <c:v>8.1474070889598404E-6</c:v>
                </c:pt>
                <c:pt idx="37">
                  <c:v>1.05449064128096E-5</c:v>
                </c:pt>
                <c:pt idx="38">
                  <c:v>1.3554112005010301E-5</c:v>
                </c:pt>
                <c:pt idx="39">
                  <c:v>1.7302525256262199E-5</c:v>
                </c:pt>
                <c:pt idx="40">
                  <c:v>2.19380493923077E-5</c:v>
                </c:pt>
                <c:pt idx="41">
                  <c:v>2.76316145435057E-5</c:v>
                </c:pt>
                <c:pt idx="42">
                  <c:v>3.4580075250241501E-5</c:v>
                </c:pt>
                <c:pt idx="43">
                  <c:v>4.3009225430871603E-5</c:v>
                </c:pt>
                <c:pt idx="44">
                  <c:v>5.3176648785020899E-5</c:v>
                </c:pt>
                <c:pt idx="45">
                  <c:v>6.5373988053700596E-5</c:v>
                </c:pt>
                <c:pt idx="46">
                  <c:v>7.9928096077083597E-5</c:v>
                </c:pt>
                <c:pt idx="47">
                  <c:v>9.7200452715907003E-5</c:v>
                </c:pt>
                <c:pt idx="48" formatCode="General">
                  <c:v>1.17584226101E-4</c:v>
                </c:pt>
                <c:pt idx="49" formatCode="General">
                  <c:v>1.41498455077E-4</c:v>
                </c:pt>
                <c:pt idx="50" formatCode="General">
                  <c:v>1.6937905271599999E-4</c:v>
                </c:pt>
                <c:pt idx="51" formatCode="General">
                  <c:v>2.0166667717800001E-4</c:v>
                </c:pt>
                <c:pt idx="52" formatCode="General">
                  <c:v>2.3879195248299999E-4</c:v>
                </c:pt>
                <c:pt idx="53" formatCode="General">
                  <c:v>2.8115897990299999E-4</c:v>
                </c:pt>
                <c:pt idx="54" formatCode="General">
                  <c:v>3.2912846714699999E-4</c:v>
                </c:pt>
                <c:pt idx="55" formatCode="General">
                  <c:v>3.83002021556E-4</c:v>
                </c:pt>
                <c:pt idx="56" formatCode="General">
                  <c:v>4.4300913605599998E-4</c:v>
                </c:pt>
                <c:pt idx="57" formatCode="General">
                  <c:v>5.0929812611299997E-4</c:v>
                </c:pt>
                <c:pt idx="58" formatCode="General">
                  <c:v>5.8193179823799995E-4</c:v>
                </c:pt>
                <c:pt idx="59" formatCode="General">
                  <c:v>6.6088804270299998E-4</c:v>
                </c:pt>
                <c:pt idx="60" formatCode="General">
                  <c:v>7.4606496439599997E-4</c:v>
                </c:pt>
                <c:pt idx="61" formatCode="General">
                  <c:v>8.3728970321400001E-4</c:v>
                </c:pt>
                <c:pt idx="62" formatCode="General">
                  <c:v>9.3432981602199999E-4</c:v>
                </c:pt>
                <c:pt idx="63" formatCode="General">
                  <c:v>1.0369060127449999E-3</c:v>
                </c:pt>
                <c:pt idx="64" formatCode="General">
                  <c:v>1.1447051315250001E-3</c:v>
                </c:pt>
                <c:pt idx="65" formatCode="General">
                  <c:v>1.2573924474160001E-3</c:v>
                </c:pt>
                <c:pt idx="66" formatCode="General">
                  <c:v>1.374622673775E-3</c:v>
                </c:pt>
                <c:pt idx="67" formatCode="General">
                  <c:v>1.496049281862E-3</c:v>
                </c:pt>
                <c:pt idx="68" formatCode="General">
                  <c:v>1.621331995461E-3</c:v>
                </c:pt>
                <c:pt idx="69" formatCode="General">
                  <c:v>1.7501424947800001E-3</c:v>
                </c:pt>
                <c:pt idx="70" formatCode="General">
                  <c:v>1.882168483512E-3</c:v>
                </c:pt>
                <c:pt idx="71" formatCode="General">
                  <c:v>2.0171163407159999E-3</c:v>
                </c:pt>
                <c:pt idx="72" formatCode="General">
                  <c:v>2.1547126057760001E-3</c:v>
                </c:pt>
                <c:pt idx="73" formatCode="General">
                  <c:v>2.2947045422150002E-3</c:v>
                </c:pt>
                <c:pt idx="74" formatCode="General">
                  <c:v>2.4368600053999998E-3</c:v>
                </c:pt>
                <c:pt idx="75" formatCode="General">
                  <c:v>2.580966808836E-3</c:v>
                </c:pt>
                <c:pt idx="76" formatCode="General">
                  <c:v>2.726831750212E-3</c:v>
                </c:pt>
                <c:pt idx="77" formatCode="General">
                  <c:v>2.8742794255079999E-3</c:v>
                </c:pt>
                <c:pt idx="78" formatCode="General">
                  <c:v>3.0231509298539998E-3</c:v>
                </c:pt>
                <c:pt idx="79" formatCode="General">
                  <c:v>3.1733025183949999E-3</c:v>
                </c:pt>
                <c:pt idx="80" formatCode="General">
                  <c:v>3.3246042795039999E-3</c:v>
                </c:pt>
                <c:pt idx="81" formatCode="General">
                  <c:v>3.476938856054E-3</c:v>
                </c:pt>
                <c:pt idx="82" formatCode="General">
                  <c:v>3.630200237618E-3</c:v>
                </c:pt>
                <c:pt idx="83" formatCode="General">
                  <c:v>3.784292636803E-3</c:v>
                </c:pt>
                <c:pt idx="84" formatCode="General">
                  <c:v>3.9391294559080001E-3</c:v>
                </c:pt>
                <c:pt idx="85" formatCode="General">
                  <c:v>4.0946323451149999E-3</c:v>
                </c:pt>
                <c:pt idx="86" formatCode="General">
                  <c:v>4.250730350029E-3</c:v>
                </c:pt>
                <c:pt idx="87" formatCode="General">
                  <c:v>4.407359144219E-3</c:v>
                </c:pt>
                <c:pt idx="88" formatCode="General">
                  <c:v>4.5644603410920003E-3</c:v>
                </c:pt>
                <c:pt idx="89" formatCode="General">
                  <c:v>4.7219808787889997E-3</c:v>
                </c:pt>
                <c:pt idx="90" formatCode="General">
                  <c:v>4.8798724715589997E-3</c:v>
                </c:pt>
                <c:pt idx="91" formatCode="General">
                  <c:v>5.0380911211529997E-3</c:v>
                </c:pt>
                <c:pt idx="92" formatCode="General">
                  <c:v>5.1965966820660004E-3</c:v>
                </c:pt>
                <c:pt idx="93" formatCode="General">
                  <c:v>5.3553524748380004E-3</c:v>
                </c:pt>
                <c:pt idx="94" formatCode="General">
                  <c:v>5.5143249420869997E-3</c:v>
                </c:pt>
                <c:pt idx="95" formatCode="General">
                  <c:v>5.6734833424330004E-3</c:v>
                </c:pt>
                <c:pt idx="96" formatCode="General">
                  <c:v>5.8327994779419998E-3</c:v>
                </c:pt>
                <c:pt idx="97" formatCode="General">
                  <c:v>5.9922474511890002E-3</c:v>
                </c:pt>
                <c:pt idx="98" formatCode="General">
                  <c:v>6.15180344846E-3</c:v>
                </c:pt>
                <c:pt idx="99" formatCode="General">
                  <c:v>6.3114455460250001E-3</c:v>
                </c:pt>
                <c:pt idx="100" formatCode="General">
                  <c:v>6.4711535367619998E-3</c:v>
                </c:pt>
                <c:pt idx="101" formatCode="General">
                  <c:v>6.6309087747509999E-3</c:v>
                </c:pt>
                <c:pt idx="102" formatCode="General">
                  <c:v>6.790694035736E-3</c:v>
                </c:pt>
                <c:pt idx="103" formatCode="General">
                  <c:v>6.9504933916189997E-3</c:v>
                </c:pt>
                <c:pt idx="104" formatCode="General">
                  <c:v>7.1102920973699999E-3</c:v>
                </c:pt>
                <c:pt idx="105" formatCode="General">
                  <c:v>7.2700764889499997E-3</c:v>
                </c:pt>
                <c:pt idx="106" formatCode="General">
                  <c:v>7.4298338909999997E-3</c:v>
                </c:pt>
                <c:pt idx="107" formatCode="General">
                  <c:v>7.5895525332170003E-3</c:v>
                </c:pt>
                <c:pt idx="108" formatCode="General">
                  <c:v>7.7492214744729997E-3</c:v>
                </c:pt>
                <c:pt idx="109" formatCode="General">
                  <c:v>7.9088305338299997E-3</c:v>
                </c:pt>
                <c:pt idx="110" formatCode="General">
                  <c:v>8.0683702277329992E-3</c:v>
                </c:pt>
                <c:pt idx="111" formatCode="General">
                  <c:v>8.2278317127230001E-3</c:v>
                </c:pt>
                <c:pt idx="112" formatCode="General">
                  <c:v>8.3872067331170006E-3</c:v>
                </c:pt>
                <c:pt idx="113" formatCode="General">
                  <c:v>8.546487573139E-3</c:v>
                </c:pt>
                <c:pt idx="114" formatCode="General">
                  <c:v>8.7056670130769998E-3</c:v>
                </c:pt>
                <c:pt idx="115" formatCode="General">
                  <c:v>8.8647382890589994E-3</c:v>
                </c:pt>
                <c:pt idx="116" formatCode="General">
                  <c:v>9.023695056106E-3</c:v>
                </c:pt>
                <c:pt idx="117" formatCode="General">
                  <c:v>9.1825313541549995E-3</c:v>
                </c:pt>
                <c:pt idx="118" formatCode="General">
                  <c:v>9.3412415767760004E-3</c:v>
                </c:pt>
                <c:pt idx="119" formatCode="General">
                  <c:v>9.4998204423380004E-3</c:v>
                </c:pt>
                <c:pt idx="120" formatCode="General">
                  <c:v>9.6582629673970001E-3</c:v>
                </c:pt>
                <c:pt idx="121" formatCode="General">
                  <c:v>9.8165644421249997E-3</c:v>
                </c:pt>
                <c:pt idx="122" formatCode="General">
                  <c:v>9.9747204075829998E-3</c:v>
                </c:pt>
                <c:pt idx="123" formatCode="General">
                  <c:v>1.0132726634697E-2</c:v>
                </c:pt>
                <c:pt idx="124" formatCode="General">
                  <c:v>1.0290579104784E-2</c:v>
                </c:pt>
                <c:pt idx="125" formatCode="General">
                  <c:v>1.0448273991497999E-2</c:v>
                </c:pt>
                <c:pt idx="126" formatCode="General">
                  <c:v>1.0605807644085001E-2</c:v>
                </c:pt>
                <c:pt idx="127" formatCode="General">
                  <c:v>1.0763176571831E-2</c:v>
                </c:pt>
                <c:pt idx="128" formatCode="General">
                  <c:v>1.092037742962E-2</c:v>
                </c:pt>
                <c:pt idx="129" formatCode="General">
                  <c:v>1.1077407004498E-2</c:v>
                </c:pt>
                <c:pt idx="130" formatCode="General">
                  <c:v>1.1234262203176E-2</c:v>
                </c:pt>
                <c:pt idx="131" formatCode="General">
                  <c:v>1.1390940040391999E-2</c:v>
                </c:pt>
                <c:pt idx="132" formatCode="General">
                  <c:v>1.1547437628065999E-2</c:v>
                </c:pt>
                <c:pt idx="133" formatCode="General">
                  <c:v>1.1703752165192E-2</c:v>
                </c:pt>
                <c:pt idx="134" formatCode="General">
                  <c:v>1.1859880928398001E-2</c:v>
                </c:pt>
                <c:pt idx="135" formatCode="General">
                  <c:v>1.2015821263138E-2</c:v>
                </c:pt>
                <c:pt idx="136" formatCode="General">
                  <c:v>1.2171570575462001E-2</c:v>
                </c:pt>
                <c:pt idx="137" formatCode="General">
                  <c:v>1.2327126324314E-2</c:v>
                </c:pt>
                <c:pt idx="138" formatCode="General">
                  <c:v>1.2482486014328E-2</c:v>
                </c:pt>
                <c:pt idx="139" formatCode="General">
                  <c:v>1.263764718908E-2</c:v>
                </c:pt>
                <c:pt idx="140" formatCode="General">
                  <c:v>1.2792607424763E-2</c:v>
                </c:pt>
                <c:pt idx="141" formatCode="General">
                  <c:v>1.2947364324253001E-2</c:v>
                </c:pt>
                <c:pt idx="142" formatCode="General">
                  <c:v>1.3101915511533E-2</c:v>
                </c:pt>
                <c:pt idx="143" formatCode="General">
                  <c:v>1.3256258626460999E-2</c:v>
                </c:pt>
                <c:pt idx="144" formatCode="General">
                  <c:v>1.3410391319837E-2</c:v>
                </c:pt>
                <c:pt idx="145" formatCode="General">
                  <c:v>1.3564311248766E-2</c:v>
                </c:pt>
                <c:pt idx="146" formatCode="General">
                  <c:v>1.3718016072278001E-2</c:v>
                </c:pt>
                <c:pt idx="147" formatCode="General">
                  <c:v>1.3871503447202E-2</c:v>
                </c:pt>
                <c:pt idx="148" formatCode="General">
                  <c:v>1.4024771024258E-2</c:v>
                </c:pt>
                <c:pt idx="149" formatCode="General">
                  <c:v>1.4177816444366E-2</c:v>
                </c:pt>
                <c:pt idx="150" formatCode="General">
                  <c:v>1.4330637335143E-2</c:v>
                </c:pt>
                <c:pt idx="151" formatCode="General">
                  <c:v>1.4483231307583E-2</c:v>
                </c:pt>
                <c:pt idx="152" formatCode="General">
                  <c:v>1.4635595952897E-2</c:v>
                </c:pt>
                <c:pt idx="153" formatCode="General">
                  <c:v>1.4787728839511001E-2</c:v>
                </c:pt>
                <c:pt idx="154" formatCode="General">
                  <c:v>1.4939627510196E-2</c:v>
                </c:pt>
                <c:pt idx="155" formatCode="General">
                  <c:v>1.5091289479335E-2</c:v>
                </c:pt>
                <c:pt idx="156" formatCode="General">
                  <c:v>1.5242712230304E-2</c:v>
                </c:pt>
                <c:pt idx="157" formatCode="General">
                  <c:v>1.5393893212957E-2</c:v>
                </c:pt>
                <c:pt idx="158" formatCode="General">
                  <c:v>1.5544829841219E-2</c:v>
                </c:pt>
                <c:pt idx="159" formatCode="General">
                  <c:v>1.5695519490761999E-2</c:v>
                </c:pt>
                <c:pt idx="160" formatCode="General">
                  <c:v>1.5845959496771998E-2</c:v>
                </c:pt>
                <c:pt idx="161" formatCode="General">
                  <c:v>1.5996147151779001E-2</c:v>
                </c:pt>
                <c:pt idx="162" formatCode="General">
                  <c:v>1.6146079703566001E-2</c:v>
                </c:pt>
                <c:pt idx="163" formatCode="General">
                  <c:v>1.6295754353137001E-2</c:v>
                </c:pt>
                <c:pt idx="164" formatCode="General">
                  <c:v>1.6445168252733001E-2</c:v>
                </c:pt>
                <c:pt idx="165" formatCode="General">
                  <c:v>1.6594318503912998E-2</c:v>
                </c:pt>
                <c:pt idx="166" formatCode="General">
                  <c:v>1.6743202155660001E-2</c:v>
                </c:pt>
                <c:pt idx="167" formatCode="General">
                  <c:v>1.6891816202540998E-2</c:v>
                </c:pt>
                <c:pt idx="168" formatCode="General">
                  <c:v>1.7040157582899E-2</c:v>
                </c:pt>
                <c:pt idx="169" formatCode="General">
                  <c:v>1.7188223177065001E-2</c:v>
                </c:pt>
                <c:pt idx="170" formatCode="General">
                  <c:v>1.7336009805606001E-2</c:v>
                </c:pt>
                <c:pt idx="171" formatCode="General">
                  <c:v>1.7483514227592999E-2</c:v>
                </c:pt>
                <c:pt idx="172" formatCode="General">
                  <c:v>1.7630733138881E-2</c:v>
                </c:pt>
                <c:pt idx="173" formatCode="General">
                  <c:v>1.7777663170408999E-2</c:v>
                </c:pt>
                <c:pt idx="174" formatCode="General">
                  <c:v>1.7924300886507E-2</c:v>
                </c:pt>
                <c:pt idx="175" formatCode="General">
                  <c:v>1.8070642783216E-2</c:v>
                </c:pt>
                <c:pt idx="176" formatCode="General">
                  <c:v>1.8216685286605E-2</c:v>
                </c:pt>
                <c:pt idx="177" formatCode="General">
                  <c:v>1.8362424751092999E-2</c:v>
                </c:pt>
                <c:pt idx="178" formatCode="General">
                  <c:v>1.8507857457776E-2</c:v>
                </c:pt>
                <c:pt idx="179" formatCode="General">
                  <c:v>1.8652979612740001E-2</c:v>
                </c:pt>
                <c:pt idx="180" formatCode="General">
                  <c:v>1.8797787345375998E-2</c:v>
                </c:pt>
              </c:numCache>
            </c:numRef>
          </c:yVal>
          <c:smooth val="1"/>
          <c:extLst>
            <c:ext xmlns:c16="http://schemas.microsoft.com/office/drawing/2014/chart" uri="{C3380CC4-5D6E-409C-BE32-E72D297353CC}">
              <c16:uniqueId val="{00000002-3C72-49FD-8908-6DDE9DCDF548}"/>
            </c:ext>
          </c:extLst>
        </c:ser>
        <c:ser>
          <c:idx val="12"/>
          <c:order val="6"/>
          <c:tx>
            <c:strRef>
              <c:f>Sheet1!$N$1</c:f>
              <c:strCache>
                <c:ptCount val="1"/>
                <c:pt idx="0">
                  <c:v>vss=0.6</c:v>
                </c:pt>
              </c:strCache>
            </c:strRef>
          </c:tx>
          <c:spPr>
            <a:ln w="19050" cap="rnd">
              <a:solidFill>
                <a:schemeClr val="accent1">
                  <a:lumMod val="60000"/>
                  <a:lumOff val="4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Sheet1!$N$2:$N$182</c:f>
              <c:numCache>
                <c:formatCode>0.00E+00</c:formatCode>
                <c:ptCount val="181"/>
                <c:pt idx="0">
                  <c:v>7.5471574639263805E-11</c:v>
                </c:pt>
                <c:pt idx="1">
                  <c:v>1.0503958650567E-10</c:v>
                </c:pt>
                <c:pt idx="2">
                  <c:v>1.46369719685912E-10</c:v>
                </c:pt>
                <c:pt idx="3">
                  <c:v>2.04134981622101E-10</c:v>
                </c:pt>
                <c:pt idx="4">
                  <c:v>2.84861056716783E-10</c:v>
                </c:pt>
                <c:pt idx="5">
                  <c:v>3.9765830487085601E-10</c:v>
                </c:pt>
                <c:pt idx="6">
                  <c:v>5.5524133948338901E-10</c:v>
                </c:pt>
                <c:pt idx="7">
                  <c:v>7.7534810745162297E-10</c:v>
                </c:pt>
                <c:pt idx="8">
                  <c:v>1.0827132697578501E-9</c:v>
                </c:pt>
                <c:pt idx="9">
                  <c:v>1.51180954363877E-9</c:v>
                </c:pt>
                <c:pt idx="10">
                  <c:v>2.11065119530529E-9</c:v>
                </c:pt>
                <c:pt idx="11">
                  <c:v>2.9460635826327702E-9</c:v>
                </c:pt>
                <c:pt idx="12">
                  <c:v>4.1109713728433697E-9</c:v>
                </c:pt>
                <c:pt idx="13">
                  <c:v>5.7344584743685001E-9</c:v>
                </c:pt>
                <c:pt idx="14">
                  <c:v>7.9956208538849696E-9</c:v>
                </c:pt>
                <c:pt idx="15">
                  <c:v>1.1142589036634E-8</c:v>
                </c:pt>
                <c:pt idx="16">
                  <c:v>1.5518563811045801E-8</c:v>
                </c:pt>
                <c:pt idx="17">
                  <c:v>2.1597313332547499E-8</c:v>
                </c:pt>
                <c:pt idx="18">
                  <c:v>3.0031350855829403E-8</c:v>
                </c:pt>
                <c:pt idx="19">
                  <c:v>4.1716976160880397E-8</c:v>
                </c:pt>
                <c:pt idx="20">
                  <c:v>5.7881538617756097E-8</c:v>
                </c:pt>
                <c:pt idx="21">
                  <c:v>8.0199665888116102E-8</c:v>
                </c:pt>
                <c:pt idx="22">
                  <c:v>1.10946767134556E-7</c:v>
                </c:pt>
                <c:pt idx="23">
                  <c:v>1.5319977964610801E-7</c:v>
                </c:pt>
                <c:pt idx="24">
                  <c:v>2.1109672659463101E-7</c:v>
                </c:pt>
                <c:pt idx="25">
                  <c:v>2.9016794311517299E-7</c:v>
                </c:pt>
                <c:pt idx="26">
                  <c:v>3.9775246181165599E-7</c:v>
                </c:pt>
                <c:pt idx="27">
                  <c:v>5.4351260478813499E-7</c:v>
                </c:pt>
                <c:pt idx="28">
                  <c:v>7.4005788007649397E-7</c:v>
                </c:pt>
                <c:pt idx="29">
                  <c:v>1.0036855326371501E-6</c:v>
                </c:pt>
                <c:pt idx="30">
                  <c:v>1.35523960534399E-6</c:v>
                </c:pt>
                <c:pt idx="31">
                  <c:v>1.82108376892531E-6</c:v>
                </c:pt>
                <c:pt idx="32">
                  <c:v>2.43417691962109E-6</c:v>
                </c:pt>
                <c:pt idx="33">
                  <c:v>3.2352368469026301E-6</c:v>
                </c:pt>
                <c:pt idx="34">
                  <c:v>4.2739787809240704E-6</c:v>
                </c:pt>
                <c:pt idx="35">
                  <c:v>5.6104245401114502E-6</c:v>
                </c:pt>
                <c:pt idx="36">
                  <c:v>7.3162948459348597E-6</c:v>
                </c:pt>
                <c:pt idx="37">
                  <c:v>9.4765198062880995E-6</c:v>
                </c:pt>
                <c:pt idx="38">
                  <c:v>1.21909247654553E-5</c:v>
                </c:pt>
                <c:pt idx="39">
                  <c:v>1.5576161935618101E-5</c:v>
                </c:pt>
                <c:pt idx="40">
                  <c:v>1.9767952632047599E-5</c:v>
                </c:pt>
                <c:pt idx="41">
                  <c:v>2.4923672190432099E-5</c:v>
                </c:pt>
                <c:pt idx="42">
                  <c:v>3.12252453030969E-5</c:v>
                </c:pt>
                <c:pt idx="43">
                  <c:v>3.8882224490383603E-5</c:v>
                </c:pt>
                <c:pt idx="44">
                  <c:v>4.81348054587046E-5</c:v>
                </c:pt>
                <c:pt idx="45">
                  <c:v>5.9256402732564199E-5</c:v>
                </c:pt>
                <c:pt idx="46">
                  <c:v>7.2555285702615902E-5</c:v>
                </c:pt>
                <c:pt idx="47">
                  <c:v>8.8374683820213702E-5</c:v>
                </c:pt>
                <c:pt idx="48" formatCode="General">
                  <c:v>1.0709074009300001E-4</c:v>
                </c:pt>
                <c:pt idx="49" formatCode="General">
                  <c:v>1.2910775573899999E-4</c:v>
                </c:pt>
                <c:pt idx="50" formatCode="General">
                  <c:v>1.54850350724E-4</c:v>
                </c:pt>
                <c:pt idx="51" formatCode="General">
                  <c:v>1.8475247179199999E-4</c:v>
                </c:pt>
                <c:pt idx="52" formatCode="General">
                  <c:v>2.1924358898399999E-4</c:v>
                </c:pt>
                <c:pt idx="53" formatCode="General">
                  <c:v>2.5873287593900001E-4</c:v>
                </c:pt>
                <c:pt idx="54" formatCode="General">
                  <c:v>3.0359258140899998E-4</c:v>
                </c:pt>
                <c:pt idx="55" formatCode="General">
                  <c:v>3.5414207217999999E-4</c:v>
                </c:pt>
                <c:pt idx="56" formatCode="General">
                  <c:v>4.10634081688E-4</c:v>
                </c:pt>
                <c:pt idx="57" formatCode="General">
                  <c:v>4.7324450131199999E-4</c:v>
                </c:pt>
                <c:pt idx="58" formatCode="General">
                  <c:v>5.4206663099799996E-4</c:v>
                </c:pt>
                <c:pt idx="59" formatCode="General">
                  <c:v>6.1711024717500001E-4</c:v>
                </c:pt>
                <c:pt idx="60" formatCode="General">
                  <c:v>6.9830526432E-4</c:v>
                </c:pt>
                <c:pt idx="61" formatCode="General">
                  <c:v>7.8550927402399999E-4</c:v>
                </c:pt>
                <c:pt idx="62" formatCode="General">
                  <c:v>8.7851791987000004E-4</c:v>
                </c:pt>
                <c:pt idx="63" formatCode="General">
                  <c:v>9.7707693706300001E-4</c:v>
                </c:pt>
                <c:pt idx="64" formatCode="General">
                  <c:v>1.0808947346810001E-3</c:v>
                </c:pt>
                <c:pt idx="65" formatCode="General">
                  <c:v>1.189654576944E-3</c:v>
                </c:pt>
                <c:pt idx="66" formatCode="General">
                  <c:v>1.303025667473E-3</c:v>
                </c:pt>
                <c:pt idx="67" formatCode="General">
                  <c:v>1.4206727020269999E-3</c:v>
                </c:pt>
                <c:pt idx="68" formatCode="General">
                  <c:v>1.5422636904100001E-3</c:v>
                </c:pt>
                <c:pt idx="69" formatCode="General">
                  <c:v>1.6674760347260001E-3</c:v>
                </c:pt>
                <c:pt idx="70" formatCode="General">
                  <c:v>1.796000981815E-3</c:v>
                </c:pt>
                <c:pt idx="71" formatCode="General">
                  <c:v>1.9275466463009999E-3</c:v>
                </c:pt>
                <c:pt idx="72" formatCode="General">
                  <c:v>2.0618398366860002E-3</c:v>
                </c:pt>
                <c:pt idx="73" formatCode="General">
                  <c:v>2.1986269218109999E-3</c:v>
                </c:pt>
                <c:pt idx="74" formatCode="General">
                  <c:v>2.337673959709E-3</c:v>
                </c:pt>
                <c:pt idx="75" formatCode="General">
                  <c:v>2.4787662841680002E-3</c:v>
                </c:pt>
                <c:pt idx="76" formatCode="General">
                  <c:v>2.6217077129959999E-3</c:v>
                </c:pt>
                <c:pt idx="77" formatCode="General">
                  <c:v>2.7663195103670001E-3</c:v>
                </c:pt>
                <c:pt idx="78" formatCode="General">
                  <c:v>2.9124392064029999E-3</c:v>
                </c:pt>
                <c:pt idx="79" formatCode="General">
                  <c:v>3.0599193517500001E-3</c:v>
                </c:pt>
                <c:pt idx="80" formatCode="General">
                  <c:v>3.2086262636569999E-3</c:v>
                </c:pt>
                <c:pt idx="81" formatCode="General">
                  <c:v>3.358438803033E-3</c:v>
                </c:pt>
                <c:pt idx="82" formatCode="General">
                  <c:v>3.509247208591E-3</c:v>
                </c:pt>
                <c:pt idx="83" formatCode="General">
                  <c:v>3.6609520040499998E-3</c:v>
                </c:pt>
                <c:pt idx="84" formatCode="General">
                  <c:v>3.8134629868870002E-3</c:v>
                </c:pt>
                <c:pt idx="85" formatCode="General">
                  <c:v>3.966698301734E-3</c:v>
                </c:pt>
                <c:pt idx="86" formatCode="General">
                  <c:v>4.1205835977760003E-3</c:v>
                </c:pt>
                <c:pt idx="87" formatCode="General">
                  <c:v>4.2750512670269997E-3</c:v>
                </c:pt>
                <c:pt idx="88" formatCode="General">
                  <c:v>4.430039758819E-3</c:v>
                </c:pt>
                <c:pt idx="89" formatCode="General">
                  <c:v>4.5854929649540004E-3</c:v>
                </c:pt>
                <c:pt idx="90" formatCode="General">
                  <c:v>4.7413596695949998E-3</c:v>
                </c:pt>
                <c:pt idx="91" formatCode="General">
                  <c:v>4.8975930579240002E-3</c:v>
                </c:pt>
                <c:pt idx="92" formatCode="General">
                  <c:v>5.054150277744E-3</c:v>
                </c:pt>
                <c:pt idx="93" formatCode="General">
                  <c:v>5.2109920485459999E-3</c:v>
                </c:pt>
                <c:pt idx="94" formatCode="General">
                  <c:v>5.3680823129219997E-3</c:v>
                </c:pt>
                <c:pt idx="95" formatCode="General">
                  <c:v>5.5253879256359998E-3</c:v>
                </c:pt>
                <c:pt idx="96" formatCode="General">
                  <c:v>5.6828783761330003E-3</c:v>
                </c:pt>
                <c:pt idx="97" formatCode="General">
                  <c:v>5.8405255406450002E-3</c:v>
                </c:pt>
                <c:pt idx="98" formatCode="General">
                  <c:v>5.9983034605050004E-3</c:v>
                </c:pt>
                <c:pt idx="99" formatCode="General">
                  <c:v>6.1561881436349997E-3</c:v>
                </c:pt>
                <c:pt idx="100" formatCode="General">
                  <c:v>6.3141573865319999E-3</c:v>
                </c:pt>
                <c:pt idx="101" formatCode="General">
                  <c:v>6.4721906143700002E-3</c:v>
                </c:pt>
                <c:pt idx="102" formatCode="General">
                  <c:v>6.6302687371609997E-3</c:v>
                </c:pt>
                <c:pt idx="103" formatCode="General">
                  <c:v>6.7883740201139997E-3</c:v>
                </c:pt>
                <c:pt idx="104" formatCode="General">
                  <c:v>6.9464899665999998E-3</c:v>
                </c:pt>
                <c:pt idx="105" formatCode="General">
                  <c:v>7.1046012123099998E-3</c:v>
                </c:pt>
                <c:pt idx="106" formatCode="General">
                  <c:v>7.2626934293489997E-3</c:v>
                </c:pt>
                <c:pt idx="107" formatCode="General">
                  <c:v>7.4207532391950002E-3</c:v>
                </c:pt>
                <c:pt idx="108" formatCode="General">
                  <c:v>7.5787681335560001E-3</c:v>
                </c:pt>
                <c:pt idx="109" formatCode="General">
                  <c:v>7.7367264022869999E-3</c:v>
                </c:pt>
                <c:pt idx="110" formatCode="General">
                  <c:v>7.8946170676270008E-3</c:v>
                </c:pt>
                <c:pt idx="111" formatCode="General">
                  <c:v>8.0524298240950004E-3</c:v>
                </c:pt>
                <c:pt idx="112" formatCode="General">
                  <c:v>8.210154983486E-3</c:v>
                </c:pt>
                <c:pt idx="113" formatCode="General">
                  <c:v>8.367783424443E-3</c:v>
                </c:pt>
                <c:pt idx="114" formatCode="General">
                  <c:v>8.5253065461619992E-3</c:v>
                </c:pt>
                <c:pt idx="115" formatCode="General">
                  <c:v>8.6827162258309998E-3</c:v>
                </c:pt>
                <c:pt idx="116" formatCode="General">
                  <c:v>8.8400047794409999E-3</c:v>
                </c:pt>
                <c:pt idx="117" formatCode="General">
                  <c:v>8.9971649256629996E-3</c:v>
                </c:pt>
                <c:pt idx="118" formatCode="General">
                  <c:v>9.1541897525060003E-3</c:v>
                </c:pt>
                <c:pt idx="119" formatCode="General">
                  <c:v>9.3110726864960008E-3</c:v>
                </c:pt>
                <c:pt idx="120" formatCode="General">
                  <c:v>9.4678074641620005E-3</c:v>
                </c:pt>
                <c:pt idx="121" formatCode="General">
                  <c:v>9.6243881056249994E-3</c:v>
                </c:pt>
                <c:pt idx="122" formatCode="General">
                  <c:v>9.7808088900920003E-3</c:v>
                </c:pt>
                <c:pt idx="123" formatCode="General">
                  <c:v>9.9370643331190001E-3</c:v>
                </c:pt>
                <c:pt idx="124" formatCode="General">
                  <c:v>1.0093149165465999E-2</c:v>
                </c:pt>
                <c:pt idx="125" formatCode="General">
                  <c:v>1.0249058313431999E-2</c:v>
                </c:pt>
                <c:pt idx="126" formatCode="General">
                  <c:v>1.0404786880535999E-2</c:v>
                </c:pt>
                <c:pt idx="127" formatCode="General">
                  <c:v>1.0560330130432E-2</c:v>
                </c:pt>
                <c:pt idx="128" formatCode="General">
                  <c:v>1.0715683470977001E-2</c:v>
                </c:pt>
                <c:pt idx="129" formatCode="General">
                  <c:v>1.0870842439328E-2</c:v>
                </c:pt>
                <c:pt idx="130" formatCode="General">
                  <c:v>1.1025802688016E-2</c:v>
                </c:pt>
                <c:pt idx="131" formatCode="General">
                  <c:v>1.1180559971901E-2</c:v>
                </c:pt>
                <c:pt idx="132" formatCode="General">
                  <c:v>1.1335110135947001E-2</c:v>
                </c:pt>
                <c:pt idx="133" formatCode="General">
                  <c:v>1.1489449103746999E-2</c:v>
                </c:pt>
                <c:pt idx="134" formatCode="General">
                  <c:v>1.1643572866745E-2</c:v>
                </c:pt>
                <c:pt idx="135" formatCode="General">
                  <c:v>1.1797477474095999E-2</c:v>
                </c:pt>
                <c:pt idx="136" formatCode="General">
                  <c:v>1.1951159023118E-2</c:v>
                </c:pt>
                <c:pt idx="137" formatCode="General">
                  <c:v>1.2104613650283E-2</c:v>
                </c:pt>
                <c:pt idx="138" formatCode="General">
                  <c:v>1.2257837522718E-2</c:v>
                </c:pt>
                <c:pt idx="139" formatCode="General">
                  <c:v>1.2410826830157999E-2</c:v>
                </c:pt>
                <c:pt idx="140" formatCode="General">
                  <c:v>1.2563577777332999E-2</c:v>
                </c:pt>
                <c:pt idx="141" formatCode="General">
                  <c:v>1.2716086576743E-2</c:v>
                </c:pt>
                <c:pt idx="142" formatCode="General">
                  <c:v>1.2868349441796E-2</c:v>
                </c:pt>
                <c:pt idx="143" formatCode="General">
                  <c:v>1.3020362580274E-2</c:v>
                </c:pt>
                <c:pt idx="144" formatCode="General">
                  <c:v>1.3172122188113001E-2</c:v>
                </c:pt>
                <c:pt idx="145" formatCode="General">
                  <c:v>1.332362444345E-2</c:v>
                </c:pt>
                <c:pt idx="146" formatCode="General">
                  <c:v>1.3474865500941E-2</c:v>
                </c:pt>
                <c:pt idx="147" formatCode="General">
                  <c:v>1.3625841486302E-2</c:v>
                </c:pt>
                <c:pt idx="148" formatCode="General">
                  <c:v>1.377654849107E-2</c:v>
                </c:pt>
                <c:pt idx="149" formatCode="General">
                  <c:v>1.3926982567564999E-2</c:v>
                </c:pt>
                <c:pt idx="150" formatCode="General">
                  <c:v>1.4077139724018001E-2</c:v>
                </c:pt>
                <c:pt idx="151" formatCode="General">
                  <c:v>1.4227015919871E-2</c:v>
                </c:pt>
                <c:pt idx="152" formatCode="General">
                  <c:v>1.4376607061221999E-2</c:v>
                </c:pt>
                <c:pt idx="153" formatCode="General">
                  <c:v>1.4525908996394001E-2</c:v>
                </c:pt>
                <c:pt idx="154" formatCode="General">
                  <c:v>1.4674917511634E-2</c:v>
                </c:pt>
                <c:pt idx="155" formatCode="General">
                  <c:v>1.4823628326933E-2</c:v>
                </c:pt>
                <c:pt idx="156" formatCode="General">
                  <c:v>1.4972037091825E-2</c:v>
                </c:pt>
                <c:pt idx="157" formatCode="General">
                  <c:v>1.5120139381460999E-2</c:v>
                </c:pt>
                <c:pt idx="158" formatCode="General">
                  <c:v>1.5267930692622E-2</c:v>
                </c:pt>
                <c:pt idx="159" formatCode="General">
                  <c:v>1.5415406439817E-2</c:v>
                </c:pt>
                <c:pt idx="160" formatCode="General">
                  <c:v>1.5562561951442001E-2</c:v>
                </c:pt>
                <c:pt idx="161" formatCode="General">
                  <c:v>1.570939246598E-2</c:v>
                </c:pt>
                <c:pt idx="162" formatCode="General">
                  <c:v>1.5855893128233999E-2</c:v>
                </c:pt>
                <c:pt idx="163" formatCode="General">
                  <c:v>1.6002058985587E-2</c:v>
                </c:pt>
                <c:pt idx="164" formatCode="General">
                  <c:v>1.6147884984277001E-2</c:v>
                </c:pt>
                <c:pt idx="165" formatCode="General">
                  <c:v>1.6293365965691E-2</c:v>
                </c:pt>
                <c:pt idx="166" formatCode="General">
                  <c:v>1.6438496662655001E-2</c:v>
                </c:pt>
                <c:pt idx="167" formatCode="General">
                  <c:v>1.6583271695723999E-2</c:v>
                </c:pt>
                <c:pt idx="168" formatCode="General">
                  <c:v>1.6727685569468E-2</c:v>
                </c:pt>
                <c:pt idx="169" formatCode="General">
                  <c:v>1.6871732668737E-2</c:v>
                </c:pt>
                <c:pt idx="170" formatCode="General">
                  <c:v>1.7015407254908001E-2</c:v>
                </c:pt>
                <c:pt idx="171" formatCode="General">
                  <c:v>1.7158703462109001E-2</c:v>
                </c:pt>
                <c:pt idx="172" formatCode="General">
                  <c:v>1.7301615293409001E-2</c:v>
                </c:pt>
                <c:pt idx="173" formatCode="General">
                  <c:v>1.7444136616969998E-2</c:v>
                </c:pt>
                <c:pt idx="174" formatCode="General">
                  <c:v>1.7586261162164E-2</c:v>
                </c:pt>
                <c:pt idx="175" formatCode="General">
                  <c:v>1.7727982515640998E-2</c:v>
                </c:pt>
                <c:pt idx="176" formatCode="General">
                  <c:v>1.7869294117348999E-2</c:v>
                </c:pt>
                <c:pt idx="177" formatCode="General">
                  <c:v>1.8010189256497E-2</c:v>
                </c:pt>
                <c:pt idx="178" formatCode="General">
                  <c:v>1.8150661067462E-2</c:v>
                </c:pt>
                <c:pt idx="179" formatCode="General">
                  <c:v>1.8290702525638001E-2</c:v>
                </c:pt>
                <c:pt idx="180" formatCode="General">
                  <c:v>1.8430306443213001E-2</c:v>
                </c:pt>
              </c:numCache>
            </c:numRef>
          </c:yVal>
          <c:smooth val="1"/>
          <c:extLst>
            <c:ext xmlns:c16="http://schemas.microsoft.com/office/drawing/2014/chart" uri="{C3380CC4-5D6E-409C-BE32-E72D297353CC}">
              <c16:uniqueId val="{00000003-3C72-49FD-8908-6DDE9DCDF548}"/>
            </c:ext>
          </c:extLst>
        </c:ser>
        <c:ser>
          <c:idx val="16"/>
          <c:order val="8"/>
          <c:tx>
            <c:strRef>
              <c:f>Sheet1!$R$1</c:f>
              <c:strCache>
                <c:ptCount val="1"/>
                <c:pt idx="0">
                  <c:v>vss=0.8</c:v>
                </c:pt>
              </c:strCache>
            </c:strRef>
          </c:tx>
          <c:spPr>
            <a:ln w="19050" cap="rnd">
              <a:solidFill>
                <a:schemeClr val="accent3">
                  <a:lumMod val="5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Sheet1!$R$2:$R$182</c:f>
              <c:numCache>
                <c:formatCode>0.00E+00</c:formatCode>
                <c:ptCount val="181"/>
                <c:pt idx="0">
                  <c:v>6.6745674046393497E-11</c:v>
                </c:pt>
                <c:pt idx="1">
                  <c:v>9.2917105469361295E-11</c:v>
                </c:pt>
                <c:pt idx="2">
                  <c:v>1.2949867257698901E-10</c:v>
                </c:pt>
                <c:pt idx="3">
                  <c:v>1.80625988721137E-10</c:v>
                </c:pt>
                <c:pt idx="4">
                  <c:v>2.5207422968333398E-10</c:v>
                </c:pt>
                <c:pt idx="5">
                  <c:v>3.5190593708911E-10</c:v>
                </c:pt>
                <c:pt idx="6">
                  <c:v>4.9137334590711505E-10</c:v>
                </c:pt>
                <c:pt idx="7">
                  <c:v>6.8617431524169195E-10</c:v>
                </c:pt>
                <c:pt idx="8">
                  <c:v>9.5819891426805609E-10</c:v>
                </c:pt>
                <c:pt idx="9">
                  <c:v>1.3379558577863999E-9</c:v>
                </c:pt>
                <c:pt idx="10">
                  <c:v>1.8679393407169299E-9</c:v>
                </c:pt>
                <c:pt idx="11">
                  <c:v>2.60729406718134E-9</c:v>
                </c:pt>
                <c:pt idx="12">
                  <c:v>3.6382681539641199E-9</c:v>
                </c:pt>
                <c:pt idx="13">
                  <c:v>5.0751213988780302E-9</c:v>
                </c:pt>
                <c:pt idx="14">
                  <c:v>7.0763944450037902E-9</c:v>
                </c:pt>
                <c:pt idx="15">
                  <c:v>9.8617603332423595E-9</c:v>
                </c:pt>
                <c:pt idx="16">
                  <c:v>1.37350950002809E-8</c:v>
                </c:pt>
                <c:pt idx="17">
                  <c:v>1.9115941672754501E-8</c:v>
                </c:pt>
                <c:pt idx="18">
                  <c:v>2.6582231672214899E-8</c:v>
                </c:pt>
                <c:pt idx="19">
                  <c:v>3.69279853208907E-8</c:v>
                </c:pt>
                <c:pt idx="20">
                  <c:v>5.1240769079151501E-8</c:v>
                </c:pt>
                <c:pt idx="21">
                  <c:v>7.1004930987839698E-8</c:v>
                </c:pt>
                <c:pt idx="22">
                  <c:v>9.82380501548459E-8</c:v>
                </c:pt>
                <c:pt idx="23">
                  <c:v>1.3566954702066699E-7</c:v>
                </c:pt>
                <c:pt idx="24">
                  <c:v>1.8697187534697999E-7</c:v>
                </c:pt>
                <c:pt idx="25">
                  <c:v>2.5705593922995201E-7</c:v>
                </c:pt>
                <c:pt idx="26">
                  <c:v>3.5244304630258498E-7</c:v>
                </c:pt>
                <c:pt idx="27">
                  <c:v>4.8172544947391204E-7</c:v>
                </c:pt>
                <c:pt idx="28">
                  <c:v>6.5612596342395397E-7</c:v>
                </c:pt>
                <c:pt idx="29">
                  <c:v>8.9016400107784596E-7</c:v>
                </c:pt>
                <c:pt idx="30">
                  <c:v>1.2024306914795199E-6</c:v>
                </c:pt>
                <c:pt idx="31">
                  <c:v>1.6164700703016699E-6</c:v>
                </c:pt>
                <c:pt idx="32">
                  <c:v>2.16175794413808E-6</c:v>
                </c:pt>
                <c:pt idx="33">
                  <c:v>2.8747669100040802E-6</c:v>
                </c:pt>
                <c:pt idx="34">
                  <c:v>3.8001075608300001E-6</c:v>
                </c:pt>
                <c:pt idx="35">
                  <c:v>4.9917441895481397E-6</c:v>
                </c:pt>
                <c:pt idx="36">
                  <c:v>6.5142989495917397E-6</c:v>
                </c:pt>
                <c:pt idx="37">
                  <c:v>8.4444795176015996E-6</c:v>
                </c:pt>
                <c:pt idx="38">
                  <c:v>1.0872686756277201E-5</c:v>
                </c:pt>
                <c:pt idx="39">
                  <c:v>1.39048728606121E-5</c:v>
                </c:pt>
                <c:pt idx="40">
                  <c:v>1.7664717952016102E-5</c:v>
                </c:pt>
                <c:pt idx="41">
                  <c:v>2.2296166074347899E-5</c:v>
                </c:pt>
                <c:pt idx="42">
                  <c:v>2.79663052556578E-5</c:v>
                </c:pt>
                <c:pt idx="43">
                  <c:v>3.4868490494376701E-5</c:v>
                </c:pt>
                <c:pt idx="44">
                  <c:v>4.32254979949707E-5</c:v>
                </c:pt>
                <c:pt idx="45">
                  <c:v>5.32923736513172E-5</c:v>
                </c:pt>
                <c:pt idx="46">
                  <c:v>6.5358514173084704E-5</c:v>
                </c:pt>
                <c:pt idx="47">
                  <c:v>7.9748417197053701E-5</c:v>
                </c:pt>
                <c:pt idx="48">
                  <c:v>9.6820485307832303E-5</c:v>
                </c:pt>
                <c:pt idx="49" formatCode="General">
                  <c:v>1.16963299803E-4</c:v>
                </c:pt>
                <c:pt idx="50" formatCode="General">
                  <c:v>1.4058892175400001E-4</c:v>
                </c:pt>
                <c:pt idx="51" formatCode="General">
                  <c:v>1.6812304476500001E-4</c:v>
                </c:pt>
                <c:pt idx="52" formatCode="General">
                  <c:v>1.9999220375599999E-4</c:v>
                </c:pt>
                <c:pt idx="53" formatCode="General">
                  <c:v>2.36608690191E-4</c:v>
                </c:pt>
                <c:pt idx="54" formatCode="General">
                  <c:v>2.7835425662499998E-4</c:v>
                </c:pt>
                <c:pt idx="55" formatCode="General">
                  <c:v>3.2556401486499999E-4</c:v>
                </c:pt>
                <c:pt idx="56" formatCode="General">
                  <c:v>3.7851205452800002E-4</c:v>
                </c:pt>
                <c:pt idx="57" formatCode="General">
                  <c:v>4.3740018417100002E-4</c:v>
                </c:pt>
                <c:pt idx="58" formatCode="General">
                  <c:v>5.02350836687E-4</c:v>
                </c:pt>
                <c:pt idx="59" formatCode="General">
                  <c:v>5.7340465564400004E-4</c:v>
                </c:pt>
                <c:pt idx="60" formatCode="General">
                  <c:v>6.5052270006199996E-4</c:v>
                </c:pt>
                <c:pt idx="61" formatCode="General">
                  <c:v>7.33592687223E-4</c:v>
                </c:pt>
                <c:pt idx="62" formatCode="General">
                  <c:v>8.22438324618E-4</c:v>
                </c:pt>
                <c:pt idx="63" formatCode="General">
                  <c:v>9.1683060402899998E-4</c:v>
                </c:pt>
                <c:pt idx="64" formatCode="General">
                  <c:v>1.016499936028E-3</c:v>
                </c:pt>
                <c:pt idx="65" formatCode="General">
                  <c:v>1.1211481492529999E-3</c:v>
                </c:pt>
                <c:pt idx="66" formatCode="General">
                  <c:v>1.2304596075630001E-3</c:v>
                </c:pt>
                <c:pt idx="67" formatCode="General">
                  <c:v>1.3441109529699999E-3</c:v>
                </c:pt>
                <c:pt idx="68" formatCode="General">
                  <c:v>1.461779219929E-3</c:v>
                </c:pt>
                <c:pt idx="69" formatCode="General">
                  <c:v>1.583148260981E-3</c:v>
                </c:pt>
                <c:pt idx="70" formatCode="General">
                  <c:v>1.707913564805E-3</c:v>
                </c:pt>
                <c:pt idx="71" formatCode="General">
                  <c:v>1.83578563679E-3</c:v>
                </c:pt>
                <c:pt idx="72" formatCode="General">
                  <c:v>1.9664921575569998E-3</c:v>
                </c:pt>
                <c:pt idx="73" formatCode="General">
                  <c:v>2.0997791472179999E-3</c:v>
                </c:pt>
                <c:pt idx="74" formatCode="General">
                  <c:v>2.2354113533609998E-3</c:v>
                </c:pt>
                <c:pt idx="75" formatCode="General">
                  <c:v>2.3731720579099999E-3</c:v>
                </c:pt>
                <c:pt idx="76" formatCode="General">
                  <c:v>2.5128624690510001E-3</c:v>
                </c:pt>
                <c:pt idx="77" formatCode="General">
                  <c:v>2.6543008341190001E-3</c:v>
                </c:pt>
                <c:pt idx="78" formatCode="General">
                  <c:v>2.797321380758E-3</c:v>
                </c:pt>
                <c:pt idx="79" formatCode="General">
                  <c:v>2.941773168297E-3</c:v>
                </c:pt>
                <c:pt idx="80" formatCode="General">
                  <c:v>3.087518909868E-3</c:v>
                </c:pt>
                <c:pt idx="81" formatCode="General">
                  <c:v>3.2344338083470001E-3</c:v>
                </c:pt>
                <c:pt idx="82" formatCode="General">
                  <c:v>3.382404435397E-3</c:v>
                </c:pt>
                <c:pt idx="83" formatCode="General">
                  <c:v>3.531327672315E-3</c:v>
                </c:pt>
                <c:pt idx="84" formatCode="General">
                  <c:v>3.681109723417E-3</c:v>
                </c:pt>
                <c:pt idx="85" formatCode="General">
                  <c:v>3.8316652069689998E-3</c:v>
                </c:pt>
                <c:pt idx="86" formatCode="General">
                  <c:v>3.9829163245270003E-3</c:v>
                </c:pt>
                <c:pt idx="87" formatCode="General">
                  <c:v>4.1347921068299997E-3</c:v>
                </c:pt>
                <c:pt idx="88" formatCode="General">
                  <c:v>4.2872277325609999E-3</c:v>
                </c:pt>
                <c:pt idx="89" formatCode="General">
                  <c:v>4.4401639152210001E-3</c:v>
                </c:pt>
                <c:pt idx="90" formatCode="General">
                  <c:v>4.5935463528330002E-3</c:v>
                </c:pt>
                <c:pt idx="91" formatCode="General">
                  <c:v>4.7473252349710003E-3</c:v>
                </c:pt>
                <c:pt idx="92" formatCode="General">
                  <c:v>4.9014548017089999E-3</c:v>
                </c:pt>
                <c:pt idx="93" formatCode="General">
                  <c:v>5.0558929492800003E-3</c:v>
                </c:pt>
                <c:pt idx="94" formatCode="General">
                  <c:v>5.2106008775690002E-3</c:v>
                </c:pt>
                <c:pt idx="95" formatCode="General">
                  <c:v>5.365542774937E-3</c:v>
                </c:pt>
                <c:pt idx="96" formatCode="General">
                  <c:v>5.5206855362679996E-3</c:v>
                </c:pt>
                <c:pt idx="97" formatCode="General">
                  <c:v>5.6759985105200002E-3</c:v>
                </c:pt>
                <c:pt idx="98" formatCode="General">
                  <c:v>5.831453274457E-3</c:v>
                </c:pt>
                <c:pt idx="99" formatCode="General">
                  <c:v>5.9870234295729997E-3</c:v>
                </c:pt>
                <c:pt idx="100" formatCode="General">
                  <c:v>6.1426844195879996E-3</c:v>
                </c:pt>
                <c:pt idx="101" formatCode="General">
                  <c:v>6.2984133661520003E-3</c:v>
                </c:pt>
                <c:pt idx="102" formatCode="General">
                  <c:v>6.4541889207130002E-3</c:v>
                </c:pt>
                <c:pt idx="103" formatCode="General">
                  <c:v>6.6099911307069999E-3</c:v>
                </c:pt>
                <c:pt idx="104" formatCode="General">
                  <c:v>6.7658013184829996E-3</c:v>
                </c:pt>
                <c:pt idx="105" formatCode="General">
                  <c:v>6.9216019715369996E-3</c:v>
                </c:pt>
                <c:pt idx="106" formatCode="General">
                  <c:v>7.0773766428230004E-3</c:v>
                </c:pt>
                <c:pt idx="107" formatCode="General">
                  <c:v>7.2331098600430001E-3</c:v>
                </c:pt>
                <c:pt idx="108" formatCode="General">
                  <c:v>7.3887870429470001E-3</c:v>
                </c:pt>
                <c:pt idx="109" formatCode="General">
                  <c:v>7.544394427818E-3</c:v>
                </c:pt>
                <c:pt idx="110" formatCode="General">
                  <c:v>7.6999189983650001E-3</c:v>
                </c:pt>
                <c:pt idx="111" formatCode="General">
                  <c:v>7.8553484223870002E-3</c:v>
                </c:pt>
                <c:pt idx="112" formatCode="General">
                  <c:v>8.0106709936139994E-3</c:v>
                </c:pt>
                <c:pt idx="113" formatCode="General">
                  <c:v>8.1658755782140005E-3</c:v>
                </c:pt>
                <c:pt idx="114" formatCode="General">
                  <c:v>8.3209515655050005E-3</c:v>
                </c:pt>
                <c:pt idx="115" formatCode="General">
                  <c:v>8.4758888224649998E-3</c:v>
                </c:pt>
                <c:pt idx="116" formatCode="General">
                  <c:v>8.6306776516889994E-3</c:v>
                </c:pt>
                <c:pt idx="117" formatCode="General">
                  <c:v>8.7853087524269995E-3</c:v>
                </c:pt>
                <c:pt idx="118" formatCode="General">
                  <c:v>8.9397731844789996E-3</c:v>
                </c:pt>
                <c:pt idx="119" formatCode="General">
                  <c:v>9.0940623346650006E-3</c:v>
                </c:pt>
                <c:pt idx="120" formatCode="General">
                  <c:v>9.2481678856050006E-3</c:v>
                </c:pt>
                <c:pt idx="121" formatCode="General">
                  <c:v>9.4020817866320005E-3</c:v>
                </c:pt>
                <c:pt idx="122" formatCode="General">
                  <c:v>9.5557962266440005E-3</c:v>
                </c:pt>
                <c:pt idx="123" formatCode="General">
                  <c:v>9.7093036087259992E-3</c:v>
                </c:pt>
                <c:pt idx="124" formatCode="General">
                  <c:v>9.8625965263829992E-3</c:v>
                </c:pt>
                <c:pt idx="125" formatCode="General">
                  <c:v>1.0015667741254E-2</c:v>
                </c:pt>
                <c:pt idx="126" formatCode="General">
                  <c:v>1.0168510162163E-2</c:v>
                </c:pt>
                <c:pt idx="127" formatCode="General">
                  <c:v>1.0321116825410001E-2</c:v>
                </c:pt>
                <c:pt idx="128" formatCode="General">
                  <c:v>1.0473480876191999E-2</c:v>
                </c:pt>
                <c:pt idx="129" formatCode="General">
                  <c:v>1.062559555104E-2</c:v>
                </c:pt>
                <c:pt idx="130" formatCode="General">
                  <c:v>1.0777454161215999E-2</c:v>
                </c:pt>
                <c:pt idx="131" formatCode="General">
                  <c:v>1.0929050076955001E-2</c:v>
                </c:pt>
                <c:pt idx="132" formatCode="General">
                  <c:v>1.1080376712502E-2</c:v>
                </c:pt>
                <c:pt idx="133" formatCode="General">
                  <c:v>1.1231427511864E-2</c:v>
                </c:pt>
                <c:pt idx="134" formatCode="General">
                  <c:v>1.1382195935215E-2</c:v>
                </c:pt>
                <c:pt idx="135" formatCode="General">
                  <c:v>1.1532675445896E-2</c:v>
                </c:pt>
                <c:pt idx="136" formatCode="General">
                  <c:v>1.1682859497958E-2</c:v>
                </c:pt>
                <c:pt idx="137" formatCode="General">
                  <c:v>1.1832741524189999E-2</c:v>
                </c:pt>
                <c:pt idx="138" formatCode="General">
                  <c:v>1.1982314924593999E-2</c:v>
                </c:pt>
                <c:pt idx="139" formatCode="General">
                  <c:v>1.2131573055261999E-2</c:v>
                </c:pt>
                <c:pt idx="140" formatCode="General">
                  <c:v>1.2280509217603999E-2</c:v>
                </c:pt>
                <c:pt idx="141" formatCode="General">
                  <c:v>1.2429116647904E-2</c:v>
                </c:pt>
                <c:pt idx="142" formatCode="General">
                  <c:v>1.2577388507155E-2</c:v>
                </c:pt>
                <c:pt idx="143" formatCode="General">
                  <c:v>1.2725317871151E-2</c:v>
                </c:pt>
                <c:pt idx="144" formatCode="General">
                  <c:v>1.2872897720794E-2</c:v>
                </c:pt>
                <c:pt idx="145" formatCode="General">
                  <c:v>1.3020120932596E-2</c:v>
                </c:pt>
                <c:pt idx="146" formatCode="General">
                  <c:v>1.3166980269339001E-2</c:v>
                </c:pt>
                <c:pt idx="147" formatCode="General">
                  <c:v>1.3313468370872999E-2</c:v>
                </c:pt>
                <c:pt idx="148" formatCode="General">
                  <c:v>1.3459577745028E-2</c:v>
                </c:pt>
                <c:pt idx="149" formatCode="General">
                  <c:v>1.3605300758610999E-2</c:v>
                </c:pt>
                <c:pt idx="150" formatCode="General">
                  <c:v>1.3750629628466E-2</c:v>
                </c:pt>
                <c:pt idx="151" formatCode="General">
                  <c:v>1.3895556412585001E-2</c:v>
                </c:pt>
                <c:pt idx="152" formatCode="General">
                  <c:v>1.4040073001233999E-2</c:v>
                </c:pt>
                <c:pt idx="153" formatCode="General">
                  <c:v>1.4184171108095001E-2</c:v>
                </c:pt>
                <c:pt idx="154" formatCode="General">
                  <c:v>1.4327842261379E-2</c:v>
                </c:pt>
                <c:pt idx="155" formatCode="General">
                  <c:v>1.4471077794923E-2</c:v>
                </c:pt>
                <c:pt idx="156" formatCode="General">
                  <c:v>1.4613868839226E-2</c:v>
                </c:pt>
                <c:pt idx="157" formatCode="General">
                  <c:v>1.4756206312429999E-2</c:v>
                </c:pt>
                <c:pt idx="158" formatCode="General">
                  <c:v>1.4898080911211999E-2</c:v>
                </c:pt>
                <c:pt idx="159" formatCode="General">
                  <c:v>1.5039483101589E-2</c:v>
                </c:pt>
                <c:pt idx="160" formatCode="General">
                  <c:v>1.5180403109610999E-2</c:v>
                </c:pt>
                <c:pt idx="161" formatCode="General">
                  <c:v>1.5320830911926001E-2</c:v>
                </c:pt>
                <c:pt idx="162" formatCode="General">
                  <c:v>1.5460756226218E-2</c:v>
                </c:pt>
                <c:pt idx="163" formatCode="General">
                  <c:v>1.5600168501487001E-2</c:v>
                </c:pt>
                <c:pt idx="164" formatCode="General">
                  <c:v>1.5739056908177E-2</c:v>
                </c:pt>
                <c:pt idx="165" formatCode="General">
                  <c:v>1.5877410328125001E-2</c:v>
                </c:pt>
                <c:pt idx="166" formatCode="General">
                  <c:v>1.601521734433E-2</c:v>
                </c:pt>
                <c:pt idx="167" formatCode="General">
                  <c:v>1.6152466230528E-2</c:v>
                </c:pt>
                <c:pt idx="168" formatCode="General">
                  <c:v>1.6289144940560999E-2</c:v>
                </c:pt>
                <c:pt idx="169" formatCode="General">
                  <c:v>1.6425241097537999E-2</c:v>
                </c:pt>
                <c:pt idx="170" formatCode="General">
                  <c:v>1.6560741982766001E-2</c:v>
                </c:pt>
                <c:pt idx="171" formatCode="General">
                  <c:v>1.6695634524466998E-2</c:v>
                </c:pt>
                <c:pt idx="172" formatCode="General">
                  <c:v>1.6829905286236999E-2</c:v>
                </c:pt>
                <c:pt idx="173" formatCode="General">
                  <c:v>1.6963540455281999E-2</c:v>
                </c:pt>
                <c:pt idx="174" formatCode="General">
                  <c:v>1.7096525830388998E-2</c:v>
                </c:pt>
                <c:pt idx="175" formatCode="General">
                  <c:v>1.7228846809656001E-2</c:v>
                </c:pt>
                <c:pt idx="176" formatCode="General">
                  <c:v>1.7360488377955001E-2</c:v>
                </c:pt>
                <c:pt idx="177" formatCode="General">
                  <c:v>1.7491435094136001E-2</c:v>
                </c:pt>
                <c:pt idx="178" formatCode="General">
                  <c:v>1.7621671077975E-2</c:v>
                </c:pt>
                <c:pt idx="179" formatCode="General">
                  <c:v>1.7751179996850001E-2</c:v>
                </c:pt>
                <c:pt idx="180" formatCode="General">
                  <c:v>1.7879945052163001E-2</c:v>
                </c:pt>
              </c:numCache>
            </c:numRef>
          </c:yVal>
          <c:smooth val="1"/>
          <c:extLst>
            <c:ext xmlns:c16="http://schemas.microsoft.com/office/drawing/2014/chart" uri="{C3380CC4-5D6E-409C-BE32-E72D297353CC}">
              <c16:uniqueId val="{00000004-3C72-49FD-8908-6DDE9DCDF548}"/>
            </c:ext>
          </c:extLst>
        </c:ser>
        <c:ser>
          <c:idx val="20"/>
          <c:order val="10"/>
          <c:tx>
            <c:strRef>
              <c:f>Sheet1!$V$1</c:f>
              <c:strCache>
                <c:ptCount val="1"/>
                <c:pt idx="0">
                  <c:v>vss=1</c:v>
                </c:pt>
              </c:strCache>
            </c:strRef>
          </c:tx>
          <c:spPr>
            <a:ln w="19050" cap="rnd">
              <a:solidFill>
                <a:schemeClr val="accent5">
                  <a:lumMod val="70000"/>
                  <a:lumOff val="3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Sheet1!$V$2:$V$182</c:f>
              <c:numCache>
                <c:formatCode>0.00E+00</c:formatCode>
                <c:ptCount val="181"/>
                <c:pt idx="0">
                  <c:v>5.8366816148353704E-11</c:v>
                </c:pt>
                <c:pt idx="1">
                  <c:v>8.1280409009584903E-11</c:v>
                </c:pt>
                <c:pt idx="2">
                  <c:v>1.1330754687341199E-10</c:v>
                </c:pt>
                <c:pt idx="3">
                  <c:v>1.58068519736559E-10</c:v>
                </c:pt>
                <c:pt idx="4">
                  <c:v>2.20618828725687E-10</c:v>
                </c:pt>
                <c:pt idx="5">
                  <c:v>3.0801625415454501E-10</c:v>
                </c:pt>
                <c:pt idx="6">
                  <c:v>4.3011074542181898E-10</c:v>
                </c:pt>
                <c:pt idx="7">
                  <c:v>6.00643889585498E-10</c:v>
                </c:pt>
                <c:pt idx="8">
                  <c:v>8.3877797984982998E-10</c:v>
                </c:pt>
                <c:pt idx="9">
                  <c:v>1.1712203929675701E-9</c:v>
                </c:pt>
                <c:pt idx="10">
                  <c:v>1.6351715234992099E-9</c:v>
                </c:pt>
                <c:pt idx="11">
                  <c:v>2.2824097831906702E-9</c:v>
                </c:pt>
                <c:pt idx="12">
                  <c:v>3.1849428505177601E-9</c:v>
                </c:pt>
                <c:pt idx="13">
                  <c:v>4.4428103938860496E-9</c:v>
                </c:pt>
                <c:pt idx="14">
                  <c:v>6.1948325153861001E-9</c:v>
                </c:pt>
                <c:pt idx="15">
                  <c:v>8.6333758210613594E-9</c:v>
                </c:pt>
                <c:pt idx="16">
                  <c:v>1.20245741201055E-8</c:v>
                </c:pt>
                <c:pt idx="17">
                  <c:v>1.6735914899191801E-8</c:v>
                </c:pt>
                <c:pt idx="18">
                  <c:v>2.3273709146491801E-8</c:v>
                </c:pt>
                <c:pt idx="19">
                  <c:v>3.2333723131104102E-8</c:v>
                </c:pt>
                <c:pt idx="20">
                  <c:v>4.4869183179456402E-8</c:v>
                </c:pt>
                <c:pt idx="21">
                  <c:v>6.2181472197521199E-8</c:v>
                </c:pt>
                <c:pt idx="22">
                  <c:v>8.6040099705416804E-8</c:v>
                </c:pt>
                <c:pt idx="23">
                  <c:v>1.18839887237748E-7</c:v>
                </c:pt>
                <c:pt idx="24">
                  <c:v>1.63804654822001E-7</c:v>
                </c:pt>
                <c:pt idx="25">
                  <c:v>2.2524783814286701E-7</c:v>
                </c:pt>
                <c:pt idx="26">
                  <c:v>3.0890114926872401E-7</c:v>
                </c:pt>
                <c:pt idx="27">
                  <c:v>4.2232229351446398E-7</c:v>
                </c:pt>
                <c:pt idx="28">
                  <c:v>5.7539153791464495E-7</c:v>
                </c:pt>
                <c:pt idx="29">
                  <c:v>7.8090435448027703E-7</c:v>
                </c:pt>
                <c:pt idx="30">
                  <c:v>1.05526345369469E-6</c:v>
                </c:pt>
                <c:pt idx="31">
                  <c:v>1.4192687584779299E-6</c:v>
                </c:pt>
                <c:pt idx="32">
                  <c:v>1.89899935279068E-6</c:v>
                </c:pt>
                <c:pt idx="33">
                  <c:v>2.5267789330485098E-6</c:v>
                </c:pt>
                <c:pt idx="34">
                  <c:v>3.34221794921302E-6</c:v>
                </c:pt>
                <c:pt idx="35">
                  <c:v>4.3933333526939002E-6</c:v>
                </c:pt>
                <c:pt idx="36">
                  <c:v>5.73776136006642E-6</c:v>
                </c:pt>
                <c:pt idx="37">
                  <c:v>7.4440983508350497E-6</c:v>
                </c:pt>
                <c:pt idx="38">
                  <c:v>9.5934255673358295E-6</c:v>
                </c:pt>
                <c:pt idx="39">
                  <c:v>1.22810877392604E-5</c:v>
                </c:pt>
                <c:pt idx="40">
                  <c:v>1.5618795902410599E-5</c:v>
                </c:pt>
                <c:pt idx="41">
                  <c:v>1.9737102972848301E-5</c:v>
                </c:pt>
                <c:pt idx="42">
                  <c:v>2.4788252073613899E-5</c:v>
                </c:pt>
                <c:pt idx="43">
                  <c:v>3.0949320953240003E-5</c:v>
                </c:pt>
                <c:pt idx="44">
                  <c:v>3.8425484071439202E-5</c:v>
                </c:pt>
                <c:pt idx="45">
                  <c:v>4.74530945097412E-5</c:v>
                </c:pt>
                <c:pt idx="46">
                  <c:v>5.8302163376124497E-5</c:v>
                </c:pt>
                <c:pt idx="47">
                  <c:v>7.1277703704479794E-5</c:v>
                </c:pt>
                <c:pt idx="48">
                  <c:v>8.6719334942968496E-5</c:v>
                </c:pt>
                <c:pt idx="49" formatCode="General">
                  <c:v>1.04998544451E-4</c:v>
                </c:pt>
                <c:pt idx="50" formatCode="General">
                  <c:v>1.2651310537300001E-4</c:v>
                </c:pt>
                <c:pt idx="51" formatCode="General">
                  <c:v>1.51678376866E-4</c:v>
                </c:pt>
                <c:pt idx="52" formatCode="General">
                  <c:v>1.8091556078199999E-4</c:v>
                </c:pt>
                <c:pt idx="53" formatCode="General">
                  <c:v>2.1463742235700001E-4</c:v>
                </c:pt>
                <c:pt idx="54" formatCode="General">
                  <c:v>2.5323242936300001E-4</c:v>
                </c:pt>
                <c:pt idx="55" formatCode="General">
                  <c:v>2.9704862835400002E-4</c:v>
                </c:pt>
                <c:pt idx="56" formatCode="General">
                  <c:v>3.46378763259E-4</c:v>
                </c:pt>
                <c:pt idx="57" formatCode="General">
                  <c:v>4.0144808816899998E-4</c:v>
                </c:pt>
                <c:pt idx="58" formatCode="General">
                  <c:v>4.6240602723999997E-4</c:v>
                </c:pt>
                <c:pt idx="59" formatCode="General">
                  <c:v>5.2932234765599995E-4</c:v>
                </c:pt>
                <c:pt idx="60" formatCode="General">
                  <c:v>6.0218794044599995E-4</c:v>
                </c:pt>
                <c:pt idx="61" formatCode="General">
                  <c:v>6.8091976616399996E-4</c:v>
                </c:pt>
                <c:pt idx="62" formatCode="General">
                  <c:v>7.6536911503900004E-4</c:v>
                </c:pt>
                <c:pt idx="63" formatCode="General">
                  <c:v>8.5533210672099997E-4</c:v>
                </c:pt>
                <c:pt idx="64" formatCode="General">
                  <c:v>9.5056131669800001E-4</c:v>
                </c:pt>
                <c:pt idx="65" formatCode="General">
                  <c:v>1.0507775292790001E-3</c:v>
                </c:pt>
                <c:pt idx="66" formatCode="General">
                  <c:v>1.155680825134E-3</c:v>
                </c:pt>
                <c:pt idx="67" formatCode="General">
                  <c:v>1.2649604576419999E-3</c:v>
                </c:pt>
                <c:pt idx="68" formatCode="General">
                  <c:v>1.3783032106639999E-3</c:v>
                </c:pt>
                <c:pt idx="69" formatCode="General">
                  <c:v>1.4954001313659999E-3</c:v>
                </c:pt>
                <c:pt idx="70" formatCode="General">
                  <c:v>1.6159516821270001E-3</c:v>
                </c:pt>
                <c:pt idx="71" formatCode="General">
                  <c:v>1.7396714546089999E-3</c:v>
                </c:pt>
                <c:pt idx="72" formatCode="General">
                  <c:v>1.866288643279E-3</c:v>
                </c:pt>
                <c:pt idx="73" formatCode="General">
                  <c:v>1.9955494954899998E-3</c:v>
                </c:pt>
                <c:pt idx="74" formatCode="General">
                  <c:v>2.1272179509799999E-3</c:v>
                </c:pt>
                <c:pt idx="75" formatCode="General">
                  <c:v>2.2610756647230001E-3</c:v>
                </c:pt>
                <c:pt idx="76" formatCode="General">
                  <c:v>2.3969215806890001E-3</c:v>
                </c:pt>
                <c:pt idx="77" formatCode="General">
                  <c:v>2.5345711952549999E-3</c:v>
                </c:pt>
                <c:pt idx="78" formatCode="General">
                  <c:v>2.67385562113E-3</c:v>
                </c:pt>
                <c:pt idx="79" formatCode="General">
                  <c:v>2.8146205375339998E-3</c:v>
                </c:pt>
                <c:pt idx="80" formatCode="General">
                  <c:v>2.9567250907980001E-3</c:v>
                </c:pt>
                <c:pt idx="81" formatCode="General">
                  <c:v>3.1000407919099999E-3</c:v>
                </c:pt>
                <c:pt idx="82" formatCode="General">
                  <c:v>3.2444504432150001E-3</c:v>
                </c:pt>
                <c:pt idx="83" formatCode="General">
                  <c:v>3.389847115585E-3</c:v>
                </c:pt>
                <c:pt idx="84" formatCode="General">
                  <c:v>3.536133189E-3</c:v>
                </c:pt>
                <c:pt idx="85" formatCode="General">
                  <c:v>3.6832194633419999E-3</c:v>
                </c:pt>
                <c:pt idx="86" formatCode="General">
                  <c:v>3.8310243417960001E-3</c:v>
                </c:pt>
                <c:pt idx="87" formatCode="General">
                  <c:v>3.9794730862170004E-3</c:v>
                </c:pt>
                <c:pt idx="88" formatCode="General">
                  <c:v>4.1284971417629998E-3</c:v>
                </c:pt>
                <c:pt idx="89" formatCode="General">
                  <c:v>4.2780335268479998E-3</c:v>
                </c:pt>
                <c:pt idx="90" formatCode="General">
                  <c:v>4.428024283736E-3</c:v>
                </c:pt>
                <c:pt idx="91" formatCode="General">
                  <c:v>4.5784159848180003E-3</c:v>
                </c:pt>
                <c:pt idx="92" formatCode="General">
                  <c:v>4.7291592895100003E-3</c:v>
                </c:pt>
                <c:pt idx="93" formatCode="General">
                  <c:v>4.8802085469129997E-3</c:v>
                </c:pt>
                <c:pt idx="94" formatCode="General">
                  <c:v>5.0315214395809998E-3</c:v>
                </c:pt>
                <c:pt idx="95" formatCode="General">
                  <c:v>5.1830586640759999E-3</c:v>
                </c:pt>
                <c:pt idx="96" formatCode="General">
                  <c:v>5.3347836443610004E-3</c:v>
                </c:pt>
                <c:pt idx="97" formatCode="General">
                  <c:v>5.4866622744119999E-3</c:v>
                </c:pt>
                <c:pt idx="98" formatCode="General">
                  <c:v>5.6386626868019998E-3</c:v>
                </c:pt>
                <c:pt idx="99" formatCode="General">
                  <c:v>5.7907550443459998E-3</c:v>
                </c:pt>
                <c:pt idx="100" formatCode="General">
                  <c:v>5.9429113522120004E-3</c:v>
                </c:pt>
                <c:pt idx="101" formatCode="General">
                  <c:v>6.0951052881799998E-3</c:v>
                </c:pt>
                <c:pt idx="102" formatCode="General">
                  <c:v>6.2473120490190003E-3</c:v>
                </c:pt>
                <c:pt idx="103" formatCode="General">
                  <c:v>6.3995082111549997E-3</c:v>
                </c:pt>
                <c:pt idx="104" formatCode="General">
                  <c:v>6.5516716040510004E-3</c:v>
                </c:pt>
                <c:pt idx="105" formatCode="General">
                  <c:v>6.7037811948759997E-3</c:v>
                </c:pt>
                <c:pt idx="106" formatCode="General">
                  <c:v>6.8558169832220002E-3</c:v>
                </c:pt>
                <c:pt idx="107" formatCode="General">
                  <c:v>7.0077599047850001E-3</c:v>
                </c:pt>
                <c:pt idx="108" formatCode="General">
                  <c:v>7.1595917430170002E-3</c:v>
                </c:pt>
                <c:pt idx="109" formatCode="General">
                  <c:v>7.3112950479159999E-3</c:v>
                </c:pt>
                <c:pt idx="110" formatCode="General">
                  <c:v>7.4628530611900003E-3</c:v>
                </c:pt>
                <c:pt idx="111" formatCode="General">
                  <c:v>7.6142496471230002E-3</c:v>
                </c:pt>
                <c:pt idx="112" formatCode="General">
                  <c:v>7.7654692285489997E-3</c:v>
                </c:pt>
                <c:pt idx="113" formatCode="General">
                  <c:v>7.9164967274109998E-3</c:v>
                </c:pt>
                <c:pt idx="114" formatCode="General">
                  <c:v>8.0673175094289999E-3</c:v>
                </c:pt>
                <c:pt idx="115" formatCode="General">
                  <c:v>8.2179173324690002E-3</c:v>
                </c:pt>
                <c:pt idx="116" formatCode="General">
                  <c:v>8.3682822982200002E-3</c:v>
                </c:pt>
                <c:pt idx="117" formatCode="General">
                  <c:v>8.518398806863E-3</c:v>
                </c:pt>
                <c:pt idx="118" formatCode="General">
                  <c:v>8.668253514414E-3</c:v>
                </c:pt>
                <c:pt idx="119" formatCode="General">
                  <c:v>8.8178332924830002E-3</c:v>
                </c:pt>
                <c:pt idx="120" formatCode="General">
                  <c:v>8.9671251901900003E-3</c:v>
                </c:pt>
                <c:pt idx="121" formatCode="General">
                  <c:v>9.1161163980239997E-3</c:v>
                </c:pt>
                <c:pt idx="122" formatCode="General">
                  <c:v>9.2647942134429992E-3</c:v>
                </c:pt>
                <c:pt idx="123" formatCode="General">
                  <c:v>9.4131460080260007E-3</c:v>
                </c:pt>
                <c:pt idx="124" formatCode="General">
                  <c:v>9.5611591960079994E-3</c:v>
                </c:pt>
                <c:pt idx="125" formatCode="General">
                  <c:v>9.7088212040529996E-3</c:v>
                </c:pt>
                <c:pt idx="126" formatCode="General">
                  <c:v>9.8561194421090004E-3</c:v>
                </c:pt>
                <c:pt idx="127" formatCode="General">
                  <c:v>1.0003041275225E-2</c:v>
                </c:pt>
                <c:pt idx="128" formatCode="General">
                  <c:v>1.0149573996204E-2</c:v>
                </c:pt>
                <c:pt idx="129" formatCode="General">
                  <c:v>1.0295704798979E-2</c:v>
                </c:pt>
                <c:pt idx="130" formatCode="General">
                  <c:v>1.0441420752610999E-2</c:v>
                </c:pt>
                <c:pt idx="131" formatCode="General">
                  <c:v>1.0586708775805E-2</c:v>
                </c:pt>
                <c:pt idx="132" formatCode="General">
                  <c:v>1.0731555611854999E-2</c:v>
                </c:pt>
                <c:pt idx="133" formatCode="General">
                  <c:v>1.087594780394E-2</c:v>
                </c:pt>
                <c:pt idx="134" formatCode="General">
                  <c:v>1.1019871670671E-2</c:v>
                </c:pt>
                <c:pt idx="135" formatCode="General">
                  <c:v>1.1163313281834E-2</c:v>
                </c:pt>
                <c:pt idx="136" formatCode="General">
                  <c:v>1.1306258434237E-2</c:v>
                </c:pt>
                <c:pt idx="137" formatCode="General">
                  <c:v>1.144869262761E-2</c:v>
                </c:pt>
                <c:pt idx="138" formatCode="General">
                  <c:v>1.1590601040476999E-2</c:v>
                </c:pt>
                <c:pt idx="139" formatCode="General">
                  <c:v>1.1731968505945999E-2</c:v>
                </c:pt>
                <c:pt idx="140" formatCode="General">
                  <c:v>1.1872779487357999E-2</c:v>
                </c:pt>
                <c:pt idx="141" formatCode="General">
                  <c:v>1.2013018053732999E-2</c:v>
                </c:pt>
                <c:pt idx="142" formatCode="General">
                  <c:v>1.2152667854966E-2</c:v>
                </c:pt>
                <c:pt idx="143" formatCode="General">
                  <c:v>1.2291712096713E-2</c:v>
                </c:pt>
                <c:pt idx="144" formatCode="General">
                  <c:v>1.2430133514920999E-2</c:v>
                </c:pt>
                <c:pt idx="145" formatCode="General">
                  <c:v>1.2567914349962E-2</c:v>
                </c:pt>
                <c:pt idx="146" formatCode="General">
                  <c:v>1.2705036320317E-2</c:v>
                </c:pt>
                <c:pt idx="147" formatCode="General">
                  <c:v>1.2841480595764E-2</c:v>
                </c:pt>
                <c:pt idx="148" formatCode="General">
                  <c:v>1.2977227770052E-2</c:v>
                </c:pt>
                <c:pt idx="149" formatCode="General">
                  <c:v>1.3112257832997E-2</c:v>
                </c:pt>
                <c:pt idx="150" formatCode="General">
                  <c:v>1.3246550141984999E-2</c:v>
                </c:pt>
                <c:pt idx="151" formatCode="General">
                  <c:v>1.3380083392843E-2</c:v>
                </c:pt>
                <c:pt idx="152" formatCode="General">
                  <c:v>1.3512835590048001E-2</c:v>
                </c:pt>
                <c:pt idx="153" formatCode="General">
                  <c:v>1.3644784016263E-2</c:v>
                </c:pt>
                <c:pt idx="154" formatCode="General">
                  <c:v>1.3775905201161001E-2</c:v>
                </c:pt>
                <c:pt idx="155" formatCode="General">
                  <c:v>1.3906174889541999E-2</c:v>
                </c:pt>
                <c:pt idx="156" formatCode="General">
                  <c:v>1.4035568008714999E-2</c:v>
                </c:pt>
                <c:pt idx="157" formatCode="General">
                  <c:v>1.4164058635149E-2</c:v>
                </c:pt>
                <c:pt idx="158" formatCode="General">
                  <c:v>1.4291619960404E-2</c:v>
                </c:pt>
                <c:pt idx="159" formatCode="General">
                  <c:v>1.4418224256329999E-2</c:v>
                </c:pt>
                <c:pt idx="160" formatCode="General">
                  <c:v>1.4543842839567001E-2</c:v>
                </c:pt>
                <c:pt idx="161" formatCode="General">
                  <c:v>1.4668446035373E-2</c:v>
                </c:pt>
                <c:pt idx="162" formatCode="General">
                  <c:v>1.4792003140802E-2</c:v>
                </c:pt>
                <c:pt idx="163" formatCode="General">
                  <c:v>1.4914482387297E-2</c:v>
                </c:pt>
                <c:pt idx="164" formatCode="General">
                  <c:v>1.5035850902740001E-2</c:v>
                </c:pt>
                <c:pt idx="165" formatCode="General">
                  <c:v>1.515607467305E-2</c:v>
                </c:pt>
                <c:pt idx="166" formatCode="General">
                  <c:v>1.5275118503395999E-2</c:v>
                </c:pt>
                <c:pt idx="167" formatCode="General">
                  <c:v>1.5392945979161E-2</c:v>
                </c:pt>
                <c:pt idx="168" formatCode="General">
                  <c:v>1.5509519426741E-2</c:v>
                </c:pt>
                <c:pt idx="169" formatCode="General">
                  <c:v>1.5624799874366E-2</c:v>
                </c:pt>
                <c:pt idx="170" formatCode="General">
                  <c:v>1.5738747013069002E-2</c:v>
                </c:pt>
                <c:pt idx="171" formatCode="General">
                  <c:v>1.5851319158031001E-2</c:v>
                </c:pt>
                <c:pt idx="172" formatCode="General">
                  <c:v>1.5962473210488999E-2</c:v>
                </c:pt>
                <c:pt idx="173" formatCode="General">
                  <c:v>1.6072164620473998E-2</c:v>
                </c:pt>
                <c:pt idx="174" formatCode="General">
                  <c:v>1.6180347350648001E-2</c:v>
                </c:pt>
                <c:pt idx="175" formatCode="General">
                  <c:v>1.6286973841545999E-2</c:v>
                </c:pt>
                <c:pt idx="176" formatCode="General">
                  <c:v>1.6391994978579998E-2</c:v>
                </c:pt>
                <c:pt idx="177" formatCode="General">
                  <c:v>1.6495360061186001E-2</c:v>
                </c:pt>
                <c:pt idx="178" formatCode="General">
                  <c:v>1.6597016774528999E-2</c:v>
                </c:pt>
                <c:pt idx="179" formatCode="General">
                  <c:v>1.6696911164243999E-2</c:v>
                </c:pt>
                <c:pt idx="180" formatCode="General">
                  <c:v>1.6794987614720001E-2</c:v>
                </c:pt>
              </c:numCache>
            </c:numRef>
          </c:yVal>
          <c:smooth val="1"/>
          <c:extLst>
            <c:ext xmlns:c16="http://schemas.microsoft.com/office/drawing/2014/chart" uri="{C3380CC4-5D6E-409C-BE32-E72D297353CC}">
              <c16:uniqueId val="{00000005-3C72-49FD-8908-6DDE9DCDF548}"/>
            </c:ext>
          </c:extLst>
        </c:ser>
        <c:ser>
          <c:idx val="24"/>
          <c:order val="12"/>
          <c:tx>
            <c:strRef>
              <c:f>Sheet1!$Z$1</c:f>
              <c:strCache>
                <c:ptCount val="1"/>
                <c:pt idx="0">
                  <c:v>vss=1.2</c:v>
                </c:pt>
              </c:strCache>
            </c:strRef>
          </c:tx>
          <c:spPr>
            <a:ln w="19050" cap="rnd">
              <a:solidFill>
                <a:schemeClr val="accent1">
                  <a:lumMod val="50000"/>
                  <a:lumOff val="50000"/>
                </a:schemeClr>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Sheet1!$Z$2:$Z$182</c:f>
              <c:numCache>
                <c:formatCode>0.00E+00</c:formatCode>
                <c:ptCount val="181"/>
                <c:pt idx="0">
                  <c:v>5.0282854444363699E-11</c:v>
                </c:pt>
                <c:pt idx="1">
                  <c:v>7.0056560904843004E-11</c:v>
                </c:pt>
                <c:pt idx="2">
                  <c:v>9.7694336568493198E-11</c:v>
                </c:pt>
                <c:pt idx="3">
                  <c:v>1.36319926527245E-10</c:v>
                </c:pt>
                <c:pt idx="4">
                  <c:v>1.9029539344607299E-10</c:v>
                </c:pt>
                <c:pt idx="5">
                  <c:v>2.65710394685138E-10</c:v>
                </c:pt>
                <c:pt idx="6">
                  <c:v>3.7106373024074402E-10</c:v>
                </c:pt>
                <c:pt idx="7">
                  <c:v>5.1821203876277303E-10</c:v>
                </c:pt>
                <c:pt idx="8">
                  <c:v>7.2368924066180905E-10</c:v>
                </c:pt>
                <c:pt idx="9">
                  <c:v>1.01053978467743E-9</c:v>
                </c:pt>
                <c:pt idx="10">
                  <c:v>1.41086277958105E-9</c:v>
                </c:pt>
                <c:pt idx="11">
                  <c:v>1.9693377708679601E-9</c:v>
                </c:pt>
                <c:pt idx="12">
                  <c:v>2.7481029259954599E-9</c:v>
                </c:pt>
                <c:pt idx="13">
                  <c:v>3.8334913562120501E-9</c:v>
                </c:pt>
                <c:pt idx="14">
                  <c:v>5.3453122082879596E-9</c:v>
                </c:pt>
                <c:pt idx="15">
                  <c:v>7.4496036506799904E-9</c:v>
                </c:pt>
                <c:pt idx="16">
                  <c:v>1.03761014026847E-8</c:v>
                </c:pt>
                <c:pt idx="17">
                  <c:v>1.44420780073814E-8</c:v>
                </c:pt>
                <c:pt idx="18">
                  <c:v>2.0084735216512301E-8</c:v>
                </c:pt>
                <c:pt idx="19">
                  <c:v>2.7904994703623498E-8</c:v>
                </c:pt>
                <c:pt idx="20">
                  <c:v>3.8726346538360797E-8</c:v>
                </c:pt>
                <c:pt idx="21">
                  <c:v>5.3673385479024198E-8</c:v>
                </c:pt>
                <c:pt idx="22">
                  <c:v>7.4275777304101102E-8</c:v>
                </c:pt>
                <c:pt idx="23">
                  <c:v>1.02604603968791E-7</c:v>
                </c:pt>
                <c:pt idx="24">
                  <c:v>1.4144924347936299E-7</c:v>
                </c:pt>
                <c:pt idx="25">
                  <c:v>1.94543994001547E-7</c:v>
                </c:pt>
                <c:pt idx="26">
                  <c:v>2.6685433161104599E-7</c:v>
                </c:pt>
                <c:pt idx="27">
                  <c:v>3.6493272259391902E-7</c:v>
                </c:pt>
                <c:pt idx="28">
                  <c:v>4.9735300898971395E-7</c:v>
                </c:pt>
                <c:pt idx="29">
                  <c:v>6.7523034385065197E-7</c:v>
                </c:pt>
                <c:pt idx="30">
                  <c:v>9.1283048417653703E-7</c:v>
                </c:pt>
                <c:pt idx="31">
                  <c:v>1.2282683633394401E-6</c:v>
                </c:pt>
                <c:pt idx="32">
                  <c:v>1.64429221820988E-6</c:v>
                </c:pt>
                <c:pt idx="33">
                  <c:v>2.1891476774259902E-6</c:v>
                </c:pt>
                <c:pt idx="34">
                  <c:v>2.8975180335319802E-6</c:v>
                </c:pt>
                <c:pt idx="35">
                  <c:v>3.8115441536211498E-6</c:v>
                </c:pt>
                <c:pt idx="36">
                  <c:v>4.9819408415573298E-6</c:v>
                </c:pt>
                <c:pt idx="37">
                  <c:v>6.4692447321784003E-6</c:v>
                </c:pt>
                <c:pt idx="38">
                  <c:v>8.3452482548079196E-6</c:v>
                </c:pt>
                <c:pt idx="39">
                  <c:v>1.0694688792511E-5</c:v>
                </c:pt>
                <c:pt idx="40">
                  <c:v>1.36172645301527E-5</c:v>
                </c:pt>
                <c:pt idx="41">
                  <c:v>1.7230031606523899E-5</c:v>
                </c:pt>
                <c:pt idx="42">
                  <c:v>2.1670195985933599E-5</c:v>
                </c:pt>
                <c:pt idx="43">
                  <c:v>2.7098245864588E-5</c:v>
                </c:pt>
                <c:pt idx="44">
                  <c:v>3.3701277788799899E-5</c:v>
                </c:pt>
                <c:pt idx="45">
                  <c:v>4.16962571119559E-5</c:v>
                </c:pt>
                <c:pt idx="46">
                  <c:v>5.1332830711431503E-5</c:v>
                </c:pt>
                <c:pt idx="47">
                  <c:v>6.2895192978999195E-5</c:v>
                </c:pt>
                <c:pt idx="48">
                  <c:v>7.6702418582499403E-5</c:v>
                </c:pt>
                <c:pt idx="49">
                  <c:v>9.3106648143031703E-5</c:v>
                </c:pt>
                <c:pt idx="50" formatCode="General">
                  <c:v>1.1248857931199999E-4</c:v>
                </c:pt>
                <c:pt idx="51" formatCode="General">
                  <c:v>1.3524990261100001E-4</c:v>
                </c:pt>
                <c:pt idx="52" formatCode="General">
                  <c:v>1.6180263573000001E-4</c:v>
                </c:pt>
                <c:pt idx="53" formatCode="General">
                  <c:v>1.92555726171E-4</c:v>
                </c:pt>
                <c:pt idx="54" formatCode="General">
                  <c:v>2.27899746553E-4</c:v>
                </c:pt>
                <c:pt idx="55" formatCode="General">
                  <c:v>2.6819090630400002E-4</c:v>
                </c:pt>
                <c:pt idx="56" formatCode="General">
                  <c:v>3.1373584768300001E-4</c:v>
                </c:pt>
                <c:pt idx="57" formatCode="General">
                  <c:v>3.6477870824300001E-4</c:v>
                </c:pt>
                <c:pt idx="58" formatCode="General">
                  <c:v>4.2149169464100001E-4</c:v>
                </c:pt>
                <c:pt idx="59" formatCode="General">
                  <c:v>4.8396996753700001E-4</c:v>
                </c:pt>
                <c:pt idx="60" formatCode="General">
                  <c:v>5.5223108026799996E-4</c:v>
                </c:pt>
                <c:pt idx="61" formatCode="General">
                  <c:v>6.2621866333400003E-4</c:v>
                </c:pt>
                <c:pt idx="62" formatCode="General">
                  <c:v>7.0580960637799995E-4</c:v>
                </c:pt>
                <c:pt idx="63" formatCode="General">
                  <c:v>7.9082372277999998E-4</c:v>
                </c:pt>
                <c:pt idx="64" formatCode="General">
                  <c:v>8.8103480266800004E-4</c:v>
                </c:pt>
                <c:pt idx="65" formatCode="General">
                  <c:v>9.7618203976899997E-4</c:v>
                </c:pt>
                <c:pt idx="66" formatCode="General">
                  <c:v>1.0759810038659999E-3</c:v>
                </c:pt>
                <c:pt idx="67" formatCode="General">
                  <c:v>1.1801335663610001E-3</c:v>
                </c:pt>
                <c:pt idx="68" formatCode="General">
                  <c:v>1.28833642336E-3</c:v>
                </c:pt>
                <c:pt idx="69" formatCode="General">
                  <c:v>1.400288066367E-3</c:v>
                </c:pt>
                <c:pt idx="70" formatCode="General">
                  <c:v>1.5156942089280001E-3</c:v>
                </c:pt>
                <c:pt idx="71" formatCode="General">
                  <c:v>1.6342717852919999E-3</c:v>
                </c:pt>
                <c:pt idx="72" formatCode="General">
                  <c:v>1.7557516997040001E-3</c:v>
                </c:pt>
                <c:pt idx="73" formatCode="General">
                  <c:v>1.879880531621E-3</c:v>
                </c:pt>
                <c:pt idx="74" formatCode="General">
                  <c:v>2.00642140333E-3</c:v>
                </c:pt>
                <c:pt idx="75" formatCode="General">
                  <c:v>2.1351542014519998E-3</c:v>
                </c:pt>
                <c:pt idx="76" formatCode="General">
                  <c:v>2.265875319992E-3</c:v>
                </c:pt>
                <c:pt idx="77" formatCode="General">
                  <c:v>2.3983970654650002E-3</c:v>
                </c:pt>
                <c:pt idx="78" formatCode="General">
                  <c:v>2.5325468375879999E-3</c:v>
                </c:pt>
                <c:pt idx="79" formatCode="General">
                  <c:v>2.6681661743009999E-3</c:v>
                </c:pt>
                <c:pt idx="80" formatCode="General">
                  <c:v>2.8051097283370002E-3</c:v>
                </c:pt>
                <c:pt idx="81" formatCode="General">
                  <c:v>2.9432442246870002E-3</c:v>
                </c:pt>
                <c:pt idx="82" formatCode="General">
                  <c:v>3.082447433842E-3</c:v>
                </c:pt>
                <c:pt idx="83" formatCode="General">
                  <c:v>3.2226071843689998E-3</c:v>
                </c:pt>
                <c:pt idx="84" formatCode="General">
                  <c:v>3.3636204297300002E-3</c:v>
                </c:pt>
                <c:pt idx="85" formatCode="General">
                  <c:v>3.5053923778E-3</c:v>
                </c:pt>
                <c:pt idx="86" formatCode="General">
                  <c:v>3.647835686851E-3</c:v>
                </c:pt>
                <c:pt idx="87" formatCode="General">
                  <c:v>3.7908697284840002E-3</c:v>
                </c:pt>
                <c:pt idx="88" formatCode="General">
                  <c:v>3.9344199157410002E-3</c:v>
                </c:pt>
                <c:pt idx="89" formatCode="General">
                  <c:v>4.0784170931719996E-3</c:v>
                </c:pt>
                <c:pt idx="90" formatCode="General">
                  <c:v>4.2227969848079999E-3</c:v>
                </c:pt>
                <c:pt idx="91" formatCode="General">
                  <c:v>4.3674996955079997E-3</c:v>
                </c:pt>
                <c:pt idx="92" formatCode="General">
                  <c:v>4.5124692610390002E-3</c:v>
                </c:pt>
                <c:pt idx="93" formatCode="General">
                  <c:v>4.6576532422869998E-3</c:v>
                </c:pt>
                <c:pt idx="94" formatCode="General">
                  <c:v>4.8030023591789997E-3</c:v>
                </c:pt>
                <c:pt idx="95" formatCode="General">
                  <c:v>4.9484701601780002E-3</c:v>
                </c:pt>
                <c:pt idx="96" formatCode="General">
                  <c:v>5.0940127235139998E-3</c:v>
                </c:pt>
                <c:pt idx="97" formatCode="General">
                  <c:v>5.2395883866260002E-3</c:v>
                </c:pt>
                <c:pt idx="98" formatCode="General">
                  <c:v>5.3851575006399997E-3</c:v>
                </c:pt>
                <c:pt idx="99" formatCode="General">
                  <c:v>5.5306822070050003E-3</c:v>
                </c:pt>
                <c:pt idx="100" formatCode="General">
                  <c:v>5.6761262337120004E-3</c:v>
                </c:pt>
                <c:pt idx="101" formatCode="General">
                  <c:v>5.8214547087879999E-3</c:v>
                </c:pt>
                <c:pt idx="102" formatCode="General">
                  <c:v>5.9666339890210003E-3</c:v>
                </c:pt>
                <c:pt idx="103" formatCode="General">
                  <c:v>6.1116315020830004E-3</c:v>
                </c:pt>
                <c:pt idx="104" formatCode="General">
                  <c:v>6.2564156004300004E-3</c:v>
                </c:pt>
                <c:pt idx="105" formatCode="General">
                  <c:v>6.4009554255240004E-3</c:v>
                </c:pt>
                <c:pt idx="106" formatCode="General">
                  <c:v>6.5452207811139999E-3</c:v>
                </c:pt>
                <c:pt idx="107" formatCode="General">
                  <c:v>6.689182014407E-3</c:v>
                </c:pt>
                <c:pt idx="108" formatCode="General">
                  <c:v>6.8328099041260002E-3</c:v>
                </c:pt>
                <c:pt idx="109" formatCode="General">
                  <c:v>6.9760755545379997E-3</c:v>
                </c:pt>
                <c:pt idx="110" formatCode="General">
                  <c:v>7.1189502946259996E-3</c:v>
                </c:pt>
                <c:pt idx="111" formatCode="General">
                  <c:v>7.2614055816890002E-3</c:v>
                </c:pt>
                <c:pt idx="112" formatCode="General">
                  <c:v>7.403412908693E-3</c:v>
                </c:pt>
                <c:pt idx="113" formatCode="General">
                  <c:v>7.5449437147769999E-3</c:v>
                </c:pt>
                <c:pt idx="114" formatCode="General">
                  <c:v>7.6859692983760001E-3</c:v>
                </c:pt>
                <c:pt idx="115" formatCode="General">
                  <c:v>7.8264607324670006E-3</c:v>
                </c:pt>
                <c:pt idx="116" formatCode="General">
                  <c:v>7.9663887814730005E-3</c:v>
                </c:pt>
                <c:pt idx="117" formatCode="General">
                  <c:v>8.1057238194259997E-3</c:v>
                </c:pt>
                <c:pt idx="118" formatCode="General">
                  <c:v>8.2444357489969994E-3</c:v>
                </c:pt>
                <c:pt idx="119" formatCode="General">
                  <c:v>8.3824939210400008E-3</c:v>
                </c:pt>
                <c:pt idx="120" formatCode="General">
                  <c:v>8.5198670543299992E-3</c:v>
                </c:pt>
                <c:pt idx="121" formatCode="General">
                  <c:v>8.6565231551889998E-3</c:v>
                </c:pt>
                <c:pt idx="122" formatCode="General">
                  <c:v>8.7924294367210006E-3</c:v>
                </c:pt>
                <c:pt idx="123" formatCode="General">
                  <c:v>8.9275522373929994E-3</c:v>
                </c:pt>
                <c:pt idx="124" formatCode="General">
                  <c:v>9.0618569387360005E-3</c:v>
                </c:pt>
                <c:pt idx="125" formatCode="General">
                  <c:v>9.1953078819409992E-3</c:v>
                </c:pt>
                <c:pt idx="126" formatCode="General">
                  <c:v>9.3278682831459993E-3</c:v>
                </c:pt>
                <c:pt idx="127" formatCode="General">
                  <c:v>9.4595001472600002E-3</c:v>
                </c:pt>
                <c:pt idx="128" formatCode="General">
                  <c:v>9.5901641801480007E-3</c:v>
                </c:pt>
                <c:pt idx="129" formatCode="General">
                  <c:v>9.7198196990719993E-3</c:v>
                </c:pt>
                <c:pt idx="130" formatCode="General">
                  <c:v>9.8484245412640004E-3</c:v>
                </c:pt>
                <c:pt idx="131" formatCode="General">
                  <c:v>9.9759349705930006E-3</c:v>
                </c:pt>
                <c:pt idx="132" formatCode="General">
                  <c:v>1.0102305582257E-2</c:v>
                </c:pt>
                <c:pt idx="133" formatCode="General">
                  <c:v>1.0227489205541E-2</c:v>
                </c:pt>
                <c:pt idx="134" formatCode="General">
                  <c:v>1.0351436804656E-2</c:v>
                </c:pt>
                <c:pt idx="135" formatCode="General">
                  <c:v>1.0474097377788E-2</c:v>
                </c:pt>
                <c:pt idx="136" formatCode="General">
                  <c:v>1.0595417854495E-2</c:v>
                </c:pt>
                <c:pt idx="137" formatCode="General">
                  <c:v>1.0715342991688999E-2</c:v>
                </c:pt>
                <c:pt idx="138" formatCode="General">
                  <c:v>1.08338152685E-2</c:v>
                </c:pt>
                <c:pt idx="139" formatCode="General">
                  <c:v>1.0950774780398E-2</c:v>
                </c:pt>
                <c:pt idx="140" formatCode="General">
                  <c:v>1.1066159133066E-2</c:v>
                </c:pt>
                <c:pt idx="141" formatCode="General">
                  <c:v>1.1179903336605001E-2</c:v>
                </c:pt>
                <c:pt idx="142" formatCode="General">
                  <c:v>1.1291939700788E-2</c:v>
                </c:pt>
                <c:pt idx="143" formatCode="General">
                  <c:v>1.1402197732197999E-2</c:v>
                </c:pt>
                <c:pt idx="144" formatCode="General">
                  <c:v>1.151060403426E-2</c:v>
                </c:pt>
                <c:pt idx="145" formatCode="General">
                  <c:v>1.1617082211319E-2</c:v>
                </c:pt>
                <c:pt idx="146" formatCode="General">
                  <c:v>1.172155277811E-2</c:v>
                </c:pt>
                <c:pt idx="147" formatCode="General">
                  <c:v>1.1823933076156E-2</c:v>
                </c:pt>
                <c:pt idx="148" formatCode="General">
                  <c:v>1.1924137198843001E-2</c:v>
                </c:pt>
                <c:pt idx="149" formatCode="General">
                  <c:v>1.2022075927158E-2</c:v>
                </c:pt>
                <c:pt idx="150" formatCode="General">
                  <c:v>1.2117656678270999E-2</c:v>
                </c:pt>
                <c:pt idx="151" formatCode="General">
                  <c:v>1.2210783469445E-2</c:v>
                </c:pt>
                <c:pt idx="152" formatCode="General">
                  <c:v>1.2301356899947E-2</c:v>
                </c:pt>
                <c:pt idx="153" formatCode="General">
                  <c:v>1.238927415391E-2</c:v>
                </c:pt>
                <c:pt idx="154" formatCode="General">
                  <c:v>1.2474429027331001E-2</c:v>
                </c:pt>
                <c:pt idx="155" formatCode="General">
                  <c:v>1.2556711982576E-2</c:v>
                </c:pt>
                <c:pt idx="156" formatCode="General">
                  <c:v>1.2636010233989E-2</c:v>
                </c:pt>
                <c:pt idx="157" formatCode="General">
                  <c:v>1.2712207868314999E-2</c:v>
                </c:pt>
                <c:pt idx="158" formatCode="General">
                  <c:v>1.2786393838479E-2</c:v>
                </c:pt>
                <c:pt idx="159" formatCode="General">
                  <c:v>1.2859502760282001E-2</c:v>
                </c:pt>
                <c:pt idx="160" formatCode="General">
                  <c:v>1.2931271765037E-2</c:v>
                </c:pt>
                <c:pt idx="161" formatCode="General">
                  <c:v>1.3001726372809001E-2</c:v>
                </c:pt>
                <c:pt idx="162" formatCode="General">
                  <c:v>1.3070891549044001E-2</c:v>
                </c:pt>
                <c:pt idx="163" formatCode="General">
                  <c:v>1.3138791716906E-2</c:v>
                </c:pt>
                <c:pt idx="164" formatCode="General">
                  <c:v>1.3205450769529999E-2</c:v>
                </c:pt>
                <c:pt idx="165" formatCode="General">
                  <c:v>1.3270892082065999E-2</c:v>
                </c:pt>
                <c:pt idx="166" formatCode="General">
                  <c:v>1.3335138523511999E-2</c:v>
                </c:pt>
                <c:pt idx="167" formatCode="General">
                  <c:v>1.3398212468323E-2</c:v>
                </c:pt>
                <c:pt idx="168" formatCode="General">
                  <c:v>1.3460135807807E-2</c:v>
                </c:pt>
                <c:pt idx="169" formatCode="General">
                  <c:v>1.3520929961297E-2</c:v>
                </c:pt>
                <c:pt idx="170" formatCode="General">
                  <c:v>1.3580615887092E-2</c:v>
                </c:pt>
                <c:pt idx="171" formatCode="General">
                  <c:v>1.3639214093182001E-2</c:v>
                </c:pt>
                <c:pt idx="172" formatCode="General">
                  <c:v>1.369674464775E-2</c:v>
                </c:pt>
                <c:pt idx="173" formatCode="General">
                  <c:v>1.3753227189439001E-2</c:v>
                </c:pt>
                <c:pt idx="174" formatCode="General">
                  <c:v>1.3808680937411E-2</c:v>
                </c:pt>
                <c:pt idx="175" formatCode="General">
                  <c:v>1.3863124701174E-2</c:v>
                </c:pt>
                <c:pt idx="176" formatCode="General">
                  <c:v>1.3916576890194E-2</c:v>
                </c:pt>
                <c:pt idx="177" formatCode="General">
                  <c:v>1.3969055523293999E-2</c:v>
                </c:pt>
                <c:pt idx="178" formatCode="General">
                  <c:v>1.4020578237829999E-2</c:v>
                </c:pt>
                <c:pt idx="179" formatCode="General">
                  <c:v>1.4071162298665001E-2</c:v>
                </c:pt>
                <c:pt idx="180" formatCode="General">
                  <c:v>1.4120824606925E-2</c:v>
                </c:pt>
              </c:numCache>
            </c:numRef>
          </c:yVal>
          <c:smooth val="1"/>
          <c:extLst>
            <c:ext xmlns:c16="http://schemas.microsoft.com/office/drawing/2014/chart" uri="{C3380CC4-5D6E-409C-BE32-E72D297353CC}">
              <c16:uniqueId val="{00000006-3C72-49FD-8908-6DDE9DCDF548}"/>
            </c:ext>
          </c:extLst>
        </c:ser>
        <c:ser>
          <c:idx val="28"/>
          <c:order val="14"/>
          <c:tx>
            <c:strRef>
              <c:f>Sheet1!$AD$1</c:f>
              <c:strCache>
                <c:ptCount val="1"/>
                <c:pt idx="0">
                  <c:v>vss=1.4</c:v>
                </c:pt>
              </c:strCache>
            </c:strRef>
          </c:tx>
          <c:spPr>
            <a:ln w="19050" cap="rnd">
              <a:solidFill>
                <a:schemeClr val="accent3"/>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Sheet1!$AD$2:$AD$182</c:f>
              <c:numCache>
                <c:formatCode>0.00E+00</c:formatCode>
                <c:ptCount val="181"/>
                <c:pt idx="0">
                  <c:v>4.23806901281497E-11</c:v>
                </c:pt>
                <c:pt idx="1">
                  <c:v>5.90874231329023E-11</c:v>
                </c:pt>
                <c:pt idx="2">
                  <c:v>8.2437943559527297E-11</c:v>
                </c:pt>
                <c:pt idx="3">
                  <c:v>1.15071109265967E-10</c:v>
                </c:pt>
                <c:pt idx="4">
                  <c:v>1.60671836871743E-10</c:v>
                </c:pt>
                <c:pt idx="5">
                  <c:v>2.24384417374482E-10</c:v>
                </c:pt>
                <c:pt idx="6">
                  <c:v>3.1338826510659801E-10</c:v>
                </c:pt>
                <c:pt idx="7">
                  <c:v>4.37699370442593E-10</c:v>
                </c:pt>
                <c:pt idx="8">
                  <c:v>6.1128500642413499E-10</c:v>
                </c:pt>
                <c:pt idx="9">
                  <c:v>8.5361260182333201E-10</c:v>
                </c:pt>
                <c:pt idx="10">
                  <c:v>1.19179938549595E-9</c:v>
                </c:pt>
                <c:pt idx="11">
                  <c:v>1.6635917414014099E-9</c:v>
                </c:pt>
                <c:pt idx="12">
                  <c:v>2.32148785492809E-9</c:v>
                </c:pt>
                <c:pt idx="13">
                  <c:v>3.23843151947491E-9</c:v>
                </c:pt>
                <c:pt idx="14">
                  <c:v>4.5156582572433699E-9</c:v>
                </c:pt>
                <c:pt idx="15">
                  <c:v>6.2934788362625501E-9</c:v>
                </c:pt>
                <c:pt idx="16">
                  <c:v>8.7660539200218401E-9</c:v>
                </c:pt>
                <c:pt idx="17">
                  <c:v>1.22015633107314E-8</c:v>
                </c:pt>
                <c:pt idx="18">
                  <c:v>1.6969621891919401E-8</c:v>
                </c:pt>
                <c:pt idx="19">
                  <c:v>2.3578359586453002E-8</c:v>
                </c:pt>
                <c:pt idx="20">
                  <c:v>3.2724278705017198E-8</c:v>
                </c:pt>
                <c:pt idx="21">
                  <c:v>4.5358834713801702E-8</c:v>
                </c:pt>
                <c:pt idx="22">
                  <c:v>6.2776645224350695E-8</c:v>
                </c:pt>
                <c:pt idx="23">
                  <c:v>8.6731279895092198E-8</c:v>
                </c:pt>
                <c:pt idx="24">
                  <c:v>1.1958564525412601E-7</c:v>
                </c:pt>
                <c:pt idx="25">
                  <c:v>1.6450492744834301E-7</c:v>
                </c:pt>
                <c:pt idx="26">
                  <c:v>2.25700711371948E-7</c:v>
                </c:pt>
                <c:pt idx="27">
                  <c:v>3.0873502927160801E-7</c:v>
                </c:pt>
                <c:pt idx="28">
                  <c:v>4.20892468657977E-7</c:v>
                </c:pt>
                <c:pt idx="29">
                  <c:v>5.7162691625945898E-7</c:v>
                </c:pt>
                <c:pt idx="30">
                  <c:v>7.7308704419036395E-7</c:v>
                </c:pt>
                <c:pt idx="31">
                  <c:v>1.04072160266886E-6</c:v>
                </c:pt>
                <c:pt idx="32">
                  <c:v>1.39396278497835E-6</c:v>
                </c:pt>
                <c:pt idx="33">
                  <c:v>1.8569846931917501E-6</c:v>
                </c:pt>
                <c:pt idx="34">
                  <c:v>2.45953590980643E-6</c:v>
                </c:pt>
                <c:pt idx="35">
                  <c:v>3.2378519022497101E-6</c:v>
                </c:pt>
                <c:pt idx="36">
                  <c:v>4.2356651467301199E-6</c:v>
                </c:pt>
                <c:pt idx="37">
                  <c:v>5.5053475156836599E-6</c:v>
                </c:pt>
                <c:pt idx="38">
                  <c:v>7.1092375264071201E-6</c:v>
                </c:pt>
                <c:pt idx="39">
                  <c:v>9.1212193078300201E-6</c:v>
                </c:pt>
                <c:pt idx="40">
                  <c:v>1.16286241491568E-5</c:v>
                </c:pt>
                <c:pt idx="41">
                  <c:v>1.47345128506913E-5</c:v>
                </c:pt>
                <c:pt idx="42">
                  <c:v>1.85603628012542E-5</c:v>
                </c:pt>
                <c:pt idx="43">
                  <c:v>2.3249125036354999E-5</c:v>
                </c:pt>
                <c:pt idx="44">
                  <c:v>2.8968533446864699E-5</c:v>
                </c:pt>
                <c:pt idx="45">
                  <c:v>3.5914443842343902E-5</c:v>
                </c:pt>
                <c:pt idx="46">
                  <c:v>4.43138618566496E-5</c:v>
                </c:pt>
                <c:pt idx="47">
                  <c:v>5.4427198819918902E-5</c:v>
                </c:pt>
                <c:pt idx="48">
                  <c:v>6.6549194809101904E-5</c:v>
                </c:pt>
                <c:pt idx="49">
                  <c:v>8.1007897678468999E-5</c:v>
                </c:pt>
                <c:pt idx="50">
                  <c:v>9.8161120675549195E-5</c:v>
                </c:pt>
                <c:pt idx="51" formatCode="General">
                  <c:v>1.1838995059100001E-4</c:v>
                </c:pt>
                <c:pt idx="52" formatCode="General">
                  <c:v>1.42089157977E-4</c:v>
                </c:pt>
                <c:pt idx="53" formatCode="General">
                  <c:v>1.6965475480100001E-4</c:v>
                </c:pt>
                <c:pt idx="54" formatCode="General">
                  <c:v>2.0146939802299999E-4</c:v>
                </c:pt>
                <c:pt idx="55" formatCode="General">
                  <c:v>2.3788676074899999E-4</c:v>
                </c:pt>
                <c:pt idx="56" formatCode="General">
                  <c:v>2.7921628304800001E-4</c:v>
                </c:pt>
                <c:pt idx="57" formatCode="General">
                  <c:v>3.2570978751500002E-4</c:v>
                </c:pt>
                <c:pt idx="58" formatCode="General">
                  <c:v>3.7755126532499998E-4</c:v>
                </c:pt>
                <c:pt idx="59" formatCode="General">
                  <c:v>4.3485073682E-4</c:v>
                </c:pt>
                <c:pt idx="60" formatCode="General">
                  <c:v>4.9764255441700001E-4</c:v>
                </c:pt>
                <c:pt idx="61" formatCode="General">
                  <c:v>5.6588796146200002E-4</c:v>
                </c:pt>
                <c:pt idx="62" formatCode="General">
                  <c:v>6.39481257577E-4</c:v>
                </c:pt>
                <c:pt idx="63" formatCode="General">
                  <c:v>7.1825862098500001E-4</c:v>
                </c:pt>
                <c:pt idx="64" formatCode="General">
                  <c:v>8.0200852379799998E-4</c:v>
                </c:pt>
                <c:pt idx="65" formatCode="General">
                  <c:v>8.9048272575400003E-4</c:v>
                </c:pt>
                <c:pt idx="66" formatCode="General">
                  <c:v>9.8340699688199995E-4</c:v>
                </c:pt>
                <c:pt idx="67" formatCode="General">
                  <c:v>1.0804909432849999E-3</c:v>
                </c:pt>
                <c:pt idx="68" formatCode="General">
                  <c:v>1.1814365432380001E-3</c:v>
                </c:pt>
                <c:pt idx="69" formatCode="General">
                  <c:v>1.285945208122E-3</c:v>
                </c:pt>
                <c:pt idx="70" formatCode="General">
                  <c:v>1.3937233460230001E-3</c:v>
                </c:pt>
                <c:pt idx="71" formatCode="General">
                  <c:v>1.5044865199179999E-3</c:v>
                </c:pt>
                <c:pt idx="72" formatCode="General">
                  <c:v>1.6179623612819999E-3</c:v>
                </c:pt>
                <c:pt idx="73" formatCode="General">
                  <c:v>1.733892432304E-3</c:v>
                </c:pt>
                <c:pt idx="74" formatCode="General">
                  <c:v>1.852033235585E-3</c:v>
                </c:pt>
                <c:pt idx="75" formatCode="General">
                  <c:v>1.9721565586419999E-3</c:v>
                </c:pt>
                <c:pt idx="76" formatCode="General">
                  <c:v>2.0940493191330001E-3</c:v>
                </c:pt>
                <c:pt idx="77" formatCode="General">
                  <c:v>2.2175130511830001E-3</c:v>
                </c:pt>
                <c:pt idx="78" formatCode="General">
                  <c:v>2.3423631471209999E-3</c:v>
                </c:pt>
                <c:pt idx="79" formatCode="General">
                  <c:v>2.468427944737E-3</c:v>
                </c:pt>
                <c:pt idx="80" formatCode="General">
                  <c:v>2.5955477288349999E-3</c:v>
                </c:pt>
                <c:pt idx="81" formatCode="General">
                  <c:v>2.7235736980129998E-3</c:v>
                </c:pt>
                <c:pt idx="82" formatCode="General">
                  <c:v>2.8523669330239999E-3</c:v>
                </c:pt>
                <c:pt idx="83" formatCode="General">
                  <c:v>2.9817973915749999E-3</c:v>
                </c:pt>
                <c:pt idx="84" formatCode="General">
                  <c:v>3.1117429456049999E-3</c:v>
                </c:pt>
                <c:pt idx="85" formatCode="General">
                  <c:v>3.2420884703869999E-3</c:v>
                </c:pt>
                <c:pt idx="86" formatCode="General">
                  <c:v>3.3727249899700002E-3</c:v>
                </c:pt>
                <c:pt idx="87" formatCode="General">
                  <c:v>3.5035488799469998E-3</c:v>
                </c:pt>
                <c:pt idx="88" formatCode="General">
                  <c:v>3.6344611261900001E-3</c:v>
                </c:pt>
                <c:pt idx="89" formatCode="General">
                  <c:v>3.7653666365670001E-3</c:v>
                </c:pt>
                <c:pt idx="90" formatCode="General">
                  <c:v>3.8961736016859998E-3</c:v>
                </c:pt>
                <c:pt idx="91" formatCode="General">
                  <c:v>4.0267929001829997E-3</c:v>
                </c:pt>
                <c:pt idx="92" formatCode="General">
                  <c:v>4.1571375438219996E-3</c:v>
                </c:pt>
                <c:pt idx="93" formatCode="General">
                  <c:v>4.2871221576700003E-3</c:v>
                </c:pt>
                <c:pt idx="94" formatCode="General">
                  <c:v>4.4166624907350004E-3</c:v>
                </c:pt>
                <c:pt idx="95" formatCode="General">
                  <c:v>4.5456749527E-3</c:v>
                </c:pt>
                <c:pt idx="96" formatCode="General">
                  <c:v>4.6740761726340001E-3</c:v>
                </c:pt>
                <c:pt idx="97" formatCode="General">
                  <c:v>4.8017825759200002E-3</c:v>
                </c:pt>
                <c:pt idx="98" formatCode="General">
                  <c:v>4.9287099759409998E-3</c:v>
                </c:pt>
                <c:pt idx="99" formatCode="General">
                  <c:v>5.0547731774309998E-3</c:v>
                </c:pt>
                <c:pt idx="100" formatCode="General">
                  <c:v>5.1798855887340003E-3</c:v>
                </c:pt>
                <c:pt idx="101" formatCode="General">
                  <c:v>5.3039588405620003E-3</c:v>
                </c:pt>
                <c:pt idx="102" formatCode="General">
                  <c:v>5.4269024092270003E-3</c:v>
                </c:pt>
                <c:pt idx="103" formatCode="General">
                  <c:v>5.5486232426489998E-3</c:v>
                </c:pt>
                <c:pt idx="104" formatCode="General">
                  <c:v>5.6690253878739997E-3</c:v>
                </c:pt>
                <c:pt idx="105" formatCode="General">
                  <c:v>5.78800961923E-3</c:v>
                </c:pt>
                <c:pt idx="106" formatCode="General">
                  <c:v>5.905473066697E-3</c:v>
                </c:pt>
                <c:pt idx="107" formatCode="General">
                  <c:v>6.0213088445960003E-3</c:v>
                </c:pt>
                <c:pt idx="108" formatCode="General">
                  <c:v>6.1354056812280003E-3</c:v>
                </c:pt>
                <c:pt idx="109" formatCode="General">
                  <c:v>6.2476475507680001E-3</c:v>
                </c:pt>
                <c:pt idx="110" formatCode="General">
                  <c:v>6.3579133094020003E-3</c:v>
                </c:pt>
                <c:pt idx="111" formatCode="General">
                  <c:v>6.4660763385579996E-3</c:v>
                </c:pt>
                <c:pt idx="112" formatCode="General">
                  <c:v>6.5720041989739998E-3</c:v>
                </c:pt>
                <c:pt idx="113" formatCode="General">
                  <c:v>6.6755583004349996E-3</c:v>
                </c:pt>
                <c:pt idx="114" formatCode="General">
                  <c:v>6.7765935931690001E-3</c:v>
                </c:pt>
                <c:pt idx="115" formatCode="General">
                  <c:v>6.8749582882219997E-3</c:v>
                </c:pt>
                <c:pt idx="116" formatCode="General">
                  <c:v>6.9704936155799996E-3</c:v>
                </c:pt>
                <c:pt idx="117" formatCode="General">
                  <c:v>7.0630336303319999E-3</c:v>
                </c:pt>
                <c:pt idx="118" formatCode="General">
                  <c:v>7.1532830895890001E-3</c:v>
                </c:pt>
                <c:pt idx="119" formatCode="General">
                  <c:v>7.2421259110379997E-3</c:v>
                </c:pt>
                <c:pt idx="120" formatCode="General">
                  <c:v>7.3291541454640003E-3</c:v>
                </c:pt>
                <c:pt idx="121" formatCode="General">
                  <c:v>7.4144072654069998E-3</c:v>
                </c:pt>
                <c:pt idx="122" formatCode="General">
                  <c:v>7.4979239093739998E-3</c:v>
                </c:pt>
                <c:pt idx="123" formatCode="General">
                  <c:v>7.579741884114E-3</c:v>
                </c:pt>
                <c:pt idx="124" formatCode="General">
                  <c:v>7.6598981693189998E-3</c:v>
                </c:pt>
                <c:pt idx="125" formatCode="General">
                  <c:v>7.7384289242430002E-3</c:v>
                </c:pt>
                <c:pt idx="126" formatCode="General">
                  <c:v>7.8153694959810002E-3</c:v>
                </c:pt>
                <c:pt idx="127" formatCode="General">
                  <c:v>7.8907544291269994E-3</c:v>
                </c:pt>
                <c:pt idx="128" formatCode="General">
                  <c:v>7.9646174765990001E-3</c:v>
                </c:pt>
                <c:pt idx="129" formatCode="General">
                  <c:v>8.036991611433E-3</c:v>
                </c:pt>
                <c:pt idx="130" formatCode="General">
                  <c:v>8.1079090393599996E-3</c:v>
                </c:pt>
                <c:pt idx="131" formatCode="General">
                  <c:v>8.1774012120459996E-3</c:v>
                </c:pt>
                <c:pt idx="132" formatCode="General">
                  <c:v>8.2454988408330009E-3</c:v>
                </c:pt>
                <c:pt idx="133" formatCode="General">
                  <c:v>8.3122319108819998E-3</c:v>
                </c:pt>
                <c:pt idx="134" formatCode="General">
                  <c:v>8.3776296956220003E-3</c:v>
                </c:pt>
                <c:pt idx="135" formatCode="General">
                  <c:v>8.4417207714050004E-3</c:v>
                </c:pt>
                <c:pt idx="136" formatCode="General">
                  <c:v>8.5045330323019995E-3</c:v>
                </c:pt>
                <c:pt idx="137" formatCode="General">
                  <c:v>8.5660937049699994E-3</c:v>
                </c:pt>
                <c:pt idx="138" formatCode="General">
                  <c:v>8.6264293635350004E-3</c:v>
                </c:pt>
                <c:pt idx="139" formatCode="General">
                  <c:v>8.6855659444379993E-3</c:v>
                </c:pt>
                <c:pt idx="140" formatCode="General">
                  <c:v>8.74352876121E-3</c:v>
                </c:pt>
                <c:pt idx="141" formatCode="General">
                  <c:v>8.8003425191269993E-3</c:v>
                </c:pt>
                <c:pt idx="142" formatCode="General">
                  <c:v>8.8560313297249994E-3</c:v>
                </c:pt>
                <c:pt idx="143" formatCode="General">
                  <c:v>8.9106187251470001E-3</c:v>
                </c:pt>
                <c:pt idx="144" formatCode="General">
                  <c:v>8.9641276722909995E-3</c:v>
                </c:pt>
                <c:pt idx="145" formatCode="General">
                  <c:v>9.0165805867500008E-3</c:v>
                </c:pt>
                <c:pt idx="146" formatCode="General">
                  <c:v>9.0679993465279992E-3</c:v>
                </c:pt>
                <c:pt idx="147" formatCode="General">
                  <c:v>9.1184053055069995E-3</c:v>
                </c:pt>
                <c:pt idx="148" formatCode="General">
                  <c:v>9.1678193066759995E-3</c:v>
                </c:pt>
                <c:pt idx="149" formatCode="General">
                  <c:v>9.2162616950930004E-3</c:v>
                </c:pt>
                <c:pt idx="150" formatCode="General">
                  <c:v>9.2637523305850004E-3</c:v>
                </c:pt>
                <c:pt idx="151" formatCode="General">
                  <c:v>9.310310600182E-3</c:v>
                </c:pt>
                <c:pt idx="152" formatCode="General">
                  <c:v>9.3559554302719995E-3</c:v>
                </c:pt>
                <c:pt idx="153" formatCode="General">
                  <c:v>9.4007052984950001E-3</c:v>
                </c:pt>
                <c:pt idx="154" formatCode="General">
                  <c:v>9.4445782453479992E-3</c:v>
                </c:pt>
                <c:pt idx="155" formatCode="General">
                  <c:v>9.4875918855250006E-3</c:v>
                </c:pt>
                <c:pt idx="156" formatCode="General">
                  <c:v>9.5297634189849996E-3</c:v>
                </c:pt>
                <c:pt idx="157" formatCode="General">
                  <c:v>9.5711096417410001E-3</c:v>
                </c:pt>
                <c:pt idx="158" formatCode="General">
                  <c:v>9.6116469563859996E-3</c:v>
                </c:pt>
                <c:pt idx="159" formatCode="General">
                  <c:v>9.6513913823570007E-3</c:v>
                </c:pt>
                <c:pt idx="160" formatCode="General">
                  <c:v>9.6903585659280003E-3</c:v>
                </c:pt>
                <c:pt idx="161" formatCode="General">
                  <c:v>9.7285637899500003E-3</c:v>
                </c:pt>
                <c:pt idx="162" formatCode="General">
                  <c:v>9.7660219833379993E-3</c:v>
                </c:pt>
                <c:pt idx="163" formatCode="General">
                  <c:v>9.8027477303040001E-3</c:v>
                </c:pt>
                <c:pt idx="164" formatCode="General">
                  <c:v>9.8387552793489999E-3</c:v>
                </c:pt>
                <c:pt idx="165" formatCode="General">
                  <c:v>9.8740585520120001E-3</c:v>
                </c:pt>
                <c:pt idx="166" formatCode="General">
                  <c:v>9.9086711513850009E-3</c:v>
                </c:pt>
                <c:pt idx="167" formatCode="General">
                  <c:v>9.942606370396E-3</c:v>
                </c:pt>
                <c:pt idx="168" formatCode="General">
                  <c:v>9.9758771998720002E-3</c:v>
                </c:pt>
                <c:pt idx="169" formatCode="General">
                  <c:v>1.0008496336372999E-2</c:v>
                </c:pt>
                <c:pt idx="170" formatCode="General">
                  <c:v>1.0040476189819E-2</c:v>
                </c:pt>
                <c:pt idx="171" formatCode="General">
                  <c:v>1.0071828890905E-2</c:v>
                </c:pt>
                <c:pt idx="172" formatCode="General">
                  <c:v>1.0102566298312E-2</c:v>
                </c:pt>
                <c:pt idx="173" formatCode="General">
                  <c:v>1.0132700005714E-2</c:v>
                </c:pt>
                <c:pt idx="174" formatCode="General">
                  <c:v>1.0162241348596999E-2</c:v>
                </c:pt>
                <c:pt idx="175" formatCode="General">
                  <c:v>1.019120141089E-2</c:v>
                </c:pt>
                <c:pt idx="176" formatCode="General">
                  <c:v>1.0219591031401999E-2</c:v>
                </c:pt>
                <c:pt idx="177" formatCode="General">
                  <c:v>1.0247420810088999E-2</c:v>
                </c:pt>
                <c:pt idx="178" formatCode="General">
                  <c:v>1.0274701114143E-2</c:v>
                </c:pt>
                <c:pt idx="179" formatCode="General">
                  <c:v>1.0301442083914999E-2</c:v>
                </c:pt>
                <c:pt idx="180" formatCode="General">
                  <c:v>1.0327653638663999E-2</c:v>
                </c:pt>
              </c:numCache>
            </c:numRef>
          </c:yVal>
          <c:smooth val="1"/>
          <c:extLst>
            <c:ext xmlns:c16="http://schemas.microsoft.com/office/drawing/2014/chart" uri="{C3380CC4-5D6E-409C-BE32-E72D297353CC}">
              <c16:uniqueId val="{00000007-3C72-49FD-8908-6DDE9DCDF548}"/>
            </c:ext>
          </c:extLst>
        </c:ser>
        <c:dLbls>
          <c:showLegendKey val="0"/>
          <c:showVal val="0"/>
          <c:showCatName val="0"/>
          <c:showSerName val="0"/>
          <c:showPercent val="0"/>
          <c:showBubbleSize val="0"/>
        </c:dLbls>
        <c:axId val="1256272688"/>
        <c:axId val="1256271728"/>
        <c:extLst>
          <c:ext xmlns:c15="http://schemas.microsoft.com/office/drawing/2012/chart" uri="{02D57815-91ED-43cb-92C2-25804820EDAC}">
            <c15:filteredScatterSeries>
              <c15:ser>
                <c:idx val="2"/>
                <c:order val="1"/>
                <c:tx>
                  <c:strRef>
                    <c:extLst>
                      <c:ext uri="{02D57815-91ED-43cb-92C2-25804820EDAC}">
                        <c15:formulaRef>
                          <c15:sqref>Sheet1!$D$1</c15:sqref>
                        </c15:formulaRef>
                      </c:ext>
                    </c:extLst>
                    <c:strCache>
                      <c:ptCount val="1"/>
                      <c:pt idx="0">
                        <c:v>vss=0.1</c:v>
                      </c:pt>
                    </c:strCache>
                  </c:strRef>
                </c:tx>
                <c:spPr>
                  <a:ln w="19050" cap="rnd">
                    <a:solidFill>
                      <a:schemeClr val="accent5"/>
                    </a:solidFill>
                    <a:round/>
                  </a:ln>
                  <a:effectLst/>
                </c:spPr>
                <c:marker>
                  <c:symbol val="none"/>
                </c:marker>
                <c:xVal>
                  <c:numRef>
                    <c:extLst>
                      <c:ex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c:ext uri="{02D57815-91ED-43cb-92C2-25804820EDAC}">
                        <c15:formulaRef>
                          <c15:sqref>Sheet1!$D$2:$D$182</c15:sqref>
                        </c15:formulaRef>
                      </c:ext>
                    </c:extLst>
                    <c:numCache>
                      <c:formatCode>0.00E+00</c:formatCode>
                      <c:ptCount val="181"/>
                      <c:pt idx="0">
                        <c:v>9.9186648188697798E-11</c:v>
                      </c:pt>
                      <c:pt idx="1">
                        <c:v>1.3800545273671599E-10</c:v>
                      </c:pt>
                      <c:pt idx="2">
                        <c:v>1.9226938752927499E-10</c:v>
                      </c:pt>
                      <c:pt idx="3">
                        <c:v>2.6811564169682399E-10</c:v>
                      </c:pt>
                      <c:pt idx="4">
                        <c:v>3.7411477883452698E-10</c:v>
                      </c:pt>
                      <c:pt idx="5">
                        <c:v>5.22232138093319E-10</c:v>
                      </c:pt>
                      <c:pt idx="6">
                        <c:v>7.2916685307413403E-10</c:v>
                      </c:pt>
                      <c:pt idx="7">
                        <c:v>1.0182153706838499E-9</c:v>
                      </c:pt>
                      <c:pt idx="8">
                        <c:v>1.42186255723892E-9</c:v>
                      </c:pt>
                      <c:pt idx="9">
                        <c:v>1.9853805951050502E-9</c:v>
                      </c:pt>
                      <c:pt idx="10">
                        <c:v>2.7718212978431299E-9</c:v>
                      </c:pt>
                      <c:pt idx="11">
                        <c:v>3.8689309755372502E-9</c:v>
                      </c:pt>
                      <c:pt idx="12">
                        <c:v>5.39871131040014E-9</c:v>
                      </c:pt>
                      <c:pt idx="13">
                        <c:v>7.5306112262039402E-9</c:v>
                      </c:pt>
                      <c:pt idx="14">
                        <c:v>1.04996840629833E-8</c:v>
                      </c:pt>
                      <c:pt idx="15">
                        <c:v>1.4631506771992E-8</c:v>
                      </c:pt>
                      <c:pt idx="16">
                        <c:v>2.0376263216366799E-8</c:v>
                      </c:pt>
                      <c:pt idx="17">
                        <c:v>2.83551755668496E-8</c:v>
                      </c:pt>
                      <c:pt idx="18">
                        <c:v>3.9423460953229097E-8</c:v>
                      </c:pt>
                      <c:pt idx="19">
                        <c:v>5.4755225887827098E-8</c:v>
                      </c:pt>
                      <c:pt idx="20">
                        <c:v>7.5957207004816196E-8</c:v>
                      </c:pt>
                      <c:pt idx="21">
                        <c:v>1.05220015953675E-7</c:v>
                      </c:pt>
                      <c:pt idx="22">
                        <c:v>1.45517496348337E-7</c:v>
                      </c:pt>
                      <c:pt idx="23">
                        <c:v>2.0086682924936799E-7</c:v>
                      </c:pt>
                      <c:pt idx="24">
                        <c:v>2.76663911409523E-7</c:v>
                      </c:pt>
                      <c:pt idx="25">
                        <c:v>3.80109938315284E-7</c:v>
                      </c:pt>
                      <c:pt idx="26">
                        <c:v>5.2074558861892002E-7</c:v>
                      </c:pt>
                      <c:pt idx="27">
                        <c:v>7.11108175596818E-7</c:v>
                      </c:pt>
                      <c:pt idx="28">
                        <c:v>9.6752406435429704E-7</c:v>
                      </c:pt>
                      <c:pt idx="29">
                        <c:v>1.3110432103917001E-6</c:v>
                      </c:pt>
                      <c:pt idx="30">
                        <c:v>1.76851499051068E-6</c:v>
                      </c:pt>
                      <c:pt idx="31">
                        <c:v>2.3737954902492699E-6</c:v>
                      </c:pt>
                      <c:pt idx="32">
                        <c:v>3.1690680067420098E-6</c:v>
                      </c:pt>
                      <c:pt idx="33">
                        <c:v>4.2062535819632399E-6</c:v>
                      </c:pt>
                      <c:pt idx="34">
                        <c:v>5.5484901291600896E-6</c:v>
                      </c:pt>
                      <c:pt idx="35">
                        <c:v>7.27166960044599E-6</c:v>
                      </c:pt>
                      <c:pt idx="36">
                        <c:v>9.4660427682582703E-6</c:v>
                      </c:pt>
                      <c:pt idx="37">
                        <c:v>1.2237926904032699E-5</c:v>
                      </c:pt>
                      <c:pt idx="38">
                        <c:v>1.57115750350134E-5</c:v>
                      </c:pt>
                      <c:pt idx="39">
                        <c:v>2.0031275456151299E-5</c:v>
                      </c:pt>
                      <c:pt idx="40">
                        <c:v>2.5363735104104799E-5</c:v>
                      </c:pt>
                      <c:pt idx="41">
                        <c:v>3.1900751424011897E-5</c:v>
                      </c:pt>
                      <c:pt idx="42">
                        <c:v>3.9862091448353697E-5</c:v>
                      </c:pt>
                      <c:pt idx="43">
                        <c:v>4.9498378417766001E-5</c:v>
                      </c:pt>
                      <c:pt idx="44">
                        <c:v>6.1093647645574505E-5</c:v>
                      </c:pt>
                      <c:pt idx="45">
                        <c:v>7.4967094036013706E-5</c:v>
                      </c:pt>
                      <c:pt idx="46">
                        <c:v>9.1473419958998197E-5</c:v>
                      </c:pt>
                      <c:pt idx="47" formatCode="General">
                        <c:v>1.11001135704E-4</c:v>
                      </c:pt>
                      <c:pt idx="48" formatCode="General">
                        <c:v>1.3396819916499999E-4</c:v>
                      </c:pt>
                      <c:pt idx="49" formatCode="General">
                        <c:v>1.60814535505E-4</c:v>
                      </c:pt>
                      <c:pt idx="50" formatCode="General">
                        <c:v>1.9199126425299999E-4</c:v>
                      </c:pt>
                      <c:pt idx="51" formatCode="General">
                        <c:v>2.2794686595E-4</c:v>
                      </c:pt>
                      <c:pt idx="52" formatCode="General">
                        <c:v>2.6911099255999999E-4</c:v>
                      </c:pt>
                      <c:pt idx="53" formatCode="General">
                        <c:v>3.15877081719E-4</c:v>
                      </c:pt>
                      <c:pt idx="54" formatCode="General">
                        <c:v>3.6858527319700001E-4</c:v>
                      </c:pt>
                      <c:pt idx="55" formatCode="General">
                        <c:v>4.2750725552599997E-4</c:v>
                      </c:pt>
                      <c:pt idx="56" formatCode="General">
                        <c:v>4.9283454031399997E-4</c:v>
                      </c:pt>
                      <c:pt idx="57" formatCode="General">
                        <c:v>5.6467128105099995E-4</c:v>
                      </c:pt>
                      <c:pt idx="58" formatCode="General">
                        <c:v>6.4303219388500005E-4</c:v>
                      </c:pt>
                      <c:pt idx="59" formatCode="General">
                        <c:v>7.2784551418900005E-4</c:v>
                      </c:pt>
                      <c:pt idx="60" formatCode="General">
                        <c:v>8.1896035735800005E-4</c:v>
                      </c:pt>
                      <c:pt idx="61" formatCode="General">
                        <c:v>9.1615744244500003E-4</c:v>
                      </c:pt>
                      <c:pt idx="62" formatCode="General">
                        <c:v>1.0191619321749999E-3</c:v>
                      </c:pt>
                      <c:pt idx="63" formatCode="General">
                        <c:v>1.127657140094E-3</c:v>
                      </c:pt>
                      <c:pt idx="64" formatCode="General">
                        <c:v>1.241298012414E-3</c:v>
                      </c:pt>
                      <c:pt idx="65" formatCode="General">
                        <c:v>1.3597235457760001E-3</c:v>
                      </c:pt>
                      <c:pt idx="66" formatCode="General">
                        <c:v>1.4825675893740001E-3</c:v>
                      </c:pt>
                      <c:pt idx="67" formatCode="General">
                        <c:v>1.609467750721E-3</c:v>
                      </c:pt>
                      <c:pt idx="68" formatCode="General">
                        <c:v>1.740072347363E-3</c:v>
                      </c:pt>
                      <c:pt idx="69" formatCode="General">
                        <c:v>1.874045509107E-3</c:v>
                      </c:pt>
                      <c:pt idx="70" formatCode="General">
                        <c:v>2.0110706374950001E-3</c:v>
                      </c:pt>
                      <c:pt idx="71" formatCode="General">
                        <c:v>2.1508524802939999E-3</c:v>
                      </c:pt>
                      <c:pt idx="72" formatCode="General">
                        <c:v>2.293118091269E-3</c:v>
                      </c:pt>
                      <c:pt idx="73" formatCode="General">
                        <c:v>2.4376169319949999E-3</c:v>
                      </c:pt>
                      <c:pt idx="74" formatCode="General">
                        <c:v>2.5841203438509998E-3</c:v>
                      </c:pt>
                      <c:pt idx="75" formatCode="General">
                        <c:v>2.7324205828430002E-3</c:v>
                      </c:pt>
                      <c:pt idx="76" formatCode="General">
                        <c:v>2.882329573188E-3</c:v>
                      </c:pt>
                      <c:pt idx="77" formatCode="General">
                        <c:v>3.0336775012589998E-3</c:v>
                      </c:pt>
                      <c:pt idx="78" formatCode="General">
                        <c:v>3.1863113413069999E-3</c:v>
                      </c:pt>
                      <c:pt idx="79" formatCode="General">
                        <c:v>3.3400933791440002E-3</c:v>
                      </c:pt>
                      <c:pt idx="80" formatCode="General">
                        <c:v>3.4948997795950002E-3</c:v>
                      </c:pt>
                      <c:pt idx="81" formatCode="General">
                        <c:v>3.6506192276350002E-3</c:v>
                      </c:pt>
                      <c:pt idx="82" formatCode="General">
                        <c:v>3.807151661091E-3</c:v>
                      </c:pt>
                      <c:pt idx="83" formatCode="General">
                        <c:v>3.9644071039140003E-3</c:v>
                      </c:pt>
                      <c:pt idx="84" formatCode="General">
                        <c:v>4.122304602719E-3</c:v>
                      </c:pt>
                      <c:pt idx="85" formatCode="General">
                        <c:v>4.2807712649510004E-3</c:v>
                      </c:pt>
                      <c:pt idx="86" formatCode="General">
                        <c:v>4.4397413941820001E-3</c:v>
                      </c:pt>
                      <c:pt idx="87" formatCode="General">
                        <c:v>4.5991557163550002E-3</c:v>
                      </c:pt>
                      <c:pt idx="88" formatCode="General">
                        <c:v>4.7589606898350003E-3</c:v>
                      </c:pt>
                      <c:pt idx="89" formatCode="General">
                        <c:v>4.9191078918E-3</c:v>
                      </c:pt>
                      <c:pt idx="90" formatCode="General">
                        <c:v>5.0795534735260002E-3</c:v>
                      </c:pt>
                      <c:pt idx="91" formatCode="General">
                        <c:v>5.2402576774100004E-3</c:v>
                      </c:pt>
                      <c:pt idx="92" formatCode="General">
                        <c:v>5.4011844090149997E-3</c:v>
                      </c:pt>
                      <c:pt idx="93" formatCode="General">
                        <c:v>5.562300857935E-3</c:v>
                      </c:pt>
                      <c:pt idx="94" formatCode="General">
                        <c:v>5.7235771618390002E-3</c:v>
                      </c:pt>
                      <c:pt idx="95" formatCode="General">
                        <c:v>5.8849861086210003E-3</c:v>
                      </c:pt>
                      <c:pt idx="96" formatCode="General">
                        <c:v>6.0465028721100001E-3</c:v>
                      </c:pt>
                      <c:pt idx="97" formatCode="General">
                        <c:v>6.208104777309E-3</c:v>
                      </c:pt>
                      <c:pt idx="98" formatCode="General">
                        <c:v>6.3697710915930003E-3</c:v>
                      </c:pt>
                      <c:pt idx="99" formatCode="General">
                        <c:v>6.531482838739E-3</c:v>
                      </c:pt>
                      <c:pt idx="100" formatCode="General">
                        <c:v>6.6932226330290003E-3</c:v>
                      </c:pt>
                      <c:pt idx="101" formatCode="General">
                        <c:v>6.8549745310060002E-3</c:v>
                      </c:pt>
                      <c:pt idx="102" formatCode="General">
                        <c:v>7.01672389878E-3</c:v>
                      </c:pt>
                      <c:pt idx="103" formatCode="General">
                        <c:v>7.1784572930439997E-3</c:v>
                      </c:pt>
                      <c:pt idx="104" formatCode="General">
                        <c:v>7.3401623541800003E-3</c:v>
                      </c:pt>
                      <c:pt idx="105" formatCode="General">
                        <c:v>7.5018277100539999E-3</c:v>
                      </c:pt>
                      <c:pt idx="106" formatCode="General">
                        <c:v>7.6634428892740003E-3</c:v>
                      </c:pt>
                      <c:pt idx="107" formatCode="General">
                        <c:v>7.8249982428450007E-3</c:v>
                      </c:pt>
                      <c:pt idx="108" formatCode="General">
                        <c:v>7.98648487327E-3</c:v>
                      </c:pt>
                      <c:pt idx="109" formatCode="General">
                        <c:v>8.1478945702889993E-3</c:v>
                      </c:pt>
                      <c:pt idx="110" formatCode="General">
                        <c:v>8.3092197525360002E-3</c:v>
                      </c:pt>
                      <c:pt idx="111" formatCode="General">
                        <c:v>8.4704534144759997E-3</c:v>
                      </c:pt>
                      <c:pt idx="112" formatCode="General">
                        <c:v>8.6315890780839996E-3</c:v>
                      </c:pt>
                      <c:pt idx="113" formatCode="General">
                        <c:v>8.7926207487650006E-3</c:v>
                      </c:pt>
                      <c:pt idx="114" formatCode="General">
                        <c:v>8.9535428750880004E-3</c:v>
                      </c:pt>
                      <c:pt idx="115" formatCode="General">
                        <c:v>9.1143503119630008E-3</c:v>
                      </c:pt>
                      <c:pt idx="116" formatCode="General">
                        <c:v>9.2750382869169999E-3</c:v>
                      </c:pt>
                      <c:pt idx="117" formatCode="General">
                        <c:v>9.4356023691739999E-3</c:v>
                      </c:pt>
                      <c:pt idx="118" formatCode="General">
                        <c:v>9.5960384412759996E-3</c:v>
                      </c:pt>
                      <c:pt idx="119" formatCode="General">
                        <c:v>9.7563426730039992E-3</c:v>
                      </c:pt>
                      <c:pt idx="120" formatCode="General">
                        <c:v>9.9165114973989998E-3</c:v>
                      </c:pt>
                      <c:pt idx="121" formatCode="General">
                        <c:v>1.0076541588683E-2</c:v>
                      </c:pt>
                      <c:pt idx="122" formatCode="General">
                        <c:v>1.0236429841920001E-2</c:v>
                      </c:pt>
                      <c:pt idx="123" formatCode="General">
                        <c:v>1.0396173354262E-2</c:v>
                      </c:pt>
                      <c:pt idx="124" formatCode="General">
                        <c:v>1.0555769407645001E-2</c:v>
                      </c:pt>
                      <c:pt idx="125" formatCode="General">
                        <c:v>1.071521545281E-2</c:v>
                      </c:pt>
                      <c:pt idx="126" formatCode="General">
                        <c:v>1.0874509094540999E-2</c:v>
                      </c:pt>
                      <c:pt idx="127" formatCode="General">
                        <c:v>1.1033648078018E-2</c:v>
                      </c:pt>
                      <c:pt idx="128" formatCode="General">
                        <c:v>1.1192630276194E-2</c:v>
                      </c:pt>
                      <c:pt idx="129" formatCode="General">
                        <c:v>1.1351453678114E-2</c:v>
                      </c:pt>
                      <c:pt idx="130" formatCode="General">
                        <c:v>1.1510116378096E-2</c:v>
                      </c:pt>
                      <c:pt idx="131" formatCode="General">
                        <c:v>1.1668616565718E-2</c:v>
                      </c:pt>
                      <c:pt idx="132" formatCode="General">
                        <c:v>1.1826952516525E-2</c:v>
                      </c:pt>
                      <c:pt idx="133" formatCode="General">
                        <c:v>1.1985122583434E-2</c:v>
                      </c:pt>
                      <c:pt idx="134" formatCode="General">
                        <c:v>1.2143125188743E-2</c:v>
                      </c:pt>
                      <c:pt idx="135" formatCode="General">
                        <c:v>1.2300958816731E-2</c:v>
                      </c:pt>
                      <c:pt idx="136" formatCode="General">
                        <c:v>1.2458622006784E-2</c:v>
                      </c:pt>
                      <c:pt idx="137" formatCode="General">
                        <c:v>1.2616113347017999E-2</c:v>
                      </c:pt>
                      <c:pt idx="138" formatCode="General">
                        <c:v>1.2773431468355001E-2</c:v>
                      </c:pt>
                      <c:pt idx="139" formatCode="General">
                        <c:v>1.2930575039019E-2</c:v>
                      </c:pt>
                      <c:pt idx="140" formatCode="General">
                        <c:v>1.3087542759422E-2</c:v>
                      </c:pt>
                      <c:pt idx="141" formatCode="General">
                        <c:v>1.3244333357411001E-2</c:v>
                      </c:pt>
                      <c:pt idx="142" formatCode="General">
                        <c:v>1.3400945583851E-2</c:v>
                      </c:pt>
                      <c:pt idx="143" formatCode="General">
                        <c:v>1.3557378208511999E-2</c:v>
                      </c:pt>
                      <c:pt idx="144" formatCode="General">
                        <c:v>1.3713630016242E-2</c:v>
                      </c:pt>
                      <c:pt idx="145" formatCode="General">
                        <c:v>1.3869699803411999E-2</c:v>
                      </c:pt>
                      <c:pt idx="146" formatCode="General">
                        <c:v>1.4025586374596E-2</c:v>
                      </c:pt>
                      <c:pt idx="147" formatCode="General">
                        <c:v>1.4181288539483999E-2</c:v>
                      </c:pt>
                      <c:pt idx="148" formatCode="General">
                        <c:v>1.4336805110004E-2</c:v>
                      </c:pt>
                      <c:pt idx="149" formatCode="General">
                        <c:v>1.4492134897640001E-2</c:v>
                      </c:pt>
                      <c:pt idx="150" formatCode="General">
                        <c:v>1.4647276710923E-2</c:v>
                      </c:pt>
                      <c:pt idx="151" formatCode="General">
                        <c:v>1.4802229353100001E-2</c:v>
                      </c:pt>
                      <c:pt idx="152" formatCode="General">
                        <c:v>1.4956991619948E-2</c:v>
                      </c:pt>
                      <c:pt idx="153" formatCode="General">
                        <c:v>1.5111562297735E-2</c:v>
                      </c:pt>
                      <c:pt idx="154" formatCode="General">
                        <c:v>1.5265940161312001E-2</c:v>
                      </c:pt>
                      <c:pt idx="155" formatCode="General">
                        <c:v>1.5420123972326E-2</c:v>
                      </c:pt>
                      <c:pt idx="156" formatCode="General">
                        <c:v>1.5574112477549E-2</c:v>
                      </c:pt>
                      <c:pt idx="157" formatCode="General">
                        <c:v>1.5727904407308001E-2</c:v>
                      </c:pt>
                      <c:pt idx="158" formatCode="General">
                        <c:v>1.5881498474009999E-2</c:v>
                      </c:pt>
                      <c:pt idx="159" formatCode="General">
                        <c:v>1.6034893370763002E-2</c:v>
                      </c:pt>
                      <c:pt idx="160" formatCode="General">
                        <c:v>1.6188087770071E-2</c:v>
                      </c:pt>
                      <c:pt idx="161" formatCode="General">
                        <c:v>1.6341080322605998E-2</c:v>
                      </c:pt>
                      <c:pt idx="162" formatCode="General">
                        <c:v>1.6493869656055999E-2</c:v>
                      </c:pt>
                      <c:pt idx="163" formatCode="General">
                        <c:v>1.6646454374025E-2</c:v>
                      </c:pt>
                      <c:pt idx="164" formatCode="General">
                        <c:v>1.6798833055005E-2</c:v>
                      </c:pt>
                      <c:pt idx="165" formatCode="General">
                        <c:v>1.6951004251391E-2</c:v>
                      </c:pt>
                      <c:pt idx="166" formatCode="General">
                        <c:v>1.7102966488552002E-2</c:v>
                      </c:pt>
                      <c:pt idx="167" formatCode="General">
                        <c:v>1.7254718263943002E-2</c:v>
                      </c:pt>
                      <c:pt idx="168" formatCode="General">
                        <c:v>1.7406258046264E-2</c:v>
                      </c:pt>
                      <c:pt idx="169" formatCode="General">
                        <c:v>1.7557584274647001E-2</c:v>
                      </c:pt>
                      <c:pt idx="170" formatCode="General">
                        <c:v>1.7708695357888E-2</c:v>
                      </c:pt>
                      <c:pt idx="171" formatCode="General">
                        <c:v>1.7859589673704001E-2</c:v>
                      </c:pt>
                      <c:pt idx="172" formatCode="General">
                        <c:v>1.8010265568018002E-2</c:v>
                      </c:pt>
                      <c:pt idx="173" formatCode="General">
                        <c:v>1.8160721354271998E-2</c:v>
                      </c:pt>
                      <c:pt idx="174" formatCode="General">
                        <c:v>1.8310955312762001E-2</c:v>
                      </c:pt>
                      <c:pt idx="175" formatCode="General">
                        <c:v>1.8460965689988999E-2</c:v>
                      </c:pt>
                      <c:pt idx="176" formatCode="General">
                        <c:v>1.861075069804E-2</c:v>
                      </c:pt>
                      <c:pt idx="177" formatCode="General">
                        <c:v>1.8760308513968999E-2</c:v>
                      </c:pt>
                      <c:pt idx="178" formatCode="General">
                        <c:v>1.8909637279207001E-2</c:v>
                      </c:pt>
                      <c:pt idx="179" formatCode="General">
                        <c:v>1.9058735098973E-2</c:v>
                      </c:pt>
                      <c:pt idx="180" formatCode="General">
                        <c:v>1.9207600041704E-2</c:v>
                      </c:pt>
                    </c:numCache>
                  </c:numRef>
                </c:yVal>
                <c:smooth val="1"/>
                <c:extLst>
                  <c:ext xmlns:c16="http://schemas.microsoft.com/office/drawing/2014/chart" uri="{C3380CC4-5D6E-409C-BE32-E72D297353CC}">
                    <c16:uniqueId val="{00000008-3C72-49FD-8908-6DDE9DCDF548}"/>
                  </c:ext>
                </c:extLst>
              </c15:ser>
            </c15:filteredScatterSeries>
            <c15:filteredScatterSeries>
              <c15:ser>
                <c:idx val="6"/>
                <c:order val="3"/>
                <c:tx>
                  <c:strRef>
                    <c:extLst xmlns:c15="http://schemas.microsoft.com/office/drawing/2012/chart">
                      <c:ext xmlns:c15="http://schemas.microsoft.com/office/drawing/2012/chart" uri="{02D57815-91ED-43cb-92C2-25804820EDAC}">
                        <c15:formulaRef>
                          <c15:sqref>Sheet1!$H$1</c15:sqref>
                        </c15:formulaRef>
                      </c:ext>
                    </c:extLst>
                    <c:strCache>
                      <c:ptCount val="1"/>
                      <c:pt idx="0">
                        <c:v>vss=0.3</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Sheet1!$H$2:$H$182</c15:sqref>
                        </c15:formulaRef>
                      </c:ext>
                    </c:extLst>
                    <c:numCache>
                      <c:formatCode>0.00E+00</c:formatCode>
                      <c:ptCount val="181"/>
                      <c:pt idx="0">
                        <c:v>8.9312717891261E-11</c:v>
                      </c:pt>
                      <c:pt idx="1">
                        <c:v>1.24276266547127E-10</c:v>
                      </c:pt>
                      <c:pt idx="2">
                        <c:v>1.7314992897873101E-10</c:v>
                      </c:pt>
                      <c:pt idx="3">
                        <c:v>2.4146060964969598E-10</c:v>
                      </c:pt>
                      <c:pt idx="4">
                        <c:v>3.36926540195826E-10</c:v>
                      </c:pt>
                      <c:pt idx="5">
                        <c:v>4.7032306299333903E-10</c:v>
                      </c:pt>
                      <c:pt idx="6">
                        <c:v>6.5668850793832203E-10</c:v>
                      </c:pt>
                      <c:pt idx="7">
                        <c:v>9.1700247868781798E-10</c:v>
                      </c:pt>
                      <c:pt idx="8">
                        <c:v>1.28051951918425E-9</c:v>
                      </c:pt>
                      <c:pt idx="9">
                        <c:v>1.7880106481503701E-9</c:v>
                      </c:pt>
                      <c:pt idx="10">
                        <c:v>2.4962603127204301E-9</c:v>
                      </c:pt>
                      <c:pt idx="11">
                        <c:v>3.4842957582580099E-9</c:v>
                      </c:pt>
                      <c:pt idx="12">
                        <c:v>4.8620011789095103E-9</c:v>
                      </c:pt>
                      <c:pt idx="13">
                        <c:v>6.7820051445254498E-9</c:v>
                      </c:pt>
                      <c:pt idx="14">
                        <c:v>9.4560454143065304E-9</c:v>
                      </c:pt>
                      <c:pt idx="15">
                        <c:v>1.3177433358901001E-8</c:v>
                      </c:pt>
                      <c:pt idx="16">
                        <c:v>1.83517881384522E-8</c:v>
                      </c:pt>
                      <c:pt idx="17">
                        <c:v>2.55389193670881E-8</c:v>
                      </c:pt>
                      <c:pt idx="18">
                        <c:v>3.55096384422301E-8</c:v>
                      </c:pt>
                      <c:pt idx="19">
                        <c:v>4.9322402238274503E-8</c:v>
                      </c:pt>
                      <c:pt idx="20">
                        <c:v>6.8426057062671003E-8</c:v>
                      </c:pt>
                      <c:pt idx="21">
                        <c:v>9.4796551670910999E-8</c:v>
                      </c:pt>
                      <c:pt idx="22">
                        <c:v>1.3111728198632699E-7</c:v>
                      </c:pt>
                      <c:pt idx="23">
                        <c:v>1.81014611187412E-7</c:v>
                      </c:pt>
                      <c:pt idx="24">
                        <c:v>2.4936188424059601E-7</c:v>
                      </c:pt>
                      <c:pt idx="25">
                        <c:v>3.4266662470436001E-7</c:v>
                      </c:pt>
                      <c:pt idx="26">
                        <c:v>4.6955614885403699E-7</c:v>
                      </c:pt>
                      <c:pt idx="27">
                        <c:v>6.41376058575734E-7</c:v>
                      </c:pt>
                      <c:pt idx="28">
                        <c:v>8.7291348438105898E-7</c:v>
                      </c:pt>
                      <c:pt idx="29">
                        <c:v>1.18325221886086E-6</c:v>
                      </c:pt>
                      <c:pt idx="30">
                        <c:v>1.59676010393986E-6</c:v>
                      </c:pt>
                      <c:pt idx="31">
                        <c:v>2.1442010126662901E-6</c:v>
                      </c:pt>
                      <c:pt idx="32">
                        <c:v>2.8639562165550501E-6</c:v>
                      </c:pt>
                      <c:pt idx="33">
                        <c:v>3.8033354519448898E-6</c:v>
                      </c:pt>
                      <c:pt idx="34">
                        <c:v>5.0199595891996101E-6</c:v>
                      </c:pt>
                      <c:pt idx="35">
                        <c:v>6.5832068304996998E-6</c:v>
                      </c:pt>
                      <c:pt idx="36">
                        <c:v>8.57573312259034E-6</c:v>
                      </c:pt>
                      <c:pt idx="37">
                        <c:v>1.1095101881541801E-5</c:v>
                      </c:pt>
                      <c:pt idx="38">
                        <c:v>1.42555811558389E-5</c:v>
                      </c:pt>
                      <c:pt idx="39">
                        <c:v>1.8190177866849701E-5</c:v>
                      </c:pt>
                      <c:pt idx="40">
                        <c:v>2.30529678076237E-5</c:v>
                      </c:pt>
                      <c:pt idx="41">
                        <c:v>2.9021737945907701E-5</c:v>
                      </c:pt>
                      <c:pt idx="42">
                        <c:v>3.6300880570559701E-5</c:v>
                      </c:pt>
                      <c:pt idx="43">
                        <c:v>4.5124369868284299E-5</c:v>
                      </c:pt>
                      <c:pt idx="44">
                        <c:v>5.5758520542289303E-5</c:v>
                      </c:pt>
                      <c:pt idx="45">
                        <c:v>6.8504091754249699E-5</c:v>
                      </c:pt>
                      <c:pt idx="46">
                        <c:v>8.3697181096549996E-5</c:v>
                      </c:pt>
                      <c:pt idx="47" formatCode="General">
                        <c:v>1.01708281401E-4</c:v>
                      </c:pt>
                      <c:pt idx="48" formatCode="General">
                        <c:v>1.22938880366E-4</c:v>
                      </c:pt>
                      <c:pt idx="49" formatCode="General">
                        <c:v>1.4781509942700001E-4</c:v>
                      </c:pt>
                      <c:pt idx="50" formatCode="General">
                        <c:v>1.7677811224800001E-4</c:v>
                      </c:pt>
                      <c:pt idx="51" formatCode="General">
                        <c:v>2.10271449089E-4</c:v>
                      </c:pt>
                      <c:pt idx="52" formatCode="General">
                        <c:v>2.4872574216999998E-4</c:v>
                      </c:pt>
                      <c:pt idx="53" formatCode="General">
                        <c:v>2.9254192550200002E-4</c:v>
                      </c:pt>
                      <c:pt idx="54" formatCode="General">
                        <c:v>3.42074274427E-4</c:v>
                      </c:pt>
                      <c:pt idx="55" formatCode="General">
                        <c:v>3.9761486047999999E-4</c:v>
                      </c:pt>
                      <c:pt idx="56" formatCode="General">
                        <c:v>4.5938094285400002E-4</c:v>
                      </c:pt>
                      <c:pt idx="57" formatCode="General">
                        <c:v>5.2750651063800005E-4</c:v>
                      </c:pt>
                      <c:pt idx="58" formatCode="General">
                        <c:v>6.0203868453700005E-4</c:v>
                      </c:pt>
                      <c:pt idx="59" formatCode="General">
                        <c:v>6.8293908596599997E-4</c:v>
                      </c:pt>
                      <c:pt idx="60" formatCode="General">
                        <c:v>7.7008970601100005E-4</c:v>
                      </c:pt>
                      <c:pt idx="61" formatCode="General">
                        <c:v>8.6330236075200003E-4</c:v>
                      </c:pt>
                      <c:pt idx="62" formatCode="General">
                        <c:v>9.6233056420000004E-4</c:v>
                      </c:pt>
                      <c:pt idx="63" formatCode="General">
                        <c:v>1.0668825959329999E-3</c:v>
                      </c:pt>
                      <c:pt idx="64" formatCode="General">
                        <c:v>1.176634654428E-3</c:v>
                      </c:pt>
                      <c:pt idx="65" formatCode="General">
                        <c:v>1.291243211613E-3</c:v>
                      </c:pt>
                      <c:pt idx="66" formatCode="General">
                        <c:v>1.4103559567120001E-3</c:v>
                      </c:pt>
                      <c:pt idx="67" formatCode="General">
                        <c:v>1.533620985681E-3</c:v>
                      </c:pt>
                      <c:pt idx="68" formatCode="General">
                        <c:v>1.660694121312E-3</c:v>
                      </c:pt>
                      <c:pt idx="69" formatCode="General">
                        <c:v>1.7912444217200001E-3</c:v>
                      </c:pt>
                      <c:pt idx="70" formatCode="General">
                        <c:v>1.924958048811E-3</c:v>
                      </c:pt>
                      <c:pt idx="71" formatCode="General">
                        <c:v>2.0615407305989999E-3</c:v>
                      </c:pt>
                      <c:pt idx="72" formatCode="General">
                        <c:v>2.2007190731709999E-3</c:v>
                      </c:pt>
                      <c:pt idx="73" formatCode="General">
                        <c:v>2.3422409719030001E-3</c:v>
                      </c:pt>
                      <c:pt idx="74" formatCode="General">
                        <c:v>2.4858753481539998E-3</c:v>
                      </c:pt>
                      <c:pt idx="75" formatCode="General">
                        <c:v>2.6314114056049998E-3</c:v>
                      </c:pt>
                      <c:pt idx="76" formatCode="General">
                        <c:v>2.7786575657319998E-3</c:v>
                      </c:pt>
                      <c:pt idx="77" formatCode="General">
                        <c:v>2.9274402085960002E-3</c:v>
                      </c:pt>
                      <c:pt idx="78" formatCode="General">
                        <c:v>3.07760231526E-3</c:v>
                      </c:pt>
                      <c:pt idx="79" formatCode="General">
                        <c:v>3.2290020827790001E-3</c:v>
                      </c:pt>
                      <c:pt idx="80" formatCode="General">
                        <c:v>3.3815115619620002E-3</c:v>
                      </c:pt>
                      <c:pt idx="81" formatCode="General">
                        <c:v>3.5350153517019998E-3</c:v>
                      </c:pt>
                      <c:pt idx="82" formatCode="General">
                        <c:v>3.6894093711E-3</c:v>
                      </c:pt>
                      <c:pt idx="83" formatCode="General">
                        <c:v>3.8445997212039999E-3</c:v>
                      </c:pt>
                      <c:pt idx="84" formatCode="General">
                        <c:v>4.0005016413849999E-3</c:v>
                      </c:pt>
                      <c:pt idx="85" formatCode="General">
                        <c:v>4.1570385606249996E-3</c:v>
                      </c:pt>
                      <c:pt idx="86" formatCode="General">
                        <c:v>4.3141412407600001E-3</c:v>
                      </c:pt>
                      <c:pt idx="87" formatCode="General">
                        <c:v>4.4717470067129998E-3</c:v>
                      </c:pt>
                      <c:pt idx="88" formatCode="General">
                        <c:v>4.6297990575800002E-3</c:v>
                      </c:pt>
                      <c:pt idx="89" formatCode="General">
                        <c:v>4.7882458518390004E-3</c:v>
                      </c:pt>
                      <c:pt idx="90" formatCode="General">
                        <c:v>4.9470405598750003E-3</c:v>
                      </c:pt>
                      <c:pt idx="91" formatCode="General">
                        <c:v>5.1061405771030003E-3</c:v>
                      </c:pt>
                      <c:pt idx="92" formatCode="General">
                        <c:v>5.2655070913360004E-3</c:v>
                      </c:pt>
                      <c:pt idx="93" formatCode="General">
                        <c:v>5.4251046984939997E-3</c:v>
                      </c:pt>
                      <c:pt idx="94" formatCode="General">
                        <c:v>5.5849010611879997E-3</c:v>
                      </c:pt>
                      <c:pt idx="95" formatCode="General">
                        <c:v>5.744866605291E-3</c:v>
                      </c:pt>
                      <c:pt idx="96" formatCode="General">
                        <c:v>5.9049742500410004E-3</c:v>
                      </c:pt>
                      <c:pt idx="97" formatCode="General">
                        <c:v>6.0651991677459997E-3</c:v>
                      </c:pt>
                      <c:pt idx="98" formatCode="General">
                        <c:v>6.2255185695809998E-3</c:v>
                      </c:pt>
                      <c:pt idx="99" formatCode="General">
                        <c:v>6.385911514371E-3</c:v>
                      </c:pt>
                      <c:pt idx="100" formatCode="General">
                        <c:v>6.5463587376539999E-3</c:v>
                      </c:pt>
                      <c:pt idx="101" formatCode="General">
                        <c:v>6.7068424985989999E-3</c:v>
                      </c:pt>
                      <c:pt idx="102" formatCode="General">
                        <c:v>6.8673464427099996E-3</c:v>
                      </c:pt>
                      <c:pt idx="103" formatCode="General">
                        <c:v>7.0278554784369996E-3</c:v>
                      </c:pt>
                      <c:pt idx="104" formatCode="General">
                        <c:v>7.1883556661209999E-3</c:v>
                      </c:pt>
                      <c:pt idx="105" formatCode="General">
                        <c:v>7.348834117838E-3</c:v>
                      </c:pt>
                      <c:pt idx="106" formatCode="General">
                        <c:v>7.5092789069070003E-3</c:v>
                      </c:pt>
                      <c:pt idx="107" formatCode="General">
                        <c:v>7.669678986006E-3</c:v>
                      </c:pt>
                      <c:pt idx="108" formatCode="General">
                        <c:v>7.8300241129210003E-3</c:v>
                      </c:pt>
                      <c:pt idx="109" formatCode="General">
                        <c:v>7.9903047831190004E-3</c:v>
                      </c:pt>
                      <c:pt idx="110" formatCode="General">
                        <c:v>8.1505121684099999E-3</c:v>
                      </c:pt>
                      <c:pt idx="111" formatCode="General">
                        <c:v>8.3106380610520007E-3</c:v>
                      </c:pt>
                      <c:pt idx="112" formatCode="General">
                        <c:v>8.4706748227550005E-3</c:v>
                      </c:pt>
                      <c:pt idx="113" formatCode="General">
                        <c:v>8.6306153380610005E-3</c:v>
                      </c:pt>
                      <c:pt idx="114" formatCode="General">
                        <c:v>8.7904529716920001E-3</c:v>
                      </c:pt>
                      <c:pt idx="115" formatCode="General">
                        <c:v>8.9501815294460007E-3</c:v>
                      </c:pt>
                      <c:pt idx="116" formatCode="General">
                        <c:v>9.1097952223300003E-3</c:v>
                      </c:pt>
                      <c:pt idx="117" formatCode="General">
                        <c:v>9.269288633597E-3</c:v>
                      </c:pt>
                      <c:pt idx="118" formatCode="General">
                        <c:v>9.4286566884319994E-3</c:v>
                      </c:pt>
                      <c:pt idx="119" formatCode="General">
                        <c:v>9.5878946260409999E-3</c:v>
                      </c:pt>
                      <c:pt idx="120" formatCode="General">
                        <c:v>9.7469979739220006E-3</c:v>
                      </c:pt>
                      <c:pt idx="121" formatCode="General">
                        <c:v>9.9059625241269995E-3</c:v>
                      </c:pt>
                      <c:pt idx="122" formatCode="General">
                        <c:v>1.0064784311346E-2</c:v>
                      </c:pt>
                      <c:pt idx="123" formatCode="General">
                        <c:v>1.0223459592645E-2</c:v>
                      </c:pt>
                      <c:pt idx="124" formatCode="General">
                        <c:v>1.0381984828728E-2</c:v>
                      </c:pt>
                      <c:pt idx="125" formatCode="General">
                        <c:v>1.0540356666589999E-2</c:v>
                      </c:pt>
                      <c:pt idx="126" formatCode="General">
                        <c:v>1.0698571923445E-2</c:v>
                      </c:pt>
                      <c:pt idx="127" formatCode="General">
                        <c:v>1.0856627571830001E-2</c:v>
                      </c:pt>
                      <c:pt idx="128" formatCode="General">
                        <c:v>1.1014520725783E-2</c:v>
                      </c:pt>
                      <c:pt idx="129" formatCode="General">
                        <c:v>1.1172248628016E-2</c:v>
                      </c:pt>
                      <c:pt idx="130" formatCode="General">
                        <c:v>1.1329808637996E-2</c:v>
                      </c:pt>
                      <c:pt idx="131" formatCode="General">
                        <c:v>1.1487198220872999E-2</c:v>
                      </c:pt>
                      <c:pt idx="132" formatCode="General">
                        <c:v>1.1644414937178001E-2</c:v>
                      </c:pt>
                      <c:pt idx="133" formatCode="General">
                        <c:v>1.1801456433242E-2</c:v>
                      </c:pt>
                      <c:pt idx="134" formatCode="General">
                        <c:v>1.1958320432273999E-2</c:v>
                      </c:pt>
                      <c:pt idx="135" formatCode="General">
                        <c:v>1.2115004726047001E-2</c:v>
                      </c:pt>
                      <c:pt idx="136" formatCode="General">
                        <c:v>1.2271507167153001E-2</c:v>
                      </c:pt>
                      <c:pt idx="137" formatCode="General">
                        <c:v>1.2427825661774999E-2</c:v>
                      </c:pt>
                      <c:pt idx="138" formatCode="General">
                        <c:v>1.2583958162948E-2</c:v>
                      </c:pt>
                      <c:pt idx="139" formatCode="General">
                        <c:v>1.2739902664258999E-2</c:v>
                      </c:pt>
                      <c:pt idx="140" formatCode="General">
                        <c:v>1.2895657193969E-2</c:v>
                      </c:pt>
                      <c:pt idx="141" formatCode="General">
                        <c:v>1.3051219809507001E-2</c:v>
                      </c:pt>
                      <c:pt idx="142" formatCode="General">
                        <c:v>1.3206588592333E-2</c:v>
                      </c:pt>
                      <c:pt idx="143" formatCode="General">
                        <c:v>1.3361761643111999E-2</c:v>
                      </c:pt>
                      <c:pt idx="144" formatCode="General">
                        <c:v>1.3516737077208E-2</c:v>
                      </c:pt>
                      <c:pt idx="145" formatCode="General">
                        <c:v>1.3671513020448001E-2</c:v>
                      </c:pt>
                      <c:pt idx="146" formatCode="General">
                        <c:v>1.3826087605153E-2</c:v>
                      </c:pt>
                      <c:pt idx="147" formatCode="General">
                        <c:v>1.3980458966407001E-2</c:v>
                      </c:pt>
                      <c:pt idx="148" formatCode="General">
                        <c:v>1.4134625238552001E-2</c:v>
                      </c:pt>
                      <c:pt idx="149" formatCode="General">
                        <c:v>1.4288584551890001E-2</c:v>
                      </c:pt>
                      <c:pt idx="150" formatCode="General">
                        <c:v>1.4442335029572999E-2</c:v>
                      </c:pt>
                      <c:pt idx="151" formatCode="General">
                        <c:v>1.4595874784671E-2</c:v>
                      </c:pt>
                      <c:pt idx="152" formatCode="General">
                        <c:v>1.4749201917412001E-2</c:v>
                      </c:pt>
                      <c:pt idx="153" formatCode="General">
                        <c:v>1.4902314512557999E-2</c:v>
                      </c:pt>
                      <c:pt idx="154" formatCode="General">
                        <c:v>1.5055210636938E-2</c:v>
                      </c:pt>
                      <c:pt idx="155" formatCode="General">
                        <c:v>1.5207888337095E-2</c:v>
                      </c:pt>
                      <c:pt idx="156" formatCode="General">
                        <c:v>1.5360345637062E-2</c:v>
                      </c:pt>
                      <c:pt idx="157" formatCode="General">
                        <c:v>1.5512580536247E-2</c:v>
                      </c:pt>
                      <c:pt idx="158" formatCode="General">
                        <c:v>1.5664591007412999E-2</c:v>
                      </c:pt>
                      <c:pt idx="159" formatCode="General">
                        <c:v>1.5816374994756001E-2</c:v>
                      </c:pt>
                      <c:pt idx="160" formatCode="General">
                        <c:v>1.5967930412071001E-2</c:v>
                      </c:pt>
                      <c:pt idx="161" formatCode="General">
                        <c:v>1.6119255140986999E-2</c:v>
                      </c:pt>
                      <c:pt idx="162" formatCode="General">
                        <c:v>1.6270347029284E-2</c:v>
                      </c:pt>
                      <c:pt idx="163" formatCode="General">
                        <c:v>1.6421203889274E-2</c:v>
                      </c:pt>
                      <c:pt idx="164" formatCode="General">
                        <c:v>1.6571823496231E-2</c:v>
                      </c:pt>
                      <c:pt idx="165" formatCode="General">
                        <c:v>1.6722203586892002E-2</c:v>
                      </c:pt>
                      <c:pt idx="166" formatCode="General">
                        <c:v>1.6872341857996E-2</c:v>
                      </c:pt>
                      <c:pt idx="167" formatCode="General">
                        <c:v>1.702223596487E-2</c:v>
                      </c:pt>
                      <c:pt idx="168" formatCode="General">
                        <c:v>1.7171883520060001E-2</c:v>
                      </c:pt>
                      <c:pt idx="169" formatCode="General">
                        <c:v>1.7321282091990998E-2</c:v>
                      </c:pt>
                      <c:pt idx="170" formatCode="General">
                        <c:v>1.7470429203666E-2</c:v>
                      </c:pt>
                      <c:pt idx="171" formatCode="General">
                        <c:v>1.7619322331387001E-2</c:v>
                      </c:pt>
                      <c:pt idx="172" formatCode="General">
                        <c:v>1.776795890351E-2</c:v>
                      </c:pt>
                      <c:pt idx="173" formatCode="General">
                        <c:v>1.7916336299213E-2</c:v>
                      </c:pt>
                      <c:pt idx="174" formatCode="General">
                        <c:v>1.8064451847285001E-2</c:v>
                      </c:pt>
                      <c:pt idx="175" formatCode="General">
                        <c:v>1.8212302824941001E-2</c:v>
                      </c:pt>
                      <c:pt idx="176" formatCode="General">
                        <c:v>1.8359886456631998E-2</c:v>
                      </c:pt>
                      <c:pt idx="177" formatCode="General">
                        <c:v>1.8507199912884999E-2</c:v>
                      </c:pt>
                      <c:pt idx="178" formatCode="General">
                        <c:v>1.8654240309139002E-2</c:v>
                      </c:pt>
                      <c:pt idx="179" formatCode="General">
                        <c:v>1.8801004704590001E-2</c:v>
                      </c:pt>
                      <c:pt idx="180" formatCode="General">
                        <c:v>1.8947490101045999E-2</c:v>
                      </c:pt>
                    </c:numCache>
                  </c:numRef>
                </c:yVal>
                <c:smooth val="1"/>
                <c:extLst xmlns:c15="http://schemas.microsoft.com/office/drawing/2012/chart">
                  <c:ext xmlns:c16="http://schemas.microsoft.com/office/drawing/2014/chart" uri="{C3380CC4-5D6E-409C-BE32-E72D297353CC}">
                    <c16:uniqueId val="{00000009-3C72-49FD-8908-6DDE9DCDF548}"/>
                  </c:ext>
                </c:extLst>
              </c15:ser>
            </c15:filteredScatterSeries>
            <c15:filteredScatterSeries>
              <c15:ser>
                <c:idx val="10"/>
                <c:order val="5"/>
                <c:tx>
                  <c:strRef>
                    <c:extLst xmlns:c15="http://schemas.microsoft.com/office/drawing/2012/chart">
                      <c:ext xmlns:c15="http://schemas.microsoft.com/office/drawing/2012/chart" uri="{02D57815-91ED-43cb-92C2-25804820EDAC}">
                        <c15:formulaRef>
                          <c15:sqref>Sheet1!$L$1</c15:sqref>
                        </c15:formulaRef>
                      </c:ext>
                    </c:extLst>
                    <c:strCache>
                      <c:ptCount val="1"/>
                      <c:pt idx="0">
                        <c:v>vss=0.5</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Sheet1!$L$2:$L$182</c15:sqref>
                        </c15:formulaRef>
                      </c:ext>
                    </c:extLst>
                    <c:numCache>
                      <c:formatCode>0.00E+00</c:formatCode>
                      <c:ptCount val="181"/>
                      <c:pt idx="0">
                        <c:v>7.99774080735112E-11</c:v>
                      </c:pt>
                      <c:pt idx="1">
                        <c:v>1.11300822345238E-10</c:v>
                      </c:pt>
                      <c:pt idx="2">
                        <c:v>1.55085150019517E-10</c:v>
                      </c:pt>
                      <c:pt idx="3">
                        <c:v>2.1628117812121401E-10</c:v>
                      </c:pt>
                      <c:pt idx="4">
                        <c:v>3.0180253376968201E-10</c:v>
                      </c:pt>
                      <c:pt idx="5">
                        <c:v>4.2130120382166398E-10</c:v>
                      </c:pt>
                      <c:pt idx="6">
                        <c:v>5.8824771845999297E-10</c:v>
                      </c:pt>
                      <c:pt idx="7">
                        <c:v>8.21434557313106E-10</c:v>
                      </c:pt>
                      <c:pt idx="8">
                        <c:v>1.14706674486505E-9</c:v>
                      </c:pt>
                      <c:pt idx="9">
                        <c:v>1.6016659332800999E-9</c:v>
                      </c:pt>
                      <c:pt idx="10">
                        <c:v>2.2360995325400598E-9</c:v>
                      </c:pt>
                      <c:pt idx="11">
                        <c:v>3.1211625874227999E-9</c:v>
                      </c:pt>
                      <c:pt idx="12">
                        <c:v>4.3552975087107004E-9</c:v>
                      </c:pt>
                      <c:pt idx="13">
                        <c:v>6.0752488252013102E-9</c:v>
                      </c:pt>
                      <c:pt idx="14">
                        <c:v>8.4707337445327007E-9</c:v>
                      </c:pt>
                      <c:pt idx="15">
                        <c:v>1.1804585335323299E-8</c:v>
                      </c:pt>
                      <c:pt idx="16">
                        <c:v>1.6440318396444701E-8</c:v>
                      </c:pt>
                      <c:pt idx="17">
                        <c:v>2.28797067384903E-8</c:v>
                      </c:pt>
                      <c:pt idx="18">
                        <c:v>3.1813774349451301E-8</c:v>
                      </c:pt>
                      <c:pt idx="19">
                        <c:v>4.4191619145442198E-8</c:v>
                      </c:pt>
                      <c:pt idx="20">
                        <c:v>6.1312725151351906E-8</c:v>
                      </c:pt>
                      <c:pt idx="21">
                        <c:v>8.4949875906906702E-8</c:v>
                      </c:pt>
                      <c:pt idx="22">
                        <c:v>1.17511422710382E-7</c:v>
                      </c:pt>
                      <c:pt idx="23">
                        <c:v>1.62253395274582E-7</c:v>
                      </c:pt>
                      <c:pt idx="24">
                        <c:v>2.23553601368805E-7</c:v>
                      </c:pt>
                      <c:pt idx="25">
                        <c:v>3.0726118078078799E-7</c:v>
                      </c:pt>
                      <c:pt idx="26">
                        <c:v>4.2113568879063802E-7</c:v>
                      </c:pt>
                      <c:pt idx="27">
                        <c:v>5.7538923755610302E-7</c:v>
                      </c:pt>
                      <c:pt idx="28">
                        <c:v>7.8334307003551095E-7</c:v>
                      </c:pt>
                      <c:pt idx="29">
                        <c:v>1.0622058756747001E-6</c:v>
                      </c:pt>
                      <c:pt idx="30">
                        <c:v>1.4339752439699599E-6</c:v>
                      </c:pt>
                      <c:pt idx="31">
                        <c:v>1.9264565852528898E-6</c:v>
                      </c:pt>
                      <c:pt idx="32">
                        <c:v>2.5743871558309702E-6</c:v>
                      </c:pt>
                      <c:pt idx="33">
                        <c:v>3.42064885624991E-6</c:v>
                      </c:pt>
                      <c:pt idx="34">
                        <c:v>4.5175549862800297E-6</c:v>
                      </c:pt>
                      <c:pt idx="35">
                        <c:v>5.9282053981211204E-6</c:v>
                      </c:pt>
                      <c:pt idx="36">
                        <c:v>7.7279219582367893E-6</c:v>
                      </c:pt>
                      <c:pt idx="37">
                        <c:v>1.0005799326664E-5</c:v>
                      </c:pt>
                      <c:pt idx="38">
                        <c:v>1.28664285746345E-5</c:v>
                      </c:pt>
                      <c:pt idx="39">
                        <c:v>1.64318638843531E-5</c:v>
                      </c:pt>
                      <c:pt idx="40">
                        <c:v>2.0843895295063299E-5</c:v>
                      </c:pt>
                      <c:pt idx="41">
                        <c:v>2.62666546921311E-5</c:v>
                      </c:pt>
                      <c:pt idx="42">
                        <c:v>3.2889513752179297E-5</c:v>
                      </c:pt>
                      <c:pt idx="43">
                        <c:v>4.09301329086378E-5</c:v>
                      </c:pt>
                      <c:pt idx="44">
                        <c:v>5.0637397350221299E-5</c:v>
                      </c:pt>
                      <c:pt idx="45">
                        <c:v>6.2293843501276403E-5</c:v>
                      </c:pt>
                      <c:pt idx="46">
                        <c:v>7.6217057395483201E-5</c:v>
                      </c:pt>
                      <c:pt idx="47">
                        <c:v>9.2759440977153797E-5</c:v>
                      </c:pt>
                      <c:pt idx="48" formatCode="General">
                        <c:v>1.12305724514E-4</c:v>
                      </c:pt>
                      <c:pt idx="49" formatCode="General">
                        <c:v>1.3526768413100001E-4</c:v>
                      </c:pt>
                      <c:pt idx="50" formatCode="General">
                        <c:v>1.62075725789E-4</c:v>
                      </c:pt>
                      <c:pt idx="51" formatCode="General">
                        <c:v>1.9316732377199999E-4</c:v>
                      </c:pt>
                      <c:pt idx="52" formatCode="General">
                        <c:v>2.28972724884E-4</c:v>
                      </c:pt>
                      <c:pt idx="53" formatCode="General">
                        <c:v>2.6989878633900001E-4</c:v>
                      </c:pt>
                      <c:pt idx="54" formatCode="General">
                        <c:v>3.1631221526599997E-4</c:v>
                      </c:pt>
                      <c:pt idx="55" formatCode="General">
                        <c:v>3.6852372426999998E-4</c:v>
                      </c:pt>
                      <c:pt idx="56" formatCode="General">
                        <c:v>4.2677463614399999E-4</c:v>
                      </c:pt>
                      <c:pt idx="57" formatCode="General">
                        <c:v>4.9122723696000002E-4</c:v>
                      </c:pt>
                      <c:pt idx="58" formatCode="General">
                        <c:v>5.6195972743399998E-4</c:v>
                      </c:pt>
                      <c:pt idx="59" formatCode="General">
                        <c:v>6.3896604857799995E-4</c:v>
                      </c:pt>
                      <c:pt idx="60" formatCode="General">
                        <c:v>7.2216027688900002E-4</c:v>
                      </c:pt>
                      <c:pt idx="61" formatCode="General">
                        <c:v>8.1138480622E-4</c:v>
                      </c:pt>
                      <c:pt idx="62" formatCode="General">
                        <c:v>9.0642123070800004E-4</c:v>
                      </c:pt>
                      <c:pt idx="63" formatCode="General">
                        <c:v>1.007002738561E-3</c:v>
                      </c:pt>
                      <c:pt idx="64" formatCode="General">
                        <c:v>1.1128268972339999E-3</c:v>
                      </c:pt>
                      <c:pt idx="65" formatCode="General">
                        <c:v>1.2235679047320001E-3</c:v>
                      </c:pt>
                      <c:pt idx="66" formatCode="General">
                        <c:v>1.3388876381259999E-3</c:v>
                      </c:pt>
                      <c:pt idx="67" formatCode="General">
                        <c:v>1.4584450945229999E-3</c:v>
                      </c:pt>
                      <c:pt idx="68" formatCode="General">
                        <c:v>1.581904053174E-3</c:v>
                      </c:pt>
                      <c:pt idx="69" formatCode="General">
                        <c:v>1.708938969444E-3</c:v>
                      </c:pt>
                      <c:pt idx="70" formatCode="General">
                        <c:v>1.839239236634E-3</c:v>
                      </c:pt>
                      <c:pt idx="71" formatCode="General">
                        <c:v>1.9725120248250002E-3</c:v>
                      </c:pt>
                      <c:pt idx="72" formatCode="General">
                        <c:v>2.1084839372319999E-3</c:v>
                      </c:pt>
                      <c:pt idx="73" formatCode="General">
                        <c:v>2.2469017257660002E-3</c:v>
                      </c:pt>
                      <c:pt idx="74" formatCode="General">
                        <c:v>2.3875322894179999E-3</c:v>
                      </c:pt>
                      <c:pt idx="75" formatCode="General">
                        <c:v>2.5301621505990001E-3</c:v>
                      </c:pt>
                      <c:pt idx="76" formatCode="General">
                        <c:v>2.6745965720569999E-3</c:v>
                      </c:pt>
                      <c:pt idx="77" formatCode="General">
                        <c:v>2.8206584447859999E-3</c:v>
                      </c:pt>
                      <c:pt idx="78" formatCode="General">
                        <c:v>2.9681870478870001E-3</c:v>
                      </c:pt>
                      <c:pt idx="79" formatCode="General">
                        <c:v>3.1170367559040001E-3</c:v>
                      </c:pt>
                      <c:pt idx="80" formatCode="General">
                        <c:v>3.2670757480970001E-3</c:v>
                      </c:pt>
                      <c:pt idx="81" formatCode="General">
                        <c:v>3.4181847572390001E-3</c:v>
                      </c:pt>
                      <c:pt idx="82" formatCode="General">
                        <c:v>3.5702558824429998E-3</c:v>
                      </c:pt>
                      <c:pt idx="83" formatCode="General">
                        <c:v>3.7231914806180001E-3</c:v>
                      </c:pt>
                      <c:pt idx="84" formatCode="General">
                        <c:v>3.87690314388E-3</c:v>
                      </c:pt>
                      <c:pt idx="85" formatCode="General">
                        <c:v>4.03131076508E-3</c:v>
                      </c:pt>
                      <c:pt idx="86" formatCode="General">
                        <c:v>4.1863416900409997E-3</c:v>
                      </c:pt>
                      <c:pt idx="87" formatCode="General">
                        <c:v>4.3419299527489999E-3</c:v>
                      </c:pt>
                      <c:pt idx="88" formatCode="General">
                        <c:v>4.4980155883469998E-3</c:v>
                      </c:pt>
                      <c:pt idx="89" formatCode="General">
                        <c:v>4.6545440179920003E-3</c:v>
                      </c:pt>
                      <c:pt idx="90" formatCode="General">
                        <c:v>4.8114654993389998E-3</c:v>
                      </c:pt>
                      <c:pt idx="91" formatCode="General">
                        <c:v>4.9687346364289996E-3</c:v>
                      </c:pt>
                      <c:pt idx="92" formatCode="General">
                        <c:v>5.1263099430050004E-3</c:v>
                      </c:pt>
                      <c:pt idx="93" formatCode="General">
                        <c:v>5.2841534535890003E-3</c:v>
                      </c:pt>
                      <c:pt idx="94" formatCode="General">
                        <c:v>5.442230377115E-3</c:v>
                      </c:pt>
                      <c:pt idx="95" formatCode="General">
                        <c:v>5.600508788357E-3</c:v>
                      </c:pt>
                      <c:pt idx="96" formatCode="General">
                        <c:v>5.7589593528299997E-3</c:v>
                      </c:pt>
                      <c:pt idx="97" formatCode="General">
                        <c:v>5.917555081322E-3</c:v>
                      </c:pt>
                      <c:pt idx="98" formatCode="General">
                        <c:v>6.0762711106040002E-3</c:v>
                      </c:pt>
                      <c:pt idx="99" formatCode="General">
                        <c:v>6.2350845072650001E-3</c:v>
                      </c:pt>
                      <c:pt idx="100" formatCode="General">
                        <c:v>6.3939740919869998E-3</c:v>
                      </c:pt>
                      <c:pt idx="101" formatCode="General">
                        <c:v>6.5529202818650004E-3</c:v>
                      </c:pt>
                      <c:pt idx="102" formatCode="General">
                        <c:v>6.7119049486910002E-3</c:v>
                      </c:pt>
                      <c:pt idx="103" formatCode="General">
                        <c:v>6.8709112913709998E-3</c:v>
                      </c:pt>
                      <c:pt idx="104" formatCode="General">
                        <c:v>7.0299237208459996E-3</c:v>
                      </c:pt>
                      <c:pt idx="105" formatCode="General">
                        <c:v>7.1889277561269999E-3</c:v>
                      </c:pt>
                      <c:pt idx="106" formatCode="General">
                        <c:v>7.3479099301819997E-3</c:v>
                      </c:pt>
                      <c:pt idx="107" formatCode="General">
                        <c:v>7.5068577046069999E-3</c:v>
                      </c:pt>
                      <c:pt idx="108" formatCode="General">
                        <c:v>7.6657593921189999E-3</c:v>
                      </c:pt>
                      <c:pt idx="109" formatCode="General">
                        <c:v>7.8246040860259995E-3</c:v>
                      </c:pt>
                      <c:pt idx="110" formatCode="General">
                        <c:v>7.9833815959559993E-3</c:v>
                      </c:pt>
                      <c:pt idx="111" formatCode="General">
                        <c:v>8.1420823891810001E-3</c:v>
                      </c:pt>
                      <c:pt idx="112" formatCode="General">
                        <c:v>8.3006975369669996E-3</c:v>
                      </c:pt>
                      <c:pt idx="113" formatCode="General">
                        <c:v>8.4592186654479998E-3</c:v>
                      </c:pt>
                      <c:pt idx="114" formatCode="General">
                        <c:v>8.6176379105839997E-3</c:v>
                      </c:pt>
                      <c:pt idx="115" formatCode="General">
                        <c:v>8.7759478767930003E-3</c:v>
                      </c:pt>
                      <c:pt idx="116" formatCode="General">
                        <c:v>8.9341415989099993E-3</c:v>
                      </c:pt>
                      <c:pt idx="117" formatCode="General">
                        <c:v>9.0922125071770006E-3</c:v>
                      </c:pt>
                      <c:pt idx="118" formatCode="General">
                        <c:v>9.2501543949600005E-3</c:v>
                      </c:pt>
                      <c:pt idx="119" formatCode="General">
                        <c:v>9.4079613889569997E-3</c:v>
                      </c:pt>
                      <c:pt idx="120" formatCode="General">
                        <c:v>9.5656279216829992E-3</c:v>
                      </c:pt>
                      <c:pt idx="121" formatCode="General">
                        <c:v>9.7231487060150008E-3</c:v>
                      </c:pt>
                      <c:pt idx="122" formatCode="General">
                        <c:v>9.8805187116260008E-3</c:v>
                      </c:pt>
                      <c:pt idx="123" formatCode="General">
                        <c:v>1.0037733143150001E-2</c:v>
                      </c:pt>
                      <c:pt idx="124" formatCode="General">
                        <c:v>1.0194787419925E-2</c:v>
                      </c:pt>
                      <c:pt idx="125" formatCode="General">
                        <c:v>1.0351677157186E-2</c:v>
                      </c:pt>
                      <c:pt idx="126" formatCode="General">
                        <c:v>1.0508398148590999E-2</c:v>
                      </c:pt>
                      <c:pt idx="127" formatCode="General">
                        <c:v>1.0664946349960999E-2</c:v>
                      </c:pt>
                      <c:pt idx="128" formatCode="General">
                        <c:v>1.0821317864153E-2</c:v>
                      </c:pt>
                      <c:pt idx="129" formatCode="General">
                        <c:v>1.097750892696E-2</c:v>
                      </c:pt>
                      <c:pt idx="130" formatCode="General">
                        <c:v>1.1133515893962E-2</c:v>
                      </c:pt>
                      <c:pt idx="131" formatCode="General">
                        <c:v>1.1289335228256999E-2</c:v>
                      </c:pt>
                      <c:pt idx="132" formatCode="General">
                        <c:v>1.1444963489003E-2</c:v>
                      </c:pt>
                      <c:pt idx="133" formatCode="General">
                        <c:v>1.1600397320695E-2</c:v>
                      </c:pt>
                      <c:pt idx="134" formatCode="General">
                        <c:v>1.1755633443145E-2</c:v>
                      </c:pt>
                      <c:pt idx="135" formatCode="General">
                        <c:v>1.1910668642084E-2</c:v>
                      </c:pt>
                      <c:pt idx="136" formatCode="General">
                        <c:v>1.2065499760363E-2</c:v>
                      </c:pt>
                      <c:pt idx="137" formatCode="General">
                        <c:v>1.2220123689684E-2</c:v>
                      </c:pt>
                      <c:pt idx="138" formatCode="General">
                        <c:v>1.2374537362843E-2</c:v>
                      </c:pt>
                      <c:pt idx="139" formatCode="General">
                        <c:v>1.2528737746431E-2</c:v>
                      </c:pt>
                      <c:pt idx="140" formatCode="General">
                        <c:v>1.2682721833959999E-2</c:v>
                      </c:pt>
                      <c:pt idx="141" formatCode="General">
                        <c:v>1.283648663939E-2</c:v>
                      </c:pt>
                      <c:pt idx="142" formatCode="General">
                        <c:v>1.2990029191021E-2</c:v>
                      </c:pt>
                      <c:pt idx="143" formatCode="General">
                        <c:v>1.3143346525712E-2</c:v>
                      </c:pt>
                      <c:pt idx="144" formatCode="General">
                        <c:v>1.3296435683430001E-2</c:v>
                      </c:pt>
                      <c:pt idx="145" formatCode="General">
                        <c:v>1.3449293702066999E-2</c:v>
                      </c:pt>
                      <c:pt idx="146" formatCode="General">
                        <c:v>1.3601917612537E-2</c:v>
                      </c:pt>
                      <c:pt idx="147" formatCode="General">
                        <c:v>1.3754304434109001E-2</c:v>
                      </c:pt>
                      <c:pt idx="148" formatCode="General">
                        <c:v>1.3906451169968999E-2</c:v>
                      </c:pt>
                      <c:pt idx="149" formatCode="General">
                        <c:v>1.4058354802989999E-2</c:v>
                      </c:pt>
                      <c:pt idx="150" formatCode="General">
                        <c:v>1.4210012291685E-2</c:v>
                      </c:pt>
                      <c:pt idx="151" formatCode="General">
                        <c:v>1.4361420566347999E-2</c:v>
                      </c:pt>
                      <c:pt idx="152" formatCode="General">
                        <c:v>1.4512576525346E-2</c:v>
                      </c:pt>
                      <c:pt idx="153" formatCode="General">
                        <c:v>1.4663477031558E-2</c:v>
                      </c:pt>
                      <c:pt idx="154" formatCode="General">
                        <c:v>1.4814118908953001E-2</c:v>
                      </c:pt>
                      <c:pt idx="155" formatCode="General">
                        <c:v>1.4964498939289E-2</c:v>
                      </c:pt>
                      <c:pt idx="156" formatCode="General">
                        <c:v>1.5114613858918E-2</c:v>
                      </c:pt>
                      <c:pt idx="157" formatCode="General">
                        <c:v>1.5264460355703001E-2</c:v>
                      </c:pt>
                      <c:pt idx="158" formatCode="General">
                        <c:v>1.5414035066011E-2</c:v>
                      </c:pt>
                      <c:pt idx="159" formatCode="General">
                        <c:v>1.5563334571803001E-2</c:v>
                      </c:pt>
                      <c:pt idx="160" formatCode="General">
                        <c:v>1.5712355397788001E-2</c:v>
                      </c:pt>
                      <c:pt idx="161" formatCode="General">
                        <c:v>1.5861094008644001E-2</c:v>
                      </c:pt>
                      <c:pt idx="162" formatCode="General">
                        <c:v>1.6009546806302E-2</c:v>
                      </c:pt>
                      <c:pt idx="163" formatCode="General">
                        <c:v>1.6157710127269999E-2</c:v>
                      </c:pt>
                      <c:pt idx="164" formatCode="General">
                        <c:v>1.6305580240012999E-2</c:v>
                      </c:pt>
                      <c:pt idx="165" formatCode="General">
                        <c:v>1.6453153342362001E-2</c:v>
                      </c:pt>
                      <c:pt idx="166" formatCode="General">
                        <c:v>1.6600425558958E-2</c:v>
                      </c:pt>
                      <c:pt idx="167" formatCode="General">
                        <c:v>1.6747392938721E-2</c:v>
                      </c:pt>
                      <c:pt idx="168" formatCode="General">
                        <c:v>1.6894051452343E-2</c:v>
                      </c:pt>
                      <c:pt idx="169" formatCode="General">
                        <c:v>1.7040396989788001E-2</c:v>
                      </c:pt>
                      <c:pt idx="170" formatCode="General">
                        <c:v>1.7186425357812E-2</c:v>
                      </c:pt>
                      <c:pt idx="171" formatCode="General">
                        <c:v>1.7332132277485E-2</c:v>
                      </c:pt>
                      <c:pt idx="172" formatCode="General">
                        <c:v>1.7477513381715E-2</c:v>
                      </c:pt>
                      <c:pt idx="173" formatCode="General">
                        <c:v>1.7622564212779999E-2</c:v>
                      </c:pt>
                      <c:pt idx="174" formatCode="General">
                        <c:v>1.7767280219840999E-2</c:v>
                      </c:pt>
                      <c:pt idx="175" formatCode="General">
                        <c:v>1.7911656756383999E-2</c:v>
                      </c:pt>
                      <c:pt idx="176" formatCode="General">
                        <c:v>1.8055689077810001E-2</c:v>
                      </c:pt>
                      <c:pt idx="177" formatCode="General">
                        <c:v>1.819937233887E-2</c:v>
                      </c:pt>
                      <c:pt idx="178" formatCode="General">
                        <c:v>1.8342701591118001E-2</c:v>
                      </c:pt>
                      <c:pt idx="179" formatCode="General">
                        <c:v>1.8485671780352E-2</c:v>
                      </c:pt>
                      <c:pt idx="180" formatCode="General">
                        <c:v>1.8628277744012E-2</c:v>
                      </c:pt>
                    </c:numCache>
                  </c:numRef>
                </c:yVal>
                <c:smooth val="1"/>
                <c:extLst xmlns:c15="http://schemas.microsoft.com/office/drawing/2012/chart">
                  <c:ext xmlns:c16="http://schemas.microsoft.com/office/drawing/2014/chart" uri="{C3380CC4-5D6E-409C-BE32-E72D297353CC}">
                    <c16:uniqueId val="{0000000A-3C72-49FD-8908-6DDE9DCDF548}"/>
                  </c:ext>
                </c:extLst>
              </c15:ser>
            </c15:filteredScatterSeries>
            <c15:filteredScatterSeries>
              <c15:ser>
                <c:idx val="14"/>
                <c:order val="7"/>
                <c:tx>
                  <c:strRef>
                    <c:extLst xmlns:c15="http://schemas.microsoft.com/office/drawing/2012/chart">
                      <c:ext xmlns:c15="http://schemas.microsoft.com/office/drawing/2012/chart" uri="{02D57815-91ED-43cb-92C2-25804820EDAC}">
                        <c15:formulaRef>
                          <c15:sqref>Sheet1!$P$1</c15:sqref>
                        </c15:formulaRef>
                      </c:ext>
                    </c:extLst>
                    <c:strCache>
                      <c:ptCount val="1"/>
                      <c:pt idx="0">
                        <c:v>vss=0.7</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Sheet1!$P$2:$P$182</c15:sqref>
                        </c15:formulaRef>
                      </c:ext>
                    </c:extLst>
                    <c:numCache>
                      <c:formatCode>0.00E+00</c:formatCode>
                      <c:ptCount val="181"/>
                      <c:pt idx="0">
                        <c:v>7.1062762596055405E-11</c:v>
                      </c:pt>
                      <c:pt idx="1">
                        <c:v>9.8914151476011394E-11</c:v>
                      </c:pt>
                      <c:pt idx="2">
                        <c:v>1.37844349930156E-10</c:v>
                      </c:pt>
                      <c:pt idx="3">
                        <c:v>1.9225475256162799E-10</c:v>
                      </c:pt>
                      <c:pt idx="4">
                        <c:v>2.68291716019582E-10</c:v>
                      </c:pt>
                      <c:pt idx="5">
                        <c:v>3.7453600294342398E-10</c:v>
                      </c:pt>
                      <c:pt idx="6">
                        <c:v>5.22963098926221E-10</c:v>
                      </c:pt>
                      <c:pt idx="7">
                        <c:v>7.3027983454191604E-10</c:v>
                      </c:pt>
                      <c:pt idx="8">
                        <c:v>1.01978314303239E-9</c:v>
                      </c:pt>
                      <c:pt idx="9">
                        <c:v>1.42394225174405E-9</c:v>
                      </c:pt>
                      <c:pt idx="10">
                        <c:v>1.9879814995888098E-9</c:v>
                      </c:pt>
                      <c:pt idx="11">
                        <c:v>2.7748443879445701E-9</c:v>
                      </c:pt>
                      <c:pt idx="12">
                        <c:v>3.8720596933954499E-9</c:v>
                      </c:pt>
                      <c:pt idx="13">
                        <c:v>5.4012194731150398E-9</c:v>
                      </c:pt>
                      <c:pt idx="14">
                        <c:v>7.5310317375082302E-9</c:v>
                      </c:pt>
                      <c:pt idx="15">
                        <c:v>1.04952461782012E-8</c:v>
                      </c:pt>
                      <c:pt idx="16">
                        <c:v>1.4617192008873E-8</c:v>
                      </c:pt>
                      <c:pt idx="17">
                        <c:v>2.03432382399209E-8</c:v>
                      </c:pt>
                      <c:pt idx="18">
                        <c:v>2.8288215695379299E-8</c:v>
                      </c:pt>
                      <c:pt idx="19">
                        <c:v>3.9296752248331999E-8</c:v>
                      </c:pt>
                      <c:pt idx="20">
                        <c:v>5.4525586081087597E-8</c:v>
                      </c:pt>
                      <c:pt idx="21">
                        <c:v>7.5553237512169894E-8</c:v>
                      </c:pt>
                      <c:pt idx="22">
                        <c:v>1.0452490910569601E-7</c:v>
                      </c:pt>
                      <c:pt idx="23">
                        <c:v>1.4434206950691001E-7</c:v>
                      </c:pt>
                      <c:pt idx="24">
                        <c:v>1.9890771366259101E-7</c:v>
                      </c:pt>
                      <c:pt idx="25">
                        <c:v>2.7343954942225699E-7</c:v>
                      </c:pt>
                      <c:pt idx="26">
                        <c:v>3.7486401373758402E-7</c:v>
                      </c:pt>
                      <c:pt idx="27">
                        <c:v>5.1230367363222998E-7</c:v>
                      </c:pt>
                      <c:pt idx="28">
                        <c:v>6.9766881372229597E-7</c:v>
                      </c:pt>
                      <c:pt idx="29">
                        <c:v>9.4636057247244202E-7</c:v>
                      </c:pt>
                      <c:pt idx="30">
                        <c:v>1.2780879043742201E-6</c:v>
                      </c:pt>
                      <c:pt idx="31">
                        <c:v>1.7177945143834301E-6</c:v>
                      </c:pt>
                      <c:pt idx="32">
                        <c:v>2.2966860849355198E-6</c:v>
                      </c:pt>
                      <c:pt idx="33">
                        <c:v>3.0533447025832701E-6</c:v>
                      </c:pt>
                      <c:pt idx="34">
                        <c:v>4.03491891046947E-6</c:v>
                      </c:pt>
                      <c:pt idx="35">
                        <c:v>5.2983863985868396E-6</c:v>
                      </c:pt>
                      <c:pt idx="36">
                        <c:v>6.9119025828291996E-6</c:v>
                      </c:pt>
                      <c:pt idx="37">
                        <c:v>8.9562700882652196E-6</c:v>
                      </c:pt>
                      <c:pt idx="38">
                        <c:v>1.1526585995426301E-5</c:v>
                      </c:pt>
                      <c:pt idx="39">
                        <c:v>1.4734137346179101E-5</c:v>
                      </c:pt>
                      <c:pt idx="40">
                        <c:v>1.87086114000423E-5</c:v>
                      </c:pt>
                      <c:pt idx="41">
                        <c:v>2.3600657307350799E-5</c:v>
                      </c:pt>
                      <c:pt idx="42">
                        <c:v>2.9584775588900598E-5</c:v>
                      </c:pt>
                      <c:pt idx="43">
                        <c:v>3.6862421406239297E-5</c:v>
                      </c:pt>
                      <c:pt idx="44">
                        <c:v>4.5665092814987701E-5</c:v>
                      </c:pt>
                      <c:pt idx="45">
                        <c:v>5.6257047241219902E-5</c:v>
                      </c:pt>
                      <c:pt idx="46">
                        <c:v>6.8937165318823498E-5</c:v>
                      </c:pt>
                      <c:pt idx="47">
                        <c:v>8.4039384251619306E-5</c:v>
                      </c:pt>
                      <c:pt idx="48" formatCode="General">
                        <c:v>1.01931082092E-4</c:v>
                      </c:pt>
                      <c:pt idx="49" formatCode="General">
                        <c:v>1.23008841385E-4</c:v>
                      </c:pt>
                      <c:pt idx="50" formatCode="General">
                        <c:v>1.4769118227599999E-4</c:v>
                      </c:pt>
                      <c:pt idx="51" formatCode="General">
                        <c:v>1.7640814209699999E-4</c:v>
                      </c:pt>
                      <c:pt idx="52" formatCode="General">
                        <c:v>2.09587973428E-4</c:v>
                      </c:pt>
                      <c:pt idx="53" formatCode="General">
                        <c:v>2.4764168333199998E-4</c:v>
                      </c:pt>
                      <c:pt idx="54" formatCode="General">
                        <c:v>2.90946559525E-4</c:v>
                      </c:pt>
                      <c:pt idx="55" formatCode="General">
                        <c:v>3.3983012690400001E-4</c:v>
                      </c:pt>
                      <c:pt idx="56" formatCode="General">
                        <c:v>3.9455606669600002E-4</c:v>
                      </c:pt>
                      <c:pt idx="57" formatCode="General">
                        <c:v>4.55313469565E-4</c:v>
                      </c:pt>
                      <c:pt idx="58" formatCode="General">
                        <c:v>5.2221040338000003E-4</c:v>
                      </c:pt>
                      <c:pt idx="59" formatCode="General">
                        <c:v>5.9527223388500001E-4</c:v>
                      </c:pt>
                      <c:pt idx="60" formatCode="General">
                        <c:v>6.7444455551000004E-4</c:v>
                      </c:pt>
                      <c:pt idx="61" formatCode="General">
                        <c:v>7.5960008365199996E-4</c:v>
                      </c:pt>
                      <c:pt idx="62" formatCode="General">
                        <c:v>8.5054851239099998E-4</c:v>
                      </c:pt>
                      <c:pt idx="63" formatCode="General">
                        <c:v>9.4704818758100003E-4</c:v>
                      </c:pt>
                      <c:pt idx="64" formatCode="General">
                        <c:v>1.048818472432E-3</c:v>
                      </c:pt>
                      <c:pt idx="65" formatCode="General">
                        <c:v>1.155551845124E-3</c:v>
                      </c:pt>
                      <c:pt idx="66" formatCode="General">
                        <c:v>1.2669250063829999E-3</c:v>
                      </c:pt>
                      <c:pt idx="67" formatCode="General">
                        <c:v>1.382608533334E-3</c:v>
                      </c:pt>
                      <c:pt idx="68" formatCode="General">
                        <c:v>1.5022748526080001E-3</c:v>
                      </c:pt>
                      <c:pt idx="69" formatCode="General">
                        <c:v>1.6256044962450001E-3</c:v>
                      </c:pt>
                      <c:pt idx="70" formatCode="General">
                        <c:v>1.752290739927E-3</c:v>
                      </c:pt>
                      <c:pt idx="71" formatCode="General">
                        <c:v>1.8820428069310001E-3</c:v>
                      </c:pt>
                      <c:pt idx="72" formatCode="General">
                        <c:v>2.0145878618779999E-3</c:v>
                      </c:pt>
                      <c:pt idx="73" formatCode="General">
                        <c:v>2.1496720269789998E-3</c:v>
                      </c:pt>
                      <c:pt idx="74" formatCode="General">
                        <c:v>2.2870606409209999E-3</c:v>
                      </c:pt>
                      <c:pt idx="75" formatCode="General">
                        <c:v>2.426537955721E-3</c:v>
                      </c:pt>
                      <c:pt idx="76" formatCode="General">
                        <c:v>2.5679064367600001E-3</c:v>
                      </c:pt>
                      <c:pt idx="77" formatCode="General">
                        <c:v>2.7109858001700001E-3</c:v>
                      </c:pt>
                      <c:pt idx="78" formatCode="General">
                        <c:v>2.8556118929010002E-3</c:v>
                      </c:pt>
                      <c:pt idx="79" formatCode="General">
                        <c:v>3.001635495317E-3</c:v>
                      </c:pt>
                      <c:pt idx="80" formatCode="General">
                        <c:v>3.1489211049150001E-3</c:v>
                      </c:pt>
                      <c:pt idx="81" formatCode="General">
                        <c:v>3.297345742418E-3</c:v>
                      </c:pt>
                      <c:pt idx="82" formatCode="General">
                        <c:v>3.4467978079929999E-3</c:v>
                      </c:pt>
                      <c:pt idx="83" formatCode="General">
                        <c:v>3.5971760049060002E-3</c:v>
                      </c:pt>
                      <c:pt idx="84" formatCode="General">
                        <c:v>3.7483883402570002E-3</c:v>
                      </c:pt>
                      <c:pt idx="85" formatCode="General">
                        <c:v>3.9003512068260002E-3</c:v>
                      </c:pt>
                      <c:pt idx="86" formatCode="General">
                        <c:v>4.0529885461710003E-3</c:v>
                      </c:pt>
                      <c:pt idx="87" formatCode="General">
                        <c:v>4.206231090458E-3</c:v>
                      </c:pt>
                      <c:pt idx="88" formatCode="General">
                        <c:v>4.3600156788609996E-3</c:v>
                      </c:pt>
                      <c:pt idx="89" formatCode="General">
                        <c:v>4.5142846433870003E-3</c:v>
                      </c:pt>
                      <c:pt idx="90" formatCode="General">
                        <c:v>4.6689852584989996E-3</c:v>
                      </c:pt>
                      <c:pt idx="91" formatCode="General">
                        <c:v>4.8240692488170003E-3</c:v>
                      </c:pt>
                      <c:pt idx="92" formatCode="General">
                        <c:v>4.9794923492719996E-3</c:v>
                      </c:pt>
                      <c:pt idx="93" formatCode="General">
                        <c:v>5.135213912366E-3</c:v>
                      </c:pt>
                      <c:pt idx="94" formatCode="General">
                        <c:v>5.29119655754E-3</c:v>
                      </c:pt>
                      <c:pt idx="95" formatCode="General">
                        <c:v>5.4474058580619997E-3</c:v>
                      </c:pt>
                      <c:pt idx="96" formatCode="General">
                        <c:v>5.6038100612489997E-3</c:v>
                      </c:pt>
                      <c:pt idx="97" formatCode="General">
                        <c:v>5.7603798382660004E-3</c:v>
                      </c:pt>
                      <c:pt idx="98" formatCode="General">
                        <c:v>5.9170880601269998E-3</c:v>
                      </c:pt>
                      <c:pt idx="99" formatCode="General">
                        <c:v>6.0739095968960002E-3</c:v>
                      </c:pt>
                      <c:pt idx="100" formatCode="General">
                        <c:v>6.2308211374289997E-3</c:v>
                      </c:pt>
                      <c:pt idx="101" formatCode="General">
                        <c:v>6.3878010272949998E-3</c:v>
                      </c:pt>
                      <c:pt idx="102" formatCode="General">
                        <c:v>6.544829122819E-3</c:v>
                      </c:pt>
                      <c:pt idx="103" formatCode="General">
                        <c:v>6.7018866593909999E-3</c:v>
                      </c:pt>
                      <c:pt idx="104" formatCode="General">
                        <c:v>6.8589561324599998E-3</c:v>
                      </c:pt>
                      <c:pt idx="105" formatCode="General">
                        <c:v>7.0160211897860002E-3</c:v>
                      </c:pt>
                      <c:pt idx="106" formatCode="General">
                        <c:v>7.1730665337039999E-3</c:v>
                      </c:pt>
                      <c:pt idx="107" formatCode="General">
                        <c:v>7.3300778323269998E-3</c:v>
                      </c:pt>
                      <c:pt idx="108" formatCode="General">
                        <c:v>7.4870416387089996E-3</c:v>
                      </c:pt>
                      <c:pt idx="109" formatCode="General">
                        <c:v>7.6439453171270001E-3</c:v>
                      </c:pt>
                      <c:pt idx="110" formatCode="General">
                        <c:v>7.8007769757539999E-3</c:v>
                      </c:pt>
                      <c:pt idx="111" formatCode="General">
                        <c:v>7.9575254050429992E-3</c:v>
                      </c:pt>
                      <c:pt idx="112" formatCode="General">
                        <c:v>8.1141800212619995E-3</c:v>
                      </c:pt>
                      <c:pt idx="113" formatCode="General">
                        <c:v>8.2707308146550002E-3</c:v>
                      </c:pt>
                      <c:pt idx="114" formatCode="General">
                        <c:v>8.4271683017830001E-3</c:v>
                      </c:pt>
                      <c:pt idx="115" formatCode="General">
                        <c:v>8.5834834816399998E-3</c:v>
                      </c:pt>
                      <c:pt idx="116" formatCode="General">
                        <c:v>8.7396677951750001E-3</c:v>
                      </c:pt>
                      <c:pt idx="117" formatCode="General">
                        <c:v>8.8957130879250002E-3</c:v>
                      </c:pt>
                      <c:pt idx="118" formatCode="General">
                        <c:v>9.0516115754490003E-3</c:v>
                      </c:pt>
                      <c:pt idx="119" formatCode="General">
                        <c:v>9.2073558113159992E-3</c:v>
                      </c:pt>
                      <c:pt idx="120" formatCode="General">
                        <c:v>9.3629386574309997E-3</c:v>
                      </c:pt>
                      <c:pt idx="121" formatCode="General">
                        <c:v>9.51835325647E-3</c:v>
                      </c:pt>
                      <c:pt idx="122" formatCode="General">
                        <c:v>9.6735930062620008E-3</c:v>
                      </c:pt>
                      <c:pt idx="123" formatCode="General">
                        <c:v>9.8286515359399997E-3</c:v>
                      </c:pt>
                      <c:pt idx="124" formatCode="General">
                        <c:v>9.9835226837019994E-3</c:v>
                      </c:pt>
                      <c:pt idx="125" formatCode="General">
                        <c:v>1.0138200476069E-2</c:v>
                      </c:pt>
                      <c:pt idx="126" formatCode="General">
                        <c:v>1.0292679108491E-2</c:v>
                      </c:pt>
                      <c:pt idx="127" formatCode="General">
                        <c:v>1.0446952927206E-2</c:v>
                      </c:pt>
                      <c:pt idx="128" formatCode="General">
                        <c:v>1.0601016412238E-2</c:v>
                      </c:pt>
                      <c:pt idx="129" formatCode="General">
                        <c:v>1.0754864161448E-2</c:v>
                      </c:pt>
                      <c:pt idx="130" formatCode="General">
                        <c:v>1.0908490875551E-2</c:v>
                      </c:pt>
                      <c:pt idx="131" formatCode="General">
                        <c:v>1.1061891344015E-2</c:v>
                      </c:pt>
                      <c:pt idx="132" formatCode="General">
                        <c:v>1.1215060431777E-2</c:v>
                      </c:pt>
                      <c:pt idx="133" formatCode="General">
                        <c:v>1.1367993066708E-2</c:v>
                      </c:pt>
                      <c:pt idx="134" formatCode="General">
                        <c:v>1.1520684227761001E-2</c:v>
                      </c:pt>
                      <c:pt idx="135" formatCode="General">
                        <c:v>1.1673128933766E-2</c:v>
                      </c:pt>
                      <c:pt idx="136" formatCode="General">
                        <c:v>1.1825322232786E-2</c:v>
                      </c:pt>
                      <c:pt idx="137" formatCode="General">
                        <c:v>1.1977259191974E-2</c:v>
                      </c:pt>
                      <c:pt idx="138" formatCode="General">
                        <c:v>1.2128934888014999E-2</c:v>
                      </c:pt>
                      <c:pt idx="139" formatCode="General">
                        <c:v>1.2280344397930999E-2</c:v>
                      </c:pt>
                      <c:pt idx="140" formatCode="General">
                        <c:v>1.2431482790324E-2</c:v>
                      </c:pt>
                      <c:pt idx="141" formatCode="General">
                        <c:v>1.2582345116982E-2</c:v>
                      </c:pt>
                      <c:pt idx="142" formatCode="General">
                        <c:v>1.2732926404841E-2</c:v>
                      </c:pt>
                      <c:pt idx="143" formatCode="General">
                        <c:v>1.2883221648244E-2</c:v>
                      </c:pt>
                      <c:pt idx="144" formatCode="General">
                        <c:v>1.3033225801488999E-2</c:v>
                      </c:pt>
                      <c:pt idx="145" formatCode="General">
                        <c:v>1.3182933771633E-2</c:v>
                      </c:pt>
                      <c:pt idx="146" formatCode="General">
                        <c:v>1.3332340411518999E-2</c:v>
                      </c:pt>
                      <c:pt idx="147" formatCode="General">
                        <c:v>1.3481440513024001E-2</c:v>
                      </c:pt>
                      <c:pt idx="148" formatCode="General">
                        <c:v>1.3630228800473E-2</c:v>
                      </c:pt>
                      <c:pt idx="149" formatCode="General">
                        <c:v>1.3778699924239E-2</c:v>
                      </c:pt>
                      <c:pt idx="150" formatCode="General">
                        <c:v>1.392684845447E-2</c:v>
                      </c:pt>
                      <c:pt idx="151" formatCode="General">
                        <c:v>1.4074668874956999E-2</c:v>
                      </c:pt>
                      <c:pt idx="152" formatCode="General">
                        <c:v>1.4222155577102E-2</c:v>
                      </c:pt>
                      <c:pt idx="153" formatCode="General">
                        <c:v>1.4369302853987E-2</c:v>
                      </c:pt>
                      <c:pt idx="154" formatCode="General">
                        <c:v>1.4516104894521001E-2</c:v>
                      </c:pt>
                      <c:pt idx="155" formatCode="General">
                        <c:v>1.4662555777647E-2</c:v>
                      </c:pt>
                      <c:pt idx="156" formatCode="General">
                        <c:v>1.4808649466604E-2</c:v>
                      </c:pt>
                      <c:pt idx="157" formatCode="General">
                        <c:v>1.4954379803226E-2</c:v>
                      </c:pt>
                      <c:pt idx="158" formatCode="General">
                        <c:v>1.5099740502265001E-2</c:v>
                      </c:pt>
                      <c:pt idx="159" formatCode="General">
                        <c:v>1.5244725145727001E-2</c:v>
                      </c:pt>
                      <c:pt idx="160" formatCode="General">
                        <c:v>1.5389327177216E-2</c:v>
                      </c:pt>
                      <c:pt idx="161" formatCode="General">
                        <c:v>1.5533539896259999E-2</c:v>
                      </c:pt>
                      <c:pt idx="162" formatCode="General">
                        <c:v>1.5677356452629999E-2</c:v>
                      </c:pt>
                      <c:pt idx="163" formatCode="General">
                        <c:v>1.5820769840620998E-2</c:v>
                      </c:pt>
                      <c:pt idx="164" formatCode="General">
                        <c:v>1.5963772893301999E-2</c:v>
                      </c:pt>
                      <c:pt idx="165" formatCode="General">
                        <c:v>1.6106358276714E-2</c:v>
                      </c:pt>
                      <c:pt idx="166" formatCode="General">
                        <c:v>1.6248518484022999E-2</c:v>
                      </c:pt>
                      <c:pt idx="167" formatCode="General">
                        <c:v>1.6390245829595002E-2</c:v>
                      </c:pt>
                      <c:pt idx="168" formatCode="General">
                        <c:v>1.6531532443012999E-2</c:v>
                      </c:pt>
                      <c:pt idx="169" formatCode="General">
                        <c:v>1.6672370263011001E-2</c:v>
                      </c:pt>
                      <c:pt idx="170" formatCode="General">
                        <c:v>1.6812751031316998E-2</c:v>
                      </c:pt>
                      <c:pt idx="171" formatCode="General">
                        <c:v>1.6952666286416E-2</c:v>
                      </c:pt>
                      <c:pt idx="172" formatCode="General">
                        <c:v>1.7092107357196001E-2</c:v>
                      </c:pt>
                      <c:pt idx="173" formatCode="General">
                        <c:v>1.7231065356505999E-2</c:v>
                      </c:pt>
                      <c:pt idx="174" formatCode="General">
                        <c:v>1.7369531174588001E-2</c:v>
                      </c:pt>
                      <c:pt idx="175" formatCode="General">
                        <c:v>1.7507495472402001E-2</c:v>
                      </c:pt>
                      <c:pt idx="176" formatCode="General">
                        <c:v>1.7644948674820998E-2</c:v>
                      </c:pt>
                      <c:pt idx="177" formatCode="General">
                        <c:v>1.7781880963698E-2</c:v>
                      </c:pt>
                      <c:pt idx="178" formatCode="General">
                        <c:v>1.7918282270806999E-2</c:v>
                      </c:pt>
                      <c:pt idx="179" formatCode="General">
                        <c:v>1.8054142270639E-2</c:v>
                      </c:pt>
                      <c:pt idx="180" formatCode="General">
                        <c:v>1.8189450373055999E-2</c:v>
                      </c:pt>
                    </c:numCache>
                  </c:numRef>
                </c:yVal>
                <c:smooth val="1"/>
                <c:extLst xmlns:c15="http://schemas.microsoft.com/office/drawing/2012/chart">
                  <c:ext xmlns:c16="http://schemas.microsoft.com/office/drawing/2014/chart" uri="{C3380CC4-5D6E-409C-BE32-E72D297353CC}">
                    <c16:uniqueId val="{0000000B-3C72-49FD-8908-6DDE9DCDF548}"/>
                  </c:ext>
                </c:extLst>
              </c15:ser>
            </c15:filteredScatterSeries>
            <c15:filteredScatterSeries>
              <c15:ser>
                <c:idx val="18"/>
                <c:order val="9"/>
                <c:tx>
                  <c:strRef>
                    <c:extLst xmlns:c15="http://schemas.microsoft.com/office/drawing/2012/chart">
                      <c:ext xmlns:c15="http://schemas.microsoft.com/office/drawing/2012/chart" uri="{02D57815-91ED-43cb-92C2-25804820EDAC}">
                        <c15:formulaRef>
                          <c15:sqref>Sheet1!$T$1</c15:sqref>
                        </c15:formulaRef>
                      </c:ext>
                    </c:extLst>
                    <c:strCache>
                      <c:ptCount val="1"/>
                      <c:pt idx="0">
                        <c:v>vss=0.9</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Sheet1!$T$2:$T$182</c15:sqref>
                        </c15:formulaRef>
                      </c:ext>
                    </c:extLst>
                    <c:numCache>
                      <c:formatCode>0.00E+00</c:formatCode>
                      <c:ptCount val="181"/>
                      <c:pt idx="0">
                        <c:v>6.2515493531951396E-11</c:v>
                      </c:pt>
                      <c:pt idx="1">
                        <c:v>8.7041711540348694E-11</c:v>
                      </c:pt>
                      <c:pt idx="2">
                        <c:v>1.2132326334841199E-10</c:v>
                      </c:pt>
                      <c:pt idx="3">
                        <c:v>1.69235507975682E-10</c:v>
                      </c:pt>
                      <c:pt idx="4">
                        <c:v>2.36190161721931E-10</c:v>
                      </c:pt>
                      <c:pt idx="5">
                        <c:v>3.2974232744115599E-10</c:v>
                      </c:pt>
                      <c:pt idx="6">
                        <c:v>4.6043603781790499E-10</c:v>
                      </c:pt>
                      <c:pt idx="7">
                        <c:v>6.4298116948190403E-10</c:v>
                      </c:pt>
                      <c:pt idx="8">
                        <c:v>8.9789018040348202E-10</c:v>
                      </c:pt>
                      <c:pt idx="9">
                        <c:v>1.25375200712163E-9</c:v>
                      </c:pt>
                      <c:pt idx="10">
                        <c:v>1.7503873633386501E-9</c:v>
                      </c:pt>
                      <c:pt idx="11">
                        <c:v>2.44322087865407E-9</c:v>
                      </c:pt>
                      <c:pt idx="12">
                        <c:v>3.4093292224032298E-9</c:v>
                      </c:pt>
                      <c:pt idx="13">
                        <c:v>4.7557911847551897E-9</c:v>
                      </c:pt>
                      <c:pt idx="14">
                        <c:v>6.6311890935395902E-9</c:v>
                      </c:pt>
                      <c:pt idx="15">
                        <c:v>9.2414075962278206E-9</c:v>
                      </c:pt>
                      <c:pt idx="16">
                        <c:v>1.28712657200423E-8</c:v>
                      </c:pt>
                      <c:pt idx="17">
                        <c:v>1.7914024155873301E-8</c:v>
                      </c:pt>
                      <c:pt idx="18">
                        <c:v>2.49114564375854E-8</c:v>
                      </c:pt>
                      <c:pt idx="19">
                        <c:v>3.4607983502567398E-8</c:v>
                      </c:pt>
                      <c:pt idx="20">
                        <c:v>4.8023363282732199E-8</c:v>
                      </c:pt>
                      <c:pt idx="21">
                        <c:v>6.6549603596549396E-8</c:v>
                      </c:pt>
                      <c:pt idx="22">
                        <c:v>9.2079104915958897E-8</c:v>
                      </c:pt>
                      <c:pt idx="23">
                        <c:v>1.27172475383453E-7</c:v>
                      </c:pt>
                      <c:pt idx="24">
                        <c:v>1.75275870226873E-7</c:v>
                      </c:pt>
                      <c:pt idx="25">
                        <c:v>2.4099889226985099E-7</c:v>
                      </c:pt>
                      <c:pt idx="26">
                        <c:v>3.3046476811125602E-7</c:v>
                      </c:pt>
                      <c:pt idx="27">
                        <c:v>4.51744338301834E-7</c:v>
                      </c:pt>
                      <c:pt idx="28">
                        <c:v>6.1538401247370603E-7</c:v>
                      </c:pt>
                      <c:pt idx="29">
                        <c:v>8.3503498849665398E-7</c:v>
                      </c:pt>
                      <c:pt idx="30">
                        <c:v>1.12818674342843E-6</c:v>
                      </c:pt>
                      <c:pt idx="31">
                        <c:v>1.51700258921627E-6</c:v>
                      </c:pt>
                      <c:pt idx="32">
                        <c:v>2.0292501329717701E-6</c:v>
                      </c:pt>
                      <c:pt idx="33">
                        <c:v>2.6993166648150901E-6</c:v>
                      </c:pt>
                      <c:pt idx="34">
                        <c:v>3.5693010927838799E-6</c:v>
                      </c:pt>
                      <c:pt idx="35">
                        <c:v>4.6901820417188497E-6</c:v>
                      </c:pt>
                      <c:pt idx="36">
                        <c:v>6.12307679668713E-6</c:v>
                      </c:pt>
                      <c:pt idx="37">
                        <c:v>7.9406261752469504E-6</c:v>
                      </c:pt>
                      <c:pt idx="38">
                        <c:v>1.02285614346774E-5</c:v>
                      </c:pt>
                      <c:pt idx="39">
                        <c:v>1.3087523578701E-5</c:v>
                      </c:pt>
                      <c:pt idx="40">
                        <c:v>1.6635204294812501E-5</c:v>
                      </c:pt>
                      <c:pt idx="41">
                        <c:v>2.10088534493921E-5</c:v>
                      </c:pt>
                      <c:pt idx="42">
                        <c:v>2.6368145683054002E-5</c:v>
                      </c:pt>
                      <c:pt idx="43">
                        <c:v>3.2898317426997897E-5</c:v>
                      </c:pt>
                      <c:pt idx="44">
                        <c:v>4.0813379469847401E-5</c:v>
                      </c:pt>
                      <c:pt idx="45">
                        <c:v>5.0359087720264798E-5</c:v>
                      </c:pt>
                      <c:pt idx="46">
                        <c:v>6.1815230072929204E-5</c:v>
                      </c:pt>
                      <c:pt idx="47">
                        <c:v>7.5496680656643905E-5</c:v>
                      </c:pt>
                      <c:pt idx="48">
                        <c:v>9.1752611264158903E-5</c:v>
                      </c:pt>
                      <c:pt idx="49" formatCode="General">
                        <c:v>1.10963265074E-4</c:v>
                      </c:pt>
                      <c:pt idx="50" formatCode="General">
                        <c:v>1.335338199E-4</c:v>
                      </c:pt>
                      <c:pt idx="51" formatCode="General">
                        <c:v>1.5988511492199999E-4</c:v>
                      </c:pt>
                      <c:pt idx="52" formatCode="General">
                        <c:v>1.90441379163E-4</c:v>
                      </c:pt>
                      <c:pt idx="53" formatCode="General">
                        <c:v>2.2561554028599999E-4</c:v>
                      </c:pt>
                      <c:pt idx="54" formatCode="General">
                        <c:v>2.6579313279700002E-4</c:v>
                      </c:pt>
                      <c:pt idx="55" formatCode="General">
                        <c:v>3.1131616827299998E-4</c:v>
                      </c:pt>
                      <c:pt idx="56" formatCode="General">
                        <c:v>3.62468485514E-4</c:v>
                      </c:pt>
                      <c:pt idx="57" formatCode="General">
                        <c:v>4.1946400972800002E-4</c:v>
                      </c:pt>
                      <c:pt idx="58" formatCode="General">
                        <c:v>4.8243902004400002E-4</c:v>
                      </c:pt>
                      <c:pt idx="59" formatCode="General">
                        <c:v>5.5144901812000005E-4</c:v>
                      </c:pt>
                      <c:pt idx="60" formatCode="General">
                        <c:v>6.2647021471199998E-4</c:v>
                      </c:pt>
                      <c:pt idx="61" formatCode="General">
                        <c:v>7.0740512249199998E-4</c:v>
                      </c:pt>
                      <c:pt idx="62" formatCode="General">
                        <c:v>7.9409135480900002E-4</c:v>
                      </c:pt>
                      <c:pt idx="63" formatCode="General">
                        <c:v>8.8631252847600004E-4</c:v>
                      </c:pt>
                      <c:pt idx="64" formatCode="General">
                        <c:v>9.8381015210700007E-4</c:v>
                      </c:pt>
                      <c:pt idx="65" formatCode="General">
                        <c:v>1.0862955110800001E-3</c:v>
                      </c:pt>
                      <c:pt idx="66" formatCode="General">
                        <c:v>1.193460778792E-3</c:v>
                      </c:pt>
                      <c:pt idx="67" formatCode="General">
                        <c:v>1.3049888346689999E-3</c:v>
                      </c:pt>
                      <c:pt idx="68" formatCode="General">
                        <c:v>1.4205615076319999E-3</c:v>
                      </c:pt>
                      <c:pt idx="69" formatCode="General">
                        <c:v>1.539866161643E-3</c:v>
                      </c:pt>
                      <c:pt idx="70" formatCode="General">
                        <c:v>1.662600685843E-3</c:v>
                      </c:pt>
                      <c:pt idx="71" formatCode="General">
                        <c:v>1.7884770459350001E-3</c:v>
                      </c:pt>
                      <c:pt idx="72" formatCode="General">
                        <c:v>1.917223603293E-3</c:v>
                      </c:pt>
                      <c:pt idx="73" formatCode="General">
                        <c:v>2.0485864243860001E-3</c:v>
                      </c:pt>
                      <c:pt idx="74" formatCode="General">
                        <c:v>2.1823297960900001E-3</c:v>
                      </c:pt>
                      <c:pt idx="75" formatCode="General">
                        <c:v>2.3182361415840002E-3</c:v>
                      </c:pt>
                      <c:pt idx="76" formatCode="General">
                        <c:v>2.4561055038000001E-3</c:v>
                      </c:pt>
                      <c:pt idx="77" formatCode="General">
                        <c:v>2.5957547338759999E-3</c:v>
                      </c:pt>
                      <c:pt idx="78" formatCode="General">
                        <c:v>2.7370164937769999E-3</c:v>
                      </c:pt>
                      <c:pt idx="79" formatCode="General">
                        <c:v>2.8797381569859999E-3</c:v>
                      </c:pt>
                      <c:pt idx="80" formatCode="General">
                        <c:v>3.0237806696969999E-3</c:v>
                      </c:pt>
                      <c:pt idx="81" formatCode="General">
                        <c:v>3.169017417297E-3</c:v>
                      </c:pt>
                      <c:pt idx="82" formatCode="General">
                        <c:v>3.3153331269769998E-3</c:v>
                      </c:pt>
                      <c:pt idx="83" formatCode="General">
                        <c:v>3.4626228264540001E-3</c:v>
                      </c:pt>
                      <c:pt idx="84" formatCode="General">
                        <c:v>3.6107908706900001E-3</c:v>
                      </c:pt>
                      <c:pt idx="85" formatCode="General">
                        <c:v>3.7597500425019998E-3</c:v>
                      </c:pt>
                      <c:pt idx="86" formatCode="General">
                        <c:v>3.9094207287150001E-3</c:v>
                      </c:pt>
                      <c:pt idx="87" formatCode="General">
                        <c:v>4.0597301706039998E-3</c:v>
                      </c:pt>
                      <c:pt idx="88" formatCode="General">
                        <c:v>4.2106117854460003E-3</c:v>
                      </c:pt>
                      <c:pt idx="89" formatCode="General">
                        <c:v>4.3620045548189998E-3</c:v>
                      </c:pt>
                      <c:pt idx="90" formatCode="General">
                        <c:v>4.513852474683E-3</c:v>
                      </c:pt>
                      <c:pt idx="91" formatCode="General">
                        <c:v>4.6661040619970003E-3</c:v>
                      </c:pt>
                      <c:pt idx="92" formatCode="General">
                        <c:v>4.8187119126519998E-3</c:v>
                      </c:pt>
                      <c:pt idx="93" formatCode="General">
                        <c:v>4.9716323056730001E-3</c:v>
                      </c:pt>
                      <c:pt idx="94" formatCode="General">
                        <c:v>5.1248248489249998E-3</c:v>
                      </c:pt>
                      <c:pt idx="95" formatCode="General">
                        <c:v>5.278252161924E-3</c:v>
                      </c:pt>
                      <c:pt idx="96" formatCode="General">
                        <c:v>5.4318795917069999E-3</c:v>
                      </c:pt>
                      <c:pt idx="97" formatCode="General">
                        <c:v>5.5856749581020002E-3</c:v>
                      </c:pt>
                      <c:pt idx="98" formatCode="General">
                        <c:v>5.739608325086E-3</c:v>
                      </c:pt>
                      <c:pt idx="99" formatCode="General">
                        <c:v>5.893651795337E-3</c:v>
                      </c:pt>
                      <c:pt idx="100" formatCode="General">
                        <c:v>6.0477793253170004E-3</c:v>
                      </c:pt>
                      <c:pt idx="101" formatCode="General">
                        <c:v>6.2019665585780004E-3</c:v>
                      </c:pt>
                      <c:pt idx="102" formatCode="General">
                        <c:v>6.3561906752189999E-3</c:v>
                      </c:pt>
                      <c:pt idx="103" formatCode="General">
                        <c:v>6.5104302557090002E-3</c:v>
                      </c:pt>
                      <c:pt idx="104" formatCode="General">
                        <c:v>6.6646651574399996E-3</c:v>
                      </c:pt>
                      <c:pt idx="105" formatCode="General">
                        <c:v>6.8188764026349998E-3</c:v>
                      </c:pt>
                      <c:pt idx="106" formatCode="General">
                        <c:v>6.9730460763380003E-3</c:v>
                      </c:pt>
                      <c:pt idx="107" formatCode="General">
                        <c:v>7.127157233411E-3</c:v>
                      </c:pt>
                      <c:pt idx="108" formatCode="General">
                        <c:v>7.281193813563E-3</c:v>
                      </c:pt>
                      <c:pt idx="109" formatCode="General">
                        <c:v>7.4351405635680002E-3</c:v>
                      </c:pt>
                      <c:pt idx="110" formatCode="General">
                        <c:v>7.5889829659170002E-3</c:v>
                      </c:pt>
                      <c:pt idx="111" formatCode="General">
                        <c:v>7.7427071732390001E-3</c:v>
                      </c:pt>
                      <c:pt idx="112" formatCode="General">
                        <c:v>7.8962999479079993E-3</c:v>
                      </c:pt>
                      <c:pt idx="113" formatCode="General">
                        <c:v>8.0497486063139997E-3</c:v>
                      </c:pt>
                      <c:pt idx="114" formatCode="General">
                        <c:v>8.2030409673319992E-3</c:v>
                      </c:pt>
                      <c:pt idx="115" formatCode="General">
                        <c:v>8.3561653045809998E-3</c:v>
                      </c:pt>
                      <c:pt idx="116" formatCode="General">
                        <c:v>8.5091103021129998E-3</c:v>
                      </c:pt>
                      <c:pt idx="117" formatCode="General">
                        <c:v>8.6618650131820001E-3</c:v>
                      </c:pt>
                      <c:pt idx="118" formatCode="General">
                        <c:v>8.8144188218330002E-3</c:v>
                      </c:pt>
                      <c:pt idx="119" formatCode="General">
                        <c:v>8.9667614070129999E-3</c:v>
                      </c:pt>
                      <c:pt idx="120" formatCode="General">
                        <c:v>9.1188827089990002E-3</c:v>
                      </c:pt>
                      <c:pt idx="121" formatCode="General">
                        <c:v>9.2707728979010001E-3</c:v>
                      </c:pt>
                      <c:pt idx="122" formatCode="General">
                        <c:v>9.4224223440719998E-3</c:v>
                      </c:pt>
                      <c:pt idx="123" formatCode="General">
                        <c:v>9.5738215902279999E-3</c:v>
                      </c:pt>
                      <c:pt idx="124" formatCode="General">
                        <c:v>9.7249613251420008E-3</c:v>
                      </c:pt>
                      <c:pt idx="125" formatCode="General">
                        <c:v>9.8758323587470002E-3</c:v>
                      </c:pt>
                      <c:pt idx="126" formatCode="General">
                        <c:v>1.0026425598528999E-2</c:v>
                      </c:pt>
                      <c:pt idx="127" formatCode="General">
                        <c:v>1.0176732027089E-2</c:v>
                      </c:pt>
                      <c:pt idx="128" formatCode="General">
                        <c:v>1.032674268075E-2</c:v>
                      </c:pt>
                      <c:pt idx="129" formatCode="General">
                        <c:v>1.0476448629133999E-2</c:v>
                      </c:pt>
                      <c:pt idx="130" formatCode="General">
                        <c:v>1.0625840955584E-2</c:v>
                      </c:pt>
                      <c:pt idx="131" formatCode="General">
                        <c:v>1.0774910738371999E-2</c:v>
                      </c:pt>
                      <c:pt idx="132" formatCode="General">
                        <c:v>1.0923649032595E-2</c:v>
                      </c:pt>
                      <c:pt idx="133" formatCode="General">
                        <c:v>1.1072046852695E-2</c:v>
                      </c:pt>
                      <c:pt idx="134" formatCode="General">
                        <c:v>1.1220095155531001E-2</c:v>
                      </c:pt>
                      <c:pt idx="135" formatCode="General">
                        <c:v>1.1367784823933001E-2</c:v>
                      </c:pt>
                      <c:pt idx="136" formatCode="General">
                        <c:v>1.1515106650693999E-2</c:v>
                      </c:pt>
                      <c:pt idx="137" formatCode="General">
                        <c:v>1.1662051322926E-2</c:v>
                      </c:pt>
                      <c:pt idx="138" formatCode="General">
                        <c:v>1.1808609406734999E-2</c:v>
                      </c:pt>
                      <c:pt idx="139" formatCode="General">
                        <c:v>1.1954771332171E-2</c:v>
                      </c:pt>
                      <c:pt idx="140" formatCode="General">
                        <c:v>1.2100527378394999E-2</c:v>
                      </c:pt>
                      <c:pt idx="141" formatCode="General">
                        <c:v>1.224586765903E-2</c:v>
                      </c:pt>
                      <c:pt idx="142" formatCode="General">
                        <c:v>1.2390782107647999E-2</c:v>
                      </c:pt>
                      <c:pt idx="143" formatCode="General">
                        <c:v>1.2535260463347001E-2</c:v>
                      </c:pt>
                      <c:pt idx="144" formatCode="General">
                        <c:v>1.2679292256405E-2</c:v>
                      </c:pt>
                      <c:pt idx="145" formatCode="General">
                        <c:v>1.2822866793937999E-2</c:v>
                      </c:pt>
                      <c:pt idx="146" formatCode="General">
                        <c:v>1.2965973145564001E-2</c:v>
                      </c:pt>
                      <c:pt idx="147" formatCode="General">
                        <c:v>1.3108600129016001E-2</c:v>
                      </c:pt>
                      <c:pt idx="148" formatCode="General">
                        <c:v>1.3250736295684001E-2</c:v>
                      </c:pt>
                      <c:pt idx="149" formatCode="General">
                        <c:v>1.3392369916055E-2</c:v>
                      </c:pt>
                      <c:pt idx="150" formatCode="General">
                        <c:v>1.3533488965015E-2</c:v>
                      </c:pt>
                      <c:pt idx="151" formatCode="General">
                        <c:v>1.3674081107E-2</c:v>
                      </c:pt>
                      <c:pt idx="152" formatCode="General">
                        <c:v>1.3814133680951E-2</c:v>
                      </c:pt>
                      <c:pt idx="153" formatCode="General">
                        <c:v>1.3953633685069E-2</c:v>
                      </c:pt>
                      <c:pt idx="154" formatCode="General">
                        <c:v>1.4092567761323E-2</c:v>
                      </c:pt>
                      <c:pt idx="155" formatCode="General">
                        <c:v>1.4230922179711E-2</c:v>
                      </c:pt>
                      <c:pt idx="156" formatCode="General">
                        <c:v>1.4368682822229001E-2</c:v>
                      </c:pt>
                      <c:pt idx="157" formatCode="General">
                        <c:v>1.4505835166552E-2</c:v>
                      </c:pt>
                      <c:pt idx="158" formatCode="General">
                        <c:v>1.4642364269381E-2</c:v>
                      </c:pt>
                      <c:pt idx="159" formatCode="General">
                        <c:v>1.4778254749458E-2</c:v>
                      </c:pt>
                      <c:pt idx="160" formatCode="General">
                        <c:v>1.4913490770225E-2</c:v>
                      </c:pt>
                      <c:pt idx="161" formatCode="General">
                        <c:v>1.5048056022104E-2</c:v>
                      </c:pt>
                      <c:pt idx="162" formatCode="General">
                        <c:v>1.5181933704395001E-2</c:v>
                      </c:pt>
                      <c:pt idx="163" formatCode="General">
                        <c:v>1.5315106506767999E-2</c:v>
                      </c:pt>
                      <c:pt idx="164" formatCode="General">
                        <c:v>1.5447556590354E-2</c:v>
                      </c:pt>
                      <c:pt idx="165" formatCode="General">
                        <c:v>1.5579265568398001E-2</c:v>
                      </c:pt>
                      <c:pt idx="166" formatCode="General">
                        <c:v>1.57102144865E-2</c:v>
                      </c:pt>
                      <c:pt idx="167" formatCode="General">
                        <c:v>1.5840383802410998E-2</c:v>
                      </c:pt>
                      <c:pt idx="168" formatCode="General">
                        <c:v>1.5969753365398E-2</c:v>
                      </c:pt>
                      <c:pt idx="169" formatCode="General">
                        <c:v>1.6098302395168001E-2</c:v>
                      </c:pt>
                      <c:pt idx="170" formatCode="General">
                        <c:v>1.6226009460365998E-2</c:v>
                      </c:pt>
                      <c:pt idx="171" formatCode="General">
                        <c:v>1.6352852456640001E-2</c:v>
                      </c:pt>
                      <c:pt idx="172" formatCode="General">
                        <c:v>1.6478808584289999E-2</c:v>
                      </c:pt>
                      <c:pt idx="173" formatCode="General">
                        <c:v>1.6603854325518998E-2</c:v>
                      </c:pt>
                      <c:pt idx="174" formatCode="General">
                        <c:v>1.6727965421299999E-2</c:v>
                      </c:pt>
                      <c:pt idx="175" formatCode="General">
                        <c:v>1.6851116847878999E-2</c:v>
                      </c:pt>
                      <c:pt idx="176" formatCode="General">
                        <c:v>1.6973282792954E-2</c:v>
                      </c:pt>
                      <c:pt idx="177" formatCode="General">
                        <c:v>1.7094436631560999E-2</c:v>
                      </c:pt>
                      <c:pt idx="178" formatCode="General">
                        <c:v>1.7214550901703998E-2</c:v>
                      </c:pt>
                      <c:pt idx="179" formatCode="General">
                        <c:v>1.7333597279784001E-2</c:v>
                      </c:pt>
                      <c:pt idx="180" formatCode="General">
                        <c:v>1.7451546555889999E-2</c:v>
                      </c:pt>
                    </c:numCache>
                  </c:numRef>
                </c:yVal>
                <c:smooth val="1"/>
                <c:extLst xmlns:c15="http://schemas.microsoft.com/office/drawing/2012/chart">
                  <c:ext xmlns:c16="http://schemas.microsoft.com/office/drawing/2014/chart" uri="{C3380CC4-5D6E-409C-BE32-E72D297353CC}">
                    <c16:uniqueId val="{0000000C-3C72-49FD-8908-6DDE9DCDF548}"/>
                  </c:ext>
                </c:extLst>
              </c15:ser>
            </c15:filteredScatterSeries>
            <c15:filteredScatterSeries>
              <c15:ser>
                <c:idx val="22"/>
                <c:order val="11"/>
                <c:tx>
                  <c:strRef>
                    <c:extLst xmlns:c15="http://schemas.microsoft.com/office/drawing/2012/chart">
                      <c:ext xmlns:c15="http://schemas.microsoft.com/office/drawing/2012/chart" uri="{02D57815-91ED-43cb-92C2-25804820EDAC}">
                        <c15:formulaRef>
                          <c15:sqref>Sheet1!$X$1</c15:sqref>
                        </c15:formulaRef>
                      </c:ext>
                    </c:extLst>
                    <c:strCache>
                      <c:ptCount val="1"/>
                      <c:pt idx="0">
                        <c:v>vss=1.1</c:v>
                      </c:pt>
                    </c:strCache>
                  </c:strRef>
                </c:tx>
                <c:spPr>
                  <a:ln w="19050" cap="rnd">
                    <a:solidFill>
                      <a:schemeClr val="accent3">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Sheet1!$X$2:$X$182</c15:sqref>
                        </c15:formulaRef>
                      </c:ext>
                    </c:extLst>
                    <c:numCache>
                      <c:formatCode>0.00E+00</c:formatCode>
                      <c:ptCount val="181"/>
                      <c:pt idx="0">
                        <c:v>5.4292627910521701E-11</c:v>
                      </c:pt>
                      <c:pt idx="1">
                        <c:v>7.5623388050286E-11</c:v>
                      </c:pt>
                      <c:pt idx="2">
                        <c:v>1.05437804128507E-10</c:v>
                      </c:pt>
                      <c:pt idx="3">
                        <c:v>1.4710583978750901E-10</c:v>
                      </c:pt>
                      <c:pt idx="4">
                        <c:v>2.0533340713248801E-10</c:v>
                      </c:pt>
                      <c:pt idx="5">
                        <c:v>2.8669021720460399E-10</c:v>
                      </c:pt>
                      <c:pt idx="6">
                        <c:v>4.0034505089830501E-10</c:v>
                      </c:pt>
                      <c:pt idx="7">
                        <c:v>5.5908921901155403E-10</c:v>
                      </c:pt>
                      <c:pt idx="8">
                        <c:v>7.8075995514960896E-10</c:v>
                      </c:pt>
                      <c:pt idx="9">
                        <c:v>1.09021803336254E-9</c:v>
                      </c:pt>
                      <c:pt idx="10">
                        <c:v>1.5220921516868001E-9</c:v>
                      </c:pt>
                      <c:pt idx="11">
                        <c:v>2.1245820482584299E-9</c:v>
                      </c:pt>
                      <c:pt idx="12">
                        <c:v>2.96472009922451E-9</c:v>
                      </c:pt>
                      <c:pt idx="13">
                        <c:v>4.1356365739768398E-9</c:v>
                      </c:pt>
                      <c:pt idx="14">
                        <c:v>5.7665685913825898E-9</c:v>
                      </c:pt>
                      <c:pt idx="15">
                        <c:v>8.0366117752234506E-9</c:v>
                      </c:pt>
                      <c:pt idx="16">
                        <c:v>1.11935542703793E-8</c:v>
                      </c:pt>
                      <c:pt idx="17">
                        <c:v>1.55795754573372E-8</c:v>
                      </c:pt>
                      <c:pt idx="18">
                        <c:v>2.1666158310524999E-8</c:v>
                      </c:pt>
                      <c:pt idx="19">
                        <c:v>3.0101276095092201E-8</c:v>
                      </c:pt>
                      <c:pt idx="20">
                        <c:v>4.1772787265208498E-8</c:v>
                      </c:pt>
                      <c:pt idx="21">
                        <c:v>5.7893011524474497E-8</c:v>
                      </c:pt>
                      <c:pt idx="22">
                        <c:v>8.0110647709742802E-8</c:v>
                      </c:pt>
                      <c:pt idx="23">
                        <c:v>1.10657477900895E-7</c:v>
                      </c:pt>
                      <c:pt idx="24">
                        <c:v>1.52538578529522E-7</c:v>
                      </c:pt>
                      <c:pt idx="25">
                        <c:v>2.09775859573478E-7</c:v>
                      </c:pt>
                      <c:pt idx="26">
                        <c:v>2.8771543691577698E-7</c:v>
                      </c:pt>
                      <c:pt idx="27">
                        <c:v>3.93409311932706E-7</c:v>
                      </c:pt>
                      <c:pt idx="28">
                        <c:v>5.3608077703322104E-7</c:v>
                      </c:pt>
                      <c:pt idx="29">
                        <c:v>7.2768066351945596E-7</c:v>
                      </c:pt>
                      <c:pt idx="30">
                        <c:v>9.8353801481702196E-7</c:v>
                      </c:pt>
                      <c:pt idx="31">
                        <c:v>1.32310444606449E-6</c:v>
                      </c:pt>
                      <c:pt idx="32">
                        <c:v>1.7707873710282499E-6</c:v>
                      </c:pt>
                      <c:pt idx="33">
                        <c:v>2.3568650882056302E-6</c:v>
                      </c:pt>
                      <c:pt idx="34">
                        <c:v>3.1184784512615999E-6</c:v>
                      </c:pt>
                      <c:pt idx="35">
                        <c:v>4.1007013258667502E-6</c:v>
                      </c:pt>
                      <c:pt idx="36">
                        <c:v>5.3577059607874501E-6</c:v>
                      </c:pt>
                      <c:pt idx="37">
                        <c:v>6.9540584009149598E-6</c:v>
                      </c:pt>
                      <c:pt idx="38">
                        <c:v>8.9661991012371707E-6</c:v>
                      </c:pt>
                      <c:pt idx="39">
                        <c:v>1.14841784687012E-5</c:v>
                      </c:pt>
                      <c:pt idx="40">
                        <c:v>1.4613718376133599E-5</c:v>
                      </c:pt>
                      <c:pt idx="41">
                        <c:v>1.84786514625807E-5</c:v>
                      </c:pt>
                      <c:pt idx="42">
                        <c:v>2.32237452013121E-5</c:v>
                      </c:pt>
                      <c:pt idx="43">
                        <c:v>2.9017845600297801E-5</c:v>
                      </c:pt>
                      <c:pt idx="44">
                        <c:v>3.60571781515949E-5</c:v>
                      </c:pt>
                      <c:pt idx="45">
                        <c:v>4.45685275322415E-5</c:v>
                      </c:pt>
                      <c:pt idx="46">
                        <c:v>5.4811893732117102E-5</c:v>
                      </c:pt>
                      <c:pt idx="47">
                        <c:v>6.7082108163124296E-5</c:v>
                      </c:pt>
                      <c:pt idx="48">
                        <c:v>8.1708813679333504E-5</c:v>
                      </c:pt>
                      <c:pt idx="49">
                        <c:v>9.9054198491837594E-5</c:v>
                      </c:pt>
                      <c:pt idx="50" formatCode="General">
                        <c:v>1.19507958258E-4</c:v>
                      </c:pt>
                      <c:pt idx="51" formatCode="General">
                        <c:v>1.4347916724599999E-4</c:v>
                      </c:pt>
                      <c:pt idx="52" formatCode="General">
                        <c:v>1.7138507089600001E-4</c:v>
                      </c:pt>
                      <c:pt idx="53" formatCode="General">
                        <c:v>2.03637237549E-4</c:v>
                      </c:pt>
                      <c:pt idx="54" formatCode="General">
                        <c:v>2.4062595871000001E-4</c:v>
                      </c:pt>
                      <c:pt idx="55" formatCode="General">
                        <c:v>2.8270417013600001E-4</c:v>
                      </c:pt>
                      <c:pt idx="56" formatCode="General">
                        <c:v>3.30172382446E-4</c:v>
                      </c:pt>
                      <c:pt idx="57" formatCode="General">
                        <c:v>3.8326609104499999E-4</c:v>
                      </c:pt>
                      <c:pt idx="58" formatCode="General">
                        <c:v>4.4214686717800001E-4</c:v>
                      </c:pt>
                      <c:pt idx="59" formatCode="General">
                        <c:v>5.0689786548399997E-4</c:v>
                      </c:pt>
                      <c:pt idx="60" formatCode="General">
                        <c:v>5.7752391850600002E-4</c:v>
                      </c:pt>
                      <c:pt idx="61" formatCode="General">
                        <c:v>6.5395584340500004E-4</c:v>
                      </c:pt>
                      <c:pt idx="62" formatCode="General">
                        <c:v>7.3605816131200005E-4</c:v>
                      </c:pt>
                      <c:pt idx="63" formatCode="General">
                        <c:v>8.2363918349800003E-4</c:v>
                      </c:pt>
                      <c:pt idx="64" formatCode="General">
                        <c:v>9.1646235947600001E-4</c:v>
                      </c:pt>
                      <c:pt idx="65" formatCode="General">
                        <c:v>1.014257878189E-3</c:v>
                      </c:pt>
                      <c:pt idx="66" formatCode="General">
                        <c:v>1.1167337107829999E-3</c:v>
                      </c:pt>
                      <c:pt idx="67" formatCode="General">
                        <c:v>1.2235855247059999E-3</c:v>
                      </c:pt>
                      <c:pt idx="68" formatCode="General">
                        <c:v>1.33450513677E-3</c:v>
                      </c:pt>
                      <c:pt idx="69" formatCode="General">
                        <c:v>1.44918737649E-3</c:v>
                      </c:pt>
                      <c:pt idx="70" formatCode="General">
                        <c:v>1.567335385564E-3</c:v>
                      </c:pt>
                      <c:pt idx="71" formatCode="General">
                        <c:v>1.688664482953E-3</c:v>
                      </c:pt>
                      <c:pt idx="72" formatCode="General">
                        <c:v>1.812904783541E-3</c:v>
                      </c:pt>
                      <c:pt idx="73" formatCode="General">
                        <c:v>1.9398027816909999E-3</c:v>
                      </c:pt>
                      <c:pt idx="74" formatCode="General">
                        <c:v>2.0691221095199999E-3</c:v>
                      </c:pt>
                      <c:pt idx="75" formatCode="General">
                        <c:v>2.200643662791E-3</c:v>
                      </c:pt>
                      <c:pt idx="76" formatCode="General">
                        <c:v>2.3341652622169999E-3</c:v>
                      </c:pt>
                      <c:pt idx="77" formatCode="General">
                        <c:v>2.4695009899689999E-3</c:v>
                      </c:pt>
                      <c:pt idx="78" formatCode="General">
                        <c:v>2.606480313732E-3</c:v>
                      </c:pt>
                      <c:pt idx="79" formatCode="General">
                        <c:v>2.744947085671E-3</c:v>
                      </c:pt>
                      <c:pt idx="80" formatCode="General">
                        <c:v>2.8847584821419998E-3</c:v>
                      </c:pt>
                      <c:pt idx="81" formatCode="General">
                        <c:v>3.0257839321310002E-3</c:v>
                      </c:pt>
                      <c:pt idx="82" formatCode="General">
                        <c:v>3.1679040680640002E-3</c:v>
                      </c:pt>
                      <c:pt idx="83" formatCode="General">
                        <c:v>3.3110097214870001E-3</c:v>
                      </c:pt>
                      <c:pt idx="84" formatCode="General">
                        <c:v>3.4550009775720001E-3</c:v>
                      </c:pt>
                      <c:pt idx="85" formatCode="General">
                        <c:v>3.599786296109E-3</c:v>
                      </c:pt>
                      <c:pt idx="86" formatCode="General">
                        <c:v>3.7452817021279999E-3</c:v>
                      </c:pt>
                      <c:pt idx="87" formatCode="General">
                        <c:v>3.89141004604E-3</c:v>
                      </c:pt>
                      <c:pt idx="88" formatCode="General">
                        <c:v>4.0381003311239999E-3</c:v>
                      </c:pt>
                      <c:pt idx="89" formatCode="General">
                        <c:v>4.1852871047730004E-3</c:v>
                      </c:pt>
                      <c:pt idx="90" formatCode="General">
                        <c:v>4.3329099091399996E-3</c:v>
                      </c:pt>
                      <c:pt idx="91" formatCode="General">
                        <c:v>4.480912786453E-3</c:v>
                      </c:pt>
                      <c:pt idx="92" formatCode="General">
                        <c:v>4.6292438341729997E-3</c:v>
                      </c:pt>
                      <c:pt idx="93" formatCode="General">
                        <c:v>4.7778548052329999E-3</c:v>
                      </c:pt>
                      <c:pt idx="94" formatCode="General">
                        <c:v>4.9267007488699999E-3</c:v>
                      </c:pt>
                      <c:pt idx="95" formatCode="General">
                        <c:v>5.0757396878049997E-3</c:v>
                      </c:pt>
                      <c:pt idx="96" formatCode="General">
                        <c:v>5.2249323278879996E-3</c:v>
                      </c:pt>
                      <c:pt idx="97" formatCode="General">
                        <c:v>5.3742417966409998E-3</c:v>
                      </c:pt>
                      <c:pt idx="98" formatCode="General">
                        <c:v>5.5236334075150001E-3</c:v>
                      </c:pt>
                      <c:pt idx="99" formatCode="General">
                        <c:v>5.6730744469470004E-3</c:v>
                      </c:pt>
                      <c:pt idx="100" formatCode="General">
                        <c:v>5.822533981657E-3</c:v>
                      </c:pt>
                      <c:pt idx="101" formatCode="General">
                        <c:v>5.9719826838920001E-3</c:v>
                      </c:pt>
                      <c:pt idx="102" formatCode="General">
                        <c:v>6.1213926725629999E-3</c:v>
                      </c:pt>
                      <c:pt idx="103" formatCode="General">
                        <c:v>6.2707373684790001E-3</c:v>
                      </c:pt>
                      <c:pt idx="104" formatCode="General">
                        <c:v>6.4199913620839998E-3</c:v>
                      </c:pt>
                      <c:pt idx="105" formatCode="General">
                        <c:v>6.5691302922649998E-3</c:v>
                      </c:pt>
                      <c:pt idx="106" formatCode="General">
                        <c:v>6.7181307350039996E-3</c:v>
                      </c:pt>
                      <c:pt idx="107" formatCode="General">
                        <c:v>6.8669701007470002E-3</c:v>
                      </c:pt>
                      <c:pt idx="108" formatCode="General">
                        <c:v>7.0156265395190003E-3</c:v>
                      </c:pt>
                      <c:pt idx="109" formatCode="General">
                        <c:v>7.1640788529220003E-3</c:v>
                      </c:pt>
                      <c:pt idx="110" formatCode="General">
                        <c:v>7.3123064122390001E-3</c:v>
                      </c:pt>
                      <c:pt idx="111" formatCode="General">
                        <c:v>7.4602890819579996E-3</c:v>
                      </c:pt>
                      <c:pt idx="112" formatCode="General">
                        <c:v>7.6080071481079998E-3</c:v>
                      </c:pt>
                      <c:pt idx="113" formatCode="General">
                        <c:v>7.7554412508730004E-3</c:v>
                      </c:pt>
                      <c:pt idx="114" formatCode="General">
                        <c:v>7.9025723209739992E-3</c:v>
                      </c:pt>
                      <c:pt idx="115" formatCode="General">
                        <c:v>8.0493815193970007E-3</c:v>
                      </c:pt>
                      <c:pt idx="116" formatCode="General">
                        <c:v>8.1958501800710008E-3</c:v>
                      </c:pt>
                      <c:pt idx="117" formatCode="General">
                        <c:v>8.3419597551299997E-3</c:v>
                      </c:pt>
                      <c:pt idx="118" formatCode="General">
                        <c:v>8.4876917624550005E-3</c:v>
                      </c:pt>
                      <c:pt idx="119" formatCode="General">
                        <c:v>8.6330277351710002E-3</c:v>
                      </c:pt>
                      <c:pt idx="120" formatCode="General">
                        <c:v>8.7779491728630001E-3</c:v>
                      </c:pt>
                      <c:pt idx="121" formatCode="General">
                        <c:v>8.9224374942449992E-3</c:v>
                      </c:pt>
                      <c:pt idx="122" formatCode="General">
                        <c:v>9.0664739910579998E-3</c:v>
                      </c:pt>
                      <c:pt idx="123" formatCode="General">
                        <c:v>9.2100397829909999E-3</c:v>
                      </c:pt>
                      <c:pt idx="124" formatCode="General">
                        <c:v>9.3531157734339995E-3</c:v>
                      </c:pt>
                      <c:pt idx="125" formatCode="General">
                        <c:v>9.4956826058709993E-3</c:v>
                      </c:pt>
                      <c:pt idx="126" formatCode="General">
                        <c:v>9.6377206207579995E-3</c:v>
                      </c:pt>
                      <c:pt idx="127" formatCode="General">
                        <c:v>9.7792098127109997E-3</c:v>
                      </c:pt>
                      <c:pt idx="128" formatCode="General">
                        <c:v>9.9201297878800006E-3</c:v>
                      </c:pt>
                      <c:pt idx="129" formatCode="General">
                        <c:v>1.0060459721343E-2</c:v>
                      </c:pt>
                      <c:pt idx="130" formatCode="General">
                        <c:v>1.0200178314408E-2</c:v>
                      </c:pt>
                      <c:pt idx="131" formatCode="General">
                        <c:v>1.0339263751681999E-2</c:v>
                      </c:pt>
                      <c:pt idx="132" formatCode="General">
                        <c:v>1.0477693657808001E-2</c:v>
                      </c:pt>
                      <c:pt idx="133" formatCode="General">
                        <c:v>1.061544505374E-2</c:v>
                      </c:pt>
                      <c:pt idx="134" formatCode="General">
                        <c:v>1.0752494312467E-2</c:v>
                      </c:pt>
                      <c:pt idx="135" formatCode="General">
                        <c:v>1.0888817114072E-2</c:v>
                      </c:pt>
                      <c:pt idx="136" formatCode="General">
                        <c:v>1.1024388400045999E-2</c:v>
                      </c:pt>
                      <c:pt idx="137" formatCode="General">
                        <c:v>1.1159182326768999E-2</c:v>
                      </c:pt>
                      <c:pt idx="138" formatCode="General">
                        <c:v>1.1293172218067001E-2</c:v>
                      </c:pt>
                      <c:pt idx="139" formatCode="General">
                        <c:v>1.1426330516794999E-2</c:v>
                      </c:pt>
                      <c:pt idx="140" formatCode="General">
                        <c:v>1.1558628735356E-2</c:v>
                      </c:pt>
                      <c:pt idx="141" formatCode="General">
                        <c:v>1.1690037405122001E-2</c:v>
                      </c:pt>
                      <c:pt idx="142" formatCode="General">
                        <c:v>1.1820526024702E-2</c:v>
                      </c:pt>
                      <c:pt idx="143" formatCode="General">
                        <c:v>1.1950063007017999E-2</c:v>
                      </c:pt>
                      <c:pt idx="144" formatCode="General">
                        <c:v>1.2078615625178001E-2</c:v>
                      </c:pt>
                      <c:pt idx="145" formatCode="General">
                        <c:v>1.2206149957121999E-2</c:v>
                      </c:pt>
                      <c:pt idx="146" formatCode="General">
                        <c:v>1.233263082906E-2</c:v>
                      </c:pt>
                      <c:pt idx="147" formatCode="General">
                        <c:v>1.2458021757719E-2</c:v>
                      </c:pt>
                      <c:pt idx="148" formatCode="General">
                        <c:v>1.2582284891439E-2</c:v>
                      </c:pt>
                      <c:pt idx="149" formatCode="General">
                        <c:v>1.2705380950188999E-2</c:v>
                      </c:pt>
                      <c:pt idx="150" formatCode="General">
                        <c:v>1.2827269164598001E-2</c:v>
                      </c:pt>
                      <c:pt idx="151" formatCode="General">
                        <c:v>1.2947907214104999E-2</c:v>
                      </c:pt>
                      <c:pt idx="152" formatCode="General">
                        <c:v>1.3067251164390999E-2</c:v>
                      </c:pt>
                      <c:pt idx="153" formatCode="General">
                        <c:v>1.3185255404275001E-2</c:v>
                      </c:pt>
                      <c:pt idx="154" formatCode="General">
                        <c:v>1.3301872582301999E-2</c:v>
                      </c:pt>
                      <c:pt idx="155" formatCode="General">
                        <c:v>1.3417053543288E-2</c:v>
                      </c:pt>
                      <c:pt idx="156" formatCode="General">
                        <c:v>1.3530747265147001E-2</c:v>
                      </c:pt>
                      <c:pt idx="157" formatCode="General">
                        <c:v>1.3642900796375E-2</c:v>
                      </c:pt>
                      <c:pt idx="158" formatCode="General">
                        <c:v>1.3753459194611999E-2</c:v>
                      </c:pt>
                      <c:pt idx="159" formatCode="General">
                        <c:v>1.3862365466799999E-2</c:v>
                      </c:pt>
                      <c:pt idx="160" formatCode="General">
                        <c:v>1.396956051149E-2</c:v>
                      </c:pt>
                      <c:pt idx="161" formatCode="General">
                        <c:v>1.4074983063953E-2</c:v>
                      </c:pt>
                      <c:pt idx="162" formatCode="General">
                        <c:v>1.4178569644819001E-2</c:v>
                      </c:pt>
                      <c:pt idx="163" formatCode="General">
                        <c:v>1.4280254513074001E-2</c:v>
                      </c:pt>
                      <c:pt idx="164" formatCode="General">
                        <c:v>1.4379969624309E-2</c:v>
                      </c:pt>
                      <c:pt idx="165" formatCode="General">
                        <c:v>1.4477644595241E-2</c:v>
                      </c:pt>
                      <c:pt idx="166" formatCode="General">
                        <c:v>1.4573206675615E-2</c:v>
                      </c:pt>
                      <c:pt idx="167" formatCode="General">
                        <c:v>1.4666580728704999E-2</c:v>
                      </c:pt>
                      <c:pt idx="168" formatCode="General">
                        <c:v>1.4757689221721E-2</c:v>
                      </c:pt>
                      <c:pt idx="169" formatCode="General">
                        <c:v>1.4846452227561001E-2</c:v>
                      </c:pt>
                      <c:pt idx="170" formatCode="General">
                        <c:v>1.4932787439419001E-2</c:v>
                      </c:pt>
                      <c:pt idx="171" formatCode="General">
                        <c:v>1.5016610199871E-2</c:v>
                      </c:pt>
                      <c:pt idx="172" formatCode="General">
                        <c:v>1.5097833546131E-2</c:v>
                      </c:pt>
                      <c:pt idx="173" formatCode="General">
                        <c:v>1.5176368273243999E-2</c:v>
                      </c:pt>
                      <c:pt idx="174" formatCode="General">
                        <c:v>1.5252123017032999E-2</c:v>
                      </c:pt>
                      <c:pt idx="175" formatCode="General">
                        <c:v>1.532500435863E-2</c:v>
                      </c:pt>
                      <c:pt idx="176" formatCode="General">
                        <c:v>1.5394916952424001E-2</c:v>
                      </c:pt>
                      <c:pt idx="177" formatCode="General">
                        <c:v>1.5462245065377E-2</c:v>
                      </c:pt>
                      <c:pt idx="178" formatCode="General">
                        <c:v>1.5528692302290001E-2</c:v>
                      </c:pt>
                      <c:pt idx="179" formatCode="General">
                        <c:v>1.5593968620387999E-2</c:v>
                      </c:pt>
                      <c:pt idx="180" formatCode="General">
                        <c:v>1.5658094836012E-2</c:v>
                      </c:pt>
                    </c:numCache>
                  </c:numRef>
                </c:yVal>
                <c:smooth val="1"/>
                <c:extLst xmlns:c15="http://schemas.microsoft.com/office/drawing/2012/chart">
                  <c:ext xmlns:c16="http://schemas.microsoft.com/office/drawing/2014/chart" uri="{C3380CC4-5D6E-409C-BE32-E72D297353CC}">
                    <c16:uniqueId val="{0000000D-3C72-49FD-8908-6DDE9DCDF548}"/>
                  </c:ext>
                </c:extLst>
              </c15:ser>
            </c15:filteredScatterSeries>
            <c15:filteredScatterSeries>
              <c15:ser>
                <c:idx val="26"/>
                <c:order val="13"/>
                <c:tx>
                  <c:strRef>
                    <c:extLst xmlns:c15="http://schemas.microsoft.com/office/drawing/2012/chart">
                      <c:ext xmlns:c15="http://schemas.microsoft.com/office/drawing/2012/chart" uri="{02D57815-91ED-43cb-92C2-25804820EDAC}">
                        <c15:formulaRef>
                          <c15:sqref>Sheet1!$AB$1</c15:sqref>
                        </c15:formulaRef>
                      </c:ext>
                    </c:extLst>
                    <c:strCache>
                      <c:ptCount val="1"/>
                      <c:pt idx="0">
                        <c:v>vss=1.3</c:v>
                      </c:pt>
                    </c:strCache>
                  </c:strRef>
                </c:tx>
                <c:spPr>
                  <a:ln w="19050" cap="rnd">
                    <a:solidFill>
                      <a:schemeClr val="accent5">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Sheet1!$AB$2:$AB$182</c15:sqref>
                        </c15:formulaRef>
                      </c:ext>
                    </c:extLst>
                    <c:numCache>
                      <c:formatCode>0.00E+00</c:formatCode>
                      <c:ptCount val="181"/>
                      <c:pt idx="0">
                        <c:v>4.6321572821859403E-11</c:v>
                      </c:pt>
                      <c:pt idx="1">
                        <c:v>6.4557664358346897E-11</c:v>
                      </c:pt>
                      <c:pt idx="2">
                        <c:v>9.0046018156056506E-11</c:v>
                      </c:pt>
                      <c:pt idx="3">
                        <c:v>1.2566726630729E-10</c:v>
                      </c:pt>
                      <c:pt idx="4">
                        <c:v>1.7544396203382801E-10</c:v>
                      </c:pt>
                      <c:pt idx="5">
                        <c:v>2.4499177075031602E-10</c:v>
                      </c:pt>
                      <c:pt idx="6">
                        <c:v>3.4214797247512701E-10</c:v>
                      </c:pt>
                      <c:pt idx="7">
                        <c:v>4.7784633418530896E-10</c:v>
                      </c:pt>
                      <c:pt idx="8">
                        <c:v>6.6733390610913395E-10</c:v>
                      </c:pt>
                      <c:pt idx="9">
                        <c:v>9.3186169879633191E-10</c:v>
                      </c:pt>
                      <c:pt idx="10">
                        <c:v>1.3010310475914901E-9</c:v>
                      </c:pt>
                      <c:pt idx="11">
                        <c:v>1.8160454661645E-9</c:v>
                      </c:pt>
                      <c:pt idx="12">
                        <c:v>2.5342100994402999E-9</c:v>
                      </c:pt>
                      <c:pt idx="13">
                        <c:v>3.5351454967200001E-9</c:v>
                      </c:pt>
                      <c:pt idx="14">
                        <c:v>4.9293495038599196E-9</c:v>
                      </c:pt>
                      <c:pt idx="15">
                        <c:v>6.8699632674451096E-9</c:v>
                      </c:pt>
                      <c:pt idx="16">
                        <c:v>9.5688899240637503E-9</c:v>
                      </c:pt>
                      <c:pt idx="17">
                        <c:v>1.33187951931754E-8</c:v>
                      </c:pt>
                      <c:pt idx="18">
                        <c:v>1.8523007036846001E-8</c:v>
                      </c:pt>
                      <c:pt idx="19">
                        <c:v>2.57359456757728E-8</c:v>
                      </c:pt>
                      <c:pt idx="20">
                        <c:v>3.5717470584187697E-8</c:v>
                      </c:pt>
                      <c:pt idx="21">
                        <c:v>4.9505433080214498E-8</c:v>
                      </c:pt>
                      <c:pt idx="22">
                        <c:v>6.85117591977567E-8</c:v>
                      </c:pt>
                      <c:pt idx="23">
                        <c:v>9.46485157143067E-8</c:v>
                      </c:pt>
                      <c:pt idx="24">
                        <c:v>1.30491547890545E-7</c:v>
                      </c:pt>
                      <c:pt idx="25">
                        <c:v>1.79490280922515E-7</c:v>
                      </c:pt>
                      <c:pt idx="26">
                        <c:v>2.46232947731929E-7</c:v>
                      </c:pt>
                      <c:pt idx="27">
                        <c:v>3.3677659266062403E-7</c:v>
                      </c:pt>
                      <c:pt idx="28">
                        <c:v>4.5905044264619602E-7</c:v>
                      </c:pt>
                      <c:pt idx="29">
                        <c:v>6.2333944521305596E-7</c:v>
                      </c:pt>
                      <c:pt idx="30">
                        <c:v>8.4285195870774898E-7</c:v>
                      </c:pt>
                      <c:pt idx="31">
                        <c:v>1.1343721214905601E-6</c:v>
                      </c:pt>
                      <c:pt idx="32">
                        <c:v>1.5189942086498199E-6</c:v>
                      </c:pt>
                      <c:pt idx="33">
                        <c:v>2.0229347357172002E-6</c:v>
                      </c:pt>
                      <c:pt idx="34">
                        <c:v>2.6784199701239801E-6</c:v>
                      </c:pt>
                      <c:pt idx="35">
                        <c:v>3.5246534970834299E-6</c:v>
                      </c:pt>
                      <c:pt idx="36">
                        <c:v>4.6088812641068903E-6</c:v>
                      </c:pt>
                      <c:pt idx="37">
                        <c:v>5.98758902489909E-6</c:v>
                      </c:pt>
                      <c:pt idx="38">
                        <c:v>7.7278859125852708E-6</c:v>
                      </c:pt>
                      <c:pt idx="39">
                        <c:v>9.9091423711779093E-6</c:v>
                      </c:pt>
                      <c:pt idx="40">
                        <c:v>1.2624953950295799E-5</c:v>
                      </c:pt>
                      <c:pt idx="41">
                        <c:v>1.59854877978907E-5</c:v>
                      </c:pt>
                      <c:pt idx="42">
                        <c:v>2.0120231007780901E-5</c:v>
                      </c:pt>
                      <c:pt idx="43">
                        <c:v>2.51810968650189E-5</c:v>
                      </c:pt>
                      <c:pt idx="44">
                        <c:v>3.1345757109893299E-5</c:v>
                      </c:pt>
                      <c:pt idx="45">
                        <c:v>3.8820959653103501E-5</c:v>
                      </c:pt>
                      <c:pt idx="46">
                        <c:v>4.7845470128295302E-5</c:v>
                      </c:pt>
                      <c:pt idx="47">
                        <c:v>5.8692156771319599E-5</c:v>
                      </c:pt>
                      <c:pt idx="48">
                        <c:v>7.1668643726881999E-5</c:v>
                      </c:pt>
                      <c:pt idx="49">
                        <c:v>8.7115918231715796E-5</c:v>
                      </c:pt>
                      <c:pt idx="50" formatCode="General">
                        <c:v>1.05404326472E-4</c:v>
                      </c:pt>
                      <c:pt idx="51" formatCode="General">
                        <c:v>1.2692656055300001E-4</c:v>
                      </c:pt>
                      <c:pt idx="52" formatCode="General">
                        <c:v>1.52087535979E-4</c:v>
                      </c:pt>
                      <c:pt idx="53" formatCode="General">
                        <c:v>1.8129146469899999E-4</c:v>
                      </c:pt>
                      <c:pt idx="54" formatCode="General">
                        <c:v>2.1492688388E-4</c:v>
                      </c:pt>
                      <c:pt idx="55" formatCode="General">
                        <c:v>2.5335081366E-4</c:v>
                      </c:pt>
                      <c:pt idx="56" formatCode="General">
                        <c:v>2.9687348639599999E-4</c:v>
                      </c:pt>
                      <c:pt idx="57" formatCode="General">
                        <c:v>3.4574513519699998E-4</c:v>
                      </c:pt>
                      <c:pt idx="58" formatCode="General">
                        <c:v>4.0014612217599999E-4</c:v>
                      </c:pt>
                      <c:pt idx="59" formatCode="General">
                        <c:v>4.6018126345600001E-4</c:v>
                      </c:pt>
                      <c:pt idx="60" formatCode="General">
                        <c:v>5.2587866056699999E-4</c:v>
                      </c:pt>
                      <c:pt idx="61" formatCode="General">
                        <c:v>5.9719279395500002E-4</c:v>
                      </c:pt>
                      <c:pt idx="62" formatCode="General">
                        <c:v>6.7401118103100005E-4</c:v>
                      </c:pt>
                      <c:pt idx="63" formatCode="General">
                        <c:v>7.5616361628699997E-4</c:v>
                      </c:pt>
                      <c:pt idx="64" formatCode="General">
                        <c:v>8.4343291290199995E-4</c:v>
                      </c:pt>
                      <c:pt idx="65" formatCode="General">
                        <c:v>9.3556612912399999E-4</c:v>
                      </c:pt>
                      <c:pt idx="66" formatCode="General">
                        <c:v>1.0322854381079999E-3</c:v>
                      </c:pt>
                      <c:pt idx="67" formatCode="General">
                        <c:v>1.133298029699E-3</c:v>
                      </c:pt>
                      <c:pt idx="68" formatCode="General">
                        <c:v>1.2383046679610001E-3</c:v>
                      </c:pt>
                      <c:pt idx="69" formatCode="General">
                        <c:v>1.3470067351970001E-3</c:v>
                      </c:pt>
                      <c:pt idx="70" formatCode="General">
                        <c:v>1.459111754437E-3</c:v>
                      </c:pt>
                      <c:pt idx="71" formatCode="General">
                        <c:v>1.5743374937420001E-3</c:v>
                      </c:pt>
                      <c:pt idx="72" formatCode="General">
                        <c:v>1.692414821699E-3</c:v>
                      </c:pt>
                      <c:pt idx="73" formatCode="General">
                        <c:v>1.813089513318E-3</c:v>
                      </c:pt>
                      <c:pt idx="74" formatCode="General">
                        <c:v>1.9361232091149999E-3</c:v>
                      </c:pt>
                      <c:pt idx="75" formatCode="General">
                        <c:v>2.0612937170319998E-3</c:v>
                      </c:pt>
                      <c:pt idx="76" formatCode="General">
                        <c:v>2.1883948242970002E-3</c:v>
                      </c:pt>
                      <c:pt idx="77" formatCode="General">
                        <c:v>2.3172357599989999E-3</c:v>
                      </c:pt>
                      <c:pt idx="78" formatCode="General">
                        <c:v>2.4476404226300001E-3</c:v>
                      </c:pt>
                      <c:pt idx="79" formatCode="General">
                        <c:v>2.5794464623290002E-3</c:v>
                      </c:pt>
                      <c:pt idx="80" formatCode="General">
                        <c:v>2.7125042861519998E-3</c:v>
                      </c:pt>
                      <c:pt idx="81" formatCode="General">
                        <c:v>2.8466760367530002E-3</c:v>
                      </c:pt>
                      <c:pt idx="82" formatCode="General">
                        <c:v>2.981834580364E-3</c:v>
                      </c:pt>
                      <c:pt idx="83" formatCode="General">
                        <c:v>3.1178625285000002E-3</c:v>
                      </c:pt>
                      <c:pt idx="84" formatCode="General">
                        <c:v>3.2546513090610002E-3</c:v>
                      </c:pt>
                      <c:pt idx="85" formatCode="General">
                        <c:v>3.3921002959469999E-3</c:v>
                      </c:pt>
                      <c:pt idx="86" formatCode="General">
                        <c:v>3.5301160014710002E-3</c:v>
                      </c:pt>
                      <c:pt idx="87" formatCode="General">
                        <c:v>3.6686113325060002E-3</c:v>
                      </c:pt>
                      <c:pt idx="88" formatCode="General">
                        <c:v>3.8075049089329998E-3</c:v>
                      </c:pt>
                      <c:pt idx="89" formatCode="General">
                        <c:v>3.9467204414600004E-3</c:v>
                      </c:pt>
                      <c:pt idx="90" formatCode="General">
                        <c:v>4.0861861649490001E-3</c:v>
                      </c:pt>
                      <c:pt idx="91" formatCode="General">
                        <c:v>4.2258343228940001E-3</c:v>
                      </c:pt>
                      <c:pt idx="92" formatCode="General">
                        <c:v>4.3656006985050002E-3</c:v>
                      </c:pt>
                      <c:pt idx="93" formatCode="General">
                        <c:v>4.5054241878659997E-3</c:v>
                      </c:pt>
                      <c:pt idx="94" formatCode="General">
                        <c:v>4.6452464107929999E-3</c:v>
                      </c:pt>
                      <c:pt idx="95" formatCode="General">
                        <c:v>4.785011355237E-3</c:v>
                      </c:pt>
                      <c:pt idx="96" formatCode="General">
                        <c:v>4.9246650514070001E-3</c:v>
                      </c:pt>
                      <c:pt idx="97" formatCode="General">
                        <c:v>5.0641552720210002E-3</c:v>
                      </c:pt>
                      <c:pt idx="98" formatCode="General">
                        <c:v>5.2034312554860001E-3</c:v>
                      </c:pt>
                      <c:pt idx="99" formatCode="General">
                        <c:v>5.3424434490209997E-3</c:v>
                      </c:pt>
                      <c:pt idx="100" formatCode="General">
                        <c:v>5.4811432691E-3</c:v>
                      </c:pt>
                      <c:pt idx="101" formatCode="General">
                        <c:v>5.619482876786E-3</c:v>
                      </c:pt>
                      <c:pt idx="102" formatCode="General">
                        <c:v>5.7574149658259997E-3</c:v>
                      </c:pt>
                      <c:pt idx="103" formatCode="General">
                        <c:v>5.894892561541E-3</c:v>
                      </c:pt>
                      <c:pt idx="104" formatCode="General">
                        <c:v>6.0318688287939997E-3</c:v>
                      </c:pt>
                      <c:pt idx="105" formatCode="General">
                        <c:v>6.1682968874440004E-3</c:v>
                      </c:pt>
                      <c:pt idx="106" formatCode="General">
                        <c:v>6.3041296338930001E-3</c:v>
                      </c:pt>
                      <c:pt idx="107" formatCode="General">
                        <c:v>6.4393195674469998E-3</c:v>
                      </c:pt>
                      <c:pt idx="108" formatCode="General">
                        <c:v>6.5738186203469998E-3</c:v>
                      </c:pt>
                      <c:pt idx="109" formatCode="General">
                        <c:v>6.7075779904390001E-3</c:v>
                      </c:pt>
                      <c:pt idx="110" formatCode="General">
                        <c:v>6.840547975551E-3</c:v>
                      </c:pt>
                      <c:pt idx="111" formatCode="General">
                        <c:v>6.9726778087400004E-3</c:v>
                      </c:pt>
                      <c:pt idx="112" formatCode="General">
                        <c:v>7.103915493677E-3</c:v>
                      </c:pt>
                      <c:pt idx="113" formatCode="General">
                        <c:v>7.2342076394890003E-3</c:v>
                      </c:pt>
                      <c:pt idx="114" formatCode="General">
                        <c:v>7.3634992944940003E-3</c:v>
                      </c:pt>
                      <c:pt idx="115" formatCode="General">
                        <c:v>7.491733778333E-3</c:v>
                      </c:pt>
                      <c:pt idx="116" formatCode="General">
                        <c:v>7.618852512098E-3</c:v>
                      </c:pt>
                      <c:pt idx="117" formatCode="General">
                        <c:v>7.744794846136E-3</c:v>
                      </c:pt>
                      <c:pt idx="118" formatCode="General">
                        <c:v>7.8694978853199992E-3</c:v>
                      </c:pt>
                      <c:pt idx="119" formatCode="General">
                        <c:v>7.9928963116989993E-3</c:v>
                      </c:pt>
                      <c:pt idx="120" formatCode="General">
                        <c:v>8.1149222045249995E-3</c:v>
                      </c:pt>
                      <c:pt idx="121" formatCode="General">
                        <c:v>8.2355048578590002E-3</c:v>
                      </c:pt>
                      <c:pt idx="122" formatCode="General">
                        <c:v>8.3545705960459994E-3</c:v>
                      </c:pt>
                      <c:pt idx="123" formatCode="General">
                        <c:v>8.4720425875989998E-3</c:v>
                      </c:pt>
                      <c:pt idx="124" formatCode="General">
                        <c:v>8.587840658188E-3</c:v>
                      </c:pt>
                      <c:pt idx="125" formatCode="General">
                        <c:v>8.7018811037080004E-3</c:v>
                      </c:pt>
                      <c:pt idx="126" formatCode="General">
                        <c:v>8.8140765046479993E-3</c:v>
                      </c:pt>
                      <c:pt idx="127" formatCode="General">
                        <c:v>8.9243355433000007E-3</c:v>
                      </c:pt>
                      <c:pt idx="128" formatCode="General">
                        <c:v>9.0325628256929993E-3</c:v>
                      </c:pt>
                      <c:pt idx="129" formatCode="General">
                        <c:v>9.1386587105289994E-3</c:v>
                      </c:pt>
                      <c:pt idx="130" formatCode="General">
                        <c:v>9.2425191478229998E-3</c:v>
                      </c:pt>
                      <c:pt idx="131" formatCode="General">
                        <c:v>9.3440355304319992E-3</c:v>
                      </c:pt>
                      <c:pt idx="132" formatCode="General">
                        <c:v>9.4430945621649994E-3</c:v>
                      </c:pt>
                      <c:pt idx="133" formatCode="General">
                        <c:v>9.5395781467339999E-3</c:v>
                      </c:pt>
                      <c:pt idx="134" formatCode="General">
                        <c:v>9.6333633023770009E-3</c:v>
                      </c:pt>
                      <c:pt idx="135" formatCode="General">
                        <c:v>9.7243221076059993E-3</c:v>
                      </c:pt>
                      <c:pt idx="136" formatCode="General">
                        <c:v>9.8123216841259995E-3</c:v>
                      </c:pt>
                      <c:pt idx="137" formatCode="General">
                        <c:v>9.897224223599E-3</c:v>
                      </c:pt>
                      <c:pt idx="138" formatCode="General">
                        <c:v>9.9796039044750002E-3</c:v>
                      </c:pt>
                      <c:pt idx="139" formatCode="General">
                        <c:v>1.0060818195471E-2</c:v>
                      </c:pt>
                      <c:pt idx="140" formatCode="General">
                        <c:v>1.0140468273897999E-2</c:v>
                      </c:pt>
                      <c:pt idx="141" formatCode="General">
                        <c:v>1.0218586179255E-2</c:v>
                      </c:pt>
                      <c:pt idx="142" formatCode="General">
                        <c:v>1.0295203229048E-2</c:v>
                      </c:pt>
                      <c:pt idx="143" formatCode="General">
                        <c:v>1.0370350033107E-2</c:v>
                      </c:pt>
                      <c:pt idx="144" formatCode="General">
                        <c:v>1.0444056507924E-2</c:v>
                      </c:pt>
                      <c:pt idx="145" formatCode="General">
                        <c:v>1.0516351891015E-2</c:v>
                      </c:pt>
                      <c:pt idx="146" formatCode="General">
                        <c:v>1.0587264755294E-2</c:v>
                      </c:pt>
                      <c:pt idx="147" formatCode="General">
                        <c:v>1.0656823023381E-2</c:v>
                      </c:pt>
                      <c:pt idx="148" formatCode="General">
                        <c:v>1.0725053981853E-2</c:v>
                      </c:pt>
                      <c:pt idx="149" formatCode="General">
                        <c:v>1.0791984295373E-2</c:v>
                      </c:pt>
                      <c:pt idx="150" formatCode="General">
                        <c:v>1.0857640020692E-2</c:v>
                      </c:pt>
                      <c:pt idx="151" formatCode="General">
                        <c:v>1.0922046620499001E-2</c:v>
                      </c:pt>
                      <c:pt idx="152" formatCode="General">
                        <c:v>1.0985228977086E-2</c:v>
                      </c:pt>
                      <c:pt idx="153" formatCode="General">
                        <c:v>1.104721140584E-2</c:v>
                      </c:pt>
                      <c:pt idx="154" formatCode="General">
                        <c:v>1.1108017668517E-2</c:v>
                      </c:pt>
                      <c:pt idx="155" formatCode="General">
                        <c:v>1.1167670986314E-2</c:v>
                      </c:pt>
                      <c:pt idx="156" formatCode="General">
                        <c:v>1.1226194052709E-2</c:v>
                      </c:pt>
                      <c:pt idx="157" formatCode="General">
                        <c:v>1.1283609046073E-2</c:v>
                      </c:pt>
                      <c:pt idx="158" formatCode="General">
                        <c:v>1.133993764205E-2</c:v>
                      </c:pt>
                      <c:pt idx="159" formatCode="General">
                        <c:v>1.1395201025687E-2</c:v>
                      </c:pt>
                      <c:pt idx="160" formatCode="General">
                        <c:v>1.1449419903328E-2</c:v>
                      </c:pt>
                      <c:pt idx="161" formatCode="General">
                        <c:v>1.1502614514256E-2</c:v>
                      </c:pt>
                      <c:pt idx="162" formatCode="General">
                        <c:v>1.1554804642093E-2</c:v>
                      </c:pt>
                      <c:pt idx="163" formatCode="General">
                        <c:v>1.1606009625939001E-2</c:v>
                      </c:pt>
                      <c:pt idx="164" formatCode="General">
                        <c:v>1.1656248371283999E-2</c:v>
                      </c:pt>
                      <c:pt idx="165" formatCode="General">
                        <c:v>1.170553936065E-2</c:v>
                      </c:pt>
                      <c:pt idx="166" formatCode="General">
                        <c:v>1.1753900664004001E-2</c:v>
                      </c:pt>
                      <c:pt idx="167" formatCode="General">
                        <c:v>1.1801349948923E-2</c:v>
                      </c:pt>
                      <c:pt idx="168" formatCode="General">
                        <c:v>1.1847904490516E-2</c:v>
                      </c:pt>
                      <c:pt idx="169" formatCode="General">
                        <c:v>1.1893581181106999E-2</c:v>
                      </c:pt>
                      <c:pt idx="170" formatCode="General">
                        <c:v>1.1938396539692E-2</c:v>
                      </c:pt>
                      <c:pt idx="171" formatCode="General">
                        <c:v>1.1982366721151E-2</c:v>
                      </c:pt>
                      <c:pt idx="172" formatCode="General">
                        <c:v>1.2025507525245E-2</c:v>
                      </c:pt>
                      <c:pt idx="173" formatCode="General">
                        <c:v>1.2067834405381001E-2</c:v>
                      </c:pt>
                      <c:pt idx="174" formatCode="General">
                        <c:v>1.2109362477161E-2</c:v>
                      </c:pt>
                      <c:pt idx="175" formatCode="General">
                        <c:v>1.2150106526713E-2</c:v>
                      </c:pt>
                      <c:pt idx="176" formatCode="General">
                        <c:v>1.2190081018810001E-2</c:v>
                      </c:pt>
                      <c:pt idx="177" formatCode="General">
                        <c:v>1.2229300104789001E-2</c:v>
                      </c:pt>
                      <c:pt idx="178" formatCode="General">
                        <c:v>1.2267777630251E-2</c:v>
                      </c:pt>
                      <c:pt idx="179" formatCode="General">
                        <c:v>1.2305527142584E-2</c:v>
                      </c:pt>
                      <c:pt idx="180" formatCode="General">
                        <c:v>1.2342561898272E-2</c:v>
                      </c:pt>
                    </c:numCache>
                  </c:numRef>
                </c:yVal>
                <c:smooth val="1"/>
                <c:extLst xmlns:c15="http://schemas.microsoft.com/office/drawing/2012/chart">
                  <c:ext xmlns:c16="http://schemas.microsoft.com/office/drawing/2014/chart" uri="{C3380CC4-5D6E-409C-BE32-E72D297353CC}">
                    <c16:uniqueId val="{0000000E-3C72-49FD-8908-6DDE9DCDF548}"/>
                  </c:ext>
                </c:extLst>
              </c15:ser>
            </c15:filteredScatterSeries>
            <c15:filteredScatterSeries>
              <c15:ser>
                <c:idx val="30"/>
                <c:order val="15"/>
                <c:tx>
                  <c:strRef>
                    <c:extLst xmlns:c15="http://schemas.microsoft.com/office/drawing/2012/chart">
                      <c:ext xmlns:c15="http://schemas.microsoft.com/office/drawing/2012/chart" uri="{02D57815-91ED-43cb-92C2-25804820EDAC}">
                        <c15:formulaRef>
                          <c15:sqref>Sheet1!$AF$1</c15:sqref>
                        </c15:formulaRef>
                      </c:ext>
                    </c:extLst>
                    <c:strCache>
                      <c:ptCount val="1"/>
                      <c:pt idx="0">
                        <c:v>vss=1.5</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Sheet1!$AF$2:$AF$182</c15:sqref>
                        </c15:formulaRef>
                      </c:ext>
                    </c:extLst>
                    <c:numCache>
                      <c:formatCode>0.00E+00</c:formatCode>
                      <c:ptCount val="181"/>
                      <c:pt idx="0">
                        <c:v>3.84032609506826E-11</c:v>
                      </c:pt>
                      <c:pt idx="1">
                        <c:v>5.3566229741940998E-11</c:v>
                      </c:pt>
                      <c:pt idx="2">
                        <c:v>7.4758831273216205E-11</c:v>
                      </c:pt>
                      <c:pt idx="3">
                        <c:v>1.04375908542857E-10</c:v>
                      </c:pt>
                      <c:pt idx="4">
                        <c:v>1.45761616185178E-10</c:v>
                      </c:pt>
                      <c:pt idx="5">
                        <c:v>2.0358451068305901E-10</c:v>
                      </c:pt>
                      <c:pt idx="6">
                        <c:v>2.84360057096062E-10</c:v>
                      </c:pt>
                      <c:pt idx="7">
                        <c:v>3.9717797921958701E-10</c:v>
                      </c:pt>
                      <c:pt idx="8">
                        <c:v>5.5471392199501698E-10</c:v>
                      </c:pt>
                      <c:pt idx="9">
                        <c:v>7.7463518567176897E-10</c:v>
                      </c:pt>
                      <c:pt idx="10">
                        <c:v>1.08155178218516E-9</c:v>
                      </c:pt>
                      <c:pt idx="11">
                        <c:v>1.509720676442E-9</c:v>
                      </c:pt>
                      <c:pt idx="12">
                        <c:v>2.1067879618382E-9</c:v>
                      </c:pt>
                      <c:pt idx="13">
                        <c:v>2.9389575624806901E-9</c:v>
                      </c:pt>
                      <c:pt idx="14">
                        <c:v>4.0981143727134397E-9</c:v>
                      </c:pt>
                      <c:pt idx="15">
                        <c:v>5.7116151609888801E-9</c:v>
                      </c:pt>
                      <c:pt idx="16">
                        <c:v>7.9557049466261202E-9</c:v>
                      </c:pt>
                      <c:pt idx="17">
                        <c:v>1.1073834872069E-8</c:v>
                      </c:pt>
                      <c:pt idx="18">
                        <c:v>1.54015662475598E-8</c:v>
                      </c:pt>
                      <c:pt idx="19">
                        <c:v>2.14002607709405E-8</c:v>
                      </c:pt>
                      <c:pt idx="20">
                        <c:v>2.9702392356482501E-8</c:v>
                      </c:pt>
                      <c:pt idx="21">
                        <c:v>4.1172077444292803E-8</c:v>
                      </c:pt>
                      <c:pt idx="22">
                        <c:v>5.6985299567217701E-8</c:v>
                      </c:pt>
                      <c:pt idx="23">
                        <c:v>7.8735268055360395E-8</c:v>
                      </c:pt>
                      <c:pt idx="24">
                        <c:v>1.08569333090027E-7</c:v>
                      </c:pt>
                      <c:pt idx="25">
                        <c:v>1.4936476785447499E-7</c:v>
                      </c:pt>
                      <c:pt idx="26">
                        <c:v>2.0495136120776901E-7</c:v>
                      </c:pt>
                      <c:pt idx="27">
                        <c:v>2.8038893738364499E-7</c:v>
                      </c:pt>
                      <c:pt idx="28">
                        <c:v>3.8230741977433401E-7</c:v>
                      </c:pt>
                      <c:pt idx="29">
                        <c:v>5.19315729615804E-7</c:v>
                      </c:pt>
                      <c:pt idx="30">
                        <c:v>7.0248366973128801E-7</c:v>
                      </c:pt>
                      <c:pt idx="31">
                        <c:v>9.4589830390667201E-7</c:v>
                      </c:pt>
                      <c:pt idx="32">
                        <c:v>1.2672939464669599E-6</c:v>
                      </c:pt>
                      <c:pt idx="33">
                        <c:v>1.68875392921748E-6</c:v>
                      </c:pt>
                      <c:pt idx="34">
                        <c:v>2.2374843314258299E-6</c:v>
                      </c:pt>
                      <c:pt idx="35">
                        <c:v>2.94666626182758E-6</c:v>
                      </c:pt>
                      <c:pt idx="36">
                        <c:v>3.8564047356686198E-6</c:v>
                      </c:pt>
                      <c:pt idx="37">
                        <c:v>5.0148078761481097E-6</c:v>
                      </c:pt>
                      <c:pt idx="38">
                        <c:v>6.4792472819169399E-6</c:v>
                      </c:pt>
                      <c:pt idx="39">
                        <c:v>8.3178641870817499E-6</c:v>
                      </c:pt>
                      <c:pt idx="40">
                        <c:v>1.06113905101586E-5</c:v>
                      </c:pt>
                      <c:pt idx="41">
                        <c:v>1.34553430061843E-5</c:v>
                      </c:pt>
                      <c:pt idx="42">
                        <c:v>1.6962617610781098E-5</c:v>
                      </c:pt>
                      <c:pt idx="43">
                        <c:v>2.12664567518979E-5</c:v>
                      </c:pt>
                      <c:pt idx="44">
                        <c:v>2.6523684288385399E-5</c:v>
                      </c:pt>
                      <c:pt idx="45">
                        <c:v>3.2918002947574102E-5</c:v>
                      </c:pt>
                      <c:pt idx="46">
                        <c:v>4.0663033644427502E-5</c:v>
                      </c:pt>
                      <c:pt idx="47">
                        <c:v>5.0004656661983101E-5</c:v>
                      </c:pt>
                      <c:pt idx="48">
                        <c:v>6.1222111201905896E-5</c:v>
                      </c:pt>
                      <c:pt idx="49">
                        <c:v>7.4627250999053697E-5</c:v>
                      </c:pt>
                      <c:pt idx="50">
                        <c:v>9.0561374342442599E-5</c:v>
                      </c:pt>
                      <c:pt idx="51" formatCode="General">
                        <c:v>1.0938917974900001E-4</c:v>
                      </c:pt>
                      <c:pt idx="52" formatCode="General">
                        <c:v>1.31489661381E-4</c:v>
                      </c:pt>
                      <c:pt idx="53" formatCode="General">
                        <c:v>1.5724413913399999E-4</c:v>
                      </c:pt>
                      <c:pt idx="54" formatCode="General">
                        <c:v>1.87022066184E-4</c:v>
                      </c:pt>
                      <c:pt idx="55" formatCode="General">
                        <c:v>2.21165685033E-4</c:v>
                      </c:pt>
                      <c:pt idx="56" formatCode="General">
                        <c:v>2.59974908625E-4</c:v>
                      </c:pt>
                      <c:pt idx="57" formatCode="General">
                        <c:v>3.0369389836100002E-4</c:v>
                      </c:pt>
                      <c:pt idx="58" formatCode="General">
                        <c:v>3.5250065540400001E-4</c:v>
                      </c:pt>
                      <c:pt idx="59" formatCode="General">
                        <c:v>4.0650056018599998E-4</c:v>
                      </c:pt>
                      <c:pt idx="60" formatCode="General">
                        <c:v>4.6572427110899998E-4</c:v>
                      </c:pt>
                      <c:pt idx="61" formatCode="General">
                        <c:v>5.3012984229100003E-4</c:v>
                      </c:pt>
                      <c:pt idx="62" formatCode="General">
                        <c:v>5.9960845202300004E-4</c:v>
                      </c:pt>
                      <c:pt idx="63" formatCode="General">
                        <c:v>6.7399282314499996E-4</c:v>
                      </c:pt>
                      <c:pt idx="64" formatCode="General">
                        <c:v>7.5306728973699997E-4</c:v>
                      </c:pt>
                      <c:pt idx="65" formatCode="General">
                        <c:v>8.3657850264700002E-4</c:v>
                      </c:pt>
                      <c:pt idx="66" formatCode="General">
                        <c:v>9.2424592243299996E-4</c:v>
                      </c:pt>
                      <c:pt idx="67" formatCode="General">
                        <c:v>1.015771466382E-3</c:v>
                      </c:pt>
                      <c:pt idx="68" formatCode="General">
                        <c:v>1.1108479063240001E-3</c:v>
                      </c:pt>
                      <c:pt idx="69" formatCode="General">
                        <c:v>1.2091658206759999E-3</c:v>
                      </c:pt>
                      <c:pt idx="70" formatCode="General">
                        <c:v>1.3104190681750001E-3</c:v>
                      </c:pt>
                      <c:pt idx="71" formatCode="General">
                        <c:v>1.4143088662980001E-3</c:v>
                      </c:pt>
                      <c:pt idx="72" formatCode="General">
                        <c:v>1.520546627998E-3</c:v>
                      </c:pt>
                      <c:pt idx="73" formatCode="General">
                        <c:v>1.6288557442800001E-3</c:v>
                      </c:pt>
                      <c:pt idx="74" formatCode="General">
                        <c:v>1.738972507251E-3</c:v>
                      </c:pt>
                      <c:pt idx="75" formatCode="General">
                        <c:v>1.8506463577669999E-3</c:v>
                      </c:pt>
                      <c:pt idx="76" formatCode="General">
                        <c:v>1.9636396212189999E-3</c:v>
                      </c:pt>
                      <c:pt idx="77" formatCode="General">
                        <c:v>2.0777268700190002E-3</c:v>
                      </c:pt>
                      <c:pt idx="78" formatCode="General">
                        <c:v>2.1926940256810001E-3</c:v>
                      </c:pt>
                      <c:pt idx="79" formatCode="General">
                        <c:v>2.3083372894079999E-3</c:v>
                      </c:pt>
                      <c:pt idx="80" formatCode="General">
                        <c:v>2.4244619689800001E-3</c:v>
                      </c:pt>
                      <c:pt idx="81" formatCode="General">
                        <c:v>2.5408812519270001E-3</c:v>
                      </c:pt>
                      <c:pt idx="82" formatCode="General">
                        <c:v>2.6574149605029999E-3</c:v>
                      </c:pt>
                      <c:pt idx="83" formatCode="General">
                        <c:v>2.77388831258E-3</c:v>
                      </c:pt>
                      <c:pt idx="84" formatCode="General">
                        <c:v>2.8901307037710001E-3</c:v>
                      </c:pt>
                      <c:pt idx="85" formatCode="General">
                        <c:v>3.0059745196309999E-3</c:v>
                      </c:pt>
                      <c:pt idx="86" formatCode="General">
                        <c:v>3.1212539820280002E-3</c:v>
                      </c:pt>
                      <c:pt idx="87" formatCode="General">
                        <c:v>3.2358040306190001E-3</c:v>
                      </c:pt>
                      <c:pt idx="88" formatCode="General">
                        <c:v>3.3494592382939999E-3</c:v>
                      </c:pt>
                      <c:pt idx="89" formatCode="General">
                        <c:v>3.4620527583779999E-3</c:v>
                      </c:pt>
                      <c:pt idx="90" formatCode="General">
                        <c:v>3.5734153010489999E-3</c:v>
                      </c:pt>
                      <c:pt idx="91" formatCode="General">
                        <c:v>3.6833741367350002E-3</c:v>
                      </c:pt>
                      <c:pt idx="92" formatCode="General">
                        <c:v>3.7917521251130001E-3</c:v>
                      </c:pt>
                      <c:pt idx="93" formatCode="General">
                        <c:v>3.8983667696730001E-3</c:v>
                      </c:pt>
                      <c:pt idx="94" formatCode="General">
                        <c:v>4.0030292996449997E-3</c:v>
                      </c:pt>
                      <c:pt idx="95" formatCode="General">
                        <c:v>4.1055437833849998E-3</c:v>
                      </c:pt>
                      <c:pt idx="96" formatCode="General">
                        <c:v>4.2057062801070001E-3</c:v>
                      </c:pt>
                      <c:pt idx="97" formatCode="General">
                        <c:v>4.3033040401360004E-3</c:v>
                      </c:pt>
                      <c:pt idx="98" formatCode="General">
                        <c:v>4.398973887701E-3</c:v>
                      </c:pt>
                      <c:pt idx="99" formatCode="General">
                        <c:v>4.4930145580370003E-3</c:v>
                      </c:pt>
                      <c:pt idx="100" formatCode="General">
                        <c:v>4.5850240826950002E-3</c:v>
                      </c:pt>
                      <c:pt idx="101" formatCode="General">
                        <c:v>4.6750448479509999E-3</c:v>
                      </c:pt>
                      <c:pt idx="102" formatCode="General">
                        <c:v>4.7631191232819997E-3</c:v>
                      </c:pt>
                      <c:pt idx="103" formatCode="General">
                        <c:v>4.849288921771E-3</c:v>
                      </c:pt>
                      <c:pt idx="104" formatCode="General">
                        <c:v>4.9335958849449999E-3</c:v>
                      </c:pt>
                      <c:pt idx="105" formatCode="General">
                        <c:v>5.0160811881279996E-3</c:v>
                      </c:pt>
                      <c:pt idx="106" formatCode="General">
                        <c:v>5.0967854632039998E-3</c:v>
                      </c:pt>
                      <c:pt idx="107" formatCode="General">
                        <c:v>5.1757487361470001E-3</c:v>
                      </c:pt>
                      <c:pt idx="108" formatCode="General">
                        <c:v>5.2530103770909997E-3</c:v>
                      </c:pt>
                      <c:pt idx="109" formatCode="General">
                        <c:v>5.3286090610400001E-3</c:v>
                      </c:pt>
                      <c:pt idx="110" formatCode="General">
                        <c:v>5.4025827376029999E-3</c:v>
                      </c:pt>
                      <c:pt idx="111" formatCode="General">
                        <c:v>5.47496860839E-3</c:v>
                      </c:pt>
                      <c:pt idx="112" formatCode="General">
                        <c:v>5.545803110896E-3</c:v>
                      </c:pt>
                      <c:pt idx="113" formatCode="General">
                        <c:v>5.6151219078729997E-3</c:v>
                      </c:pt>
                      <c:pt idx="114" formatCode="General">
                        <c:v>5.6829598813509996E-3</c:v>
                      </c:pt>
                      <c:pt idx="115" formatCode="General">
                        <c:v>5.7493511305770004E-3</c:v>
                      </c:pt>
                      <c:pt idx="116" formatCode="General">
                        <c:v>5.8143289732490002E-3</c:v>
                      </c:pt>
                      <c:pt idx="117" formatCode="General">
                        <c:v>5.8779259495179998E-3</c:v>
                      </c:pt>
                      <c:pt idx="118" formatCode="General">
                        <c:v>5.9401738282999998E-3</c:v>
                      </c:pt>
                      <c:pt idx="119" formatCode="General">
                        <c:v>6.0011036155139998E-3</c:v>
                      </c:pt>
                      <c:pt idx="120" formatCode="General">
                        <c:v>6.0607455639090004E-3</c:v>
                      </c:pt>
                      <c:pt idx="121" formatCode="General">
                        <c:v>6.1191291841900001E-3</c:v>
                      </c:pt>
                      <c:pt idx="122" formatCode="General">
                        <c:v>6.1762832572029996E-3</c:v>
                      </c:pt>
                      <c:pt idx="123" formatCode="General">
                        <c:v>6.2322358469700002E-3</c:v>
                      </c:pt>
                      <c:pt idx="124" formatCode="General">
                        <c:v>6.2870143143789999E-3</c:v>
                      </c:pt>
                      <c:pt idx="125" formatCode="General">
                        <c:v>6.3406453314040004E-3</c:v>
                      </c:pt>
                      <c:pt idx="126" formatCode="General">
                        <c:v>6.3931548956809997E-3</c:v>
                      </c:pt>
                      <c:pt idx="127" formatCode="General">
                        <c:v>6.4445683453700003E-3</c:v>
                      </c:pt>
                      <c:pt idx="128" formatCode="General">
                        <c:v>6.494910374169E-3</c:v>
                      </c:pt>
                      <c:pt idx="129" formatCode="General">
                        <c:v>6.5442050464260002E-3</c:v>
                      </c:pt>
                      <c:pt idx="130" formatCode="General">
                        <c:v>6.592475812258E-3</c:v>
                      </c:pt>
                      <c:pt idx="131" formatCode="General">
                        <c:v>6.6397455226289998E-3</c:v>
                      </c:pt>
                      <c:pt idx="132" formatCode="General">
                        <c:v>6.6860364443369997E-3</c:v>
                      </c:pt>
                      <c:pt idx="133" formatCode="General">
                        <c:v>6.7313702748579996E-3</c:v>
                      </c:pt>
                      <c:pt idx="134" formatCode="General">
                        <c:v>6.7757681570169998E-3</c:v>
                      </c:pt>
                      <c:pt idx="135" formatCode="General">
                        <c:v>6.8192506934640004E-3</c:v>
                      </c:pt>
                      <c:pt idx="136" formatCode="General">
                        <c:v>6.8618379609189997E-3</c:v>
                      </c:pt>
                      <c:pt idx="137" formatCode="General">
                        <c:v>6.903549524169E-3</c:v>
                      </c:pt>
                      <c:pt idx="138" formatCode="General">
                        <c:v>6.9444044498029999E-3</c:v>
                      </c:pt>
                      <c:pt idx="139" formatCode="General">
                        <c:v>6.9844213196789996E-3</c:v>
                      </c:pt>
                      <c:pt idx="140" formatCode="General">
                        <c:v>7.023618244095E-3</c:v>
                      </c:pt>
                      <c:pt idx="141" formatCode="General">
                        <c:v>7.0620128746779996E-3</c:v>
                      </c:pt>
                      <c:pt idx="142" formatCode="General">
                        <c:v>7.0996224169710001E-3</c:v>
                      </c:pt>
                      <c:pt idx="143" formatCode="General">
                        <c:v>7.1364636427219998E-3</c:v>
                      </c:pt>
                      <c:pt idx="144" formatCode="General">
                        <c:v>7.1725529018690001E-3</c:v>
                      </c:pt>
                      <c:pt idx="145" formatCode="General">
                        <c:v>7.2079061342250001E-3</c:v>
                      </c:pt>
                      <c:pt idx="146" formatCode="General">
                        <c:v>7.2425388808649996E-3</c:v>
                      </c:pt>
                      <c:pt idx="147" formatCode="General">
                        <c:v>7.276466295207E-3</c:v>
                      </c:pt>
                      <c:pt idx="148" formatCode="General">
                        <c:v>7.3097031538029997E-3</c:v>
                      </c:pt>
                      <c:pt idx="149" formatCode="General">
                        <c:v>7.3422638668369997E-3</c:v>
                      </c:pt>
                      <c:pt idx="150" formatCode="General">
                        <c:v>7.3741624883309998E-3</c:v>
                      </c:pt>
                      <c:pt idx="151" formatCode="General">
                        <c:v>7.4054127260710003E-3</c:v>
                      </c:pt>
                      <c:pt idx="152" formatCode="General">
                        <c:v>7.4360279512500002E-3</c:v>
                      </c:pt>
                      <c:pt idx="153" formatCode="General">
                        <c:v>7.4660212078469998E-3</c:v>
                      </c:pt>
                      <c:pt idx="154" formatCode="General">
                        <c:v>7.4954052217220003E-3</c:v>
                      </c:pt>
                      <c:pt idx="155" formatCode="General">
                        <c:v>7.5241924094680002E-3</c:v>
                      </c:pt>
                      <c:pt idx="156" formatCode="General">
                        <c:v>7.5523948869910002E-3</c:v>
                      </c:pt>
                      <c:pt idx="157" formatCode="General">
                        <c:v>7.5800244778510004E-3</c:v>
                      </c:pt>
                      <c:pt idx="158" formatCode="General">
                        <c:v>7.607092721351E-3</c:v>
                      </c:pt>
                      <c:pt idx="159" formatCode="General">
                        <c:v>7.6336108803949998E-3</c:v>
                      </c:pt>
                      <c:pt idx="160" formatCode="General">
                        <c:v>7.6595899491129996E-3</c:v>
                      </c:pt>
                      <c:pt idx="161" formatCode="General">
                        <c:v>7.6850406602549997E-3</c:v>
                      </c:pt>
                      <c:pt idx="162" formatCode="General">
                        <c:v>7.7099734923750003E-3</c:v>
                      </c:pt>
                      <c:pt idx="163" formatCode="General">
                        <c:v>7.7343986767930001E-3</c:v>
                      </c:pt>
                      <c:pt idx="164" formatCode="General">
                        <c:v>7.7583262043589996E-3</c:v>
                      </c:pt>
                      <c:pt idx="165" formatCode="General">
                        <c:v>7.7817658320039999E-3</c:v>
                      </c:pt>
                      <c:pt idx="166" formatCode="General">
                        <c:v>7.8047270891109998E-3</c:v>
                      </c:pt>
                      <c:pt idx="167" formatCode="General">
                        <c:v>7.8272192836790003E-3</c:v>
                      </c:pt>
                      <c:pt idx="168" formatCode="General">
                        <c:v>7.8492515083189995E-3</c:v>
                      </c:pt>
                      <c:pt idx="169" formatCode="General">
                        <c:v>7.870832646058E-3</c:v>
                      </c:pt>
                      <c:pt idx="170" formatCode="General">
                        <c:v>7.8919713759820001E-3</c:v>
                      </c:pt>
                      <c:pt idx="171" formatCode="General">
                        <c:v>7.9126761786970003E-3</c:v>
                      </c:pt>
                      <c:pt idx="172" formatCode="General">
                        <c:v>7.9329553416419996E-3</c:v>
                      </c:pt>
                      <c:pt idx="173" formatCode="General">
                        <c:v>7.9528169642319995E-3</c:v>
                      </c:pt>
                      <c:pt idx="174" formatCode="General">
                        <c:v>7.9722689628579993E-3</c:v>
                      </c:pt>
                      <c:pt idx="175" formatCode="General">
                        <c:v>7.9913190757260003E-3</c:v>
                      </c:pt>
                      <c:pt idx="176" formatCode="General">
                        <c:v>8.0099748675659995E-3</c:v>
                      </c:pt>
                      <c:pt idx="177" formatCode="General">
                        <c:v>8.0282437341950008E-3</c:v>
                      </c:pt>
                      <c:pt idx="178" formatCode="General">
                        <c:v>8.0461329069399998E-3</c:v>
                      </c:pt>
                      <c:pt idx="179" formatCode="General">
                        <c:v>8.0636494569440009E-3</c:v>
                      </c:pt>
                      <c:pt idx="180" formatCode="General">
                        <c:v>8.0808002993310001E-3</c:v>
                      </c:pt>
                    </c:numCache>
                  </c:numRef>
                </c:yVal>
                <c:smooth val="1"/>
                <c:extLst xmlns:c15="http://schemas.microsoft.com/office/drawing/2012/chart">
                  <c:ext xmlns:c16="http://schemas.microsoft.com/office/drawing/2014/chart" uri="{C3380CC4-5D6E-409C-BE32-E72D297353CC}">
                    <c16:uniqueId val="{0000000F-3C72-49FD-8908-6DDE9DCDF548}"/>
                  </c:ext>
                </c:extLst>
              </c15:ser>
            </c15:filteredScatterSeries>
            <c15:filteredScatterSeries>
              <c15:ser>
                <c:idx val="32"/>
                <c:order val="16"/>
                <c:tx>
                  <c:strRef>
                    <c:extLst xmlns:c15="http://schemas.microsoft.com/office/drawing/2012/chart">
                      <c:ext xmlns:c15="http://schemas.microsoft.com/office/drawing/2012/chart" uri="{02D57815-91ED-43cb-92C2-25804820EDAC}">
                        <c15:formulaRef>
                          <c15:sqref>Sheet1!$AH$1</c15:sqref>
                        </c15:formulaRef>
                      </c:ext>
                    </c:extLst>
                    <c:strCache>
                      <c:ptCount val="1"/>
                      <c:pt idx="0">
                        <c:v>vss=1.6</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Sheet1!$AH$2:$AH$182</c15:sqref>
                        </c15:formulaRef>
                      </c:ext>
                    </c:extLst>
                    <c:numCache>
                      <c:formatCode>0.00E+00</c:formatCode>
                      <c:ptCount val="181"/>
                      <c:pt idx="0">
                        <c:v>3.42491296243194E-11</c:v>
                      </c:pt>
                      <c:pt idx="1">
                        <c:v>4.7798158887661799E-11</c:v>
                      </c:pt>
                      <c:pt idx="2">
                        <c:v>6.6734811011424596E-11</c:v>
                      </c:pt>
                      <c:pt idx="3">
                        <c:v>9.3198866515484705E-11</c:v>
                      </c:pt>
                      <c:pt idx="4">
                        <c:v>1.3017829476392799E-10</c:v>
                      </c:pt>
                      <c:pt idx="5">
                        <c:v>1.8184438951544101E-10</c:v>
                      </c:pt>
                      <c:pt idx="6">
                        <c:v>2.54018623241969E-10</c:v>
                      </c:pt>
                      <c:pt idx="7">
                        <c:v>3.5482253710039898E-10</c:v>
                      </c:pt>
                      <c:pt idx="8">
                        <c:v>4.9558168420322398E-10</c:v>
                      </c:pt>
                      <c:pt idx="9">
                        <c:v>6.9208172016447697E-10</c:v>
                      </c:pt>
                      <c:pt idx="10">
                        <c:v>9.6631182785498194E-10</c:v>
                      </c:pt>
                      <c:pt idx="11">
                        <c:v>1.34888128289387E-9</c:v>
                      </c:pt>
                      <c:pt idx="12">
                        <c:v>1.8823637278966E-9</c:v>
                      </c:pt>
                      <c:pt idx="13">
                        <c:v>2.6259166154359299E-9</c:v>
                      </c:pt>
                      <c:pt idx="14">
                        <c:v>3.6616479427322202E-9</c:v>
                      </c:pt>
                      <c:pt idx="15">
                        <c:v>5.1033683746345804E-9</c:v>
                      </c:pt>
                      <c:pt idx="16">
                        <c:v>7.10858570746178E-9</c:v>
                      </c:pt>
                      <c:pt idx="17">
                        <c:v>9.8948838566257006E-9</c:v>
                      </c:pt>
                      <c:pt idx="18">
                        <c:v>1.37621949991058E-8</c:v>
                      </c:pt>
                      <c:pt idx="19">
                        <c:v>1.9122936037464901E-8</c:v>
                      </c:pt>
                      <c:pt idx="20">
                        <c:v>2.6542551591170801E-8</c:v>
                      </c:pt>
                      <c:pt idx="21">
                        <c:v>3.6793691133531001E-8</c:v>
                      </c:pt>
                      <c:pt idx="22">
                        <c:v>5.0928040888133498E-8</c:v>
                      </c:pt>
                      <c:pt idx="23">
                        <c:v>7.0370703977868803E-8</c:v>
                      </c:pt>
                      <c:pt idx="24">
                        <c:v>9.70429167059623E-8</c:v>
                      </c:pt>
                      <c:pt idx="25">
                        <c:v>1.33519706417082E-7</c:v>
                      </c:pt>
                      <c:pt idx="26">
                        <c:v>1.83229694308432E-7</c:v>
                      </c:pt>
                      <c:pt idx="27">
                        <c:v>2.50704444740565E-7</c:v>
                      </c:pt>
                      <c:pt idx="28">
                        <c:v>3.4188437240133498E-7</c:v>
                      </c:pt>
                      <c:pt idx="29">
                        <c:v>4.6448710316978699E-7</c:v>
                      </c:pt>
                      <c:pt idx="30">
                        <c:v>6.2844235491133704E-7</c:v>
                      </c:pt>
                      <c:pt idx="31">
                        <c:v>8.46395142480293E-7</c:v>
                      </c:pt>
                      <c:pt idx="32">
                        <c:v>1.13427708154565E-6</c:v>
                      </c:pt>
                      <c:pt idx="33">
                        <c:v>1.51194485044995E-6</c:v>
                      </c:pt>
                      <c:pt idx="34">
                        <c:v>2.00388683638689E-6</c:v>
                      </c:pt>
                      <c:pt idx="35">
                        <c:v>2.6400049307272299E-6</c:v>
                      </c:pt>
                      <c:pt idx="36">
                        <c:v>3.4564889698796801E-6</c:v>
                      </c:pt>
                      <c:pt idx="37">
                        <c:v>4.4968157317926597E-6</c:v>
                      </c:pt>
                      <c:pt idx="38">
                        <c:v>5.8129201804005498E-6</c:v>
                      </c:pt>
                      <c:pt idx="39">
                        <c:v>7.4665994947386397E-6</c:v>
                      </c:pt>
                      <c:pt idx="40">
                        <c:v>9.5312148387413107E-6</c:v>
                      </c:pt>
                      <c:pt idx="41">
                        <c:v>1.2093746192624899E-5</c:v>
                      </c:pt>
                      <c:pt idx="42">
                        <c:v>1.5257227167942001E-5</c:v>
                      </c:pt>
                      <c:pt idx="43">
                        <c:v>1.91435364983724E-5</c:v>
                      </c:pt>
                      <c:pt idx="44">
                        <c:v>2.3896449784104499E-5</c:v>
                      </c:pt>
                      <c:pt idx="45">
                        <c:v>2.9684760485855101E-5</c:v>
                      </c:pt>
                      <c:pt idx="46">
                        <c:v>3.6705168135887302E-5</c:v>
                      </c:pt>
                      <c:pt idx="47">
                        <c:v>4.5184514932684898E-5</c:v>
                      </c:pt>
                      <c:pt idx="48">
                        <c:v>5.5380848000979802E-5</c:v>
                      </c:pt>
                      <c:pt idx="49">
                        <c:v>6.75827213978894E-5</c:v>
                      </c:pt>
                      <c:pt idx="50">
                        <c:v>8.2106163858853396E-5</c:v>
                      </c:pt>
                      <c:pt idx="51">
                        <c:v>9.9288858706538902E-5</c:v>
                      </c:pt>
                      <c:pt idx="52" formatCode="General">
                        <c:v>1.19481330816E-4</c:v>
                      </c:pt>
                      <c:pt idx="53" formatCode="General">
                        <c:v>1.4303530297199999E-4</c:v>
                      </c:pt>
                      <c:pt idx="54" formatCode="General">
                        <c:v>1.70289822709E-4</c:v>
                      </c:pt>
                      <c:pt idx="55" formatCode="General">
                        <c:v>2.0155618663600001E-4</c:v>
                      </c:pt>
                      <c:pt idx="56" formatCode="General">
                        <c:v>2.3710300023800001E-4</c:v>
                      </c:pt>
                      <c:pt idx="57" formatCode="General">
                        <c:v>2.7714281824799998E-4</c:v>
                      </c:pt>
                      <c:pt idx="58" formatCode="General">
                        <c:v>3.2182167050299999E-4</c:v>
                      </c:pt>
                      <c:pt idx="59" formatCode="General">
                        <c:v>3.7121241161399999E-4</c:v>
                      </c:pt>
                      <c:pt idx="60" formatCode="General">
                        <c:v>4.2531232022900001E-4</c:v>
                      </c:pt>
                      <c:pt idx="61" formatCode="General">
                        <c:v>4.84044828618E-4</c:v>
                      </c:pt>
                      <c:pt idx="62" formatCode="General">
                        <c:v>5.4726479606600001E-4</c:v>
                      </c:pt>
                      <c:pt idx="63" formatCode="General">
                        <c:v>6.1476642605499997E-4</c:v>
                      </c:pt>
                      <c:pt idx="64" formatCode="General">
                        <c:v>6.8629279525899995E-4</c:v>
                      </c:pt>
                      <c:pt idx="65" formatCode="General">
                        <c:v>7.6154599480999998E-4</c:v>
                      </c:pt>
                      <c:pt idx="66" formatCode="General">
                        <c:v>8.4019703539499997E-4</c:v>
                      </c:pt>
                      <c:pt idx="67" formatCode="General">
                        <c:v>9.2189488187699995E-4</c:v>
                      </c:pt>
                      <c:pt idx="68" formatCode="General">
                        <c:v>1.006274210584E-3</c:v>
                      </c:pt>
                      <c:pt idx="69" formatCode="General">
                        <c:v>1.092961687544E-3</c:v>
                      </c:pt>
                      <c:pt idx="70" formatCode="General">
                        <c:v>1.1815807291209999E-3</c:v>
                      </c:pt>
                      <c:pt idx="71" formatCode="General">
                        <c:v>1.271754821921E-3</c:v>
                      </c:pt>
                      <c:pt idx="72" formatCode="General">
                        <c:v>1.3631095496590001E-3</c:v>
                      </c:pt>
                      <c:pt idx="73" formatCode="General">
                        <c:v>1.455273509358E-3</c:v>
                      </c:pt>
                      <c:pt idx="74" formatCode="General">
                        <c:v>1.547878307478E-3</c:v>
                      </c:pt>
                      <c:pt idx="75" formatCode="General">
                        <c:v>1.6405578178940001E-3</c:v>
                      </c:pt>
                      <c:pt idx="76" formatCode="General">
                        <c:v>1.7329468655910001E-3</c:v>
                      </c:pt>
                      <c:pt idx="77" formatCode="General">
                        <c:v>1.8246794785000001E-3</c:v>
                      </c:pt>
                      <c:pt idx="78" formatCode="General">
                        <c:v>1.915386829067E-3</c:v>
                      </c:pt>
                      <c:pt idx="79" formatCode="General">
                        <c:v>2.005465647106E-3</c:v>
                      </c:pt>
                      <c:pt idx="80" formatCode="General">
                        <c:v>2.0940103902250002E-3</c:v>
                      </c:pt>
                      <c:pt idx="81" formatCode="General">
                        <c:v>2.1808037428960002E-3</c:v>
                      </c:pt>
                      <c:pt idx="82" formatCode="General">
                        <c:v>2.2658291939069999E-3</c:v>
                      </c:pt>
                      <c:pt idx="83" formatCode="General">
                        <c:v>2.3490808672520002E-3</c:v>
                      </c:pt>
                      <c:pt idx="84" formatCode="General">
                        <c:v>2.4305615990099999E-3</c:v>
                      </c:pt>
                      <c:pt idx="85" formatCode="General">
                        <c:v>2.5102813169240001E-3</c:v>
                      </c:pt>
                      <c:pt idx="86" formatCode="General">
                        <c:v>2.5882556799050002E-3</c:v>
                      </c:pt>
                      <c:pt idx="87" formatCode="General">
                        <c:v>2.6645049392779998E-3</c:v>
                      </c:pt>
                      <c:pt idx="88" formatCode="General">
                        <c:v>2.7390529882190002E-3</c:v>
                      </c:pt>
                      <c:pt idx="89" formatCode="General">
                        <c:v>2.8119265702059998E-3</c:v>
                      </c:pt>
                      <c:pt idx="90" formatCode="General">
                        <c:v>2.8831546213670001E-3</c:v>
                      </c:pt>
                      <c:pt idx="91" formatCode="General">
                        <c:v>2.9527677252909998E-3</c:v>
                      </c:pt>
                      <c:pt idx="92" formatCode="General">
                        <c:v>3.020797662071E-3</c:v>
                      </c:pt>
                      <c:pt idx="93" formatCode="General">
                        <c:v>3.0872770361689999E-3</c:v>
                      </c:pt>
                      <c:pt idx="94" formatCode="General">
                        <c:v>3.152238970147E-3</c:v>
                      </c:pt>
                      <c:pt idx="95" formatCode="General">
                        <c:v>3.215716853344E-3</c:v>
                      </c:pt>
                      <c:pt idx="96" formatCode="General">
                        <c:v>3.2777441363759999E-3</c:v>
                      </c:pt>
                      <c:pt idx="97" formatCode="General">
                        <c:v>3.3383541638169999E-3</c:v>
                      </c:pt>
                      <c:pt idx="98" formatCode="General">
                        <c:v>3.3975800386579998E-3</c:v>
                      </c:pt>
                      <c:pt idx="99" formatCode="General">
                        <c:v>3.4554545132330001E-3</c:v>
                      </c:pt>
                      <c:pt idx="100" formatCode="General">
                        <c:v>3.512009902142E-3</c:v>
                      </c:pt>
                      <c:pt idx="101" formatCode="General">
                        <c:v>3.5672780134749999E-3</c:v>
                      </c:pt>
                      <c:pt idx="102" formatCode="General">
                        <c:v>3.6212900952179998E-3</c:v>
                      </c:pt>
                      <c:pt idx="103" formatCode="General">
                        <c:v>3.6740767942960001E-3</c:v>
                      </c:pt>
                      <c:pt idx="104" formatCode="General">
                        <c:v>3.7256681260520001E-3</c:v>
                      </c:pt>
                      <c:pt idx="105" formatCode="General">
                        <c:v>3.7760934524089999E-3</c:v>
                      </c:pt>
                      <c:pt idx="106" formatCode="General">
                        <c:v>3.8253814671839999E-3</c:v>
                      </c:pt>
                      <c:pt idx="107" formatCode="General">
                        <c:v>3.873560187319E-3</c:v>
                      </c:pt>
                      <c:pt idx="108" formatCode="General">
                        <c:v>3.9206569489739999E-3</c:v>
                      </c:pt>
                      <c:pt idx="109" formatCode="General">
                        <c:v>3.9666984076140001E-3</c:v>
                      </c:pt>
                      <c:pt idx="110" formatCode="General">
                        <c:v>4.0117105413529997E-3</c:v>
                      </c:pt>
                      <c:pt idx="111" formatCode="General">
                        <c:v>4.055718656958E-3</c:v>
                      </c:pt>
                      <c:pt idx="112" formatCode="General">
                        <c:v>4.0987473979849998E-3</c:v>
                      </c:pt>
                      <c:pt idx="113" formatCode="General">
                        <c:v>4.1408207546299999E-3</c:v>
                      </c:pt>
                      <c:pt idx="114" formatCode="General">
                        <c:v>4.1819620749400004E-3</c:v>
                      </c:pt>
                      <c:pt idx="115" formatCode="General">
                        <c:v>4.2221940770850001E-3</c:v>
                      </c:pt>
                      <c:pt idx="116" formatCode="General">
                        <c:v>4.2615388624270001E-3</c:v>
                      </c:pt>
                      <c:pt idx="117" formatCode="General">
                        <c:v>4.3000179292100003E-3</c:v>
                      </c:pt>
                      <c:pt idx="118" formatCode="General">
                        <c:v>4.3376521866579998E-3</c:v>
                      </c:pt>
                      <c:pt idx="119" formatCode="General">
                        <c:v>4.3744619693719998E-3</c:v>
                      </c:pt>
                      <c:pt idx="120" formatCode="General">
                        <c:v>4.4104670518809999E-3</c:v>
                      </c:pt>
                      <c:pt idx="121" formatCode="General">
                        <c:v>4.4456866632650001E-3</c:v>
                      </c:pt>
                      <c:pt idx="122" formatCode="General">
                        <c:v>4.4801395017480001E-3</c:v>
                      </c:pt>
                      <c:pt idx="123" formatCode="General">
                        <c:v>4.5138437492239997E-3</c:v>
                      </c:pt>
                      <c:pt idx="124" formatCode="General">
                        <c:v>4.5468170856199997E-3</c:v>
                      </c:pt>
                      <c:pt idx="125" formatCode="General">
                        <c:v>4.5790767030930001E-3</c:v>
                      </c:pt>
                      <c:pt idx="126" formatCode="General">
                        <c:v>4.6106393199900004E-3</c:v>
                      </c:pt>
                      <c:pt idx="127" formatCode="General">
                        <c:v>4.6415211945669997E-3</c:v>
                      </c:pt>
                      <c:pt idx="128" formatCode="General">
                        <c:v>4.6717381384249997E-3</c:v>
                      </c:pt>
                      <c:pt idx="129" formatCode="General">
                        <c:v>4.7013055296679998E-3</c:v>
                      </c:pt>
                      <c:pt idx="130" formatCode="General">
                        <c:v>4.7302383257409996E-3</c:v>
                      </c:pt>
                      <c:pt idx="131" formatCode="General">
                        <c:v>4.7585510759659997E-3</c:v>
                      </c:pt>
                      <c:pt idx="132" formatCode="General">
                        <c:v>4.7862579337529998E-3</c:v>
                      </c:pt>
                      <c:pt idx="133" formatCode="General">
                        <c:v>4.8133726684910002E-3</c:v>
                      </c:pt>
                      <c:pt idx="134" formatCode="General">
                        <c:v>4.8399086771070002E-3</c:v>
                      </c:pt>
                      <c:pt idx="135" formatCode="General">
                        <c:v>4.8658789953130001E-3</c:v>
                      </c:pt>
                      <c:pt idx="136" formatCode="General">
                        <c:v>4.8912963085149998E-3</c:v>
                      </c:pt>
                      <c:pt idx="137" formatCode="General">
                        <c:v>4.9161729624160001E-3</c:v>
                      </c:pt>
                      <c:pt idx="138" formatCode="General">
                        <c:v>4.9405209732920003E-3</c:v>
                      </c:pt>
                      <c:pt idx="139" formatCode="General">
                        <c:v>4.9643520379700004E-3</c:v>
                      </c:pt>
                      <c:pt idx="140" formatCode="General">
                        <c:v>4.9876775434889997E-3</c:v>
                      </c:pt>
                      <c:pt idx="141" formatCode="General">
                        <c:v>5.0105085764689996E-3</c:v>
                      </c:pt>
                      <c:pt idx="142" formatCode="General">
                        <c:v>5.0328559321869996E-3</c:v>
                      </c:pt>
                      <c:pt idx="143" formatCode="General">
                        <c:v>5.0547301233680002E-3</c:v>
                      </c:pt>
                      <c:pt idx="144" formatCode="General">
                        <c:v>5.0761413886929998E-3</c:v>
                      </c:pt>
                      <c:pt idx="145" formatCode="General">
                        <c:v>5.0970997010449997E-3</c:v>
                      </c:pt>
                      <c:pt idx="146" formatCode="General">
                        <c:v>5.1176147754830002E-3</c:v>
                      </c:pt>
                      <c:pt idx="147" formatCode="General">
                        <c:v>5.137696076963E-3</c:v>
                      </c:pt>
                      <c:pt idx="148" formatCode="General">
                        <c:v>5.157352827813E-3</c:v>
                      </c:pt>
                      <c:pt idx="149" formatCode="General">
                        <c:v>5.176594014961E-3</c:v>
                      </c:pt>
                      <c:pt idx="150" formatCode="General">
                        <c:v>5.1954283969329997E-3</c:v>
                      </c:pt>
                      <c:pt idx="151" formatCode="General">
                        <c:v>5.2138645106219999E-3</c:v>
                      </c:pt>
                      <c:pt idx="152" formatCode="General">
                        <c:v>5.2319106778390004E-3</c:v>
                      </c:pt>
                      <c:pt idx="153" formatCode="General">
                        <c:v>5.2495750116489997E-3</c:v>
                      </c:pt>
                      <c:pt idx="154" formatCode="General">
                        <c:v>5.2668654225010002E-3</c:v>
                      </c:pt>
                      <c:pt idx="155" formatCode="General">
                        <c:v>5.2837896241620004E-3</c:v>
                      </c:pt>
                      <c:pt idx="156" formatCode="General">
                        <c:v>5.3003551394560002E-3</c:v>
                      </c:pt>
                      <c:pt idx="157" formatCode="General">
                        <c:v>5.316569305812E-3</c:v>
                      </c:pt>
                      <c:pt idx="158" formatCode="General">
                        <c:v>5.3324392806419997E-3</c:v>
                      </c:pt>
                      <c:pt idx="159" formatCode="General">
                        <c:v>5.3479720465340001E-3</c:v>
                      </c:pt>
                      <c:pt idx="160" formatCode="General">
                        <c:v>5.3631744162849996E-3</c:v>
                      </c:pt>
                      <c:pt idx="161" formatCode="General">
                        <c:v>5.3780530377660002E-3</c:v>
                      </c:pt>
                      <c:pt idx="162" formatCode="General">
                        <c:v>5.3926143986340004E-3</c:v>
                      </c:pt>
                      <c:pt idx="163" formatCode="General">
                        <c:v>5.4068648308859997E-3</c:v>
                      </c:pt>
                      <c:pt idx="164" formatCode="General">
                        <c:v>5.4208105152779998E-3</c:v>
                      </c:pt>
                      <c:pt idx="165" formatCode="General">
                        <c:v>5.4344574855850003E-3</c:v>
                      </c:pt>
                      <c:pt idx="166" formatCode="General">
                        <c:v>5.4478116327439999E-3</c:v>
                      </c:pt>
                      <c:pt idx="167" formatCode="General">
                        <c:v>5.4608787088490001E-3</c:v>
                      </c:pt>
                      <c:pt idx="168" formatCode="General">
                        <c:v>5.4736643310269997E-3</c:v>
                      </c:pt>
                      <c:pt idx="169" formatCode="General">
                        <c:v>5.4861739851890003E-3</c:v>
                      </c:pt>
                      <c:pt idx="170" formatCode="General">
                        <c:v>5.498413029661E-3</c:v>
                      </c:pt>
                      <c:pt idx="171" formatCode="General">
                        <c:v>5.5103866987029999E-3</c:v>
                      </c:pt>
                      <c:pt idx="172" formatCode="General">
                        <c:v>5.5221001059109999E-3</c:v>
                      </c:pt>
                      <c:pt idx="173" formatCode="General">
                        <c:v>5.5335582475239996E-3</c:v>
                      </c:pt>
                      <c:pt idx="174" formatCode="General">
                        <c:v>5.544766005611E-3</c:v>
                      </c:pt>
                      <c:pt idx="175" formatCode="General">
                        <c:v>5.5557281511739998E-3</c:v>
                      </c:pt>
                      <c:pt idx="176" formatCode="General">
                        <c:v>5.5664493471469997E-3</c:v>
                      </c:pt>
                      <c:pt idx="177" formatCode="General">
                        <c:v>5.5769341512979997E-3</c:v>
                      </c:pt>
                      <c:pt idx="178" formatCode="General">
                        <c:v>5.587187019052E-3</c:v>
                      </c:pt>
                      <c:pt idx="179" formatCode="General">
                        <c:v>5.5972123062189997E-3</c:v>
                      </c:pt>
                      <c:pt idx="180" formatCode="General">
                        <c:v>5.60701427164E-3</c:v>
                      </c:pt>
                    </c:numCache>
                  </c:numRef>
                </c:yVal>
                <c:smooth val="1"/>
                <c:extLst xmlns:c15="http://schemas.microsoft.com/office/drawing/2012/chart">
                  <c:ext xmlns:c16="http://schemas.microsoft.com/office/drawing/2014/chart" uri="{C3380CC4-5D6E-409C-BE32-E72D297353CC}">
                    <c16:uniqueId val="{00000010-3C72-49FD-8908-6DDE9DCDF548}"/>
                  </c:ext>
                </c:extLst>
              </c15:ser>
            </c15:filteredScatterSeries>
            <c15:filteredScatterSeries>
              <c15:ser>
                <c:idx val="34"/>
                <c:order val="17"/>
                <c:tx>
                  <c:strRef>
                    <c:extLst xmlns:c15="http://schemas.microsoft.com/office/drawing/2012/chart">
                      <c:ext xmlns:c15="http://schemas.microsoft.com/office/drawing/2012/chart" uri="{02D57815-91ED-43cb-92C2-25804820EDAC}">
                        <c15:formulaRef>
                          <c15:sqref>Sheet1!$AJ$1</c15:sqref>
                        </c15:formulaRef>
                      </c:ext>
                    </c:extLst>
                    <c:strCache>
                      <c:ptCount val="1"/>
                      <c:pt idx="0">
                        <c:v>vss=1.7</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Sheet1!$AJ$2:$AJ$182</c15:sqref>
                        </c15:formulaRef>
                      </c:ext>
                    </c:extLst>
                    <c:numCache>
                      <c:formatCode>0.00E+00</c:formatCode>
                      <c:ptCount val="181"/>
                      <c:pt idx="0">
                        <c:v>2.9443701225251499E-11</c:v>
                      </c:pt>
                      <c:pt idx="1">
                        <c:v>4.1119779535892202E-11</c:v>
                      </c:pt>
                      <c:pt idx="2">
                        <c:v>5.7438533562112502E-11</c:v>
                      </c:pt>
                      <c:pt idx="3">
                        <c:v>8.0243815784913103E-11</c:v>
                      </c:pt>
                      <c:pt idx="4">
                        <c:v>1.12110350019571E-10</c:v>
                      </c:pt>
                      <c:pt idx="5">
                        <c:v>1.5663251308595699E-10</c:v>
                      </c:pt>
                      <c:pt idx="6">
                        <c:v>2.18826620962158E-10</c:v>
                      </c:pt>
                      <c:pt idx="7">
                        <c:v>3.05690944423959E-10</c:v>
                      </c:pt>
                      <c:pt idx="8">
                        <c:v>4.2698466072404001E-10</c:v>
                      </c:pt>
                      <c:pt idx="9">
                        <c:v>5.9631028940770004E-10</c:v>
                      </c:pt>
                      <c:pt idx="10">
                        <c:v>8.3261614096262796E-10</c:v>
                      </c:pt>
                      <c:pt idx="11">
                        <c:v>1.16227895671369E-9</c:v>
                      </c:pt>
                      <c:pt idx="12">
                        <c:v>1.6219862232722E-9</c:v>
                      </c:pt>
                      <c:pt idx="13">
                        <c:v>2.2627177801137802E-9</c:v>
                      </c:pt>
                      <c:pt idx="14">
                        <c:v>3.15523391257774E-9</c:v>
                      </c:pt>
                      <c:pt idx="15">
                        <c:v>4.3976203932759403E-9</c:v>
                      </c:pt>
                      <c:pt idx="16">
                        <c:v>6.1256299347196903E-9</c:v>
                      </c:pt>
                      <c:pt idx="17">
                        <c:v>8.5268059647597305E-9</c:v>
                      </c:pt>
                      <c:pt idx="18">
                        <c:v>1.18596914673732E-8</c:v>
                      </c:pt>
                      <c:pt idx="19">
                        <c:v>1.6479825869387099E-8</c:v>
                      </c:pt>
                      <c:pt idx="20">
                        <c:v>2.28747276035543E-8</c:v>
                      </c:pt>
                      <c:pt idx="21">
                        <c:v>3.1710654523835999E-8</c:v>
                      </c:pt>
                      <c:pt idx="22">
                        <c:v>4.3894623504519703E-8</c:v>
                      </c:pt>
                      <c:pt idx="23">
                        <c:v>6.0655931156851402E-8</c:v>
                      </c:pt>
                      <c:pt idx="24">
                        <c:v>8.3652200137410897E-8</c:v>
                      </c:pt>
                      <c:pt idx="25">
                        <c:v>1.1510569602802501E-7</c:v>
                      </c:pt>
                      <c:pt idx="26">
                        <c:v>1.5797619561086301E-7</c:v>
                      </c:pt>
                      <c:pt idx="27">
                        <c:v>2.1617688307521501E-7</c:v>
                      </c:pt>
                      <c:pt idx="28">
                        <c:v>2.9483944213711102E-7</c:v>
                      </c:pt>
                      <c:pt idx="29">
                        <c:v>4.0063357770908697E-7</c:v>
                      </c:pt>
                      <c:pt idx="30">
                        <c:v>5.4214464442041201E-7</c:v>
                      </c:pt>
                      <c:pt idx="31">
                        <c:v>7.3031111581784197E-7</c:v>
                      </c:pt>
                      <c:pt idx="32">
                        <c:v>9.7892186147833799E-7</c:v>
                      </c:pt>
                      <c:pt idx="33">
                        <c:v>1.3051725348104899E-6</c:v>
                      </c:pt>
                      <c:pt idx="34">
                        <c:v>1.73028198819848E-6</c:v>
                      </c:pt>
                      <c:pt idx="35">
                        <c:v>2.2801746368326801E-6</c:v>
                      </c:pt>
                      <c:pt idx="36">
                        <c:v>2.9862436244675899E-6</c:v>
                      </c:pt>
                      <c:pt idx="37">
                        <c:v>3.8862218761851702E-6</c:v>
                      </c:pt>
                      <c:pt idx="38">
                        <c:v>5.0252014349570198E-6</c:v>
                      </c:pt>
                      <c:pt idx="39">
                        <c:v>6.4568520386358404E-6</c:v>
                      </c:pt>
                      <c:pt idx="40">
                        <c:v>8.2448927634663193E-6</c:v>
                      </c:pt>
                      <c:pt idx="41">
                        <c:v>1.04648605839868E-5</c:v>
                      </c:pt>
                      <c:pt idx="42">
                        <c:v>1.32061924380417E-5</c:v>
                      </c:pt>
                      <c:pt idx="43">
                        <c:v>1.6574589783546299E-5</c:v>
                      </c:pt>
                      <c:pt idx="44">
                        <c:v>2.0694565418665398E-5</c:v>
                      </c:pt>
                      <c:pt idx="45">
                        <c:v>2.57119825445668E-5</c:v>
                      </c:pt>
                      <c:pt idx="46">
                        <c:v>3.1796290203818901E-5</c:v>
                      </c:pt>
                      <c:pt idx="47">
                        <c:v>3.91420473844743E-5</c:v>
                      </c:pt>
                      <c:pt idx="48">
                        <c:v>4.7969228154076199E-5</c:v>
                      </c:pt>
                      <c:pt idx="49">
                        <c:v>5.85217390273936E-5</c:v>
                      </c:pt>
                      <c:pt idx="50">
                        <c:v>7.10635908573414E-5</c:v>
                      </c:pt>
                      <c:pt idx="51">
                        <c:v>8.5872283535485299E-5</c:v>
                      </c:pt>
                      <c:pt idx="52" formatCode="General">
                        <c:v>1.03229201987E-4</c:v>
                      </c:pt>
                      <c:pt idx="53" formatCode="General">
                        <c:v>1.2340717775799999E-4</c:v>
                      </c:pt>
                      <c:pt idx="54" formatCode="General">
                        <c:v>1.4665579546199999E-4</c:v>
                      </c:pt>
                      <c:pt idx="55" formatCode="General">
                        <c:v>1.7318543498600001E-4</c:v>
                      </c:pt>
                      <c:pt idx="56" formatCode="General">
                        <c:v>2.0315133827E-4</c:v>
                      </c:pt>
                      <c:pt idx="57" formatCode="General">
                        <c:v>2.36639086084E-4</c:v>
                      </c:pt>
                      <c:pt idx="58" formatCode="General">
                        <c:v>2.7365272285900002E-4</c:v>
                      </c:pt>
                      <c:pt idx="59" formatCode="General">
                        <c:v>3.1410639744500001E-4</c:v>
                      </c:pt>
                      <c:pt idx="60" formatCode="General">
                        <c:v>3.5784956655200001E-4</c:v>
                      </c:pt>
                      <c:pt idx="61" formatCode="General">
                        <c:v>4.0435543647499998E-4</c:v>
                      </c:pt>
                      <c:pt idx="62" formatCode="General">
                        <c:v>4.5254835309500001E-4</c:v>
                      </c:pt>
                      <c:pt idx="63" formatCode="General">
                        <c:v>5.02061182897E-4</c:v>
                      </c:pt>
                      <c:pt idx="64" formatCode="General">
                        <c:v>5.52545384252E-4</c:v>
                      </c:pt>
                      <c:pt idx="65" formatCode="General">
                        <c:v>6.0367901177700003E-4</c:v>
                      </c:pt>
                      <c:pt idx="66" formatCode="General">
                        <c:v>6.5517166546500002E-4</c:v>
                      </c:pt>
                      <c:pt idx="67" formatCode="General">
                        <c:v>7.0676684548900005E-4</c:v>
                      </c:pt>
                      <c:pt idx="68" formatCode="General">
                        <c:v>7.5824226253999995E-4</c:v>
                      </c:pt>
                      <c:pt idx="69" formatCode="General">
                        <c:v>8.0940865318400001E-4</c:v>
                      </c:pt>
                      <c:pt idx="70" formatCode="General">
                        <c:v>8.60107593117E-4</c:v>
                      </c:pt>
                      <c:pt idx="71" formatCode="General">
                        <c:v>9.1020871680000002E-4</c:v>
                      </c:pt>
                      <c:pt idx="72" formatCode="General">
                        <c:v>9.5960666013999996E-4</c:v>
                      </c:pt>
                      <c:pt idx="73" formatCode="General">
                        <c:v>1.008217956794E-3</c:v>
                      </c:pt>
                      <c:pt idx="74" formatCode="General">
                        <c:v>1.055978044991E-3</c:v>
                      </c:pt>
                      <c:pt idx="75" formatCode="General">
                        <c:v>1.102838482791E-3</c:v>
                      </c:pt>
                      <c:pt idx="76" formatCode="General">
                        <c:v>1.1487644251949999E-3</c:v>
                      </c:pt>
                      <c:pt idx="77" formatCode="General">
                        <c:v>1.193732384576E-3</c:v>
                      </c:pt>
                      <c:pt idx="78" formatCode="General">
                        <c:v>1.237728274246E-3</c:v>
                      </c:pt>
                      <c:pt idx="79" formatCode="General">
                        <c:v>1.2807457212760001E-3</c:v>
                      </c:pt>
                      <c:pt idx="80" formatCode="General">
                        <c:v>1.322784626769E-3</c:v>
                      </c:pt>
                      <c:pt idx="81" formatCode="General">
                        <c:v>1.363849948016E-3</c:v>
                      </c:pt>
                      <c:pt idx="82" formatCode="General">
                        <c:v>1.4039506759529999E-3</c:v>
                      </c:pt>
                      <c:pt idx="83" formatCode="General">
                        <c:v>1.4430989820420001E-3</c:v>
                      </c:pt>
                      <c:pt idx="84" formatCode="General">
                        <c:v>1.481309510494E-3</c:v>
                      </c:pt>
                      <c:pt idx="85" formatCode="General">
                        <c:v>1.5185987940369999E-3</c:v>
                      </c:pt>
                      <c:pt idx="86" formatCode="General">
                        <c:v>1.554984773926E-3</c:v>
                      </c:pt>
                      <c:pt idx="87" formatCode="General">
                        <c:v>1.590486407385E-3</c:v>
                      </c:pt>
                      <c:pt idx="88" formatCode="General">
                        <c:v>1.625123348004E-3</c:v>
                      </c:pt>
                      <c:pt idx="89" formatCode="General">
                        <c:v>1.6589156867629999E-3</c:v>
                      </c:pt>
                      <c:pt idx="90" formatCode="General">
                        <c:v>1.6918837432599999E-3</c:v>
                      </c:pt>
                      <c:pt idx="91" formatCode="General">
                        <c:v>1.724047898361E-3</c:v>
                      </c:pt>
                      <c:pt idx="92" formatCode="General">
                        <c:v>1.7554284609639999E-3</c:v>
                      </c:pt>
                      <c:pt idx="93" formatCode="General">
                        <c:v>1.7860455627609999E-3</c:v>
                      </c:pt>
                      <c:pt idx="94" formatCode="General">
                        <c:v>1.815919075934E-3</c:v>
                      </c:pt>
                      <c:pt idx="95" formatCode="General">
                        <c:v>1.845068549599E-3</c:v>
                      </c:pt>
                      <c:pt idx="96" formatCode="General">
                        <c:v>1.873513161531E-3</c:v>
                      </c:pt>
                      <c:pt idx="97" formatCode="General">
                        <c:v>1.9012716823130001E-3</c:v>
                      </c:pt>
                      <c:pt idx="98" formatCode="General">
                        <c:v>1.9283624495680001E-3</c:v>
                      </c:pt>
                      <c:pt idx="99" formatCode="General">
                        <c:v>1.9548033503520002E-3</c:v>
                      </c:pt>
                      <c:pt idx="100" formatCode="General">
                        <c:v>1.9806118100999998E-3</c:v>
                      </c:pt>
                      <c:pt idx="101" formatCode="General">
                        <c:v>2.005804786862E-3</c:v>
                      </c:pt>
                      <c:pt idx="102" formatCode="General">
                        <c:v>2.0303987697299999E-3</c:v>
                      </c:pt>
                      <c:pt idx="103" formatCode="General">
                        <c:v>2.0544097806250001E-3</c:v>
                      </c:pt>
                      <c:pt idx="104" formatCode="General">
                        <c:v>2.077853378702E-3</c:v>
                      </c:pt>
                      <c:pt idx="105" formatCode="General">
                        <c:v>2.100744666811E-3</c:v>
                      </c:pt>
                      <c:pt idx="106" formatCode="General">
                        <c:v>2.1230982995399999E-3</c:v>
                      </c:pt>
                      <c:pt idx="107" formatCode="General">
                        <c:v>2.1449284924539998E-3</c:v>
                      </c:pt>
                      <c:pt idx="108" formatCode="General">
                        <c:v>2.166249032214E-3</c:v>
                      </c:pt>
                      <c:pt idx="109" formatCode="General">
                        <c:v>2.1870732873330002E-3</c:v>
                      </c:pt>
                      <c:pt idx="110" formatCode="General">
                        <c:v>2.2074142193590001E-3</c:v>
                      </c:pt>
                      <c:pt idx="111" formatCode="General">
                        <c:v>2.2272843943180001E-3</c:v>
                      </c:pt>
                      <c:pt idx="112" formatCode="General">
                        <c:v>2.2466959942859998E-3</c:v>
                      </c:pt>
                      <c:pt idx="113" formatCode="General">
                        <c:v>2.265660828997E-3</c:v>
                      </c:pt>
                      <c:pt idx="114" formatCode="General">
                        <c:v>2.2841903473789999E-3</c:v>
                      </c:pt>
                      <c:pt idx="115" formatCode="General">
                        <c:v>2.3022956489759999E-3</c:v>
                      </c:pt>
                      <c:pt idx="116" formatCode="General">
                        <c:v>2.3199874951910001E-3</c:v>
                      </c:pt>
                      <c:pt idx="117" formatCode="General">
                        <c:v>2.3372763203139998E-3</c:v>
                      </c:pt>
                      <c:pt idx="118" formatCode="General">
                        <c:v>2.3541722423050001E-3</c:v>
                      </c:pt>
                      <c:pt idx="119" formatCode="General">
                        <c:v>2.3706850733139998E-3</c:v>
                      </c:pt>
                      <c:pt idx="120" formatCode="General">
                        <c:v>2.3868243299120001E-3</c:v>
                      </c:pt>
                      <c:pt idx="121" formatCode="General">
                        <c:v>2.4025992430400001E-3</c:v>
                      </c:pt>
                      <c:pt idx="122" formatCode="General">
                        <c:v>2.4180187676459998E-3</c:v>
                      </c:pt>
                      <c:pt idx="123" formatCode="General">
                        <c:v>2.433091592034E-3</c:v>
                      </c:pt>
                      <c:pt idx="124" formatCode="General">
                        <c:v>2.4478261469000001E-3</c:v>
                      </c:pt>
                      <c:pt idx="125" formatCode="General">
                        <c:v>2.4622306140769999E-3</c:v>
                      </c:pt>
                      <c:pt idx="126" formatCode="General">
                        <c:v>2.476312934978E-3</c:v>
                      </c:pt>
                      <c:pt idx="127" formatCode="General">
                        <c:v>2.490080818749E-3</c:v>
                      </c:pt>
                      <c:pt idx="128" formatCode="General">
                        <c:v>2.5035417501390001E-3</c:v>
                      </c:pt>
                      <c:pt idx="129" formatCode="General">
                        <c:v>2.51670299709E-3</c:v>
                      </c:pt>
                      <c:pt idx="130" formatCode="General">
                        <c:v>2.5295716180570001E-3</c:v>
                      </c:pt>
                      <c:pt idx="131" formatCode="General">
                        <c:v>2.542154469059E-3</c:v>
                      </c:pt>
                      <c:pt idx="132" formatCode="General">
                        <c:v>2.5544582104829999E-3</c:v>
                      </c:pt>
                      <c:pt idx="133" formatCode="General">
                        <c:v>2.5664893136330001E-3</c:v>
                      </c:pt>
                      <c:pt idx="134" formatCode="General">
                        <c:v>2.5782540670429999E-3</c:v>
                      </c:pt>
                      <c:pt idx="135" formatCode="General">
                        <c:v>2.58975858256E-3</c:v>
                      </c:pt>
                      <c:pt idx="136" formatCode="General">
                        <c:v>2.6010088011969999E-3</c:v>
                      </c:pt>
                      <c:pt idx="137" formatCode="General">
                        <c:v>2.6120104987810001E-3</c:v>
                      </c:pt>
                      <c:pt idx="138" formatCode="General">
                        <c:v>2.6227692913829998E-3</c:v>
                      </c:pt>
                      <c:pt idx="139" formatCode="General">
                        <c:v>2.633290640554E-3</c:v>
                      </c:pt>
                      <c:pt idx="140" formatCode="General">
                        <c:v>2.6435798583700001E-3</c:v>
                      </c:pt>
                      <c:pt idx="141" formatCode="General">
                        <c:v>2.6536421122840001E-3</c:v>
                      </c:pt>
                      <c:pt idx="142" formatCode="General">
                        <c:v>2.6634824298110002E-3</c:v>
                      </c:pt>
                      <c:pt idx="143" formatCode="General">
                        <c:v>2.673105703031E-3</c:v>
                      </c:pt>
                      <c:pt idx="144" formatCode="General">
                        <c:v>2.6825166929329998E-3</c:v>
                      </c:pt>
                      <c:pt idx="145" formatCode="General">
                        <c:v>2.691720033602E-3</c:v>
                      </c:pt>
                      <c:pt idx="146" formatCode="General">
                        <c:v>2.7007202362490002E-3</c:v>
                      </c:pt>
                      <c:pt idx="147" formatCode="General">
                        <c:v>2.7095216930960002E-3</c:v>
                      </c:pt>
                      <c:pt idx="148" formatCode="General">
                        <c:v>2.7181286811270001E-3</c:v>
                      </c:pt>
                      <c:pt idx="149" formatCode="General">
                        <c:v>2.7265453656930001E-3</c:v>
                      </c:pt>
                      <c:pt idx="150" formatCode="General">
                        <c:v>2.734775803996E-3</c:v>
                      </c:pt>
                      <c:pt idx="151" formatCode="General">
                        <c:v>2.742823948442E-3</c:v>
                      </c:pt>
                      <c:pt idx="152" formatCode="General">
                        <c:v>2.7506936498840001E-3</c:v>
                      </c:pt>
                      <c:pt idx="153" formatCode="General">
                        <c:v>2.7583886607359998E-3</c:v>
                      </c:pt>
                      <c:pt idx="154" formatCode="General">
                        <c:v>2.7659126379879998E-3</c:v>
                      </c:pt>
                      <c:pt idx="155" formatCode="General">
                        <c:v>2.7732691461110001E-3</c:v>
                      </c:pt>
                      <c:pt idx="156" formatCode="General">
                        <c:v>2.7804616598540001E-3</c:v>
                      </c:pt>
                      <c:pt idx="157" formatCode="General">
                        <c:v>2.7874935669560002E-3</c:v>
                      </c:pt>
                      <c:pt idx="158" formatCode="General">
                        <c:v>2.794368170753E-3</c:v>
                      </c:pt>
                      <c:pt idx="159" formatCode="General">
                        <c:v>2.8010886926919999E-3</c:v>
                      </c:pt>
                      <c:pt idx="160" formatCode="General">
                        <c:v>2.8076582747720001E-3</c:v>
                      </c:pt>
                      <c:pt idx="161" formatCode="General">
                        <c:v>2.8140799818869998E-3</c:v>
                      </c:pt>
                      <c:pt idx="162" formatCode="General">
                        <c:v>2.8203568040940001E-3</c:v>
                      </c:pt>
                      <c:pt idx="163" formatCode="General">
                        <c:v>2.8264916588060002E-3</c:v>
                      </c:pt>
                      <c:pt idx="164" formatCode="General">
                        <c:v>2.8324873929060001E-3</c:v>
                      </c:pt>
                      <c:pt idx="165" formatCode="General">
                        <c:v>2.8383467847909998E-3</c:v>
                      </c:pt>
                      <c:pt idx="166" formatCode="General">
                        <c:v>2.8440725463470002E-3</c:v>
                      </c:pt>
                      <c:pt idx="167" formatCode="General">
                        <c:v>2.8496673248609998E-3</c:v>
                      </c:pt>
                      <c:pt idx="168" formatCode="General">
                        <c:v>2.8551337048640002E-3</c:v>
                      </c:pt>
                      <c:pt idx="169" formatCode="General">
                        <c:v>2.8604742099120001E-3</c:v>
                      </c:pt>
                      <c:pt idx="170" formatCode="General">
                        <c:v>2.8656913043180001E-3</c:v>
                      </c:pt>
                      <c:pt idx="171" formatCode="General">
                        <c:v>2.870787394812E-3</c:v>
                      </c:pt>
                      <c:pt idx="172" formatCode="General">
                        <c:v>2.8757648321579999E-3</c:v>
                      </c:pt>
                      <c:pt idx="173" formatCode="General">
                        <c:v>2.880625912717E-3</c:v>
                      </c:pt>
                      <c:pt idx="174" formatCode="General">
                        <c:v>2.8853728799490001E-3</c:v>
                      </c:pt>
                      <c:pt idx="175" formatCode="General">
                        <c:v>2.890007925882E-3</c:v>
                      </c:pt>
                      <c:pt idx="176" formatCode="General">
                        <c:v>2.8945331925189998E-3</c:v>
                      </c:pt>
                      <c:pt idx="177" formatCode="General">
                        <c:v>2.898950773212E-3</c:v>
                      </c:pt>
                      <c:pt idx="178" formatCode="General">
                        <c:v>2.9032627139799999E-3</c:v>
                      </c:pt>
                      <c:pt idx="179" formatCode="General">
                        <c:v>2.907471014797E-3</c:v>
                      </c:pt>
                      <c:pt idx="180" formatCode="General">
                        <c:v>2.9115776308310001E-3</c:v>
                      </c:pt>
                    </c:numCache>
                  </c:numRef>
                </c:yVal>
                <c:smooth val="1"/>
                <c:extLst xmlns:c15="http://schemas.microsoft.com/office/drawing/2012/chart">
                  <c:ext xmlns:c16="http://schemas.microsoft.com/office/drawing/2014/chart" uri="{C3380CC4-5D6E-409C-BE32-E72D297353CC}">
                    <c16:uniqueId val="{00000011-3C72-49FD-8908-6DDE9DCDF548}"/>
                  </c:ext>
                </c:extLst>
              </c15:ser>
            </c15:filteredScatterSeries>
            <c15:filteredScatterSeries>
              <c15:ser>
                <c:idx val="36"/>
                <c:order val="18"/>
                <c:tx>
                  <c:strRef>
                    <c:extLst xmlns:c15="http://schemas.microsoft.com/office/drawing/2012/chart">
                      <c:ext xmlns:c15="http://schemas.microsoft.com/office/drawing/2012/chart" uri="{02D57815-91ED-43cb-92C2-25804820EDAC}">
                        <c15:formulaRef>
                          <c15:sqref>Sheet1!$AL$1</c15:sqref>
                        </c15:formulaRef>
                      </c:ext>
                    </c:extLst>
                    <c:strCache>
                      <c:ptCount val="1"/>
                      <c:pt idx="0">
                        <c:v>vss=1.8</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Sheet1!$AL$2:$AL$182</c15:sqref>
                        </c15:formulaRef>
                      </c:ext>
                    </c:extLst>
                    <c:numCache>
                      <c:formatCode>General</c:formatCode>
                      <c:ptCount val="181"/>
                      <c:pt idx="0" formatCode="0.00E+00">
                        <c:v>-1.6247512641752E-21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numCache>
                  </c:numRef>
                </c:yVal>
                <c:smooth val="1"/>
                <c:extLst xmlns:c15="http://schemas.microsoft.com/office/drawing/2012/chart">
                  <c:ext xmlns:c16="http://schemas.microsoft.com/office/drawing/2014/chart" uri="{C3380CC4-5D6E-409C-BE32-E72D297353CC}">
                    <c16:uniqueId val="{00000012-3C72-49FD-8908-6DDE9DCDF548}"/>
                  </c:ext>
                </c:extLst>
              </c15:ser>
            </c15:filteredScatterSeries>
            <c15:filteredScatterSeries>
              <c15:ser>
                <c:idx val="38"/>
                <c:order val="19"/>
                <c:tx>
                  <c:strRef>
                    <c:extLst xmlns:c15="http://schemas.microsoft.com/office/drawing/2012/chart">
                      <c:ext xmlns:c15="http://schemas.microsoft.com/office/drawing/2012/chart" uri="{02D57815-91ED-43cb-92C2-25804820EDAC}">
                        <c15:formulaRef>
                          <c15:sqref>Sheet1!$AN$1</c15:sqref>
                        </c15:formulaRef>
                      </c:ext>
                    </c:extLst>
                    <c:strCache>
                      <c:ptCount val="1"/>
                      <c:pt idx="0">
                        <c:v>vss=0</c:v>
                      </c:pt>
                    </c:strCache>
                  </c:strRef>
                </c:tx>
                <c:spPr>
                  <a:ln w="19050" cap="rnd">
                    <a:solidFill>
                      <a:schemeClr val="accent5">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Sheet1!$AN$2:$AN$182</c15:sqref>
                        </c15:formulaRef>
                      </c:ext>
                    </c:extLst>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xmlns:c15="http://schemas.microsoft.com/office/drawing/2012/chart">
                  <c:ext xmlns:c16="http://schemas.microsoft.com/office/drawing/2014/chart" uri="{C3380CC4-5D6E-409C-BE32-E72D297353CC}">
                    <c16:uniqueId val="{00000013-3C72-49FD-8908-6DDE9DCDF548}"/>
                  </c:ext>
                </c:extLst>
              </c15:ser>
            </c15:filteredScatterSeries>
            <c15:filteredScatterSeries>
              <c15:ser>
                <c:idx val="40"/>
                <c:order val="20"/>
                <c:tx>
                  <c:strRef>
                    <c:extLst xmlns:c15="http://schemas.microsoft.com/office/drawing/2012/chart">
                      <c:ext xmlns:c15="http://schemas.microsoft.com/office/drawing/2012/chart" uri="{02D57815-91ED-43cb-92C2-25804820EDAC}">
                        <c15:formulaRef>
                          <c15:sqref>Sheet1!$AP$1</c15:sqref>
                        </c15:formulaRef>
                      </c:ext>
                    </c:extLst>
                    <c:strCache>
                      <c:ptCount val="1"/>
                      <c:pt idx="0">
                        <c:v>vss=0.1</c:v>
                      </c:pt>
                    </c:strCache>
                  </c:strRef>
                </c:tx>
                <c:spPr>
                  <a:ln w="19050" cap="rnd">
                    <a:solidFill>
                      <a:schemeClr val="accent3">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Sheet1!$AP$2:$AP$182</c15:sqref>
                        </c15:formulaRef>
                      </c:ext>
                    </c:extLst>
                    <c:numCache>
                      <c:formatCode>0.00E+00</c:formatCode>
                      <c:ptCount val="181"/>
                      <c:pt idx="0">
                        <c:v>6.1779259461717998E-11</c:v>
                      </c:pt>
                      <c:pt idx="1">
                        <c:v>8.5843758085842796E-11</c:v>
                      </c:pt>
                      <c:pt idx="2">
                        <c:v>1.1954101055880999E-10</c:v>
                      </c:pt>
                      <c:pt idx="3">
                        <c:v>1.66722827623079E-10</c:v>
                      </c:pt>
                      <c:pt idx="4">
                        <c:v>2.3277855552728899E-10</c:v>
                      </c:pt>
                      <c:pt idx="5">
                        <c:v>3.2524706653804598E-10</c:v>
                      </c:pt>
                      <c:pt idx="6">
                        <c:v>4.5467119714498401E-10</c:v>
                      </c:pt>
                      <c:pt idx="7">
                        <c:v>6.3578993547882699E-10</c:v>
                      </c:pt>
                      <c:pt idx="8">
                        <c:v>8.8920063440551897E-10</c:v>
                      </c:pt>
                      <c:pt idx="9">
                        <c:v>1.24367453163148E-9</c:v>
                      </c:pt>
                      <c:pt idx="10">
                        <c:v>1.7393790124236601E-9</c:v>
                      </c:pt>
                      <c:pt idx="11">
                        <c:v>2.4323562096059001E-9</c:v>
                      </c:pt>
                      <c:pt idx="12">
                        <c:v>3.4007387936833002E-9</c:v>
                      </c:pt>
                      <c:pt idx="13">
                        <c:v>4.7533620875244397E-9</c:v>
                      </c:pt>
                      <c:pt idx="14">
                        <c:v>6.6416723519589198E-9</c:v>
                      </c:pt>
                      <c:pt idx="15">
                        <c:v>9.2761537668722098E-9</c:v>
                      </c:pt>
                      <c:pt idx="16">
                        <c:v>1.2948925446432599E-8</c:v>
                      </c:pt>
                      <c:pt idx="17">
                        <c:v>1.80647236990651E-8</c:v>
                      </c:pt>
                      <c:pt idx="18">
                        <c:v>2.5183216682849398E-8</c:v>
                      </c:pt>
                      <c:pt idx="19">
                        <c:v>3.5076533650713802E-8</c:v>
                      </c:pt>
                      <c:pt idx="20">
                        <c:v>4.88070618592006E-8</c:v>
                      </c:pt>
                      <c:pt idx="21">
                        <c:v>6.7831993633404206E-8</c:v>
                      </c:pt>
                      <c:pt idx="22">
                        <c:v>9.4142794330489696E-8</c:v>
                      </c:pt>
                      <c:pt idx="23">
                        <c:v>1.30449668805844E-7</c:v>
                      </c:pt>
                      <c:pt idx="24">
                        <c:v>1.8042312480757601E-7</c:v>
                      </c:pt>
                      <c:pt idx="25">
                        <c:v>2.49006669791445E-7</c:v>
                      </c:pt>
                      <c:pt idx="26">
                        <c:v>3.4281621904980098E-7</c:v>
                      </c:pt>
                      <c:pt idx="27">
                        <c:v>4.7064249651443999E-7</c:v>
                      </c:pt>
                      <c:pt idx="28">
                        <c:v>6.4407203141732602E-7</c:v>
                      </c:pt>
                      <c:pt idx="29">
                        <c:v>8.7823973431999004E-7</c:v>
                      </c:pt>
                      <c:pt idx="30">
                        <c:v>1.19272107120869E-6</c:v>
                      </c:pt>
                      <c:pt idx="31">
                        <c:v>1.6125645612889499E-6</c:v>
                      </c:pt>
                      <c:pt idx="32">
                        <c:v>2.1694564569989701E-6</c:v>
                      </c:pt>
                      <c:pt idx="33">
                        <c:v>2.9030007721863098E-6</c:v>
                      </c:pt>
                      <c:pt idx="34">
                        <c:v>3.8620920563595204E-6</c:v>
                      </c:pt>
                      <c:pt idx="35">
                        <c:v>5.1063587568618398E-6</c:v>
                      </c:pt>
                      <c:pt idx="36">
                        <c:v>6.7076644264338999E-6</c:v>
                      </c:pt>
                      <c:pt idx="37">
                        <c:v>8.7516731143929895E-6</c:v>
                      </c:pt>
                      <c:pt idx="38">
                        <c:v>1.1339511136796199E-5</c:v>
                      </c:pt>
                      <c:pt idx="39">
                        <c:v>1.45895828636302E-5</c:v>
                      </c:pt>
                      <c:pt idx="40">
                        <c:v>1.86396124658308E-5</c:v>
                      </c:pt>
                      <c:pt idx="41">
                        <c:v>2.3648974868560499E-5</c:v>
                      </c:pt>
                      <c:pt idx="42">
                        <c:v>2.9801337799115799E-5</c:v>
                      </c:pt>
                      <c:pt idx="43">
                        <c:v>3.7307558432147801E-5</c:v>
                      </c:pt>
                      <c:pt idx="44">
                        <c:v>4.64086654907588E-5</c:v>
                      </c:pt>
                      <c:pt idx="45">
                        <c:v>5.7378621088696598E-5</c:v>
                      </c:pt>
                      <c:pt idx="46">
                        <c:v>7.0526413642699E-5</c:v>
                      </c:pt>
                      <c:pt idx="47">
                        <c:v>8.6196908192536799E-5</c:v>
                      </c:pt>
                      <c:pt idx="48" formatCode="General">
                        <c:v>1.0476980389999999E-4</c:v>
                      </c:pt>
                      <c:pt idx="49" formatCode="General">
                        <c:v>1.2665605456700001E-4</c:v>
                      </c:pt>
                      <c:pt idx="50" formatCode="General">
                        <c:v>1.5229122871299999E-4</c:v>
                      </c:pt>
                      <c:pt idx="51" formatCode="General">
                        <c:v>1.82125540705E-4</c:v>
                      </c:pt>
                      <c:pt idx="52" formatCode="General">
                        <c:v>2.1661066781400001E-4</c:v>
                      </c:pt>
                      <c:pt idx="53" formatCode="General">
                        <c:v>2.56183938888E-4</c:v>
                      </c:pt>
                      <c:pt idx="54" formatCode="General">
                        <c:v>3.01250960368E-4</c:v>
                      </c:pt>
                      <c:pt idx="55" formatCode="General">
                        <c:v>3.5216813274599999E-4</c:v>
                      </c:pt>
                      <c:pt idx="56" formatCode="General">
                        <c:v>4.0922670502800001E-4</c:v>
                      </c:pt>
                      <c:pt idx="57" formatCode="General">
                        <c:v>4.7263995025500003E-4</c:v>
                      </c:pt>
                      <c:pt idx="58" formatCode="General">
                        <c:v>5.42534714596E-4</c:v>
                      </c:pt>
                      <c:pt idx="59" formatCode="General">
                        <c:v>6.1894805557899998E-4</c:v>
                      </c:pt>
                      <c:pt idx="60" formatCode="General">
                        <c:v>7.0182905160300004E-4</c:v>
                      </c:pt>
                      <c:pt idx="61" formatCode="General">
                        <c:v>7.9104526310099996E-4</c:v>
                      </c:pt>
                      <c:pt idx="62" formatCode="General">
                        <c:v>8.8639286435900002E-4</c:v>
                      </c:pt>
                      <c:pt idx="63" formatCode="General">
                        <c:v>9.8760920721E-4</c:v>
                      </c:pt>
                      <c:pt idx="64" formatCode="General">
                        <c:v>1.0943865320970001E-3</c:v>
                      </c:pt>
                      <c:pt idx="65" formatCode="General">
                        <c:v>1.2063856718890001E-3</c:v>
                      </c:pt>
                      <c:pt idx="66" formatCode="General">
                        <c:v>1.323248837219E-3</c:v>
                      </c:pt>
                      <c:pt idx="67" formatCode="General">
                        <c:v>1.4446108626660001E-3</c:v>
                      </c:pt>
                      <c:pt idx="68" formatCode="General">
                        <c:v>1.570108575761E-3</c:v>
                      </c:pt>
                      <c:pt idx="69" formatCode="General">
                        <c:v>1.6993881894589999E-3</c:v>
                      </c:pt>
                      <c:pt idx="70" formatCode="General">
                        <c:v>1.8321107964610001E-3</c:v>
                      </c:pt>
                      <c:pt idx="71" formatCode="General">
                        <c:v>1.9679561591629999E-3</c:v>
                      </c:pt>
                      <c:pt idx="72" formatCode="General">
                        <c:v>2.1066250498679999E-3</c:v>
                      </c:pt>
                      <c:pt idx="73" formatCode="General">
                        <c:v>2.2478404150089999E-3</c:v>
                      </c:pt>
                      <c:pt idx="74" formatCode="General">
                        <c:v>2.3913476273270001E-3</c:v>
                      </c:pt>
                      <c:pt idx="75" formatCode="General">
                        <c:v>2.5369140629459999E-3</c:v>
                      </c:pt>
                      <c:pt idx="76" formatCode="General">
                        <c:v>2.684328204972E-3</c:v>
                      </c:pt>
                      <c:pt idx="77" formatCode="General">
                        <c:v>2.833398437841E-3</c:v>
                      </c:pt>
                      <c:pt idx="78" formatCode="General">
                        <c:v>2.983951661187E-3</c:v>
                      </c:pt>
                      <c:pt idx="79" formatCode="General">
                        <c:v>3.1358318205720001E-3</c:v>
                      </c:pt>
                      <c:pt idx="80" formatCode="General">
                        <c:v>3.288898425952E-3</c:v>
                      </c:pt>
                      <c:pt idx="81" formatCode="General">
                        <c:v>3.4430251072920001E-3</c:v>
                      </c:pt>
                      <c:pt idx="82" formatCode="General">
                        <c:v>3.598098239942E-3</c:v>
                      </c:pt>
                      <c:pt idx="83" formatCode="General">
                        <c:v>3.7540156595799999E-3</c:v>
                      </c:pt>
                      <c:pt idx="84" formatCode="General">
                        <c:v>3.9106854770960004E-3</c:v>
                      </c:pt>
                      <c:pt idx="85" formatCode="General">
                        <c:v>4.0680249970109997E-3</c:v>
                      </c:pt>
                      <c:pt idx="86" formatCode="General">
                        <c:v>4.2259597383749996E-3</c:v>
                      </c:pt>
                      <c:pt idx="87" formatCode="General">
                        <c:v>4.3844225539980001E-3</c:v>
                      </c:pt>
                      <c:pt idx="88" formatCode="General">
                        <c:v>4.543352841979E-3</c:v>
                      </c:pt>
                      <c:pt idx="89" formatCode="General">
                        <c:v>4.7026958424640003E-3</c:v>
                      </c:pt>
                      <c:pt idx="90" formatCode="General">
                        <c:v>4.8624020121379999E-3</c:v>
                      </c:pt>
                      <c:pt idx="91" formatCode="General">
                        <c:v>5.0224264689370003E-3</c:v>
                      </c:pt>
                      <c:pt idx="92" formatCode="General">
                        <c:v>5.1827284997319999E-3</c:v>
                      </c:pt>
                      <c:pt idx="93" formatCode="General">
                        <c:v>5.3432711241429998E-3</c:v>
                      </c:pt>
                      <c:pt idx="94" formatCode="General">
                        <c:v>5.5040207081889997E-3</c:v>
                      </c:pt>
                      <c:pt idx="95" formatCode="General">
                        <c:v>5.6649466220070003E-3</c:v>
                      </c:pt>
                      <c:pt idx="96" formatCode="General">
                        <c:v>5.8260209364689999E-3</c:v>
                      </c:pt>
                      <c:pt idx="97" formatCode="General">
                        <c:v>5.9872181540429996E-3</c:v>
                      </c:pt>
                      <c:pt idx="98" formatCode="General">
                        <c:v>6.148514969791E-3</c:v>
                      </c:pt>
                      <c:pt idx="99" formatCode="General">
                        <c:v>6.3098900588540001E-3</c:v>
                      </c:pt>
                      <c:pt idx="100" formatCode="General">
                        <c:v>6.4713238872179998E-3</c:v>
                      </c:pt>
                      <c:pt idx="101" formatCode="General">
                        <c:v>6.6327985429450002E-3</c:v>
                      </c:pt>
                      <c:pt idx="102" formatCode="General">
                        <c:v>6.7942975854019998E-3</c:v>
                      </c:pt>
                      <c:pt idx="103" formatCode="General">
                        <c:v>6.9558059103329998E-3</c:v>
                      </c:pt>
                      <c:pt idx="104" formatCode="General">
                        <c:v>7.1173096288919997E-3</c:v>
                      </c:pt>
                      <c:pt idx="105" formatCode="General">
                        <c:v>7.278795958983E-3</c:v>
                      </c:pt>
                      <c:pt idx="106" formatCode="General">
                        <c:v>7.4402531274829998E-3</c:v>
                      </c:pt>
                      <c:pt idx="107" formatCode="General">
                        <c:v>7.6016702820949997E-3</c:v>
                      </c:pt>
                      <c:pt idx="108" formatCode="General">
                        <c:v>7.763037411725E-3</c:v>
                      </c:pt>
                      <c:pt idx="109" formatCode="General">
                        <c:v>7.9243452744489993E-3</c:v>
                      </c:pt>
                      <c:pt idx="110" formatCode="General">
                        <c:v>8.0855853322039997E-3</c:v>
                      </c:pt>
                      <c:pt idx="111" formatCode="General">
                        <c:v>8.2467496915119998E-3</c:v>
                      </c:pt>
                      <c:pt idx="112" formatCode="General">
                        <c:v>8.4078310495489996E-3</c:v>
                      </c:pt>
                      <c:pt idx="113" formatCode="General">
                        <c:v>8.5688226450360006E-3</c:v>
                      </c:pt>
                      <c:pt idx="114" formatCode="General">
                        <c:v>8.7297182134340005E-3</c:v>
                      </c:pt>
                      <c:pt idx="115" formatCode="General">
                        <c:v>8.8905119460059995E-3</c:v>
                      </c:pt>
                      <c:pt idx="116" formatCode="General">
                        <c:v>9.0511984523759994E-3</c:v>
                      </c:pt>
                      <c:pt idx="117" formatCode="General">
                        <c:v>9.2117727262270004E-3</c:v>
                      </c:pt>
                      <c:pt idx="118" formatCode="General">
                        <c:v>9.372230113847E-3</c:v>
                      </c:pt>
                      <c:pt idx="119" formatCode="General">
                        <c:v>9.5325662852439996E-3</c:v>
                      </c:pt>
                      <c:pt idx="120" formatCode="General">
                        <c:v>9.6927772076050005E-3</c:v>
                      </c:pt>
                      <c:pt idx="121" formatCode="General">
                        <c:v>9.8528591208690008E-3</c:v>
                      </c:pt>
                      <c:pt idx="122" formatCode="General">
                        <c:v>1.0012808515241001E-2</c:v>
                      </c:pt>
                      <c:pt idx="123" formatCode="General">
                        <c:v>1.0172622110459001E-2</c:v>
                      </c:pt>
                      <c:pt idx="124" formatCode="General">
                        <c:v>1.033229683667E-2</c:v>
                      </c:pt>
                      <c:pt idx="125" formatCode="General">
                        <c:v>1.0491829816782001E-2</c:v>
                      </c:pt>
                      <c:pt idx="126" formatCode="General">
                        <c:v>1.0651218350153001E-2</c:v>
                      </c:pt>
                      <c:pt idx="127" formatCode="General">
                        <c:v>1.0810459897517E-2</c:v>
                      </c:pt>
                      <c:pt idx="128" formatCode="General">
                        <c:v>1.0969552067039E-2</c:v>
                      </c:pt>
                      <c:pt idx="129" formatCode="General">
                        <c:v>1.112849260141E-2</c:v>
                      </c:pt>
                      <c:pt idx="130" formatCode="General">
                        <c:v>1.1287279365896999E-2</c:v>
                      </c:pt>
                      <c:pt idx="131" formatCode="General">
                        <c:v>1.144591033727E-2</c:v>
                      </c:pt>
                      <c:pt idx="132" formatCode="General">
                        <c:v>1.160438359354E-2</c:v>
                      </c:pt>
                      <c:pt idx="133" formatCode="General">
                        <c:v>1.1762697304444E-2</c:v>
                      </c:pt>
                      <c:pt idx="134" formatCode="General">
                        <c:v>1.1920849722614001E-2</c:v>
                      </c:pt>
                      <c:pt idx="135" formatCode="General">
                        <c:v>1.2078839175383001E-2</c:v>
                      </c:pt>
                      <c:pt idx="136" formatCode="General">
                        <c:v>1.2236664057182E-2</c:v>
                      </c:pt>
                      <c:pt idx="137" formatCode="General">
                        <c:v>1.2394322822469E-2</c:v>
                      </c:pt>
                      <c:pt idx="138" formatCode="General">
                        <c:v>1.2551813979166999E-2</c:v>
                      </c:pt>
                      <c:pt idx="139" formatCode="General">
                        <c:v>1.2709136082564E-2</c:v>
                      </c:pt>
                      <c:pt idx="140" formatCode="General">
                        <c:v>1.2866287729638E-2</c:v>
                      </c:pt>
                      <c:pt idx="141" formatCode="General">
                        <c:v>1.3023267553781999E-2</c:v>
                      </c:pt>
                      <c:pt idx="142" formatCode="General">
                        <c:v>1.3180074219896001E-2</c:v>
                      </c:pt>
                      <c:pt idx="143" formatCode="General">
                        <c:v>1.3336706419816E-2</c:v>
                      </c:pt>
                      <c:pt idx="144" formatCode="General">
                        <c:v>1.3493162868060999E-2</c:v>
                      </c:pt>
                      <c:pt idx="145" formatCode="General">
                        <c:v>1.3649442297875E-2</c:v>
                      </c:pt>
                      <c:pt idx="146" formatCode="General">
                        <c:v>1.380554345753E-2</c:v>
                      </c:pt>
                      <c:pt idx="147" formatCode="General">
                        <c:v>1.3961465106885E-2</c:v>
                      </c:pt>
                      <c:pt idx="148" formatCode="General">
                        <c:v>1.4117206014183E-2</c:v>
                      </c:pt>
                      <c:pt idx="149" formatCode="General">
                        <c:v>1.4272764953051E-2</c:v>
                      </c:pt>
                      <c:pt idx="150" formatCode="General">
                        <c:v>1.4428140699708001E-2</c:v>
                      </c:pt>
                      <c:pt idx="151" formatCode="General">
                        <c:v>1.4583332030357001E-2</c:v>
                      </c:pt>
                      <c:pt idx="152" formatCode="General">
                        <c:v>1.4738337718742001E-2</c:v>
                      </c:pt>
                      <c:pt idx="153" formatCode="General">
                        <c:v>1.4893156533872E-2</c:v>
                      </c:pt>
                      <c:pt idx="154" formatCode="General">
                        <c:v>1.5047787237883E-2</c:v>
                      </c:pt>
                      <c:pt idx="155" formatCode="General">
                        <c:v>1.5202228584045E-2</c:v>
                      </c:pt>
                      <c:pt idx="156" formatCode="General">
                        <c:v>1.5356479314889E-2</c:v>
                      </c:pt>
                      <c:pt idx="157" formatCode="General">
                        <c:v>1.551053816045E-2</c:v>
                      </c:pt>
                      <c:pt idx="158" formatCode="General">
                        <c:v>1.5664403836619999E-2</c:v>
                      </c:pt>
                      <c:pt idx="159" formatCode="General">
                        <c:v>1.5818075043602001E-2</c:v>
                      </c:pt>
                      <c:pt idx="160" formatCode="General">
                        <c:v>1.5971550464449001E-2</c:v>
                      </c:pt>
                      <c:pt idx="161" formatCode="General">
                        <c:v>1.6124828763699001E-2</c:v>
                      </c:pt>
                      <c:pt idx="162" formatCode="General">
                        <c:v>1.6277908586077999E-2</c:v>
                      </c:pt>
                      <c:pt idx="163" formatCode="General">
                        <c:v>1.6430788555280001E-2</c:v>
                      </c:pt>
                      <c:pt idx="164" formatCode="General">
                        <c:v>1.6583467272815001E-2</c:v>
                      </c:pt>
                      <c:pt idx="165" formatCode="General">
                        <c:v>1.6735943316914002E-2</c:v>
                      </c:pt>
                      <c:pt idx="166" formatCode="General">
                        <c:v>1.6888215241494E-2</c:v>
                      </c:pt>
                      <c:pt idx="167" formatCode="General">
                        <c:v>1.7040281575174999E-2</c:v>
                      </c:pt>
                      <c:pt idx="168" formatCode="General">
                        <c:v>1.7192140820341002E-2</c:v>
                      </c:pt>
                      <c:pt idx="169" formatCode="General">
                        <c:v>1.7343791452248E-2</c:v>
                      </c:pt>
                      <c:pt idx="170" formatCode="General">
                        <c:v>1.7495231918169998E-2</c:v>
                      </c:pt>
                      <c:pt idx="171" formatCode="General">
                        <c:v>1.7646460636580999E-2</c:v>
                      </c:pt>
                      <c:pt idx="172" formatCode="General">
                        <c:v>1.7797475996375999E-2</c:v>
                      </c:pt>
                      <c:pt idx="173" formatCode="General">
                        <c:v>1.7948276356108E-2</c:v>
                      </c:pt>
                      <c:pt idx="174" formatCode="General">
                        <c:v>1.809886004327E-2</c:v>
                      </c:pt>
                      <c:pt idx="175" formatCode="General">
                        <c:v>1.8249225353589998E-2</c:v>
                      </c:pt>
                      <c:pt idx="176" formatCode="General">
                        <c:v>1.8399370550348002E-2</c:v>
                      </c:pt>
                      <c:pt idx="177" formatCode="General">
                        <c:v>1.854929386372E-2</c:v>
                      </c:pt>
                      <c:pt idx="178" formatCode="General">
                        <c:v>1.8698993490137001E-2</c:v>
                      </c:pt>
                      <c:pt idx="179" formatCode="General">
                        <c:v>1.8848467591654001E-2</c:v>
                      </c:pt>
                      <c:pt idx="180" formatCode="General">
                        <c:v>1.8997714295340001E-2</c:v>
                      </c:pt>
                    </c:numCache>
                  </c:numRef>
                </c:yVal>
                <c:smooth val="1"/>
                <c:extLst xmlns:c15="http://schemas.microsoft.com/office/drawing/2012/chart">
                  <c:ext xmlns:c16="http://schemas.microsoft.com/office/drawing/2014/chart" uri="{C3380CC4-5D6E-409C-BE32-E72D297353CC}">
                    <c16:uniqueId val="{00000014-3C72-49FD-8908-6DDE9DCDF548}"/>
                  </c:ext>
                </c:extLst>
              </c15:ser>
            </c15:filteredScatterSeries>
            <c15:filteredScatterSeries>
              <c15:ser>
                <c:idx val="42"/>
                <c:order val="21"/>
                <c:tx>
                  <c:strRef>
                    <c:extLst xmlns:c15="http://schemas.microsoft.com/office/drawing/2012/chart">
                      <c:ext xmlns:c15="http://schemas.microsoft.com/office/drawing/2012/chart" uri="{02D57815-91ED-43cb-92C2-25804820EDAC}">
                        <c15:formulaRef>
                          <c15:sqref>Sheet1!$AR$1</c15:sqref>
                        </c15:formulaRef>
                      </c:ext>
                    </c:extLst>
                    <c:strCache>
                      <c:ptCount val="1"/>
                      <c:pt idx="0">
                        <c:v>vss=0.2</c:v>
                      </c:pt>
                    </c:strCache>
                  </c:strRef>
                </c:tx>
                <c:spPr>
                  <a:ln w="19050" cap="rnd">
                    <a:solidFill>
                      <a:schemeClr val="accent1">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Sheet1!$AR$2:$AR$182</c15:sqref>
                        </c15:formulaRef>
                      </c:ext>
                    </c:extLst>
                    <c:numCache>
                      <c:formatCode>0.00E+00</c:formatCode>
                      <c:ptCount val="181"/>
                      <c:pt idx="0">
                        <c:v>3.8165394930641998E-11</c:v>
                      </c:pt>
                      <c:pt idx="1">
                        <c:v>5.2877239079727899E-11</c:v>
                      </c:pt>
                      <c:pt idx="2">
                        <c:v>7.3505232808999997E-11</c:v>
                      </c:pt>
                      <c:pt idx="3">
                        <c:v>1.0242642993308401E-10</c:v>
                      </c:pt>
                      <c:pt idx="4">
                        <c:v>1.42971618577025E-10</c:v>
                      </c:pt>
                      <c:pt idx="5">
                        <c:v>1.9980709841359201E-10</c:v>
                      </c:pt>
                      <c:pt idx="6">
                        <c:v>2.7946870001755201E-10</c:v>
                      </c:pt>
                      <c:pt idx="7">
                        <c:v>3.9110837390651103E-10</c:v>
                      </c:pt>
                      <c:pt idx="8">
                        <c:v>5.4753733177007299E-10</c:v>
                      </c:pt>
                      <c:pt idx="9">
                        <c:v>7.6668248887304997E-10</c:v>
                      </c:pt>
                      <c:pt idx="10">
                        <c:v>1.07361823752789E-9</c:v>
                      </c:pt>
                      <c:pt idx="11">
                        <c:v>1.50339798103431E-9</c:v>
                      </c:pt>
                      <c:pt idx="12">
                        <c:v>2.1049955596601501E-9</c:v>
                      </c:pt>
                      <c:pt idx="13">
                        <c:v>2.9467839367370002E-9</c:v>
                      </c:pt>
                      <c:pt idx="14">
                        <c:v>4.1241381191192198E-9</c:v>
                      </c:pt>
                      <c:pt idx="15">
                        <c:v>5.7699653262454799E-9</c:v>
                      </c:pt>
                      <c:pt idx="16">
                        <c:v>8.06925582714123E-9</c:v>
                      </c:pt>
                      <c:pt idx="17">
                        <c:v>1.12791349702655E-8</c:v>
                      </c:pt>
                      <c:pt idx="18">
                        <c:v>1.5756407700869501E-8</c:v>
                      </c:pt>
                      <c:pt idx="19">
                        <c:v>2.1995252445233201E-8</c:v>
                      </c:pt>
                      <c:pt idx="20">
                        <c:v>3.0678575321150801E-8</c:v>
                      </c:pt>
                      <c:pt idx="21">
                        <c:v>4.2747610750208599E-8</c:v>
                      </c:pt>
                      <c:pt idx="22">
                        <c:v>5.9495675365114602E-8</c:v>
                      </c:pt>
                      <c:pt idx="23">
                        <c:v>8.2693554388071794E-8</c:v>
                      </c:pt>
                      <c:pt idx="24">
                        <c:v>1.14755793838542E-7</c:v>
                      </c:pt>
                      <c:pt idx="25">
                        <c:v>1.5895910093754599E-7</c:v>
                      </c:pt>
                      <c:pt idx="26">
                        <c:v>2.1972594794242999E-7</c:v>
                      </c:pt>
                      <c:pt idx="27">
                        <c:v>3.0298805110929299E-7</c:v>
                      </c:pt>
                      <c:pt idx="28">
                        <c:v>4.16645253526498E-7</c:v>
                      </c:pt>
                      <c:pt idx="29">
                        <c:v>5.7113496927244299E-7</c:v>
                      </c:pt>
                      <c:pt idx="30">
                        <c:v>7.8012520403049901E-7</c:v>
                      </c:pt>
                      <c:pt idx="31">
                        <c:v>1.0613398302095E-6</c:v>
                      </c:pt>
                      <c:pt idx="32">
                        <c:v>1.4375182017480199E-6</c:v>
                      </c:pt>
                      <c:pt idx="33">
                        <c:v>1.9375029521825701E-6</c:v>
                      </c:pt>
                      <c:pt idx="34">
                        <c:v>2.5974414743621301E-6</c:v>
                      </c:pt>
                      <c:pt idx="35">
                        <c:v>3.4620806738618898E-6</c:v>
                      </c:pt>
                      <c:pt idx="36">
                        <c:v>4.5861342920388503E-6</c:v>
                      </c:pt>
                      <c:pt idx="37">
                        <c:v>6.0357102625007496E-6</c:v>
                      </c:pt>
                      <c:pt idx="38">
                        <c:v>7.8898032859483705E-6</c:v>
                      </c:pt>
                      <c:pt idx="39">
                        <c:v>1.02418828917107E-5</c:v>
                      </c:pt>
                      <c:pt idx="40">
                        <c:v>1.3201633370720999E-5</c:v>
                      </c:pt>
                      <c:pt idx="41">
                        <c:v>1.6896919157350701E-5</c:v>
                      </c:pt>
                      <c:pt idx="42">
                        <c:v>2.1476046018110999E-5</c:v>
                      </c:pt>
                      <c:pt idx="43">
                        <c:v>2.7110354872522799E-5</c:v>
                      </c:pt>
                      <c:pt idx="44">
                        <c:v>3.3997115915601702E-5</c:v>
                      </c:pt>
                      <c:pt idx="45">
                        <c:v>4.2362587080305897E-5</c:v>
                      </c:pt>
                      <c:pt idx="46">
                        <c:v>5.2464970874667097E-5</c:v>
                      </c:pt>
                      <c:pt idx="47">
                        <c:v>6.4596862073436104E-5</c:v>
                      </c:pt>
                      <c:pt idx="48">
                        <c:v>7.9086647018786497E-5</c:v>
                      </c:pt>
                      <c:pt idx="49">
                        <c:v>9.6298221253544395E-5</c:v>
                      </c:pt>
                      <c:pt idx="50" formatCode="General">
                        <c:v>1.1662836894799999E-4</c:v>
                      </c:pt>
                      <c:pt idx="51" formatCode="General">
                        <c:v>1.4050122886400001E-4</c:v>
                      </c:pt>
                      <c:pt idx="52" formatCode="General">
                        <c:v>1.68359482762E-4</c:v>
                      </c:pt>
                      <c:pt idx="53" formatCode="General">
                        <c:v>2.00652247446E-4</c:v>
                      </c:pt>
                      <c:pt idx="54" formatCode="General">
                        <c:v>2.3782010190700001E-4</c:v>
                      </c:pt>
                      <c:pt idx="55" formatCode="General">
                        <c:v>2.8027816890100003E-4</c:v>
                      </c:pt>
                      <c:pt idx="56" formatCode="General">
                        <c:v>3.2839859829399999E-4</c:v>
                      </c:pt>
                      <c:pt idx="57" formatCode="General">
                        <c:v>3.8249406248299999E-4</c:v>
                      </c:pt>
                      <c:pt idx="58" formatCode="General">
                        <c:v>4.4280389191700002E-4</c:v>
                      </c:pt>
                      <c:pt idx="59" formatCode="General">
                        <c:v>5.0948422435899996E-4</c:v>
                      </c:pt>
                      <c:pt idx="60" formatCode="General">
                        <c:v>5.8260305595199998E-4</c:v>
                      </c:pt>
                      <c:pt idx="61" formatCode="General">
                        <c:v>6.6214046430800001E-4</c:v>
                      </c:pt>
                      <c:pt idx="62" formatCode="General">
                        <c:v>7.4799365139600004E-4</c:v>
                      </c:pt>
                      <c:pt idx="63" formatCode="General">
                        <c:v>8.3998594525999996E-4</c:v>
                      </c:pt>
                      <c:pt idx="64" formatCode="General">
                        <c:v>9.3787858241400001E-4</c:v>
                      </c:pt>
                      <c:pt idx="65" formatCode="General">
                        <c:v>1.041383990416E-3</c:v>
                      </c:pt>
                      <c:pt idx="66" formatCode="General">
                        <c:v>1.1501793764909999E-3</c:v>
                      </c:pt>
                      <c:pt idx="67" formatCode="General">
                        <c:v>1.2639196455099999E-3</c:v>
                      </c:pt>
                      <c:pt idx="68" formatCode="General">
                        <c:v>1.382248952152E-3</c:v>
                      </c:pt>
                      <c:pt idx="69" formatCode="General">
                        <c:v>1.5048104785799999E-3</c:v>
                      </c:pt>
                      <c:pt idx="70" formatCode="General">
                        <c:v>1.63125427925E-3</c:v>
                      </c:pt>
                      <c:pt idx="71" formatCode="General">
                        <c:v>1.7612432271109999E-3</c:v>
                      </c:pt>
                      <c:pt idx="72" formatCode="General">
                        <c:v>1.8944572254280001E-3</c:v>
                      </c:pt>
                      <c:pt idx="73" formatCode="General">
                        <c:v>2.0305959229879999E-3</c:v>
                      </c:pt>
                      <c:pt idx="74" formatCode="General">
                        <c:v>2.1693801990639999E-3</c:v>
                      </c:pt>
                      <c:pt idx="75" formatCode="General">
                        <c:v>2.310552681486E-3</c:v>
                      </c:pt>
                      <c:pt idx="76" formatCode="General">
                        <c:v>2.4538775383279999E-3</c:v>
                      </c:pt>
                      <c:pt idx="77" formatCode="General">
                        <c:v>2.599139750638E-3</c:v>
                      </c:pt>
                      <c:pt idx="78" formatCode="General">
                        <c:v>2.746144037126E-3</c:v>
                      </c:pt>
                      <c:pt idx="79" formatCode="General">
                        <c:v>2.894713566286E-3</c:v>
                      </c:pt>
                      <c:pt idx="80" formatCode="General">
                        <c:v>3.044688559449E-3</c:v>
                      </c:pt>
                      <c:pt idx="81" formatCode="General">
                        <c:v>3.1959248610899998E-3</c:v>
                      </c:pt>
                      <c:pt idx="82" formatCode="General">
                        <c:v>3.348292530354E-3</c:v>
                      </c:pt>
                      <c:pt idx="83" formatCode="General">
                        <c:v>3.501674490192E-3</c:v>
                      </c:pt>
                      <c:pt idx="84" formatCode="General">
                        <c:v>3.6559652569269998E-3</c:v>
                      </c:pt>
                      <c:pt idx="85" formatCode="General">
                        <c:v>3.8110697630170001E-3</c:v>
                      </c:pt>
                      <c:pt idx="86" formatCode="General">
                        <c:v>3.9669022784619996E-3</c:v>
                      </c:pt>
                      <c:pt idx="87" formatCode="General">
                        <c:v>4.1233854312120004E-3</c:v>
                      </c:pt>
                      <c:pt idx="88" formatCode="General">
                        <c:v>4.2804493235129998E-3</c:v>
                      </c:pt>
                      <c:pt idx="89" formatCode="General">
                        <c:v>4.4380307389550004E-3</c:v>
                      </c:pt>
                      <c:pt idx="90" formatCode="General">
                        <c:v>4.5960724337420003E-3</c:v>
                      </c:pt>
                      <c:pt idx="91" formatCode="General">
                        <c:v>4.7545225051350004E-3</c:v>
                      </c:pt>
                      <c:pt idx="92" formatCode="General">
                        <c:v>4.9133338298319998E-3</c:v>
                      </c:pt>
                      <c:pt idx="93" formatCode="General">
                        <c:v>5.0724635652889998E-3</c:v>
                      </c:pt>
                      <c:pt idx="94" formatCode="General">
                        <c:v>5.2318727072579998E-3</c:v>
                      </c:pt>
                      <c:pt idx="95" formatCode="General">
                        <c:v>5.3915256973679996E-3</c:v>
                      </c:pt>
                      <c:pt idx="96" formatCode="General">
                        <c:v>5.551390075026E-3</c:v>
                      </c:pt>
                      <c:pt idx="97" formatCode="General">
                        <c:v>5.7114361685129999E-3</c:v>
                      </c:pt>
                      <c:pt idx="98" formatCode="General">
                        <c:v>5.871636820628E-3</c:v>
                      </c:pt>
                      <c:pt idx="99" formatCode="General">
                        <c:v>6.0319671447929997E-3</c:v>
                      </c:pt>
                      <c:pt idx="100" formatCode="General">
                        <c:v>6.1924043079400002E-3</c:v>
                      </c:pt>
                      <c:pt idx="101" formatCode="General">
                        <c:v>6.3529273369789998E-3</c:v>
                      </c:pt>
                      <c:pt idx="102" formatCode="General">
                        <c:v>6.5135169460199998E-3</c:v>
                      </c:pt>
                      <c:pt idx="103" formatCode="General">
                        <c:v>6.6741553818489997E-3</c:v>
                      </c:pt>
                      <c:pt idx="104" formatCode="General">
                        <c:v>6.8348262854989999E-3</c:v>
                      </c:pt>
                      <c:pt idx="105" formatCode="General">
                        <c:v>6.9955145680119998E-3</c:v>
                      </c:pt>
                      <c:pt idx="106" formatCode="General">
                        <c:v>7.1562062987279998E-3</c:v>
                      </c:pt>
                      <c:pt idx="107" formatCode="General">
                        <c:v>7.3168886046469997E-3</c:v>
                      </c:pt>
                      <c:pt idx="108" formatCode="General">
                        <c:v>7.4775495796030001E-3</c:v>
                      </c:pt>
                      <c:pt idx="109" formatCode="General">
                        <c:v>7.6381782021460003E-3</c:v>
                      </c:pt>
                      <c:pt idx="110" formatCode="General">
                        <c:v>7.7987642611450003E-3</c:v>
                      </c:pt>
                      <c:pt idx="111" formatCode="General">
                        <c:v>7.959298288283E-3</c:v>
                      </c:pt>
                      <c:pt idx="112" formatCode="General">
                        <c:v>8.119771496698E-3</c:v>
                      </c:pt>
                      <c:pt idx="113" formatCode="General">
                        <c:v>8.2801757251049993E-3</c:v>
                      </c:pt>
                      <c:pt idx="114" formatCode="General">
                        <c:v>8.4405033868430006E-3</c:v>
                      </c:pt>
                      <c:pt idx="115" formatCode="General">
                        <c:v>8.6007474233309993E-3</c:v>
                      </c:pt>
                      <c:pt idx="116" formatCode="General">
                        <c:v>8.7609012615000002E-3</c:v>
                      </c:pt>
                      <c:pt idx="117" formatCode="General">
                        <c:v>8.9209587747910001E-3</c:v>
                      </c:pt>
                      <c:pt idx="118" formatCode="General">
                        <c:v>9.0809142473940001E-3</c:v>
                      </c:pt>
                      <c:pt idx="119" formatCode="General">
                        <c:v>9.2407623413950004E-3</c:v>
                      </c:pt>
                      <c:pt idx="120" formatCode="General">
                        <c:v>9.4004980665789994E-3</c:v>
                      </c:pt>
                      <c:pt idx="121" formatCode="General">
                        <c:v>9.5601167526349999E-3</c:v>
                      </c:pt>
                      <c:pt idx="122" formatCode="General">
                        <c:v>9.7196140235370002E-3</c:v>
                      </c:pt>
                      <c:pt idx="123" formatCode="General">
                        <c:v>9.8789857739259995E-3</c:v>
                      </c:pt>
                      <c:pt idx="124" formatCode="General">
                        <c:v>1.00382281473E-2</c:v>
                      </c:pt>
                      <c:pt idx="125" formatCode="General">
                        <c:v>1.0197337515863001E-2</c:v>
                      </c:pt>
                      <c:pt idx="126" formatCode="General">
                        <c:v>1.0356310461893E-2</c:v>
                      </c:pt>
                      <c:pt idx="127" formatCode="General">
                        <c:v>1.0515143760501E-2</c:v>
                      </c:pt>
                      <c:pt idx="128" formatCode="General">
                        <c:v>1.0673834363656E-2</c:v>
                      </c:pt>
                      <c:pt idx="129" formatCode="General">
                        <c:v>1.0832379385389E-2</c:v>
                      </c:pt>
                      <c:pt idx="130" formatCode="General">
                        <c:v>1.0990776088072E-2</c:v>
                      </c:pt>
                      <c:pt idx="131" formatCode="General">
                        <c:v>1.1149021869677001E-2</c:v>
                      </c:pt>
                      <c:pt idx="132" formatCode="General">
                        <c:v>1.1307114251958E-2</c:v>
                      </c:pt>
                      <c:pt idx="133" formatCode="General">
                        <c:v>1.1465050869464E-2</c:v>
                      </c:pt>
                      <c:pt idx="134" formatCode="General">
                        <c:v>1.1622829459333E-2</c:v>
                      </c:pt>
                      <c:pt idx="135" formatCode="General">
                        <c:v>1.1780447851797E-2</c:v>
                      </c:pt>
                      <c:pt idx="136" formatCode="General">
                        <c:v>1.1937903961347999E-2</c:v>
                      </c:pt>
                      <c:pt idx="137" formatCode="General">
                        <c:v>1.2095195778518E-2</c:v>
                      </c:pt>
                      <c:pt idx="138" formatCode="General">
                        <c:v>1.2252321362218E-2</c:v>
                      </c:pt>
                      <c:pt idx="139" formatCode="General">
                        <c:v>1.2409278832606001E-2</c:v>
                      </c:pt>
                      <c:pt idx="140" formatCode="General">
                        <c:v>1.2566066364431E-2</c:v>
                      </c:pt>
                      <c:pt idx="141" formatCode="General">
                        <c:v>1.2722682180831E-2</c:v>
                      </c:pt>
                      <c:pt idx="142" formatCode="General">
                        <c:v>1.2879124547544E-2</c:v>
                      </c:pt>
                      <c:pt idx="143" formatCode="General">
                        <c:v>1.3035391767505001E-2</c:v>
                      </c:pt>
                      <c:pt idx="144" formatCode="General">
                        <c:v>1.319148217579E-2</c:v>
                      </c:pt>
                      <c:pt idx="145" formatCode="General">
                        <c:v>1.3347394134908999E-2</c:v>
                      </c:pt>
                      <c:pt idx="146" formatCode="General">
                        <c:v>1.3503126030383001E-2</c:v>
                      </c:pt>
                      <c:pt idx="147" formatCode="General">
                        <c:v>1.3658676266623E-2</c:v>
                      </c:pt>
                      <c:pt idx="148" formatCode="General">
                        <c:v>1.3814043263067E-2</c:v>
                      </c:pt>
                      <c:pt idx="149" formatCode="General">
                        <c:v>1.3969225450552999E-2</c:v>
                      </c:pt>
                      <c:pt idx="150" formatCode="General">
                        <c:v>1.4124221267931E-2</c:v>
                      </c:pt>
                      <c:pt idx="151" formatCode="General">
                        <c:v>1.4279029158882E-2</c:v>
                      </c:pt>
                      <c:pt idx="152" formatCode="General">
                        <c:v>1.4433647568925E-2</c:v>
                      </c:pt>
                      <c:pt idx="153" formatCode="General">
                        <c:v>1.4588074942612E-2</c:v>
                      </c:pt>
                      <c:pt idx="154" formatCode="General">
                        <c:v>1.4742309720891999E-2</c:v>
                      </c:pt>
                      <c:pt idx="155" formatCode="General">
                        <c:v>1.4896350338623E-2</c:v>
                      </c:pt>
                      <c:pt idx="156" formatCode="General">
                        <c:v>1.5050195222235E-2</c:v>
                      </c:pt>
                      <c:pt idx="157" formatCode="General">
                        <c:v>1.5203842787523E-2</c:v>
                      </c:pt>
                      <c:pt idx="158" formatCode="General">
                        <c:v>1.5357291437565E-2</c:v>
                      </c:pt>
                      <c:pt idx="159" formatCode="General">
                        <c:v>1.5510539560754001E-2</c:v>
                      </c:pt>
                      <c:pt idx="160" formatCode="General">
                        <c:v>1.5663585528937998E-2</c:v>
                      </c:pt>
                      <c:pt idx="161" formatCode="General">
                        <c:v>1.5816427695653001E-2</c:v>
                      </c:pt>
                      <c:pt idx="162" formatCode="General">
                        <c:v>1.5969064394451001E-2</c:v>
                      </c:pt>
                      <c:pt idx="163" formatCode="General">
                        <c:v>1.6121493937311999E-2</c:v>
                      </c:pt>
                      <c:pt idx="164" formatCode="General">
                        <c:v>1.627371461313E-2</c:v>
                      </c:pt>
                      <c:pt idx="165" formatCode="General">
                        <c:v>1.6425724686268999E-2</c:v>
                      </c:pt>
                      <c:pt idx="166" formatCode="General">
                        <c:v>1.6577522395194999E-2</c:v>
                      </c:pt>
                      <c:pt idx="167" formatCode="General">
                        <c:v>1.672910595115E-2</c:v>
                      </c:pt>
                      <c:pt idx="168" formatCode="General">
                        <c:v>1.6880473536900999E-2</c:v>
                      </c:pt>
                      <c:pt idx="169" formatCode="General">
                        <c:v>1.7031623305525E-2</c:v>
                      </c:pt>
                      <c:pt idx="170" formatCode="General">
                        <c:v>1.7182553379247002E-2</c:v>
                      </c:pt>
                      <c:pt idx="171" formatCode="General">
                        <c:v>1.733326184832E-2</c:v>
                      </c:pt>
                      <c:pt idx="172" formatCode="General">
                        <c:v>1.7483746769943E-2</c:v>
                      </c:pt>
                      <c:pt idx="173" formatCode="General">
                        <c:v>1.7634006167214E-2</c:v>
                      </c:pt>
                      <c:pt idx="174" formatCode="General">
                        <c:v>1.7784038028114998E-2</c:v>
                      </c:pt>
                      <c:pt idx="175" formatCode="General">
                        <c:v>1.7933840304524998E-2</c:v>
                      </c:pt>
                      <c:pt idx="176" formatCode="General">
                        <c:v>1.8083410911260998E-2</c:v>
                      </c:pt>
                      <c:pt idx="177" formatCode="General">
                        <c:v>1.8232747725139001E-2</c:v>
                      </c:pt>
                      <c:pt idx="178" formatCode="General">
                        <c:v>1.8381848584058998E-2</c:v>
                      </c:pt>
                      <c:pt idx="179" formatCode="General">
                        <c:v>1.8530711286108E-2</c:v>
                      </c:pt>
                      <c:pt idx="180" formatCode="General">
                        <c:v>1.8679333588671E-2</c:v>
                      </c:pt>
                    </c:numCache>
                  </c:numRef>
                </c:yVal>
                <c:smooth val="1"/>
                <c:extLst xmlns:c15="http://schemas.microsoft.com/office/drawing/2012/chart">
                  <c:ext xmlns:c16="http://schemas.microsoft.com/office/drawing/2014/chart" uri="{C3380CC4-5D6E-409C-BE32-E72D297353CC}">
                    <c16:uniqueId val="{00000015-3C72-49FD-8908-6DDE9DCDF548}"/>
                  </c:ext>
                </c:extLst>
              </c15:ser>
            </c15:filteredScatterSeries>
            <c15:filteredScatterSeries>
              <c15:ser>
                <c:idx val="44"/>
                <c:order val="22"/>
                <c:tx>
                  <c:strRef>
                    <c:extLst xmlns:c15="http://schemas.microsoft.com/office/drawing/2012/chart">
                      <c:ext xmlns:c15="http://schemas.microsoft.com/office/drawing/2012/chart" uri="{02D57815-91ED-43cb-92C2-25804820EDAC}">
                        <c15:formulaRef>
                          <c15:sqref>Sheet1!$AT$1</c15:sqref>
                        </c15:formulaRef>
                      </c:ext>
                    </c:extLst>
                    <c:strCache>
                      <c:ptCount val="1"/>
                      <c:pt idx="0">
                        <c:v>vss=0.3</c:v>
                      </c:pt>
                    </c:strCache>
                  </c:strRef>
                </c:tx>
                <c:spPr>
                  <a:ln w="19050" cap="rnd">
                    <a:solidFill>
                      <a:schemeClr val="accent5">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Sheet1!$AT$2:$AT$182</c15:sqref>
                        </c15:formulaRef>
                      </c:ext>
                    </c:extLst>
                    <c:numCache>
                      <c:formatCode>0.00E+00</c:formatCode>
                      <c:ptCount val="181"/>
                      <c:pt idx="0">
                        <c:v>2.44818328230702E-11</c:v>
                      </c:pt>
                      <c:pt idx="1">
                        <c:v>3.3759697965164802E-11</c:v>
                      </c:pt>
                      <c:pt idx="2">
                        <c:v>4.6781497860625499E-11</c:v>
                      </c:pt>
                      <c:pt idx="3">
                        <c:v>6.5056974962808794E-11</c:v>
                      </c:pt>
                      <c:pt idx="4">
                        <c:v>9.0703972050806195E-11</c:v>
                      </c:pt>
                      <c:pt idx="5">
                        <c:v>1.26692899969149E-10</c:v>
                      </c:pt>
                      <c:pt idx="6">
                        <c:v>1.7718917846719801E-10</c:v>
                      </c:pt>
                      <c:pt idx="7">
                        <c:v>2.48032711031477E-10</c:v>
                      </c:pt>
                      <c:pt idx="8">
                        <c:v>3.4740889417869302E-10</c:v>
                      </c:pt>
                      <c:pt idx="9">
                        <c:v>4.8678711622484201E-10</c:v>
                      </c:pt>
                      <c:pt idx="10">
                        <c:v>6.8223245577944496E-10</c:v>
                      </c:pt>
                      <c:pt idx="11">
                        <c:v>9.5623746270736903E-10</c:v>
                      </c:pt>
                      <c:pt idx="12">
                        <c:v>1.3402777186395301E-9</c:v>
                      </c:pt>
                      <c:pt idx="13">
                        <c:v>1.8783730161426002E-9</c:v>
                      </c:pt>
                      <c:pt idx="14">
                        <c:v>2.6320430510730498E-9</c:v>
                      </c:pt>
                      <c:pt idx="15">
                        <c:v>3.6871925023580801E-9</c:v>
                      </c:pt>
                      <c:pt idx="16">
                        <c:v>5.16365831025085E-9</c:v>
                      </c:pt>
                      <c:pt idx="17">
                        <c:v>7.2284185332898503E-9</c:v>
                      </c:pt>
                      <c:pt idx="18">
                        <c:v>1.01138182262466E-8</c:v>
                      </c:pt>
                      <c:pt idx="19">
                        <c:v>1.4142638658502099E-8</c:v>
                      </c:pt>
                      <c:pt idx="20">
                        <c:v>1.97624513570608E-8</c:v>
                      </c:pt>
                      <c:pt idx="21">
                        <c:v>2.75924901310482E-8</c:v>
                      </c:pt>
                      <c:pt idx="22">
                        <c:v>3.84872741489513E-8</c:v>
                      </c:pt>
                      <c:pt idx="23">
                        <c:v>5.3622448489217702E-8</c:v>
                      </c:pt>
                      <c:pt idx="24">
                        <c:v>7.4609783969674303E-8</c:v>
                      </c:pt>
                      <c:pt idx="25">
                        <c:v>1.0364997233287899E-7</c:v>
                      </c:pt>
                      <c:pt idx="26">
                        <c:v>1.43733690392386E-7</c:v>
                      </c:pt>
                      <c:pt idx="27">
                        <c:v>1.9890323432708899E-7</c:v>
                      </c:pt>
                      <c:pt idx="28">
                        <c:v>2.7458858727995602E-7</c:v>
                      </c:pt>
                      <c:pt idx="29">
                        <c:v>3.7803270686232398E-7</c:v>
                      </c:pt>
                      <c:pt idx="30">
                        <c:v>5.1882062629370601E-7</c:v>
                      </c:pt>
                      <c:pt idx="31">
                        <c:v>7.0952513428099096E-7</c:v>
                      </c:pt>
                      <c:pt idx="32">
                        <c:v>9.664779124116109E-7</c:v>
                      </c:pt>
                      <c:pt idx="33">
                        <c:v>1.31066896786262E-6</c:v>
                      </c:pt>
                      <c:pt idx="34">
                        <c:v>1.7687695240503001E-6</c:v>
                      </c:pt>
                      <c:pt idx="35">
                        <c:v>2.37426563055219E-6</c:v>
                      </c:pt>
                      <c:pt idx="36">
                        <c:v>3.1686840066467999E-6</c:v>
                      </c:pt>
                      <c:pt idx="37">
                        <c:v>4.2028910821104299E-6</c:v>
                      </c:pt>
                      <c:pt idx="38">
                        <c:v>5.5384536846722999E-6</c:v>
                      </c:pt>
                      <c:pt idx="39">
                        <c:v>7.2490666186648197E-6</c:v>
                      </c:pt>
                      <c:pt idx="40">
                        <c:v>9.4220767085347206E-6</c:v>
                      </c:pt>
                      <c:pt idx="41">
                        <c:v>1.21601590116999E-5</c:v>
                      </c:pt>
                      <c:pt idx="42">
                        <c:v>1.5583219510918499E-5</c:v>
                      </c:pt>
                      <c:pt idx="43">
                        <c:v>1.9830598643988702E-5</c:v>
                      </c:pt>
                      <c:pt idx="44">
                        <c:v>2.50636216976655E-5</c:v>
                      </c:pt>
                      <c:pt idx="45">
                        <c:v>3.1468479644352797E-5</c:v>
                      </c:pt>
                      <c:pt idx="46">
                        <c:v>3.9259327587702798E-5</c:v>
                      </c:pt>
                      <c:pt idx="47">
                        <c:v>4.8681364150385102E-5</c:v>
                      </c:pt>
                      <c:pt idx="48">
                        <c:v>6.0013516635072E-5</c:v>
                      </c:pt>
                      <c:pt idx="49">
                        <c:v>7.3570222588357904E-5</c:v>
                      </c:pt>
                      <c:pt idx="50">
                        <c:v>8.9701694031090099E-5</c:v>
                      </c:pt>
                      <c:pt idx="51" formatCode="General">
                        <c:v>1.08792007694E-4</c:v>
                      </c:pt>
                      <c:pt idx="52" formatCode="General">
                        <c:v>1.31254417366E-4</c:v>
                      </c:pt>
                      <c:pt idx="53" formatCode="General">
                        <c:v>1.57523461743E-4</c:v>
                      </c:pt>
                      <c:pt idx="54" formatCode="General">
                        <c:v>1.88043753964E-4</c:v>
                      </c:pt>
                      <c:pt idx="55" formatCode="General">
                        <c:v>2.2325576745800001E-4</c:v>
                      </c:pt>
                      <c:pt idx="56" formatCode="General">
                        <c:v>2.6357941836499998E-4</c:v>
                      </c:pt>
                      <c:pt idx="57" formatCode="General">
                        <c:v>3.0939669554899999E-4</c:v>
                      </c:pt>
                      <c:pt idx="58" formatCode="General">
                        <c:v>3.6103489860599998E-4</c:v>
                      </c:pt>
                      <c:pt idx="59" formatCode="General">
                        <c:v>4.1875212306000001E-4</c:v>
                      </c:pt>
                      <c:pt idx="60" formatCode="General">
                        <c:v>4.82726439029E-4</c:v>
                      </c:pt>
                      <c:pt idx="61" formatCode="General">
                        <c:v>5.5304977084000002E-4</c:v>
                      </c:pt>
                      <c:pt idx="62" formatCode="General">
                        <c:v>6.2972688879499999E-4</c:v>
                      </c:pt>
                      <c:pt idx="63" formatCode="General">
                        <c:v>7.1267929535599999E-4</c:v>
                      </c:pt>
                      <c:pt idx="64" formatCode="General">
                        <c:v>8.0175324995199995E-4</c:v>
                      </c:pt>
                      <c:pt idx="65" formatCode="General">
                        <c:v>8.9673081742600003E-4</c:v>
                      </c:pt>
                      <c:pt idx="66" formatCode="General">
                        <c:v>9.9734267941199999E-4</c:v>
                      </c:pt>
                      <c:pt idx="67" formatCode="General">
                        <c:v>1.103281498326E-3</c:v>
                      </c:pt>
                      <c:pt idx="68" formatCode="General">
                        <c:v>1.214214817202E-3</c:v>
                      </c:pt>
                      <c:pt idx="69" formatCode="General">
                        <c:v>1.3297967488660001E-3</c:v>
                      </c:pt>
                      <c:pt idx="70" formatCode="General">
                        <c:v>1.449677993582E-3</c:v>
                      </c:pt>
                      <c:pt idx="71" formatCode="General">
                        <c:v>1.5735139806529999E-3</c:v>
                      </c:pt>
                      <c:pt idx="72" formatCode="General">
                        <c:v>1.700971131646E-3</c:v>
                      </c:pt>
                      <c:pt idx="73" formatCode="General">
                        <c:v>1.8317313832269999E-3</c:v>
                      </c:pt>
                      <c:pt idx="74" formatCode="General">
                        <c:v>1.965495190479E-3</c:v>
                      </c:pt>
                      <c:pt idx="75" formatCode="General">
                        <c:v>2.1019832678349998E-3</c:v>
                      </c:pt>
                      <c:pt idx="76" formatCode="General">
                        <c:v>2.2409373273539999E-3</c:v>
                      </c:pt>
                      <c:pt idx="77" formatCode="General">
                        <c:v>2.3821200550030001E-3</c:v>
                      </c:pt>
                      <c:pt idx="78" formatCode="General">
                        <c:v>2.525314534855E-3</c:v>
                      </c:pt>
                      <c:pt idx="79" formatCode="General">
                        <c:v>2.6703232958169999E-3</c:v>
                      </c:pt>
                      <c:pt idx="80" formatCode="General">
                        <c:v>2.8169671204860002E-3</c:v>
                      </c:pt>
                      <c:pt idx="81" formatCode="General">
                        <c:v>2.965083723745E-3</c:v>
                      </c:pt>
                      <c:pt idx="82" formatCode="General">
                        <c:v>3.1145263811980001E-3</c:v>
                      </c:pt>
                      <c:pt idx="83" formatCode="General">
                        <c:v>3.2651625647669999E-3</c:v>
                      </c:pt>
                      <c:pt idx="84" formatCode="General">
                        <c:v>3.4168726246779999E-3</c:v>
                      </c:pt>
                      <c:pt idx="85" formatCode="General">
                        <c:v>3.5695485430650002E-3</c:v>
                      </c:pt>
                      <c:pt idx="86" formatCode="General">
                        <c:v>3.723092773869E-3</c:v>
                      </c:pt>
                      <c:pt idx="87" formatCode="General">
                        <c:v>3.8774171760759999E-3</c:v>
                      </c:pt>
                      <c:pt idx="88" formatCode="General">
                        <c:v>4.0324420419009998E-3</c:v>
                      </c:pt>
                      <c:pt idx="89" formatCode="General">
                        <c:v>4.1880952178210001E-3</c:v>
                      </c:pt>
                      <c:pt idx="90" formatCode="General">
                        <c:v>4.344311314005E-3</c:v>
                      </c:pt>
                      <c:pt idx="91" formatCode="General">
                        <c:v>4.5010309962749996E-3</c:v>
                      </c:pt>
                      <c:pt idx="92" formatCode="General">
                        <c:v>4.6582003539680002E-3</c:v>
                      </c:pt>
                      <c:pt idx="93" formatCode="General">
                        <c:v>4.8157703368690002E-3</c:v>
                      </c:pt>
                      <c:pt idx="94" formatCode="General">
                        <c:v>4.9736962544369998E-3</c:v>
                      </c:pt>
                      <c:pt idx="95" formatCode="General">
                        <c:v>5.1319373308540001E-3</c:v>
                      </c:pt>
                      <c:pt idx="96" formatCode="General">
                        <c:v>5.290456309817E-3</c:v>
                      </c:pt>
                      <c:pt idx="97" formatCode="General">
                        <c:v>5.4492191035290004E-3</c:v>
                      </c:pt>
                      <c:pt idx="98" formatCode="General">
                        <c:v>5.6081944807829997E-3</c:v>
                      </c:pt>
                      <c:pt idx="99" formatCode="General">
                        <c:v>5.7673537896130002E-3</c:v>
                      </c:pt>
                      <c:pt idx="100" formatCode="General">
                        <c:v>5.926670710408E-3</c:v>
                      </c:pt>
                      <c:pt idx="101" formatCode="General">
                        <c:v>6.0861210358999999E-3</c:v>
                      </c:pt>
                      <c:pt idx="102" formatCode="General">
                        <c:v>6.2456824748019996E-3</c:v>
                      </c:pt>
                      <c:pt idx="103" formatCode="General">
                        <c:v>6.4053344762960004E-3</c:v>
                      </c:pt>
                      <c:pt idx="104" formatCode="General">
                        <c:v>6.5650580728879998E-3</c:v>
                      </c:pt>
                      <c:pt idx="105" formatCode="General">
                        <c:v>6.724835739467E-3</c:v>
                      </c:pt>
                      <c:pt idx="106" formatCode="General">
                        <c:v>6.8846512666579998E-3</c:v>
                      </c:pt>
                      <c:pt idx="107" formatCode="General">
                        <c:v>7.0444896468199996E-3</c:v>
                      </c:pt>
                      <c:pt idx="108" formatCode="General">
                        <c:v>7.2043369712169996E-3</c:v>
                      </c:pt>
                      <c:pt idx="109" formatCode="General">
                        <c:v>7.3641803371149997E-3</c:v>
                      </c:pt>
                      <c:pt idx="110" formatCode="General">
                        <c:v>7.524007763674E-3</c:v>
                      </c:pt>
                      <c:pt idx="111" formatCode="General">
                        <c:v>7.6838081156679998E-3</c:v>
                      </c:pt>
                      <c:pt idx="112" formatCode="General">
                        <c:v>7.843571034184E-3</c:v>
                      </c:pt>
                      <c:pt idx="113" formatCode="General">
                        <c:v>8.0032868735470004E-3</c:v>
                      </c:pt>
                      <c:pt idx="114" formatCode="General">
                        <c:v>8.162946643822E-3</c:v>
                      </c:pt>
                      <c:pt idx="115" formatCode="General">
                        <c:v>8.3225419583059998E-3</c:v>
                      </c:pt>
                      <c:pt idx="116" formatCode="General">
                        <c:v>8.4820649855130003E-3</c:v>
                      </c:pt>
                      <c:pt idx="117" formatCode="General">
                        <c:v>8.6415084051909997E-3</c:v>
                      </c:pt>
                      <c:pt idx="118" formatCode="General">
                        <c:v>8.8008653679840006E-3</c:v>
                      </c:pt>
                      <c:pt idx="119" formatCode="General">
                        <c:v>8.9601294583869992E-3</c:v>
                      </c:pt>
                      <c:pt idx="120" formatCode="General">
                        <c:v>9.119294660676E-3</c:v>
                      </c:pt>
                      <c:pt idx="121" formatCode="General">
                        <c:v>9.2783553275369995E-3</c:v>
                      </c:pt>
                      <c:pt idx="122" formatCode="General">
                        <c:v>9.4373061511600007E-3</c:v>
                      </c:pt>
                      <c:pt idx="123" formatCode="General">
                        <c:v>9.596142136553E-3</c:v>
                      </c:pt>
                      <c:pt idx="124" formatCode="General">
                        <c:v>9.7548585769010009E-3</c:v>
                      </c:pt>
                      <c:pt idx="125" formatCode="General">
                        <c:v>9.9134510307789993E-3</c:v>
                      </c:pt>
                      <c:pt idx="126" formatCode="General">
                        <c:v>1.0071915301065E-2</c:v>
                      </c:pt>
                      <c:pt idx="127" formatCode="General">
                        <c:v>1.0230247415412E-2</c:v>
                      </c:pt>
                      <c:pt idx="128" formatCode="General">
                        <c:v>1.0388443608139E-2</c:v>
                      </c:pt>
                      <c:pt idx="129" formatCode="General">
                        <c:v>1.0546500303437E-2</c:v>
                      </c:pt>
                      <c:pt idx="130" formatCode="General">
                        <c:v>1.0704414099774E-2</c:v>
                      </c:pt>
                      <c:pt idx="131" formatCode="General">
                        <c:v>1.0862181755404E-2</c:v>
                      </c:pt>
                      <c:pt idx="132" formatCode="General">
                        <c:v>1.1019800174905E-2</c:v>
                      </c:pt>
                      <c:pt idx="133" formatCode="General">
                        <c:v>1.117726639664E-2</c:v>
                      </c:pt>
                      <c:pt idx="134" formatCode="General">
                        <c:v>1.1334577581095E-2</c:v>
                      </c:pt>
                      <c:pt idx="135" formatCode="General">
                        <c:v>1.1491731000013E-2</c:v>
                      </c:pt>
                      <c:pt idx="136" formatCode="General">
                        <c:v>1.1648724026265E-2</c:v>
                      </c:pt>
                      <c:pt idx="137" formatCode="General">
                        <c:v>1.1805554124402999E-2</c:v>
                      </c:pt>
                      <c:pt idx="138" formatCode="General">
                        <c:v>1.1962218841849E-2</c:v>
                      </c:pt>
                      <c:pt idx="139" formatCode="General">
                        <c:v>1.2118715800659E-2</c:v>
                      </c:pt>
                      <c:pt idx="140" formatCode="General">
                        <c:v>1.2275042689837E-2</c:v>
                      </c:pt>
                      <c:pt idx="141" formatCode="General">
                        <c:v>1.2431197258146001E-2</c:v>
                      </c:pt>
                      <c:pt idx="142" formatCode="General">
                        <c:v>1.2587177307377E-2</c:v>
                      </c:pt>
                      <c:pt idx="143" formatCode="General">
                        <c:v>1.2742980686064999E-2</c:v>
                      </c:pt>
                      <c:pt idx="144" formatCode="General">
                        <c:v>1.2898605283580999E-2</c:v>
                      </c:pt>
                      <c:pt idx="145" formatCode="General">
                        <c:v>1.3054049024616E-2</c:v>
                      </c:pt>
                      <c:pt idx="146" formatCode="General">
                        <c:v>1.3209309863992E-2</c:v>
                      </c:pt>
                      <c:pt idx="147" formatCode="General">
                        <c:v>1.3364385781801E-2</c:v>
                      </c:pt>
                      <c:pt idx="148" formatCode="General">
                        <c:v>1.3519274778834999E-2</c:v>
                      </c:pt>
                      <c:pt idx="149" formatCode="General">
                        <c:v>1.3673974872291999E-2</c:v>
                      </c:pt>
                      <c:pt idx="150" formatCode="General">
                        <c:v>1.3828484091731E-2</c:v>
                      </c:pt>
                      <c:pt idx="151" formatCode="General">
                        <c:v>1.3982800475277E-2</c:v>
                      </c:pt>
                      <c:pt idx="152" formatCode="General">
                        <c:v>1.4136922066027E-2</c:v>
                      </c:pt>
                      <c:pt idx="153" formatCode="General">
                        <c:v>1.429084690867E-2</c:v>
                      </c:pt>
                      <c:pt idx="154" formatCode="General">
                        <c:v>1.4444573046296001E-2</c:v>
                      </c:pt>
                      <c:pt idx="155" formatCode="General">
                        <c:v>1.4598098517374E-2</c:v>
                      </c:pt>
                      <c:pt idx="156" formatCode="General">
                        <c:v>1.4751421352896E-2</c:v>
                      </c:pt>
                      <c:pt idx="157" formatCode="General">
                        <c:v>1.490453957367E-2</c:v>
                      </c:pt>
                      <c:pt idx="158" formatCode="General">
                        <c:v>1.5057451187749E-2</c:v>
                      </c:pt>
                      <c:pt idx="159" formatCode="General">
                        <c:v>1.5210154187996001E-2</c:v>
                      </c:pt>
                      <c:pt idx="160" formatCode="General">
                        <c:v>1.5362646549761E-2</c:v>
                      </c:pt>
                      <c:pt idx="161" formatCode="General">
                        <c:v>1.5514926228669E-2</c:v>
                      </c:pt>
                      <c:pt idx="162" formatCode="General">
                        <c:v>1.5666991158512E-2</c:v>
                      </c:pt>
                      <c:pt idx="163" formatCode="General">
                        <c:v>1.5818839249236001E-2</c:v>
                      </c:pt>
                      <c:pt idx="164" formatCode="General">
                        <c:v>1.5970468385007999E-2</c:v>
                      </c:pt>
                      <c:pt idx="165" formatCode="General">
                        <c:v>1.612187642237E-2</c:v>
                      </c:pt>
                      <c:pt idx="166" formatCode="General">
                        <c:v>1.6273061188458001E-2</c:v>
                      </c:pt>
                      <c:pt idx="167" formatCode="General">
                        <c:v>1.64240204793E-2</c:v>
                      </c:pt>
                      <c:pt idx="168" formatCode="General">
                        <c:v>1.6574752058159999E-2</c:v>
                      </c:pt>
                      <c:pt idx="169" formatCode="General">
                        <c:v>1.6725253653951E-2</c:v>
                      </c:pt>
                      <c:pt idx="170" formatCode="General">
                        <c:v>1.6875522959695001E-2</c:v>
                      </c:pt>
                      <c:pt idx="171" formatCode="General">
                        <c:v>1.7025557631024001E-2</c:v>
                      </c:pt>
                      <c:pt idx="172" formatCode="General">
                        <c:v>1.7175355284734999E-2</c:v>
                      </c:pt>
                      <c:pt idx="173" formatCode="General">
                        <c:v>1.732491349737E-2</c:v>
                      </c:pt>
                      <c:pt idx="174" formatCode="General">
                        <c:v>1.7474229803841002E-2</c:v>
                      </c:pt>
                      <c:pt idx="175" formatCode="General">
                        <c:v>1.7623301696079001E-2</c:v>
                      </c:pt>
                      <c:pt idx="176" formatCode="General">
                        <c:v>1.7772126621712001E-2</c:v>
                      </c:pt>
                      <c:pt idx="177" formatCode="General">
                        <c:v>1.7920701982770001E-2</c:v>
                      </c:pt>
                      <c:pt idx="178" formatCode="General">
                        <c:v>1.8069025134405999E-2</c:v>
                      </c:pt>
                      <c:pt idx="179" formatCode="General">
                        <c:v>1.8217093383637001E-2</c:v>
                      </c:pt>
                      <c:pt idx="180" formatCode="General">
                        <c:v>1.8364903988104E-2</c:v>
                      </c:pt>
                    </c:numCache>
                  </c:numRef>
                </c:yVal>
                <c:smooth val="1"/>
                <c:extLst xmlns:c15="http://schemas.microsoft.com/office/drawing/2012/chart">
                  <c:ext xmlns:c16="http://schemas.microsoft.com/office/drawing/2014/chart" uri="{C3380CC4-5D6E-409C-BE32-E72D297353CC}">
                    <c16:uniqueId val="{00000016-3C72-49FD-8908-6DDE9DCDF548}"/>
                  </c:ext>
                </c:extLst>
              </c15:ser>
            </c15:filteredScatterSeries>
            <c15:filteredScatterSeries>
              <c15:ser>
                <c:idx val="46"/>
                <c:order val="23"/>
                <c:tx>
                  <c:strRef>
                    <c:extLst xmlns:c15="http://schemas.microsoft.com/office/drawing/2012/chart">
                      <c:ext xmlns:c15="http://schemas.microsoft.com/office/drawing/2012/chart" uri="{02D57815-91ED-43cb-92C2-25804820EDAC}">
                        <c15:formulaRef>
                          <c15:sqref>Sheet1!$AV$1</c15:sqref>
                        </c15:formulaRef>
                      </c:ext>
                    </c:extLst>
                    <c:strCache>
                      <c:ptCount val="1"/>
                      <c:pt idx="0">
                        <c:v>vss=0.4</c:v>
                      </c:pt>
                    </c:strCache>
                  </c:strRef>
                </c:tx>
                <c:spPr>
                  <a:ln w="19050" cap="rnd">
                    <a:solidFill>
                      <a:schemeClr val="accent3">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Sheet1!$AV$2:$AV$182</c15:sqref>
                        </c15:formulaRef>
                      </c:ext>
                    </c:extLst>
                    <c:numCache>
                      <c:formatCode>0.00E+00</c:formatCode>
                      <c:ptCount val="181"/>
                      <c:pt idx="0">
                        <c:v>1.6240790098973101E-11</c:v>
                      </c:pt>
                      <c:pt idx="1">
                        <c:v>2.2246850391323401E-11</c:v>
                      </c:pt>
                      <c:pt idx="2">
                        <c:v>3.0682720732760703E-11</c:v>
                      </c:pt>
                      <c:pt idx="3">
                        <c:v>4.2530830068228599E-11</c:v>
                      </c:pt>
                      <c:pt idx="4">
                        <c:v>5.9170444965625701E-11</c:v>
                      </c:pt>
                      <c:pt idx="5">
                        <c:v>8.2537713270155803E-11</c:v>
                      </c:pt>
                      <c:pt idx="6">
                        <c:v>1.15350085254544E-10</c:v>
                      </c:pt>
                      <c:pt idx="7">
                        <c:v>1.6142089703579499E-10</c:v>
                      </c:pt>
                      <c:pt idx="8">
                        <c:v>2.2610015506141699E-10</c:v>
                      </c:pt>
                      <c:pt idx="9">
                        <c:v>3.1689184384031902E-10</c:v>
                      </c:pt>
                      <c:pt idx="10">
                        <c:v>4.4431794324020801E-10</c:v>
                      </c:pt>
                      <c:pt idx="11">
                        <c:v>6.2312691435813205E-10</c:v>
                      </c:pt>
                      <c:pt idx="12">
                        <c:v>8.7398259852017504E-10</c:v>
                      </c:pt>
                      <c:pt idx="13">
                        <c:v>1.22582221391604E-9</c:v>
                      </c:pt>
                      <c:pt idx="14">
                        <c:v>1.7191447403255999E-9</c:v>
                      </c:pt>
                      <c:pt idx="15">
                        <c:v>2.4105905504785701E-9</c:v>
                      </c:pt>
                      <c:pt idx="16">
                        <c:v>3.3793090562196001E-9</c:v>
                      </c:pt>
                      <c:pt idx="17">
                        <c:v>4.73579562069238E-9</c:v>
                      </c:pt>
                      <c:pt idx="18">
                        <c:v>6.6341277263636302E-9</c:v>
                      </c:pt>
                      <c:pt idx="19">
                        <c:v>9.2888630485269599E-9</c:v>
                      </c:pt>
                      <c:pt idx="20">
                        <c:v>1.29983026083211E-8</c:v>
                      </c:pt>
                      <c:pt idx="21">
                        <c:v>1.81763985470858E-8</c:v>
                      </c:pt>
                      <c:pt idx="22">
                        <c:v>2.5396329038094702E-8</c:v>
                      </c:pt>
                      <c:pt idx="23">
                        <c:v>3.5449703026170603E-8</c:v>
                      </c:pt>
                      <c:pt idx="24">
                        <c:v>4.9426519690241298E-8</c:v>
                      </c:pt>
                      <c:pt idx="25">
                        <c:v>6.8822401466757497E-8</c:v>
                      </c:pt>
                      <c:pt idx="26">
                        <c:v>9.5681225538740196E-8</c:v>
                      </c:pt>
                      <c:pt idx="27">
                        <c:v>1.32783028399143E-7</c:v>
                      </c:pt>
                      <c:pt idx="28">
                        <c:v>1.8388881023630701E-7</c:v>
                      </c:pt>
                      <c:pt idx="29">
                        <c:v>2.54055382579855E-7</c:v>
                      </c:pt>
                      <c:pt idx="30">
                        <c:v>3.50034334485269E-7</c:v>
                      </c:pt>
                      <c:pt idx="31">
                        <c:v>4.8076908893969603E-7</c:v>
                      </c:pt>
                      <c:pt idx="32">
                        <c:v>6.5800238850091503E-7</c:v>
                      </c:pt>
                      <c:pt idx="33">
                        <c:v>8.9700298093138203E-7</c:v>
                      </c:pt>
                      <c:pt idx="34">
                        <c:v>1.21741466759047E-6</c:v>
                      </c:pt>
                      <c:pt idx="35">
                        <c:v>1.6442237073214799E-6</c:v>
                      </c:pt>
                      <c:pt idx="36">
                        <c:v>2.2088331591930702E-6</c:v>
                      </c:pt>
                      <c:pt idx="37">
                        <c:v>2.9502273581940498E-6</c:v>
                      </c:pt>
                      <c:pt idx="38">
                        <c:v>3.9162092641155002E-6</c:v>
                      </c:pt>
                      <c:pt idx="39">
                        <c:v>5.1647006672818297E-6</c:v>
                      </c:pt>
                      <c:pt idx="40">
                        <c:v>6.7651114858981098E-6</c:v>
                      </c:pt>
                      <c:pt idx="41">
                        <c:v>8.7998080805791898E-6</c:v>
                      </c:pt>
                      <c:pt idx="42">
                        <c:v>1.1365736294180899E-5</c:v>
                      </c:pt>
                      <c:pt idx="43">
                        <c:v>1.45762739688142E-5</c:v>
                      </c:pt>
                      <c:pt idx="44">
                        <c:v>1.8563389436560401E-5</c:v>
                      </c:pt>
                      <c:pt idx="45">
                        <c:v>2.3480157380499399E-5</c:v>
                      </c:pt>
                      <c:pt idx="46">
                        <c:v>2.95036256934672E-5</c:v>
                      </c:pt>
                      <c:pt idx="47">
                        <c:v>3.6837936115636301E-5</c:v>
                      </c:pt>
                      <c:pt idx="48">
                        <c:v>4.5717482968716997E-5</c:v>
                      </c:pt>
                      <c:pt idx="49">
                        <c:v>5.6409759398839102E-5</c:v>
                      </c:pt>
                      <c:pt idx="50">
                        <c:v>6.9217406230231797E-5</c:v>
                      </c:pt>
                      <c:pt idx="51">
                        <c:v>8.4478868379639206E-5</c:v>
                      </c:pt>
                      <c:pt idx="52" formatCode="General">
                        <c:v>1.02567007946E-4</c:v>
                      </c:pt>
                      <c:pt idx="53" formatCode="General">
                        <c:v>1.23885055693E-4</c:v>
                      </c:pt>
                      <c:pt idx="54" formatCode="General">
                        <c:v>1.4885943454499999E-4</c:v>
                      </c:pt>
                      <c:pt idx="55" formatCode="General">
                        <c:v>1.77929275479E-4</c:v>
                      </c:pt>
                      <c:pt idx="56" formatCode="General">
                        <c:v>2.1153285470900001E-4</c:v>
                      </c:pt>
                      <c:pt idx="57" formatCode="General">
                        <c:v>2.50091659938E-4</c:v>
                      </c:pt>
                      <c:pt idx="58" formatCode="General">
                        <c:v>2.9399325566699998E-4</c:v>
                      </c:pt>
                      <c:pt idx="59" formatCode="General">
                        <c:v>3.43574457001E-4</c:v>
                      </c:pt>
                      <c:pt idx="60" formatCode="General">
                        <c:v>3.9910644355299998E-4</c:v>
                      </c:pt>
                      <c:pt idx="61" formatCode="General">
                        <c:v>4.6078329887899998E-4</c:v>
                      </c:pt>
                      <c:pt idx="62" formatCode="General">
                        <c:v>5.2871506098300003E-4</c:v>
                      </c:pt>
                      <c:pt idx="63" formatCode="General">
                        <c:v>6.0292579522099998E-4</c:v>
                      </c:pt>
                      <c:pt idx="64" formatCode="General">
                        <c:v>6.83356573889E-4</c:v>
                      </c:pt>
                      <c:pt idx="65" formatCode="General">
                        <c:v>7.6987269252500002E-4</c:v>
                      </c:pt>
                      <c:pt idx="66" formatCode="General">
                        <c:v>8.6227406622299996E-4</c:v>
                      </c:pt>
                      <c:pt idx="67" formatCode="General">
                        <c:v>9.6030757259800003E-4</c:v>
                      </c:pt>
                      <c:pt idx="68" formatCode="General">
                        <c:v>1.063680130798E-3</c:v>
                      </c:pt>
                      <c:pt idx="69" formatCode="General">
                        <c:v>1.172071479449E-3</c:v>
                      </c:pt>
                      <c:pt idx="70" formatCode="General">
                        <c:v>1.2851458752130001E-3</c:v>
                      </c:pt>
                      <c:pt idx="71" formatCode="General">
                        <c:v>1.4025622155909999E-3</c:v>
                      </c:pt>
                      <c:pt idx="72" formatCode="General">
                        <c:v>1.5239823478329999E-3</c:v>
                      </c:pt>
                      <c:pt idx="73" formatCode="General">
                        <c:v>1.6490775331680001E-3</c:v>
                      </c:pt>
                      <c:pt idx="74" formatCode="General">
                        <c:v>1.7775331823569999E-3</c:v>
                      </c:pt>
                      <c:pt idx="75" formatCode="General">
                        <c:v>1.9090520678679999E-3</c:v>
                      </c:pt>
                      <c:pt idx="76" formatCode="General">
                        <c:v>2.043356259836E-3</c:v>
                      </c:pt>
                      <c:pt idx="77" formatCode="General">
                        <c:v>2.1801880398979998E-3</c:v>
                      </c:pt>
                      <c:pt idx="78" formatCode="General">
                        <c:v>2.319310031254E-3</c:v>
                      </c:pt>
                      <c:pt idx="79" formatCode="General">
                        <c:v>2.4605047546469999E-3</c:v>
                      </c:pt>
                      <c:pt idx="80" formatCode="General">
                        <c:v>2.603573786108E-3</c:v>
                      </c:pt>
                      <c:pt idx="81" formatCode="General">
                        <c:v>2.7483366579750001E-3</c:v>
                      </c:pt>
                      <c:pt idx="82" formatCode="General">
                        <c:v>2.8946296131010002E-3</c:v>
                      </c:pt>
                      <c:pt idx="83" formatCode="General">
                        <c:v>3.0423042946459999E-3</c:v>
                      </c:pt>
                      <c:pt idx="84" formatCode="General">
                        <c:v>3.19122643101E-3</c:v>
                      </c:pt>
                      <c:pt idx="85" formatCode="General">
                        <c:v>3.341274557128E-3</c:v>
                      </c:pt>
                      <c:pt idx="86" formatCode="General">
                        <c:v>3.4923387990999999E-3</c:v>
                      </c:pt>
                      <c:pt idx="87" formatCode="General">
                        <c:v>3.6443197383849999E-3</c:v>
                      </c:pt>
                      <c:pt idx="88" formatCode="General">
                        <c:v>3.7971273638380001E-3</c:v>
                      </c:pt>
                      <c:pt idx="89" formatCode="General">
                        <c:v>3.9506801142800002E-3</c:v>
                      </c:pt>
                      <c:pt idx="90" formatCode="General">
                        <c:v>4.1049040103859997E-3</c:v>
                      </c:pt>
                      <c:pt idx="91" formatCode="General">
                        <c:v>4.2597318721489998E-3</c:v>
                      </c:pt>
                      <c:pt idx="92" formatCode="General">
                        <c:v>4.4151026166249999E-3</c:v>
                      </c:pt>
                      <c:pt idx="93" formatCode="General">
                        <c:v>4.5709606298219999E-3</c:v>
                      </c:pt>
                      <c:pt idx="94" formatCode="General">
                        <c:v>4.727255206272E-3</c:v>
                      </c:pt>
                      <c:pt idx="95" formatCode="General">
                        <c:v>4.8839400498030001E-3</c:v>
                      </c:pt>
                      <c:pt idx="96" formatCode="General">
                        <c:v>5.0409728292940001E-3</c:v>
                      </c:pt>
                      <c:pt idx="97" formatCode="General">
                        <c:v>5.1983147835280002E-3</c:v>
                      </c:pt>
                      <c:pt idx="98" formatCode="General">
                        <c:v>5.3559303697420001E-3</c:v>
                      </c:pt>
                      <c:pt idx="99" formatCode="General">
                        <c:v>5.5137869508989999E-3</c:v>
                      </c:pt>
                      <c:pt idx="100" formatCode="General">
                        <c:v>5.671854517246E-3</c:v>
                      </c:pt>
                      <c:pt idx="101" formatCode="General">
                        <c:v>5.8301054381410004E-3</c:v>
                      </c:pt>
                      <c:pt idx="102" formatCode="General">
                        <c:v>5.9885142405929999E-3</c:v>
                      </c:pt>
                      <c:pt idx="103" formatCode="General">
                        <c:v>6.1470574113790004E-3</c:v>
                      </c:pt>
                      <c:pt idx="104" formatCode="General">
                        <c:v>6.3057132199280004E-3</c:v>
                      </c:pt>
                      <c:pt idx="105" formatCode="General">
                        <c:v>6.4644615595620004E-3</c:v>
                      </c:pt>
                      <c:pt idx="106" formatCode="General">
                        <c:v>6.6232838049080003E-3</c:v>
                      </c:pt>
                      <c:pt idx="107" formatCode="General">
                        <c:v>6.7821626836320004E-3</c:v>
                      </c:pt>
                      <c:pt idx="108" formatCode="General">
                        <c:v>6.9410821608149997E-3</c:v>
                      </c:pt>
                      <c:pt idx="109" formatCode="General">
                        <c:v>7.100027334554E-3</c:v>
                      </c:pt>
                      <c:pt idx="110" formatCode="General">
                        <c:v>7.2589843414999997E-3</c:v>
                      </c:pt>
                      <c:pt idx="111" formatCode="General">
                        <c:v>7.4179402712470002E-3</c:v>
                      </c:pt>
                      <c:pt idx="112" formatCode="General">
                        <c:v>7.5768830885809997E-3</c:v>
                      </c:pt>
                      <c:pt idx="113" formatCode="General">
                        <c:v>7.7358015627609997E-3</c:v>
                      </c:pt>
                      <c:pt idx="114" formatCode="General">
                        <c:v>7.8946852030680002E-3</c:v>
                      </c:pt>
                      <c:pt idx="115" formatCode="General">
                        <c:v>8.0535241999749995E-3</c:v>
                      </c:pt>
                      <c:pt idx="116" formatCode="General">
                        <c:v>8.2123093713549998E-3</c:v>
                      </c:pt>
                      <c:pt idx="117" formatCode="General">
                        <c:v>8.3710321132260002E-3</c:v>
                      </c:pt>
                      <c:pt idx="118" formatCode="General">
                        <c:v>8.5296843545759997E-3</c:v>
                      </c:pt>
                      <c:pt idx="119" formatCode="General">
                        <c:v>8.6882585158740006E-3</c:v>
                      </c:pt>
                      <c:pt idx="120" formatCode="General">
                        <c:v>8.8467474709100005E-3</c:v>
                      </c:pt>
                      <c:pt idx="121" formatCode="General">
                        <c:v>9.0051445116580003E-3</c:v>
                      </c:pt>
                      <c:pt idx="122" formatCode="General">
                        <c:v>9.1634433158810005E-3</c:v>
                      </c:pt>
                      <c:pt idx="123" formatCode="General">
                        <c:v>9.3216379172189993E-3</c:v>
                      </c:pt>
                      <c:pt idx="124" formatCode="General">
                        <c:v>9.4797226775580005E-3</c:v>
                      </c:pt>
                      <c:pt idx="125" formatCode="General">
                        <c:v>9.6376922614549998E-3</c:v>
                      </c:pt>
                      <c:pt idx="126" formatCode="General">
                        <c:v>9.7955416124670004E-3</c:v>
                      </c:pt>
                      <c:pt idx="127" formatCode="General">
                        <c:v>9.9532659312060005E-3</c:v>
                      </c:pt>
                      <c:pt idx="128" formatCode="General">
                        <c:v>1.0110860654971E-2</c:v>
                      </c:pt>
                      <c:pt idx="129" formatCode="General">
                        <c:v>1.0268321438848E-2</c:v>
                      </c:pt>
                      <c:pt idx="130" formatCode="General">
                        <c:v>1.0425644138132999E-2</c:v>
                      </c:pt>
                      <c:pt idx="131" formatCode="General">
                        <c:v>1.0582824791990001E-2</c:v>
                      </c:pt>
                      <c:pt idx="132" formatCode="General">
                        <c:v>1.0739859608239E-2</c:v>
                      </c:pt>
                      <c:pt idx="133" formatCode="General">
                        <c:v>1.0896744949178999E-2</c:v>
                      </c:pt>
                      <c:pt idx="134" formatCode="General">
                        <c:v>1.1053477318378E-2</c:v>
                      </c:pt>
                      <c:pt idx="135" formatCode="General">
                        <c:v>1.1210053348346001E-2</c:v>
                      </c:pt>
                      <c:pt idx="136" formatCode="General">
                        <c:v>1.1366469789027001E-2</c:v>
                      </c:pt>
                      <c:pt idx="137" formatCode="General">
                        <c:v>1.1522723497044E-2</c:v>
                      </c:pt>
                      <c:pt idx="138" formatCode="General">
                        <c:v>1.1678811425651E-2</c:v>
                      </c:pt>
                      <c:pt idx="139" formatCode="General">
                        <c:v>1.1834730615322E-2</c:v>
                      </c:pt>
                      <c:pt idx="140" formatCode="General">
                        <c:v>1.1990478184948999E-2</c:v>
                      </c:pt>
                      <c:pt idx="141" formatCode="General">
                        <c:v>1.2146051323587001E-2</c:v>
                      </c:pt>
                      <c:pt idx="142" formatCode="General">
                        <c:v>1.2301447282716999E-2</c:v>
                      </c:pt>
                      <c:pt idx="143" formatCode="General">
                        <c:v>1.2456663368986E-2</c:v>
                      </c:pt>
                      <c:pt idx="144" formatCode="General">
                        <c:v>1.2611696937389E-2</c:v>
                      </c:pt>
                      <c:pt idx="145" formatCode="General">
                        <c:v>1.2766545384853001E-2</c:v>
                      </c:pt>
                      <c:pt idx="146" formatCode="General">
                        <c:v>1.2921206144213E-2</c:v>
                      </c:pt>
                      <c:pt idx="147" formatCode="General">
                        <c:v>1.3075676678533999E-2</c:v>
                      </c:pt>
                      <c:pt idx="148" formatCode="General">
                        <c:v>1.3229954475754001E-2</c:v>
                      </c:pt>
                      <c:pt idx="149" formatCode="General">
                        <c:v>1.3384037043646E-2</c:v>
                      </c:pt>
                      <c:pt idx="150" formatCode="General">
                        <c:v>1.3537921905043E-2</c:v>
                      </c:pt>
                      <c:pt idx="151" formatCode="General">
                        <c:v>1.3691606593334999E-2</c:v>
                      </c:pt>
                      <c:pt idx="152" formatCode="General">
                        <c:v>1.3845088648208E-2</c:v>
                      </c:pt>
                      <c:pt idx="153" formatCode="General">
                        <c:v>1.3998365611600999E-2</c:v>
                      </c:pt>
                      <c:pt idx="154" formatCode="General">
                        <c:v>1.4151435023870999E-2</c:v>
                      </c:pt>
                      <c:pt idx="155" formatCode="General">
                        <c:v>1.4304294420161E-2</c:v>
                      </c:pt>
                      <c:pt idx="156" formatCode="General">
                        <c:v>1.4456941326931001E-2</c:v>
                      </c:pt>
                      <c:pt idx="157" formatCode="General">
                        <c:v>1.4609373258664E-2</c:v>
                      </c:pt>
                      <c:pt idx="158" formatCode="General">
                        <c:v>1.476158771472E-2</c:v>
                      </c:pt>
                      <c:pt idx="159" formatCode="General">
                        <c:v>1.4913582176333E-2</c:v>
                      </c:pt>
                      <c:pt idx="160" formatCode="General">
                        <c:v>1.5065354103736E-2</c:v>
                      </c:pt>
                      <c:pt idx="161" formatCode="General">
                        <c:v>1.5216900933406E-2</c:v>
                      </c:pt>
                      <c:pt idx="162" formatCode="General">
                        <c:v>1.5368220075418999E-2</c:v>
                      </c:pt>
                      <c:pt idx="163" formatCode="General">
                        <c:v>1.5519308910909999E-2</c:v>
                      </c:pt>
                      <c:pt idx="164" formatCode="General">
                        <c:v>1.5670164789617001E-2</c:v>
                      </c:pt>
                      <c:pt idx="165" formatCode="General">
                        <c:v>1.5820785027523002E-2</c:v>
                      </c:pt>
                      <c:pt idx="166" formatCode="General">
                        <c:v>1.5971166904562E-2</c:v>
                      </c:pt>
                      <c:pt idx="167" formatCode="General">
                        <c:v>1.6121307662406999E-2</c:v>
                      </c:pt>
                      <c:pt idx="168" formatCode="General">
                        <c:v>1.6271204502317001E-2</c:v>
                      </c:pt>
                      <c:pt idx="169" formatCode="General">
                        <c:v>1.6420854583041999E-2</c:v>
                      </c:pt>
                      <c:pt idx="170" formatCode="General">
                        <c:v>1.6570255018785E-2</c:v>
                      </c:pt>
                      <c:pt idx="171" formatCode="General">
                        <c:v>1.6719402877206999E-2</c:v>
                      </c:pt>
                      <c:pt idx="172" formatCode="General">
                        <c:v>1.6868295177476001E-2</c:v>
                      </c:pt>
                      <c:pt idx="173" formatCode="General">
                        <c:v>1.7016928888353999E-2</c:v>
                      </c:pt>
                      <c:pt idx="174" formatCode="General">
                        <c:v>1.7165300926314998E-2</c:v>
                      </c:pt>
                      <c:pt idx="175" formatCode="General">
                        <c:v>1.7313408153693002E-2</c:v>
                      </c:pt>
                      <c:pt idx="176" formatCode="General">
                        <c:v>1.7461247376860001E-2</c:v>
                      </c:pt>
                      <c:pt idx="177" formatCode="General">
                        <c:v>1.7608815344411E-2</c:v>
                      </c:pt>
                      <c:pt idx="178" formatCode="General">
                        <c:v>1.7756108745381999E-2</c:v>
                      </c:pt>
                      <c:pt idx="179" formatCode="General">
                        <c:v>1.7903124207473E-2</c:v>
                      </c:pt>
                      <c:pt idx="180" formatCode="General">
                        <c:v>1.8049858295281E-2</c:v>
                      </c:pt>
                    </c:numCache>
                  </c:numRef>
                </c:yVal>
                <c:smooth val="1"/>
                <c:extLst xmlns:c15="http://schemas.microsoft.com/office/drawing/2012/chart">
                  <c:ext xmlns:c16="http://schemas.microsoft.com/office/drawing/2014/chart" uri="{C3380CC4-5D6E-409C-BE32-E72D297353CC}">
                    <c16:uniqueId val="{00000017-3C72-49FD-8908-6DDE9DCDF548}"/>
                  </c:ext>
                </c:extLst>
              </c15:ser>
            </c15:filteredScatterSeries>
            <c15:filteredScatterSeries>
              <c15:ser>
                <c:idx val="48"/>
                <c:order val="24"/>
                <c:tx>
                  <c:strRef>
                    <c:extLst xmlns:c15="http://schemas.microsoft.com/office/drawing/2012/chart">
                      <c:ext xmlns:c15="http://schemas.microsoft.com/office/drawing/2012/chart" uri="{02D57815-91ED-43cb-92C2-25804820EDAC}">
                        <c15:formulaRef>
                          <c15:sqref>Sheet1!$AX$1</c15:sqref>
                        </c15:formulaRef>
                      </c:ext>
                    </c:extLst>
                    <c:strCache>
                      <c:ptCount val="1"/>
                      <c:pt idx="0">
                        <c:v>vss=0.5</c:v>
                      </c:pt>
                    </c:strCache>
                  </c:strRef>
                </c:tx>
                <c:spPr>
                  <a:ln w="19050" cap="rnd">
                    <a:solidFill>
                      <a:schemeClr val="accent1">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Sheet1!$AX$2:$AX$182</c15:sqref>
                        </c15:formulaRef>
                      </c:ext>
                    </c:extLst>
                    <c:numCache>
                      <c:formatCode>0.00E+00</c:formatCode>
                      <c:ptCount val="181"/>
                      <c:pt idx="0">
                        <c:v>1.11062731964468E-11</c:v>
                      </c:pt>
                      <c:pt idx="1">
                        <c:v>1.5081555961671799E-11</c:v>
                      </c:pt>
                      <c:pt idx="2">
                        <c:v>2.0667889688875101E-11</c:v>
                      </c:pt>
                      <c:pt idx="3">
                        <c:v>2.85178602865002E-11</c:v>
                      </c:pt>
                      <c:pt idx="4">
                        <c:v>3.95481827802309E-11</c:v>
                      </c:pt>
                      <c:pt idx="5">
                        <c:v>5.5046464009724601E-11</c:v>
                      </c:pt>
                      <c:pt idx="6">
                        <c:v>7.6821025466057406E-11</c:v>
                      </c:pt>
                      <c:pt idx="7">
                        <c:v>1.0741109111869E-10</c:v>
                      </c:pt>
                      <c:pt idx="8">
                        <c:v>1.5038155812008001E-10</c:v>
                      </c:pt>
                      <c:pt idx="9">
                        <c:v>2.10736215580665E-10</c:v>
                      </c:pt>
                      <c:pt idx="10">
                        <c:v>2.9549672156504002E-10</c:v>
                      </c:pt>
                      <c:pt idx="11">
                        <c:v>4.1451335600409501E-10</c:v>
                      </c:pt>
                      <c:pt idx="12">
                        <c:v>5.8159954770411999E-10</c:v>
                      </c:pt>
                      <c:pt idx="13">
                        <c:v>8.16118172655586E-10</c:v>
                      </c:pt>
                      <c:pt idx="14">
                        <c:v>1.1451973668465999E-9</c:v>
                      </c:pt>
                      <c:pt idx="15">
                        <c:v>1.60682211723288E-9</c:v>
                      </c:pt>
                      <c:pt idx="16">
                        <c:v>2.2541419105028698E-9</c:v>
                      </c:pt>
                      <c:pt idx="17">
                        <c:v>3.16146312046004E-9</c:v>
                      </c:pt>
                      <c:pt idx="18">
                        <c:v>4.4325692030553701E-9</c:v>
                      </c:pt>
                      <c:pt idx="19">
                        <c:v>6.21224702960891E-9</c:v>
                      </c:pt>
                      <c:pt idx="20">
                        <c:v>8.7022125076337197E-9</c:v>
                      </c:pt>
                      <c:pt idx="21">
                        <c:v>1.21830457867583E-8</c:v>
                      </c:pt>
                      <c:pt idx="22">
                        <c:v>1.7044292467357E-8</c:v>
                      </c:pt>
                      <c:pt idx="23">
                        <c:v>2.38255916652811E-8</c:v>
                      </c:pt>
                      <c:pt idx="24">
                        <c:v>3.32725837965483E-8</c:v>
                      </c:pt>
                      <c:pt idx="25">
                        <c:v>4.64124544126346E-8</c:v>
                      </c:pt>
                      <c:pt idx="26">
                        <c:v>6.46552949730584E-8</c:v>
                      </c:pt>
                      <c:pt idx="27">
                        <c:v>8.9928988989588904E-8</c:v>
                      </c:pt>
                      <c:pt idx="28">
                        <c:v>1.2485699811093901E-7</c:v>
                      </c:pt>
                      <c:pt idx="29">
                        <c:v>1.7299009405862901E-7</c:v>
                      </c:pt>
                      <c:pt idx="30">
                        <c:v>2.3910453374379201E-7</c:v>
                      </c:pt>
                      <c:pt idx="31">
                        <c:v>3.29580075470674E-7</c:v>
                      </c:pt>
                      <c:pt idx="32">
                        <c:v>4.5287115720279702E-7</c:v>
                      </c:pt>
                      <c:pt idx="33">
                        <c:v>6.2008303680825099E-7</c:v>
                      </c:pt>
                      <c:pt idx="34">
                        <c:v>8.4566134715167605E-7</c:v>
                      </c:pt>
                      <c:pt idx="35">
                        <c:v>1.1481982547824599E-6</c:v>
                      </c:pt>
                      <c:pt idx="36">
                        <c:v>1.5513516968071599E-6</c:v>
                      </c:pt>
                      <c:pt idx="37">
                        <c:v>2.0848672824269701E-6</c:v>
                      </c:pt>
                      <c:pt idx="38">
                        <c:v>2.7856875548328699E-6</c:v>
                      </c:pt>
                      <c:pt idx="39">
                        <c:v>3.6991332104176201E-6</c:v>
                      </c:pt>
                      <c:pt idx="40">
                        <c:v>4.8801482065534596E-6</c:v>
                      </c:pt>
                      <c:pt idx="41">
                        <c:v>6.3946167007419396E-6</c:v>
                      </c:pt>
                      <c:pt idx="42">
                        <c:v>8.3207829390338805E-6</c:v>
                      </c:pt>
                      <c:pt idx="43">
                        <c:v>1.0750830424849299E-5</c:v>
                      </c:pt>
                      <c:pt idx="44">
                        <c:v>1.3792695506203E-5</c:v>
                      </c:pt>
                      <c:pt idx="45">
                        <c:v>1.7572192827468901E-5</c:v>
                      </c:pt>
                      <c:pt idx="46">
                        <c:v>2.22355067528688E-5</c:v>
                      </c:pt>
                      <c:pt idx="47">
                        <c:v>2.79520482011057E-5</c:v>
                      </c:pt>
                      <c:pt idx="48">
                        <c:v>3.4917589660107198E-5</c:v>
                      </c:pt>
                      <c:pt idx="49">
                        <c:v>4.3357477185650598E-5</c:v>
                      </c:pt>
                      <c:pt idx="50">
                        <c:v>5.3529586887776897E-5</c:v>
                      </c:pt>
                      <c:pt idx="51">
                        <c:v>6.5726560269143905E-5</c:v>
                      </c:pt>
                      <c:pt idx="52">
                        <c:v>8.0276739748402401E-5</c:v>
                      </c:pt>
                      <c:pt idx="53">
                        <c:v>9.7543161668783799E-5</c:v>
                      </c:pt>
                      <c:pt idx="54" formatCode="General">
                        <c:v>1.1791998282399999E-4</c:v>
                      </c:pt>
                      <c:pt idx="55" formatCode="General">
                        <c:v>1.4182585002799999E-4</c:v>
                      </c:pt>
                      <c:pt idx="56" formatCode="General">
                        <c:v>1.6969398915699999E-4</c:v>
                      </c:pt>
                      <c:pt idx="57" formatCode="General">
                        <c:v>2.0195918190200001E-4</c:v>
                      </c:pt>
                      <c:pt idx="58" formatCode="General">
                        <c:v>2.3904226925E-4</c:v>
                      </c:pt>
                      <c:pt idx="59" formatCode="General">
                        <c:v>2.8133328733500002E-4</c:v>
                      </c:pt>
                      <c:pt idx="60" formatCode="General">
                        <c:v>3.2917469904299997E-4</c:v>
                      </c:pt>
                      <c:pt idx="61" formatCode="General">
                        <c:v>3.8284633590799998E-4</c:v>
                      </c:pt>
                      <c:pt idx="62" formatCode="General">
                        <c:v>4.42553552156E-4</c:v>
                      </c:pt>
                      <c:pt idx="63" formatCode="General">
                        <c:v>5.0841972280100001E-4</c:v>
                      </c:pt>
                      <c:pt idx="64" formatCode="General">
                        <c:v>5.8048366329100005E-4</c:v>
                      </c:pt>
                      <c:pt idx="65" formatCode="General">
                        <c:v>6.5870192739899997E-4</c:v>
                      </c:pt>
                      <c:pt idx="66" formatCode="General">
                        <c:v>7.42955379097E-4</c:v>
                      </c:pt>
                      <c:pt idx="67" formatCode="General">
                        <c:v>8.3305903151000005E-4</c:v>
                      </c:pt>
                      <c:pt idx="68" formatCode="General">
                        <c:v>9.2877394932699997E-4</c:v>
                      </c:pt>
                      <c:pt idx="69" formatCode="General">
                        <c:v>1.02982001435E-3</c:v>
                      </c:pt>
                      <c:pt idx="70" formatCode="General">
                        <c:v>1.1358885117250001E-3</c:v>
                      </c:pt>
                      <c:pt idx="71" formatCode="General">
                        <c:v>1.246653742727E-3</c:v>
                      </c:pt>
                      <c:pt idx="72" formatCode="General">
                        <c:v>1.3617831466459999E-3</c:v>
                      </c:pt>
                      <c:pt idx="73" formatCode="General">
                        <c:v>1.4809456713810001E-3</c:v>
                      </c:pt>
                      <c:pt idx="74" formatCode="General">
                        <c:v>1.603818341352E-3</c:v>
                      </c:pt>
                      <c:pt idx="75" formatCode="General">
                        <c:v>1.730091121319E-3</c:v>
                      </c:pt>
                      <c:pt idx="76" formatCode="General">
                        <c:v>1.8594702677629999E-3</c:v>
                      </c:pt>
                      <c:pt idx="77" formatCode="General">
                        <c:v>1.9916804049990001E-3</c:v>
                      </c:pt>
                      <c:pt idx="78" formatCode="General">
                        <c:v>2.1264655733270002E-3</c:v>
                      </c:pt>
                      <c:pt idx="79" formatCode="General">
                        <c:v>2.2635894833580002E-3</c:v>
                      </c:pt>
                      <c:pt idx="80" formatCode="General">
                        <c:v>2.4028351839989999E-3</c:v>
                      </c:pt>
                      <c:pt idx="81" formatCode="General">
                        <c:v>2.5440043190699999E-3</c:v>
                      </c:pt>
                      <c:pt idx="82" formatCode="General">
                        <c:v>2.6869161142300002E-3</c:v>
                      </c:pt>
                      <c:pt idx="83" formatCode="General">
                        <c:v>2.8314062048180001E-3</c:v>
                      </c:pt>
                      <c:pt idx="84" formatCode="General">
                        <c:v>2.9773253880669998E-3</c:v>
                      </c:pt>
                      <c:pt idx="85" formatCode="General">
                        <c:v>3.12453836046E-3</c:v>
                      </c:pt>
                      <c:pt idx="86" formatCode="General">
                        <c:v>3.2729224826809999E-3</c:v>
                      </c:pt>
                      <c:pt idx="87" formatCode="General">
                        <c:v>3.4223666003509999E-3</c:v>
                      </c:pt>
                      <c:pt idx="88" formatCode="General">
                        <c:v>3.5727699378410001E-3</c:v>
                      </c:pt>
                      <c:pt idx="89" formatCode="General">
                        <c:v>3.7240410744910002E-3</c:v>
                      </c:pt>
                      <c:pt idx="90" formatCode="General">
                        <c:v>3.8760970067589998E-3</c:v>
                      </c:pt>
                      <c:pt idx="91" formatCode="General">
                        <c:v>4.0288622958520003E-3</c:v>
                      </c:pt>
                      <c:pt idx="92" formatCode="General">
                        <c:v>4.182268297771E-3</c:v>
                      </c:pt>
                      <c:pt idx="93" formatCode="General">
                        <c:v>4.3362524709969997E-3</c:v>
                      </c:pt>
                      <c:pt idx="94" formatCode="General">
                        <c:v>4.4907577561739999E-3</c:v>
                      </c:pt>
                      <c:pt idx="95" formatCode="General">
                        <c:v>4.6457320216859999E-3</c:v>
                      </c:pt>
                      <c:pt idx="96" formatCode="General">
                        <c:v>4.801127569006E-3</c:v>
                      </c:pt>
                      <c:pt idx="97" formatCode="General">
                        <c:v>4.9569006918390003E-3</c:v>
                      </c:pt>
                      <c:pt idx="98" formatCode="General">
                        <c:v>5.1130112834120002E-3</c:v>
                      </c:pt>
                      <c:pt idx="99" formatCode="General">
                        <c:v>5.2694224866839997E-3</c:v>
                      </c:pt>
                      <c:pt idx="100" formatCode="General">
                        <c:v>5.426100382664E-3</c:v>
                      </c:pt>
                      <c:pt idx="101" formatCode="General">
                        <c:v>5.5830137125090001E-3</c:v>
                      </c:pt>
                      <c:pt idx="102" formatCode="General">
                        <c:v>5.7401336294980003E-3</c:v>
                      </c:pt>
                      <c:pt idx="103" formatCode="General">
                        <c:v>5.8974334774049997E-3</c:v>
                      </c:pt>
                      <c:pt idx="104" formatCode="General">
                        <c:v>6.0548885921919999E-3</c:v>
                      </c:pt>
                      <c:pt idx="105" formatCode="General">
                        <c:v>6.2124761242950003E-3</c:v>
                      </c:pt>
                      <c:pt idx="106" formatCode="General">
                        <c:v>6.370174879094E-3</c:v>
                      </c:pt>
                      <c:pt idx="107" formatCode="General">
                        <c:v>6.5279651734660004E-3</c:v>
                      </c:pt>
                      <c:pt idx="108" formatCode="General">
                        <c:v>6.6858287065549998E-3</c:v>
                      </c:pt>
                      <c:pt idx="109" formatCode="General">
                        <c:v>6.843748443144E-3</c:v>
                      </c:pt>
                      <c:pt idx="110" formatCode="General">
                        <c:v>7.0017085081910003E-3</c:v>
                      </c:pt>
                      <c:pt idx="111" formatCode="General">
                        <c:v>7.1596940912959997E-3</c:v>
                      </c:pt>
                      <c:pt idx="112" formatCode="General">
                        <c:v>7.3176913599869997E-3</c:v>
                      </c:pt>
                      <c:pt idx="113" formatCode="General">
                        <c:v>7.4756873808749999E-3</c:v>
                      </c:pt>
                      <c:pt idx="114" formatCode="General">
                        <c:v>7.6336700478389996E-3</c:v>
                      </c:pt>
                      <c:pt idx="115" formatCode="General">
                        <c:v>7.7916280164860002E-3</c:v>
                      </c:pt>
                      <c:pt idx="116" formatCode="General">
                        <c:v>7.9495506442469992E-3</c:v>
                      </c:pt>
                      <c:pt idx="117" formatCode="General">
                        <c:v>8.1074279355330004E-3</c:v>
                      </c:pt>
                      <c:pt idx="118" formatCode="General">
                        <c:v>8.2652504914379997E-3</c:v>
                      </c:pt>
                      <c:pt idx="119" formatCode="General">
                        <c:v>8.4230094635460006E-3</c:v>
                      </c:pt>
                      <c:pt idx="120" formatCode="General">
                        <c:v>8.5806965114539994E-3</c:v>
                      </c:pt>
                      <c:pt idx="121" formatCode="General">
                        <c:v>8.7383037636350001E-3</c:v>
                      </c:pt>
                      <c:pt idx="122" formatCode="General">
                        <c:v>8.8958237813579998E-3</c:v>
                      </c:pt>
                      <c:pt idx="123" formatCode="General">
                        <c:v>9.0532495253619998E-3</c:v>
                      </c:pt>
                      <c:pt idx="124" formatCode="General">
                        <c:v>9.2105743250470006E-3</c:v>
                      </c:pt>
                      <c:pt idx="125" formatCode="General">
                        <c:v>9.3677918499620004E-3</c:v>
                      </c:pt>
                      <c:pt idx="126" formatCode="General">
                        <c:v>9.5248960833749993E-3</c:v>
                      </c:pt>
                      <c:pt idx="127" formatCode="General">
                        <c:v>9.681881297765E-3</c:v>
                      </c:pt>
                      <c:pt idx="128" formatCode="General">
                        <c:v>9.8387420320619999E-3</c:v>
                      </c:pt>
                      <c:pt idx="129" formatCode="General">
                        <c:v>9.9954730704889996E-3</c:v>
                      </c:pt>
                      <c:pt idx="130" formatCode="General">
                        <c:v>1.0152069422878E-2</c:v>
                      </c:pt>
                      <c:pt idx="131" formatCode="General">
                        <c:v>1.0308526306347E-2</c:v>
                      </c:pt>
                      <c:pt idx="132" formatCode="General">
                        <c:v>1.046483912821E-2</c:v>
                      </c:pt>
                      <c:pt idx="133" formatCode="General">
                        <c:v>1.0621003470045E-2</c:v>
                      </c:pt>
                      <c:pt idx="134" formatCode="General">
                        <c:v>1.0777015072808999E-2</c:v>
                      </c:pt>
                      <c:pt idx="135" formatCode="General">
                        <c:v>1.0932869822936999E-2</c:v>
                      </c:pt>
                      <c:pt idx="136" formatCode="General">
                        <c:v>1.1088563739333E-2</c:v>
                      </c:pt>
                      <c:pt idx="137" formatCode="General">
                        <c:v>1.1244092961196E-2</c:v>
                      </c:pt>
                      <c:pt idx="138" formatCode="General">
                        <c:v>1.1399453736611999E-2</c:v>
                      </c:pt>
                      <c:pt idx="139" formatCode="General">
                        <c:v>1.1554642411863001E-2</c:v>
                      </c:pt>
                      <c:pt idx="140" formatCode="General">
                        <c:v>1.1709655421382E-2</c:v>
                      </c:pt>
                      <c:pt idx="141" formatCode="General">
                        <c:v>1.1864489278324E-2</c:v>
                      </c:pt>
                      <c:pt idx="142" formatCode="General">
                        <c:v>1.2019140565704E-2</c:v>
                      </c:pt>
                      <c:pt idx="143" formatCode="General">
                        <c:v>1.2173605928043001E-2</c:v>
                      </c:pt>
                      <c:pt idx="144" formatCode="General">
                        <c:v>1.2327882063515001E-2</c:v>
                      </c:pt>
                      <c:pt idx="145" formatCode="General">
                        <c:v>1.2481965716525999E-2</c:v>
                      </c:pt>
                      <c:pt idx="146" formatCode="General">
                        <c:v>1.2635853670719999E-2</c:v>
                      </c:pt>
                      <c:pt idx="147" formatCode="General">
                        <c:v>1.2789542742360001E-2</c:v>
                      </c:pt>
                      <c:pt idx="148" formatCode="General">
                        <c:v>1.2943029774073E-2</c:v>
                      </c:pt>
                      <c:pt idx="149" formatCode="General">
                        <c:v>1.3096311628918E-2</c:v>
                      </c:pt>
                      <c:pt idx="150" formatCode="General">
                        <c:v>1.3249385184766E-2</c:v>
                      </c:pt>
                      <c:pt idx="151" formatCode="General">
                        <c:v>1.3402247328957E-2</c:v>
                      </c:pt>
                      <c:pt idx="152" formatCode="General">
                        <c:v>1.3554894953223999E-2</c:v>
                      </c:pt>
                      <c:pt idx="153" formatCode="General">
                        <c:v>1.3707324948856001E-2</c:v>
                      </c:pt>
                      <c:pt idx="154" formatCode="General">
                        <c:v>1.3859534202082E-2</c:v>
                      </c:pt>
                      <c:pt idx="155" formatCode="General">
                        <c:v>1.401151958967E-2</c:v>
                      </c:pt>
                      <c:pt idx="156" formatCode="General">
                        <c:v>1.4163277974706E-2</c:v>
                      </c:pt>
                      <c:pt idx="157" formatCode="General">
                        <c:v>1.4314806202561E-2</c:v>
                      </c:pt>
                      <c:pt idx="158" formatCode="General">
                        <c:v>1.4466101097005E-2</c:v>
                      </c:pt>
                      <c:pt idx="159" formatCode="General">
                        <c:v>1.4617159456485E-2</c:v>
                      </c:pt>
                      <c:pt idx="160" formatCode="General">
                        <c:v>1.4767978050527E-2</c:v>
                      </c:pt>
                      <c:pt idx="161" formatCode="General">
                        <c:v>1.491855361627E-2</c:v>
                      </c:pt>
                      <c:pt idx="162" formatCode="General">
                        <c:v>1.5068882855112001E-2</c:v>
                      </c:pt>
                      <c:pt idx="163" formatCode="General">
                        <c:v>1.5218962429462E-2</c:v>
                      </c:pt>
                      <c:pt idx="164" formatCode="General">
                        <c:v>1.5368788959582999E-2</c:v>
                      </c:pt>
                      <c:pt idx="165" formatCode="General">
                        <c:v>1.5518359020522E-2</c:v>
                      </c:pt>
                      <c:pt idx="166" formatCode="General">
                        <c:v>1.5667669139119999E-2</c:v>
                      </c:pt>
                      <c:pt idx="167" formatCode="General">
                        <c:v>1.5816715791091E-2</c:v>
                      </c:pt>
                      <c:pt idx="168" formatCode="General">
                        <c:v>1.5965495398155002E-2</c:v>
                      </c:pt>
                      <c:pt idx="169" formatCode="General">
                        <c:v>1.6114004325238001E-2</c:v>
                      </c:pt>
                      <c:pt idx="170" formatCode="General">
                        <c:v>1.6262238877711999E-2</c:v>
                      </c:pt>
                      <c:pt idx="171" formatCode="General">
                        <c:v>1.6410195298678001E-2</c:v>
                      </c:pt>
                      <c:pt idx="172" formatCode="General">
                        <c:v>1.6557869766288001E-2</c:v>
                      </c:pt>
                      <c:pt idx="173" formatCode="General">
                        <c:v>1.6705258391096E-2</c:v>
                      </c:pt>
                      <c:pt idx="174" formatCode="General">
                        <c:v>1.6852357213427E-2</c:v>
                      </c:pt>
                      <c:pt idx="175" formatCode="General">
                        <c:v>1.6999162200781001E-2</c:v>
                      </c:pt>
                      <c:pt idx="176" formatCode="General">
                        <c:v>1.7145669245235001E-2</c:v>
                      </c:pt>
                      <c:pt idx="177" formatCode="General">
                        <c:v>1.7291874160869001E-2</c:v>
                      </c:pt>
                      <c:pt idx="178" formatCode="General">
                        <c:v>1.7437772681229001E-2</c:v>
                      </c:pt>
                      <c:pt idx="179" formatCode="General">
                        <c:v>1.7583360456626E-2</c:v>
                      </c:pt>
                      <c:pt idx="180" formatCode="General">
                        <c:v>1.7728633051701002E-2</c:v>
                      </c:pt>
                    </c:numCache>
                  </c:numRef>
                </c:yVal>
                <c:smooth val="1"/>
                <c:extLst xmlns:c15="http://schemas.microsoft.com/office/drawing/2012/chart">
                  <c:ext xmlns:c16="http://schemas.microsoft.com/office/drawing/2014/chart" uri="{C3380CC4-5D6E-409C-BE32-E72D297353CC}">
                    <c16:uniqueId val="{00000018-3C72-49FD-8908-6DDE9DCDF548}"/>
                  </c:ext>
                </c:extLst>
              </c15:ser>
            </c15:filteredScatterSeries>
            <c15:filteredScatterSeries>
              <c15:ser>
                <c:idx val="50"/>
                <c:order val="25"/>
                <c:tx>
                  <c:strRef>
                    <c:extLst xmlns:c15="http://schemas.microsoft.com/office/drawing/2012/chart">
                      <c:ext xmlns:c15="http://schemas.microsoft.com/office/drawing/2012/chart" uri="{02D57815-91ED-43cb-92C2-25804820EDAC}">
                        <c15:formulaRef>
                          <c15:sqref>Sheet1!$AZ$1</c15:sqref>
                        </c15:formulaRef>
                      </c:ext>
                    </c:extLst>
                    <c:strCache>
                      <c:ptCount val="1"/>
                      <c:pt idx="0">
                        <c:v>vss=0.6</c:v>
                      </c:pt>
                    </c:strCache>
                  </c:strRef>
                </c:tx>
                <c:spPr>
                  <a:ln w="19050" cap="rnd">
                    <a:solidFill>
                      <a:schemeClr val="accent5">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Sheet1!$AZ$2:$AZ$182</c15:sqref>
                        </c15:formulaRef>
                      </c:ext>
                    </c:extLst>
                    <c:numCache>
                      <c:formatCode>0.00E+00</c:formatCode>
                      <c:ptCount val="181"/>
                      <c:pt idx="0">
                        <c:v>7.8078128987987004E-12</c:v>
                      </c:pt>
                      <c:pt idx="1">
                        <c:v>1.04892028388943E-11</c:v>
                      </c:pt>
                      <c:pt idx="2">
                        <c:v>1.4258426940703601E-11</c:v>
                      </c:pt>
                      <c:pt idx="3">
                        <c:v>1.95566343224795E-11</c:v>
                      </c:pt>
                      <c:pt idx="4">
                        <c:v>2.70037513671445E-11</c:v>
                      </c:pt>
                      <c:pt idx="5">
                        <c:v>3.74708507321262E-11</c:v>
                      </c:pt>
                      <c:pt idx="6">
                        <c:v>5.2181761348251403E-11</c:v>
                      </c:pt>
                      <c:pt idx="7">
                        <c:v>7.2855698460992698E-11</c:v>
                      </c:pt>
                      <c:pt idx="8">
                        <c:v>1.01907413859327E-10</c:v>
                      </c:pt>
                      <c:pt idx="9">
                        <c:v>1.42727963945667E-10</c:v>
                      </c:pt>
                      <c:pt idx="10">
                        <c:v>2.00078402561597E-10</c:v>
                      </c:pt>
                      <c:pt idx="11">
                        <c:v>2.8064154303582999E-10</c:v>
                      </c:pt>
                      <c:pt idx="12">
                        <c:v>3.9379480049599298E-10</c:v>
                      </c:pt>
                      <c:pt idx="13">
                        <c:v>5.5269194360968595E-10</c:v>
                      </c:pt>
                      <c:pt idx="14">
                        <c:v>7.7577598069489599E-10</c:v>
                      </c:pt>
                      <c:pt idx="15">
                        <c:v>1.0888929451475601E-9</c:v>
                      </c:pt>
                      <c:pt idx="16">
                        <c:v>1.5282418390028799E-9</c:v>
                      </c:pt>
                      <c:pt idx="17">
                        <c:v>2.1444858713356199E-9</c:v>
                      </c:pt>
                      <c:pt idx="18">
                        <c:v>3.0084728946281598E-9</c:v>
                      </c:pt>
                      <c:pt idx="19">
                        <c:v>4.21917969539367E-9</c:v>
                      </c:pt>
                      <c:pt idx="20">
                        <c:v>5.9147197717713899E-9</c:v>
                      </c:pt>
                      <c:pt idx="21">
                        <c:v>8.2875552927631904E-9</c:v>
                      </c:pt>
                      <c:pt idx="22">
                        <c:v>1.1605452837495301E-8</c:v>
                      </c:pt>
                      <c:pt idx="23">
                        <c:v>1.6240244688261399E-8</c:v>
                      </c:pt>
                      <c:pt idx="24">
                        <c:v>2.2707130859406399E-8</c:v>
                      </c:pt>
                      <c:pt idx="25">
                        <c:v>3.1718109481187299E-8</c:v>
                      </c:pt>
                      <c:pt idx="26">
                        <c:v>4.42541771472762E-8</c:v>
                      </c:pt>
                      <c:pt idx="27">
                        <c:v>6.1662205092117694E-8</c:v>
                      </c:pt>
                      <c:pt idx="28">
                        <c:v>8.5783853562656199E-8</c:v>
                      </c:pt>
                      <c:pt idx="29">
                        <c:v>1.19125472961028E-7</c:v>
                      </c:pt>
                      <c:pt idx="30">
                        <c:v>1.65079527689615E-7</c:v>
                      </c:pt>
                      <c:pt idx="31">
                        <c:v>2.2820945111970799E-7</c:v>
                      </c:pt>
                      <c:pt idx="32">
                        <c:v>3.1461068167081099E-7</c:v>
                      </c:pt>
                      <c:pt idx="33">
                        <c:v>4.32360535553346E-7</c:v>
                      </c:pt>
                      <c:pt idx="34">
                        <c:v>5.9206810264980305E-7</c:v>
                      </c:pt>
                      <c:pt idx="35">
                        <c:v>8.0753215789181999E-7</c:v>
                      </c:pt>
                      <c:pt idx="36">
                        <c:v>1.0965100982639399E-6</c:v>
                      </c:pt>
                      <c:pt idx="37">
                        <c:v>1.4815946249830699E-6</c:v>
                      </c:pt>
                      <c:pt idx="38">
                        <c:v>1.9911885492231698E-6</c:v>
                      </c:pt>
                      <c:pt idx="39">
                        <c:v>2.6605638145915702E-6</c:v>
                      </c:pt>
                      <c:pt idx="40">
                        <c:v>3.53299127848599E-6</c:v>
                      </c:pt>
                      <c:pt idx="41">
                        <c:v>4.6609354656398097E-6</c:v>
                      </c:pt>
                      <c:pt idx="42">
                        <c:v>6.1073245026470901E-6</c:v>
                      </c:pt>
                      <c:pt idx="43">
                        <c:v>7.9469281910301395E-6</c:v>
                      </c:pt>
                      <c:pt idx="44">
                        <c:v>1.0267901658362601E-5</c:v>
                      </c:pt>
                      <c:pt idx="45">
                        <c:v>1.3173570103327599E-5</c:v>
                      </c:pt>
                      <c:pt idx="46">
                        <c:v>1.67845321903762E-5</c:v>
                      </c:pt>
                      <c:pt idx="47">
                        <c:v>2.1241136981342998E-5</c:v>
                      </c:pt>
                      <c:pt idx="48">
                        <c:v>2.6706336526664999E-5</c:v>
                      </c:pt>
                      <c:pt idx="49">
                        <c:v>3.3368832632155297E-5</c:v>
                      </c:pt>
                      <c:pt idx="50">
                        <c:v>4.1446326048262902E-5</c:v>
                      </c:pt>
                      <c:pt idx="51">
                        <c:v>5.1188548404886903E-5</c:v>
                      </c:pt>
                      <c:pt idx="52">
                        <c:v>6.28796258977709E-5</c:v>
                      </c:pt>
                      <c:pt idx="53">
                        <c:v>7.6839209687178497E-5</c:v>
                      </c:pt>
                      <c:pt idx="54">
                        <c:v>9.34217390573719E-5</c:v>
                      </c:pt>
                      <c:pt idx="55" formatCode="General">
                        <c:v>1.1301321298000001E-4</c:v>
                      </c:pt>
                      <c:pt idx="56" formatCode="General">
                        <c:v>1.3602496645900001E-4</c:v>
                      </c:pt>
                      <c:pt idx="57" formatCode="General">
                        <c:v>1.6288420049899999E-4</c:v>
                      </c:pt>
                      <c:pt idx="58" formatCode="General">
                        <c:v>1.9402139333E-4</c:v>
                      </c:pt>
                      <c:pt idx="59" formatCode="General">
                        <c:v>2.2985518339199999E-4</c:v>
                      </c:pt>
                      <c:pt idx="60" formatCode="General">
                        <c:v>2.7077578144800001E-4</c:v>
                      </c:pt>
                      <c:pt idx="61" formatCode="General">
                        <c:v>3.1712833655899998E-4</c:v>
                      </c:pt>
                      <c:pt idx="62" formatCode="General">
                        <c:v>3.6919784942300002E-4</c:v>
                      </c:pt>
                      <c:pt idx="63" formatCode="General">
                        <c:v>4.2719713583999998E-4</c:v>
                      </c:pt>
                      <c:pt idx="64" formatCode="General">
                        <c:v>4.9125899439599996E-4</c:v>
                      </c:pt>
                      <c:pt idx="65" formatCode="General">
                        <c:v>5.6143319424500004E-4</c:v>
                      </c:pt>
                      <c:pt idx="66" formatCode="General">
                        <c:v>6.3768828636800003E-4</c:v>
                      </c:pt>
                      <c:pt idx="67" formatCode="General">
                        <c:v>7.1991768082200005E-4</c:v>
                      </c:pt>
                      <c:pt idx="68" formatCode="General">
                        <c:v>8.0794902315399996E-4</c:v>
                      </c:pt>
                      <c:pt idx="69" formatCode="General">
                        <c:v>9.0155569566600002E-4</c:v>
                      </c:pt>
                      <c:pt idx="70" formatCode="General">
                        <c:v>1.0004692604289999E-3</c:v>
                      </c:pt>
                      <c:pt idx="71" formatCode="General">
                        <c:v>1.104391807574E-3</c:v>
                      </c:pt>
                      <c:pt idx="72" formatCode="General">
                        <c:v>1.2130074118399999E-3</c:v>
                      </c:pt>
                      <c:pt idx="73" formatCode="General">
                        <c:v>1.325992170908E-3</c:v>
                      </c:pt>
                      <c:pt idx="74" formatCode="General">
                        <c:v>1.4430225527570001E-3</c:v>
                      </c:pt>
                      <c:pt idx="75" formatCode="General">
                        <c:v>1.5637819871299999E-3</c:v>
                      </c:pt>
                      <c:pt idx="76" formatCode="General">
                        <c:v>1.6879657867069999E-3</c:v>
                      </c:pt>
                      <c:pt idx="77" formatCode="General">
                        <c:v>1.8152845780979999E-3</c:v>
                      </c:pt>
                      <c:pt idx="78" formatCode="General">
                        <c:v>1.9454664702579999E-3</c:v>
                      </c:pt>
                      <c:pt idx="79" formatCode="General">
                        <c:v>2.0782582002009998E-3</c:v>
                      </c:pt>
                      <c:pt idx="80" formatCode="General">
                        <c:v>2.2134254846039999E-3</c:v>
                      </c:pt>
                      <c:pt idx="81" formatCode="General">
                        <c:v>2.3507527810010002E-3</c:v>
                      </c:pt>
                      <c:pt idx="82" formatCode="General">
                        <c:v>2.4900426310970002E-3</c:v>
                      </c:pt>
                      <c:pt idx="83" formatCode="General">
                        <c:v>2.6311147265290001E-3</c:v>
                      </c:pt>
                      <c:pt idx="84" formatCode="General">
                        <c:v>2.7738048071070001E-3</c:v>
                      </c:pt>
                      <c:pt idx="85" formatCode="General">
                        <c:v>2.9179634749980001E-3</c:v>
                      </c:pt>
                      <c:pt idx="86" formatCode="General">
                        <c:v>3.063454985953E-3</c:v>
                      </c:pt>
                      <c:pt idx="87" formatCode="General">
                        <c:v>3.2101560606410001E-3</c:v>
                      </c:pt>
                      <c:pt idx="88" formatCode="General">
                        <c:v>3.3579547449419998E-3</c:v>
                      </c:pt>
                      <c:pt idx="89" formatCode="General">
                        <c:v>3.5067493372650002E-3</c:v>
                      </c:pt>
                      <c:pt idx="90" formatCode="General">
                        <c:v>3.6564473929330001E-3</c:v>
                      </c:pt>
                      <c:pt idx="91" formatCode="General">
                        <c:v>3.8069648098650001E-3</c:v>
                      </c:pt>
                      <c:pt idx="92" formatCode="General">
                        <c:v>3.9582249957629996E-3</c:v>
                      </c:pt>
                      <c:pt idx="93" formatCode="General">
                        <c:v>4.1101581142809996E-3</c:v>
                      </c:pt>
                      <c:pt idx="94" formatCode="General">
                        <c:v>4.2627004059700001E-3</c:v>
                      </c:pt>
                      <c:pt idx="95" formatCode="General">
                        <c:v>4.4157935787480004E-3</c:v>
                      </c:pt>
                      <c:pt idx="96" formatCode="General">
                        <c:v>4.5693842622310001E-3</c:v>
                      </c:pt>
                      <c:pt idx="97" formatCode="General">
                        <c:v>4.7234235200970002E-3</c:v>
                      </c:pt>
                      <c:pt idx="98" formatCode="General">
                        <c:v>4.8778664148180001E-3</c:v>
                      </c:pt>
                      <c:pt idx="99" formatCode="General">
                        <c:v>5.0326716193440004E-3</c:v>
                      </c:pt>
                      <c:pt idx="100" formatCode="General">
                        <c:v>5.187801070709E-3</c:v>
                      </c:pt>
                      <c:pt idx="101" formatCode="General">
                        <c:v>5.343219660934E-3</c:v>
                      </c:pt>
                      <c:pt idx="102" formatCode="General">
                        <c:v>5.498894961027E-3</c:v>
                      </c:pt>
                      <c:pt idx="103" formatCode="General">
                        <c:v>5.6547969743039996E-3</c:v>
                      </c:pt>
                      <c:pt idx="104" formatCode="General">
                        <c:v>5.8108979156640001E-3</c:v>
                      </c:pt>
                      <c:pt idx="105" formatCode="General">
                        <c:v>5.9671720137940004E-3</c:v>
                      </c:pt>
                      <c:pt idx="106" formatCode="General">
                        <c:v>6.123595333677E-3</c:v>
                      </c:pt>
                      <c:pt idx="107" formatCode="General">
                        <c:v>6.2801456170310001E-3</c:v>
                      </c:pt>
                      <c:pt idx="108" formatCode="General">
                        <c:v>6.4368021386369996E-3</c:v>
                      </c:pt>
                      <c:pt idx="109" formatCode="General">
                        <c:v>6.5935455767220002E-3</c:v>
                      </c:pt>
                      <c:pt idx="110" formatCode="General">
                        <c:v>6.7503578958139996E-3</c:v>
                      </c:pt>
                      <c:pt idx="111" formatCode="General">
                        <c:v>6.9072222406670004E-3</c:v>
                      </c:pt>
                      <c:pt idx="112" formatCode="General">
                        <c:v>7.0641228400329997E-3</c:v>
                      </c:pt>
                      <c:pt idx="113" formatCode="General">
                        <c:v>7.2210449191939998E-3</c:v>
                      </c:pt>
                      <c:pt idx="114" formatCode="General">
                        <c:v>7.3779746203210001E-3</c:v>
                      </c:pt>
                      <c:pt idx="115" formatCode="General">
                        <c:v>7.5348989298160002E-3</c:v>
                      </c:pt>
                      <c:pt idx="116" formatCode="General">
                        <c:v>7.6918056119239997E-3</c:v>
                      </c:pt>
                      <c:pt idx="117" formatCode="General">
                        <c:v>7.8486831479459996E-3</c:v>
                      </c:pt>
                      <c:pt idx="118" formatCode="General">
                        <c:v>8.0055206805130005E-3</c:v>
                      </c:pt>
                      <c:pt idx="119" formatCode="General">
                        <c:v>8.1623079623980004E-3</c:v>
                      </c:pt>
                      <c:pt idx="120" formatCode="General">
                        <c:v>8.3190353094360001E-3</c:v>
                      </c:pt>
                      <c:pt idx="121" formatCode="General">
                        <c:v>8.4756935571449997E-3</c:v>
                      </c:pt>
                      <c:pt idx="122" formatCode="General">
                        <c:v>8.6322740207210001E-3</c:v>
                      </c:pt>
                      <c:pt idx="123" formatCode="General">
                        <c:v>8.7887684580649997E-3</c:v>
                      </c:pt>
                      <c:pt idx="124" formatCode="General">
                        <c:v>8.9451690355919992E-3</c:v>
                      </c:pt>
                      <c:pt idx="125" formatCode="General">
                        <c:v>9.1014682965589993E-3</c:v>
                      </c:pt>
                      <c:pt idx="126" formatCode="General">
                        <c:v>9.2576591316979994E-3</c:v>
                      </c:pt>
                      <c:pt idx="127" formatCode="General">
                        <c:v>9.4137347519410008E-3</c:v>
                      </c:pt>
                      <c:pt idx="128" formatCode="General">
                        <c:v>9.5696886630809996E-3</c:v>
                      </c:pt>
                      <c:pt idx="129" formatCode="General">
                        <c:v>9.7255146421799995E-3</c:v>
                      </c:pt>
                      <c:pt idx="130" formatCode="General">
                        <c:v>9.8812067156010003E-3</c:v>
                      </c:pt>
                      <c:pt idx="131" formatCode="General">
                        <c:v>1.0036759138515001E-2</c:v>
                      </c:pt>
                      <c:pt idx="132" formatCode="General">
                        <c:v>1.0192166375773999E-2</c:v>
                      </c:pt>
                      <c:pt idx="133" formatCode="General">
                        <c:v>1.0347423084038E-2</c:v>
                      </c:pt>
                      <c:pt idx="134" formatCode="General">
                        <c:v>1.0502524095052E-2</c:v>
                      </c:pt>
                      <c:pt idx="135" formatCode="General">
                        <c:v>1.0657464399987999E-2</c:v>
                      </c:pt>
                      <c:pt idx="136" formatCode="General">
                        <c:v>1.0812239134768999E-2</c:v>
                      </c:pt>
                      <c:pt idx="137" formatCode="General">
                        <c:v>1.0966843566296999E-2</c:v>
                      </c:pt>
                      <c:pt idx="138" formatCode="General">
                        <c:v>1.1121273079510999E-2</c:v>
                      </c:pt>
                      <c:pt idx="139" formatCode="General">
                        <c:v>1.1275523165230001E-2</c:v>
                      </c:pt>
                      <c:pt idx="140" formatCode="General">
                        <c:v>1.1429589408693999E-2</c:v>
                      </c:pt>
                      <c:pt idx="141" formatCode="General">
                        <c:v>1.1583467478776E-2</c:v>
                      </c:pt>
                      <c:pt idx="142" formatCode="General">
                        <c:v>1.1737153117792999E-2</c:v>
                      </c:pt>
                      <c:pt idx="143" formatCode="General">
                        <c:v>1.1890642131894001E-2</c:v>
                      </c:pt>
                      <c:pt idx="144" formatCode="General">
                        <c:v>1.2043930381955E-2</c:v>
                      </c:pt>
                      <c:pt idx="145" formatCode="General">
                        <c:v>1.2197013774966001E-2</c:v>
                      </c:pt>
                      <c:pt idx="146" formatCode="General">
                        <c:v>1.234988825586E-2</c:v>
                      </c:pt>
                      <c:pt idx="147" formatCode="General">
                        <c:v>1.2502549799752001E-2</c:v>
                      </c:pt>
                      <c:pt idx="148" formatCode="General">
                        <c:v>1.2654994404561999E-2</c:v>
                      </c:pt>
                      <c:pt idx="149" formatCode="General">
                        <c:v>1.2807218083989E-2</c:v>
                      </c:pt>
                      <c:pt idx="150" formatCode="General">
                        <c:v>1.2959216860804E-2</c:v>
                      </c:pt>
                      <c:pt idx="151" formatCode="General">
                        <c:v>1.3110986760452E-2</c:v>
                      </c:pt>
                      <c:pt idx="152" formatCode="General">
                        <c:v>1.3262523804918E-2</c:v>
                      </c:pt>
                      <c:pt idx="153" formatCode="General">
                        <c:v>1.3413824006854E-2</c:v>
                      </c:pt>
                      <c:pt idx="154" formatCode="General">
                        <c:v>1.3564883363937999E-2</c:v>
                      </c:pt>
                      <c:pt idx="155" formatCode="General">
                        <c:v>1.3715697853444999E-2</c:v>
                      </c:pt>
                      <c:pt idx="156" formatCode="General">
                        <c:v>1.3866263427014001E-2</c:v>
                      </c:pt>
                      <c:pt idx="157" formatCode="General">
                        <c:v>1.4016576005594E-2</c:v>
                      </c:pt>
                      <c:pt idx="158" formatCode="General">
                        <c:v>1.4166631474553999E-2</c:v>
                      </c:pt>
                      <c:pt idx="159" formatCode="General">
                        <c:v>1.4316425678947E-2</c:v>
                      </c:pt>
                      <c:pt idx="160" formatCode="General">
                        <c:v>1.4465954418914E-2</c:v>
                      </c:pt>
                      <c:pt idx="161" formatCode="General">
                        <c:v>1.4615213445118E-2</c:v>
                      </c:pt>
                      <c:pt idx="162" formatCode="General">
                        <c:v>1.4764198454466001E-2</c:v>
                      </c:pt>
                      <c:pt idx="163" formatCode="General">
                        <c:v>1.4912905085785E-2</c:v>
                      </c:pt>
                      <c:pt idx="164" formatCode="General">
                        <c:v>1.5061328915634E-2</c:v>
                      </c:pt>
                      <c:pt idx="165" formatCode="General">
                        <c:v>1.5209465454177999E-2</c:v>
                      </c:pt>
                      <c:pt idx="166" formatCode="General">
                        <c:v>1.535731014114E-2</c:v>
                      </c:pt>
                      <c:pt idx="167" formatCode="General">
                        <c:v>1.55048583418E-2</c:v>
                      </c:pt>
                      <c:pt idx="168" formatCode="General">
                        <c:v>1.5652105343047E-2</c:v>
                      </c:pt>
                      <c:pt idx="169" formatCode="General">
                        <c:v>1.5799046349469999E-2</c:v>
                      </c:pt>
                      <c:pt idx="170" formatCode="General">
                        <c:v>1.5945676479475999E-2</c:v>
                      </c:pt>
                      <c:pt idx="171" formatCode="General">
                        <c:v>1.6091990761437001E-2</c:v>
                      </c:pt>
                      <c:pt idx="172" formatCode="General">
                        <c:v>1.6237984129848001E-2</c:v>
                      </c:pt>
                      <c:pt idx="173" formatCode="General">
                        <c:v>1.6383651421499001E-2</c:v>
                      </c:pt>
                      <c:pt idx="174" formatCode="General">
                        <c:v>1.6528987371647E-2</c:v>
                      </c:pt>
                      <c:pt idx="175" formatCode="General">
                        <c:v>1.6673986610181001E-2</c:v>
                      </c:pt>
                      <c:pt idx="176" formatCode="General">
                        <c:v>1.6818643657786E-2</c:v>
                      </c:pt>
                      <c:pt idx="177" formatCode="General">
                        <c:v>1.6962952922086001E-2</c:v>
                      </c:pt>
                      <c:pt idx="178" formatCode="General">
                        <c:v>1.7106908693761001E-2</c:v>
                      </c:pt>
                      <c:pt idx="179" formatCode="General">
                        <c:v>1.7250505142648E-2</c:v>
                      </c:pt>
                      <c:pt idx="180" formatCode="General">
                        <c:v>1.7393736313799001E-2</c:v>
                      </c:pt>
                    </c:numCache>
                  </c:numRef>
                </c:yVal>
                <c:smooth val="1"/>
                <c:extLst xmlns:c15="http://schemas.microsoft.com/office/drawing/2012/chart">
                  <c:ext xmlns:c16="http://schemas.microsoft.com/office/drawing/2014/chart" uri="{C3380CC4-5D6E-409C-BE32-E72D297353CC}">
                    <c16:uniqueId val="{00000019-3C72-49FD-8908-6DDE9DCDF548}"/>
                  </c:ext>
                </c:extLst>
              </c15:ser>
            </c15:filteredScatterSeries>
            <c15:filteredScatterSeries>
              <c15:ser>
                <c:idx val="52"/>
                <c:order val="26"/>
                <c:tx>
                  <c:strRef>
                    <c:extLst xmlns:c15="http://schemas.microsoft.com/office/drawing/2012/chart">
                      <c:ext xmlns:c15="http://schemas.microsoft.com/office/drawing/2012/chart" uri="{02D57815-91ED-43cb-92C2-25804820EDAC}">
                        <c15:formulaRef>
                          <c15:sqref>Sheet1!$BB$1</c15:sqref>
                        </c15:formulaRef>
                      </c:ext>
                    </c:extLst>
                    <c:strCache>
                      <c:ptCount val="1"/>
                      <c:pt idx="0">
                        <c:v>vss=0.7</c:v>
                      </c:pt>
                    </c:strCache>
                  </c:strRef>
                </c:tx>
                <c:spPr>
                  <a:ln w="19050" cap="rnd">
                    <a:solidFill>
                      <a:schemeClr val="accent3">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Sheet1!$BB$2:$BB$182</c15:sqref>
                        </c15:formulaRef>
                      </c:ext>
                    </c:extLst>
                    <c:numCache>
                      <c:formatCode>0.00E+00</c:formatCode>
                      <c:ptCount val="181"/>
                      <c:pt idx="0">
                        <c:v>5.6277757609677498E-12</c:v>
                      </c:pt>
                      <c:pt idx="1">
                        <c:v>7.4658648439653202E-12</c:v>
                      </c:pt>
                      <c:pt idx="2">
                        <c:v>1.00500066178554E-11</c:v>
                      </c:pt>
                      <c:pt idx="3">
                        <c:v>1.3682905738749799E-11</c:v>
                      </c:pt>
                      <c:pt idx="4">
                        <c:v>1.87900154937304E-11</c:v>
                      </c:pt>
                      <c:pt idx="5">
                        <c:v>2.5969265659008701E-11</c:v>
                      </c:pt>
                      <c:pt idx="6">
                        <c:v>3.6060904465149199E-11</c:v>
                      </c:pt>
                      <c:pt idx="7">
                        <c:v>5.0245569458322601E-11</c:v>
                      </c:pt>
                      <c:pt idx="8">
                        <c:v>7.0181961873541706E-11</c:v>
                      </c:pt>
                      <c:pt idx="9">
                        <c:v>9.8200059193810598E-11</c:v>
                      </c:pt>
                      <c:pt idx="10">
                        <c:v>1.37572173309294E-10</c:v>
                      </c:pt>
                      <c:pt idx="11">
                        <c:v>1.9289305746215201E-10</c:v>
                      </c:pt>
                      <c:pt idx="12">
                        <c:v>2.7061266589063399E-10</c:v>
                      </c:pt>
                      <c:pt idx="13">
                        <c:v>3.7978242865832202E-10</c:v>
                      </c:pt>
                      <c:pt idx="14">
                        <c:v>5.3309987710920697E-10</c:v>
                      </c:pt>
                      <c:pt idx="15">
                        <c:v>7.4836967815686002E-10</c:v>
                      </c:pt>
                      <c:pt idx="16">
                        <c:v>1.0505450506140899E-9</c:v>
                      </c:pt>
                      <c:pt idx="17">
                        <c:v>1.47457678442721E-9</c:v>
                      </c:pt>
                      <c:pt idx="18">
                        <c:v>2.0693838648466402E-9</c:v>
                      </c:pt>
                      <c:pt idx="19">
                        <c:v>2.9033782143119702E-9</c:v>
                      </c:pt>
                      <c:pt idx="20">
                        <c:v>4.07213699163346E-9</c:v>
                      </c:pt>
                      <c:pt idx="21">
                        <c:v>5.7090329245933797E-9</c:v>
                      </c:pt>
                      <c:pt idx="22">
                        <c:v>7.9999234537182597E-9</c:v>
                      </c:pt>
                      <c:pt idx="23">
                        <c:v>1.12033838849447E-8</c:v>
                      </c:pt>
                      <c:pt idx="24">
                        <c:v>1.56784725902272E-8</c:v>
                      </c:pt>
                      <c:pt idx="25">
                        <c:v>2.1922664159181601E-8</c:v>
                      </c:pt>
                      <c:pt idx="26">
                        <c:v>3.0623405524180499E-8</c:v>
                      </c:pt>
                      <c:pt idx="27">
                        <c:v>4.2727761315382597E-8</c:v>
                      </c:pt>
                      <c:pt idx="28">
                        <c:v>5.9535825229888499E-8</c:v>
                      </c:pt>
                      <c:pt idx="29">
                        <c:v>8.2824965012383497E-8</c:v>
                      </c:pt>
                      <c:pt idx="30">
                        <c:v>1.15013477509E-7</c:v>
                      </c:pt>
                      <c:pt idx="31">
                        <c:v>1.5937373127683701E-7</c:v>
                      </c:pt>
                      <c:pt idx="32">
                        <c:v>2.20306158007535E-7</c:v>
                      </c:pt>
                      <c:pt idx="33">
                        <c:v>3.0368621695758703E-7</c:v>
                      </c:pt>
                      <c:pt idx="34">
                        <c:v>4.1729631385094002E-7</c:v>
                      </c:pt>
                      <c:pt idx="35">
                        <c:v>5.7135319787843997E-7</c:v>
                      </c:pt>
                      <c:pt idx="36">
                        <c:v>7.7913827405009799E-7</c:v>
                      </c:pt>
                      <c:pt idx="37">
                        <c:v>1.0577335294716301E-6</c:v>
                      </c:pt>
                      <c:pt idx="38">
                        <c:v>1.42885989051671E-6</c:v>
                      </c:pt>
                      <c:pt idx="39">
                        <c:v>1.9198090622135898E-6</c:v>
                      </c:pt>
                      <c:pt idx="40">
                        <c:v>2.5644563081237901E-6</c:v>
                      </c:pt>
                      <c:pt idx="41">
                        <c:v>3.4043427692022302E-6</c:v>
                      </c:pt>
                      <c:pt idx="42">
                        <c:v>4.4898241021080401E-6</c:v>
                      </c:pt>
                      <c:pt idx="43">
                        <c:v>5.88129834385677E-6</c:v>
                      </c:pt>
                      <c:pt idx="44">
                        <c:v>7.6505482730531292E-6</c:v>
                      </c:pt>
                      <c:pt idx="45">
                        <c:v>9.8822571442285208E-6</c:v>
                      </c:pt>
                      <c:pt idx="46">
                        <c:v>1.26757736374138E-5</c:v>
                      </c:pt>
                      <c:pt idx="47">
                        <c:v>1.6147203019944399E-5</c:v>
                      </c:pt>
                      <c:pt idx="48">
                        <c:v>2.0431878720114699E-5</c:v>
                      </c:pt>
                      <c:pt idx="49">
                        <c:v>2.5687216761637001E-5</c:v>
                      </c:pt>
                      <c:pt idx="50">
                        <c:v>3.2095874105889799E-5</c:v>
                      </c:pt>
                      <c:pt idx="51">
                        <c:v>3.9869024691836202E-5</c:v>
                      </c:pt>
                      <c:pt idx="52">
                        <c:v>4.9249442094649201E-5</c:v>
                      </c:pt>
                      <c:pt idx="53">
                        <c:v>6.0513948522482097E-5</c:v>
                      </c:pt>
                      <c:pt idx="54">
                        <c:v>7.3974676013113103E-5</c:v>
                      </c:pt>
                      <c:pt idx="55">
                        <c:v>8.9978514270319998E-5</c:v>
                      </c:pt>
                      <c:pt idx="56" formatCode="General">
                        <c:v>1.08904123643E-4</c:v>
                      </c:pt>
                      <c:pt idx="57" formatCode="General">
                        <c:v>1.31156004265E-4</c:v>
                      </c:pt>
                      <c:pt idx="58" formatCode="General">
                        <c:v>1.5715535507600001E-4</c:v>
                      </c:pt>
                      <c:pt idx="59" formatCode="General">
                        <c:v>1.8732782576E-4</c:v>
                      </c:pt>
                      <c:pt idx="60" formatCode="General">
                        <c:v>2.2208872064599999E-4</c:v>
                      </c:pt>
                      <c:pt idx="61" formatCode="General">
                        <c:v>2.6182667809999998E-4</c:v>
                      </c:pt>
                      <c:pt idx="62" formatCode="General">
                        <c:v>3.0688721955400003E-4</c:v>
                      </c:pt>
                      <c:pt idx="63" formatCode="General">
                        <c:v>3.5755773959000002E-4</c:v>
                      </c:pt>
                      <c:pt idx="64" formatCode="General">
                        <c:v>4.14055429918E-4</c:v>
                      </c:pt>
                      <c:pt idx="65" formatCode="General">
                        <c:v>4.76519294834E-4</c:v>
                      </c:pt>
                      <c:pt idx="66" formatCode="General">
                        <c:v>5.4500688982000002E-4</c:v>
                      </c:pt>
                      <c:pt idx="67" formatCode="General">
                        <c:v>6.1949581156300003E-4</c:v>
                      </c:pt>
                      <c:pt idx="68" formatCode="General">
                        <c:v>6.9988941186299996E-4</c:v>
                      </c:pt>
                      <c:pt idx="69" formatCode="General">
                        <c:v>7.8602579922199998E-4</c:v>
                      </c:pt>
                      <c:pt idx="70" formatCode="General">
                        <c:v>8.7768898136499995E-4</c:v>
                      </c:pt>
                      <c:pt idx="71" formatCode="General">
                        <c:v>9.74620987398E-4</c:v>
                      </c:pt>
                      <c:pt idx="72" formatCode="General">
                        <c:v>1.0765339477619999E-3</c:v>
                      </c:pt>
                      <c:pt idx="73" formatCode="General">
                        <c:v>1.1831213423619999E-3</c:v>
                      </c:pt>
                      <c:pt idx="74" formatCode="General">
                        <c:v>1.294067891268E-3</c:v>
                      </c:pt>
                      <c:pt idx="75" formatCode="General">
                        <c:v>1.409057811188E-3</c:v>
                      </c:pt>
                      <c:pt idx="76" formatCode="General">
                        <c:v>1.527781365417E-3</c:v>
                      </c:pt>
                      <c:pt idx="77" formatCode="General">
                        <c:v>1.649939783778E-3</c:v>
                      </c:pt>
                      <c:pt idx="78" formatCode="General">
                        <c:v>1.7752487232140001E-3</c:v>
                      </c:pt>
                      <c:pt idx="79" formatCode="General">
                        <c:v>1.9034404877090001E-3</c:v>
                      </c:pt>
                      <c:pt idx="80" formatCode="General">
                        <c:v>2.0342652396090001E-3</c:v>
                      </c:pt>
                      <c:pt idx="81" formatCode="General">
                        <c:v>2.1674914245350002E-3</c:v>
                      </c:pt>
                      <c:pt idx="82" formatCode="General">
                        <c:v>2.3029056085720001E-3</c:v>
                      </c:pt>
                      <c:pt idx="83" formatCode="General">
                        <c:v>2.4403118966260001E-3</c:v>
                      </c:pt>
                      <c:pt idx="84" formatCode="General">
                        <c:v>2.5795310697169999E-3</c:v>
                      </c:pt>
                      <c:pt idx="85" formatCode="General">
                        <c:v>2.7203995496649998E-3</c:v>
                      </c:pt>
                      <c:pt idx="86" formatCode="General">
                        <c:v>2.862768273718E-3</c:v>
                      </c:pt>
                      <c:pt idx="87" formatCode="General">
                        <c:v>3.0065015399039999E-3</c:v>
                      </c:pt>
                      <c:pt idx="88" formatCode="General">
                        <c:v>3.1514758661579999E-3</c:v>
                      </c:pt>
                      <c:pt idx="89" formatCode="General">
                        <c:v>3.2975788923690001E-3</c:v>
                      </c:pt>
                      <c:pt idx="90" formatCode="General">
                        <c:v>3.444708343837E-3</c:v>
                      </c:pt>
                      <c:pt idx="91" formatCode="General">
                        <c:v>3.592771066669E-3</c:v>
                      </c:pt>
                      <c:pt idx="92" formatCode="General">
                        <c:v>3.7416821398950002E-3</c:v>
                      </c:pt>
                      <c:pt idx="93" formatCode="General">
                        <c:v>3.8913640650500001E-3</c:v>
                      </c:pt>
                      <c:pt idx="94" formatCode="General">
                        <c:v>4.041746031191E-3</c:v>
                      </c:pt>
                      <c:pt idx="95" formatCode="General">
                        <c:v>4.192763251627E-3</c:v>
                      </c:pt>
                      <c:pt idx="96" formatCode="General">
                        <c:v>4.3443563675369997E-3</c:v>
                      </c:pt>
                      <c:pt idx="97" formatCode="General">
                        <c:v>4.4964709131810002E-3</c:v>
                      </c:pt>
                      <c:pt idx="98" formatCode="General">
                        <c:v>4.6490568372389999E-3</c:v>
                      </c:pt>
                      <c:pt idx="99" formatCode="General">
                        <c:v>4.8020680748699996E-3</c:v>
                      </c:pt>
                      <c:pt idx="100" formatCode="General">
                        <c:v>4.9554621653520002E-3</c:v>
                      </c:pt>
                      <c:pt idx="101" formatCode="General">
                        <c:v>5.1091999104890002E-3</c:v>
                      </c:pt>
                      <c:pt idx="102" formatCode="General">
                        <c:v>5.2632450693319999E-3</c:v>
                      </c:pt>
                      <c:pt idx="103" formatCode="General">
                        <c:v>5.4175640851850003E-3</c:v>
                      </c:pt>
                      <c:pt idx="104" formatCode="General">
                        <c:v>5.5721258412510001E-3</c:v>
                      </c:pt>
                      <c:pt idx="105" formatCode="General">
                        <c:v>5.7269014416540002E-3</c:v>
                      </c:pt>
                      <c:pt idx="106" formatCode="General">
                        <c:v>5.8818640149240001E-3</c:v>
                      </c:pt>
                      <c:pt idx="107" formatCode="General">
                        <c:v>6.0369885373870004E-3</c:v>
                      </c:pt>
                      <c:pt idx="108" formatCode="General">
                        <c:v>6.1922516741599997E-3</c:v>
                      </c:pt>
                      <c:pt idx="109" formatCode="General">
                        <c:v>6.3476316357580003E-3</c:v>
                      </c:pt>
                      <c:pt idx="110" formatCode="General">
                        <c:v>6.5031080485379996E-3</c:v>
                      </c:pt>
                      <c:pt idx="111" formatCode="General">
                        <c:v>6.6586618374259998E-3</c:v>
                      </c:pt>
                      <c:pt idx="112" formatCode="General">
                        <c:v>6.8142751195670002E-3</c:v>
                      </c:pt>
                      <c:pt idx="113" formatCode="General">
                        <c:v>6.9699311076830001E-3</c:v>
                      </c:pt>
                      <c:pt idx="114" formatCode="General">
                        <c:v>7.1256140221029997E-3</c:v>
                      </c:pt>
                      <c:pt idx="115" formatCode="General">
                        <c:v>7.281309010528E-3</c:v>
                      </c:pt>
                      <c:pt idx="116" formatCode="General">
                        <c:v>7.4370020747130004E-3</c:v>
                      </c:pt>
                      <c:pt idx="117" formatCode="General">
                        <c:v>7.5926800033589998E-3</c:v>
                      </c:pt>
                      <c:pt idx="118" formatCode="General">
                        <c:v>7.7483303105699997E-3</c:v>
                      </c:pt>
                      <c:pt idx="119" formatCode="General">
                        <c:v>7.9039411793219994E-3</c:v>
                      </c:pt>
                      <c:pt idx="120" formatCode="General">
                        <c:v>8.0595014094520002E-3</c:v>
                      </c:pt>
                      <c:pt idx="121" formatCode="General">
                        <c:v>8.2150003697230006E-3</c:v>
                      </c:pt>
                      <c:pt idx="122" formatCode="General">
                        <c:v>8.3704279535799994E-3</c:v>
                      </c:pt>
                      <c:pt idx="123" formatCode="General">
                        <c:v>8.5257745382479998E-3</c:v>
                      </c:pt>
                      <c:pt idx="124" formatCode="General">
                        <c:v>8.6810309468760005E-3</c:v>
                      </c:pt>
                      <c:pt idx="125" formatCode="General">
                        <c:v>8.8361884134239999E-3</c:v>
                      </c:pt>
                      <c:pt idx="126" formatCode="General">
                        <c:v>8.9912385500859997E-3</c:v>
                      </c:pt>
                      <c:pt idx="127" formatCode="General">
                        <c:v>9.1461733169889998E-3</c:v>
                      </c:pt>
                      <c:pt idx="128" formatCode="General">
                        <c:v>9.3009849940009996E-3</c:v>
                      </c:pt>
                      <c:pt idx="129" formatCode="General">
                        <c:v>9.4556661544460009E-3</c:v>
                      </c:pt>
                      <c:pt idx="130" formatCode="General">
                        <c:v>9.6102096405820004E-3</c:v>
                      </c:pt>
                      <c:pt idx="131" formatCode="General">
                        <c:v>9.7646085406809992E-3</c:v>
                      </c:pt>
                      <c:pt idx="132" formatCode="General">
                        <c:v>9.9188561675899994E-3</c:v>
                      </c:pt>
                      <c:pt idx="133" formatCode="General">
                        <c:v>1.0072946038653E-2</c:v>
                      </c:pt>
                      <c:pt idx="134" formatCode="General">
                        <c:v>1.0226871856869E-2</c:v>
                      </c:pt>
                      <c:pt idx="135" formatCode="General">
                        <c:v>1.0380627493210001E-2</c:v>
                      </c:pt>
                      <c:pt idx="136" formatCode="General">
                        <c:v>1.0534206969987E-2</c:v>
                      </c:pt>
                      <c:pt idx="137" formatCode="General">
                        <c:v>1.0687604445191E-2</c:v>
                      </c:pt>
                      <c:pt idx="138" formatCode="General">
                        <c:v>1.0840814197732E-2</c:v>
                      </c:pt>
                      <c:pt idx="139" formatCode="General">
                        <c:v>1.0993830613507E-2</c:v>
                      </c:pt>
                      <c:pt idx="140" formatCode="General">
                        <c:v>1.1146648172218001E-2</c:v>
                      </c:pt>
                      <c:pt idx="141" formatCode="General">
                        <c:v>1.1299261434923999E-2</c:v>
                      </c:pt>
                      <c:pt idx="142" formatCode="General">
                        <c:v>1.1451665032177E-2</c:v>
                      </c:pt>
                      <c:pt idx="143" formatCode="General">
                        <c:v>1.1603853652803999E-2</c:v>
                      </c:pt>
                      <c:pt idx="144" formatCode="General">
                        <c:v>1.1755822033255999E-2</c:v>
                      </c:pt>
                      <c:pt idx="145" formatCode="General">
                        <c:v>1.1907564947417E-2</c:v>
                      </c:pt>
                      <c:pt idx="146" formatCode="General">
                        <c:v>1.2059077196899999E-2</c:v>
                      </c:pt>
                      <c:pt idx="147" formatCode="General">
                        <c:v>1.2210353601762E-2</c:v>
                      </c:pt>
                      <c:pt idx="148" formatCode="General">
                        <c:v>1.2361388991623E-2</c:v>
                      </c:pt>
                      <c:pt idx="149" formatCode="General">
                        <c:v>1.2512178197136001E-2</c:v>
                      </c:pt>
                      <c:pt idx="150" formatCode="General">
                        <c:v>1.2662716041794E-2</c:v>
                      </c:pt>
                      <c:pt idx="151" formatCode="General">
                        <c:v>1.2812997334032E-2</c:v>
                      </c:pt>
                      <c:pt idx="152" formatCode="General">
                        <c:v>1.2963016859608E-2</c:v>
                      </c:pt>
                      <c:pt idx="153" formatCode="General">
                        <c:v>1.3112769374233E-2</c:v>
                      </c:pt>
                      <c:pt idx="154" formatCode="General">
                        <c:v>1.3262249596429999E-2</c:v>
                      </c:pt>
                      <c:pt idx="155" formatCode="General">
                        <c:v>1.3411452200590999E-2</c:v>
                      </c:pt>
                      <c:pt idx="156" formatCode="General">
                        <c:v>1.3560371810227E-2</c:v>
                      </c:pt>
                      <c:pt idx="157" formatCode="General">
                        <c:v>1.3709002991372E-2</c:v>
                      </c:pt>
                      <c:pt idx="158" formatCode="General">
                        <c:v>1.3857340246146E-2</c:v>
                      </c:pt>
                      <c:pt idx="159" formatCode="General">
                        <c:v>1.4005378006434E-2</c:v>
                      </c:pt>
                      <c:pt idx="160" formatCode="General">
                        <c:v>1.4153110627690001E-2</c:v>
                      </c:pt>
                      <c:pt idx="161" formatCode="General">
                        <c:v>1.4300532382823E-2</c:v>
                      </c:pt>
                      <c:pt idx="162" formatCode="General">
                        <c:v>1.4447637456183E-2</c:v>
                      </c:pt>
                      <c:pt idx="163" formatCode="General">
                        <c:v>1.4594419937596999E-2</c:v>
                      </c:pt>
                      <c:pt idx="164" formatCode="General">
                        <c:v>1.4740873816479001E-2</c:v>
                      </c:pt>
                      <c:pt idx="165" formatCode="General">
                        <c:v>1.488699297596E-2</c:v>
                      </c:pt>
                      <c:pt idx="166" formatCode="General">
                        <c:v>1.5032771187071E-2</c:v>
                      </c:pt>
                      <c:pt idx="167" formatCode="General">
                        <c:v>1.5178202102929E-2</c:v>
                      </c:pt>
                      <c:pt idx="168" formatCode="General">
                        <c:v>1.5323279252932E-2</c:v>
                      </c:pt>
                      <c:pt idx="169" formatCode="General">
                        <c:v>1.5467996036961E-2</c:v>
                      </c:pt>
                      <c:pt idx="170" formatCode="General">
                        <c:v>1.5612345719555E-2</c:v>
                      </c:pt>
                      <c:pt idx="171" formatCode="General">
                        <c:v>1.5756321424072999E-2</c:v>
                      </c:pt>
                      <c:pt idx="172" formatCode="General">
                        <c:v>1.5899916126818001E-2</c:v>
                      </c:pt>
                      <c:pt idx="173" formatCode="General">
                        <c:v>1.6043122651121001E-2</c:v>
                      </c:pt>
                      <c:pt idx="174" formatCode="General">
                        <c:v>1.6185933661374999E-2</c:v>
                      </c:pt>
                      <c:pt idx="175" formatCode="General">
                        <c:v>1.6328341657008E-2</c:v>
                      </c:pt>
                      <c:pt idx="176" formatCode="General">
                        <c:v>1.6470338966391999E-2</c:v>
                      </c:pt>
                      <c:pt idx="177" formatCode="General">
                        <c:v>1.6611917740675001E-2</c:v>
                      </c:pt>
                      <c:pt idx="178" formatCode="General">
                        <c:v>1.6753069947527999E-2</c:v>
                      </c:pt>
                      <c:pt idx="179" formatCode="General">
                        <c:v>1.6893787364809999E-2</c:v>
                      </c:pt>
                      <c:pt idx="180" formatCode="General">
                        <c:v>1.7034061574124001E-2</c:v>
                      </c:pt>
                    </c:numCache>
                  </c:numRef>
                </c:yVal>
                <c:smooth val="1"/>
                <c:extLst xmlns:c15="http://schemas.microsoft.com/office/drawing/2012/chart">
                  <c:ext xmlns:c16="http://schemas.microsoft.com/office/drawing/2014/chart" uri="{C3380CC4-5D6E-409C-BE32-E72D297353CC}">
                    <c16:uniqueId val="{0000001A-3C72-49FD-8908-6DDE9DCDF548}"/>
                  </c:ext>
                </c:extLst>
              </c15:ser>
            </c15:filteredScatterSeries>
            <c15:filteredScatterSeries>
              <c15:ser>
                <c:idx val="54"/>
                <c:order val="27"/>
                <c:tx>
                  <c:strRef>
                    <c:extLst xmlns:c15="http://schemas.microsoft.com/office/drawing/2012/chart">
                      <c:ext xmlns:c15="http://schemas.microsoft.com/office/drawing/2012/chart" uri="{02D57815-91ED-43cb-92C2-25804820EDAC}">
                        <c15:formulaRef>
                          <c15:sqref>Sheet1!$BD$1</c15:sqref>
                        </c15:formulaRef>
                      </c:ext>
                    </c:extLst>
                    <c:strCache>
                      <c:ptCount val="1"/>
                      <c:pt idx="0">
                        <c:v>vss=0.8</c:v>
                      </c:pt>
                    </c:strCache>
                  </c:strRef>
                </c:tx>
                <c:spPr>
                  <a:ln w="19050" cap="rnd">
                    <a:solidFill>
                      <a:schemeClr val="accent1"/>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Sheet1!$BD$2:$BD$182</c15:sqref>
                        </c15:formulaRef>
                      </c:ext>
                    </c:extLst>
                    <c:numCache>
                      <c:formatCode>0.00E+00</c:formatCode>
                      <c:ptCount val="181"/>
                      <c:pt idx="0">
                        <c:v>4.1472096384954499E-12</c:v>
                      </c:pt>
                      <c:pt idx="1">
                        <c:v>5.4246916622843798E-12</c:v>
                      </c:pt>
                      <c:pt idx="2">
                        <c:v>7.2206452390867101E-12</c:v>
                      </c:pt>
                      <c:pt idx="3">
                        <c:v>9.74543057064075E-12</c:v>
                      </c:pt>
                      <c:pt idx="4">
                        <c:v>1.3294715142202E-11</c:v>
                      </c:pt>
                      <c:pt idx="5">
                        <c:v>1.8284040055803701E-11</c:v>
                      </c:pt>
                      <c:pt idx="6">
                        <c:v>2.52973737274478E-11</c:v>
                      </c:pt>
                      <c:pt idx="7">
                        <c:v>3.5155300430951902E-11</c:v>
                      </c:pt>
                      <c:pt idx="8">
                        <c:v>4.9010763040026302E-11</c:v>
                      </c:pt>
                      <c:pt idx="9">
                        <c:v>6.8483459566404705E-11</c:v>
                      </c:pt>
                      <c:pt idx="10">
                        <c:v>9.5848441253008295E-11</c:v>
                      </c:pt>
                      <c:pt idx="11">
                        <c:v>1.34300675439101E-10</c:v>
                      </c:pt>
                      <c:pt idx="12">
                        <c:v>1.8832601119977401E-10</c:v>
                      </c:pt>
                      <c:pt idx="13">
                        <c:v>2.6422107616565498E-10</c:v>
                      </c:pt>
                      <c:pt idx="14">
                        <c:v>3.7082145601691598E-10</c:v>
                      </c:pt>
                      <c:pt idx="15">
                        <c:v>5.2052087041134102E-10</c:v>
                      </c:pt>
                      <c:pt idx="16">
                        <c:v>7.3069642635787805E-10</c:v>
                      </c:pt>
                      <c:pt idx="17">
                        <c:v>1.02569974788815E-9</c:v>
                      </c:pt>
                      <c:pt idx="18">
                        <c:v>1.4396353557051399E-9</c:v>
                      </c:pt>
                      <c:pt idx="19">
                        <c:v>2.0202321182265298E-9</c:v>
                      </c:pt>
                      <c:pt idx="20">
                        <c:v>2.8342288582682502E-9</c:v>
                      </c:pt>
                      <c:pt idx="21">
                        <c:v>3.9748516176721503E-9</c:v>
                      </c:pt>
                      <c:pt idx="22">
                        <c:v>5.5721708804968597E-9</c:v>
                      </c:pt>
                      <c:pt idx="23">
                        <c:v>7.8074087616498104E-9</c:v>
                      </c:pt>
                      <c:pt idx="24">
                        <c:v>1.09326388064929E-8</c:v>
                      </c:pt>
                      <c:pt idx="25">
                        <c:v>1.5297807846375101E-8</c:v>
                      </c:pt>
                      <c:pt idx="26">
                        <c:v>2.1387635559150899E-8</c:v>
                      </c:pt>
                      <c:pt idx="27">
                        <c:v>2.98717375711811E-8</c:v>
                      </c:pt>
                      <c:pt idx="28">
                        <c:v>4.1672291062677501E-8</c:v>
                      </c:pt>
                      <c:pt idx="29">
                        <c:v>5.80547230798143E-8</c:v>
                      </c:pt>
                      <c:pt idx="30">
                        <c:v>8.0748230363925803E-8</c:v>
                      </c:pt>
                      <c:pt idx="31">
                        <c:v>1.12104372428706E-7</c:v>
                      </c:pt>
                      <c:pt idx="32">
                        <c:v>1.5530339219227401E-7</c:v>
                      </c:pt>
                      <c:pt idx="33">
                        <c:v>2.14619106310541E-7</c:v>
                      </c:pt>
                      <c:pt idx="34">
                        <c:v>2.95753877975181E-7</c:v>
                      </c:pt>
                      <c:pt idx="35">
                        <c:v>4.0625497339468301E-7</c:v>
                      </c:pt>
                      <c:pt idx="36">
                        <c:v>5.5602213083591201E-7</c:v>
                      </c:pt>
                      <c:pt idx="37">
                        <c:v>7.5791316628848204E-7</c:v>
                      </c:pt>
                      <c:pt idx="38">
                        <c:v>1.02844992656724E-6</c:v>
                      </c:pt>
                      <c:pt idx="39">
                        <c:v>1.3886214297535599E-6</c:v>
                      </c:pt>
                      <c:pt idx="40">
                        <c:v>1.8647758762221099E-6</c:v>
                      </c:pt>
                      <c:pt idx="41">
                        <c:v>2.48959038445482E-6</c:v>
                      </c:pt>
                      <c:pt idx="42">
                        <c:v>3.30310924166854E-6</c:v>
                      </c:pt>
                      <c:pt idx="43">
                        <c:v>4.3538502644674402E-6</c:v>
                      </c:pt>
                      <c:pt idx="44">
                        <c:v>5.6999951995780302E-6</c:v>
                      </c:pt>
                      <c:pt idx="45">
                        <c:v>7.4107020622580902E-6</c:v>
                      </c:pt>
                      <c:pt idx="46">
                        <c:v>9.5675998954393592E-6</c:v>
                      </c:pt>
                      <c:pt idx="47">
                        <c:v>1.22665419835361E-5</c:v>
                      </c:pt>
                      <c:pt idx="48">
                        <c:v>1.5619693369079001E-5</c:v>
                      </c:pt>
                      <c:pt idx="49">
                        <c:v>1.9758005020588901E-5</c:v>
                      </c:pt>
                      <c:pt idx="50">
                        <c:v>2.48340756232398E-5</c:v>
                      </c:pt>
                      <c:pt idx="51">
                        <c:v>3.1025322122286E-5</c:v>
                      </c:pt>
                      <c:pt idx="52">
                        <c:v>3.8537275342953997E-5</c:v>
                      </c:pt>
                      <c:pt idx="53">
                        <c:v>4.7606694856377499E-5</c:v>
                      </c:pt>
                      <c:pt idx="54">
                        <c:v>5.8504070263298097E-5</c:v>
                      </c:pt>
                      <c:pt idx="55">
                        <c:v>7.1534963179924703E-5</c:v>
                      </c:pt>
                      <c:pt idx="56">
                        <c:v>8.7039572011358599E-5</c:v>
                      </c:pt>
                      <c:pt idx="57" formatCode="General">
                        <c:v>1.05389902929E-4</c:v>
                      </c:pt>
                      <c:pt idx="58" formatCode="General">
                        <c:v>1.26984038453E-4</c:v>
                      </c:pt>
                      <c:pt idx="59" formatCode="General">
                        <c:v>1.5223723193699999E-4</c:v>
                      </c:pt>
                      <c:pt idx="60" formatCode="General">
                        <c:v>1.8156991936399999E-4</c:v>
                      </c:pt>
                      <c:pt idx="61" formatCode="General">
                        <c:v>2.1539319024E-4</c:v>
                      </c:pt>
                      <c:pt idx="62" formatCode="General">
                        <c:v>2.54092719857E-4</c:v>
                      </c:pt>
                      <c:pt idx="63" formatCode="General">
                        <c:v>2.9801253410099998E-4</c:v>
                      </c:pt>
                      <c:pt idx="64" formatCode="General">
                        <c:v>3.4744015637899999E-4</c:v>
                      </c:pt>
                      <c:pt idx="65" formatCode="General">
                        <c:v>4.0259461159600001E-4</c:v>
                      </c:pt>
                      <c:pt idx="66" formatCode="General">
                        <c:v>4.63618433468E-4</c:v>
                      </c:pt>
                      <c:pt idx="67" formatCode="General">
                        <c:v>5.3057430413499997E-4</c:v>
                      </c:pt>
                      <c:pt idx="68" formatCode="General">
                        <c:v>6.03446361128E-4</c:v>
                      </c:pt>
                      <c:pt idx="69" formatCode="General">
                        <c:v>6.82145659749E-4</c:v>
                      </c:pt>
                      <c:pt idx="70" formatCode="General">
                        <c:v>7.6651887688999995E-4</c:v>
                      </c:pt>
                      <c:pt idx="71" formatCode="General">
                        <c:v>8.5635913501699997E-4</c:v>
                      </c:pt>
                      <c:pt idx="72" formatCode="General">
                        <c:v>9.5141781007100005E-4</c:v>
                      </c:pt>
                      <c:pt idx="73" formatCode="General">
                        <c:v>1.051416322795E-3</c:v>
                      </c:pt>
                      <c:pt idx="74" formatCode="General">
                        <c:v>1.156057139367E-3</c:v>
                      </c:pt>
                      <c:pt idx="75" formatCode="General">
                        <c:v>1.2650334647090001E-3</c:v>
                      </c:pt>
                      <c:pt idx="76" formatCode="General">
                        <c:v>1.3780373543899999E-3</c:v>
                      </c:pt>
                      <c:pt idx="77" formatCode="General">
                        <c:v>1.49476617058E-3</c:v>
                      </c:pt>
                      <c:pt idx="78" formatCode="General">
                        <c:v>1.614927452871E-3</c:v>
                      </c:pt>
                      <c:pt idx="79" formatCode="General">
                        <c:v>1.7382423670150001E-3</c:v>
                      </c:pt>
                      <c:pt idx="80" formatCode="General">
                        <c:v>1.8644479420220001E-3</c:v>
                      </c:pt>
                      <c:pt idx="81" formatCode="General">
                        <c:v>1.993298319762E-3</c:v>
                      </c:pt>
                      <c:pt idx="82" formatCode="General">
                        <c:v>2.124565232228E-3</c:v>
                      </c:pt>
                      <c:pt idx="83" formatCode="General">
                        <c:v>2.2580378992950001E-3</c:v>
                      </c:pt>
                      <c:pt idx="84" formatCode="General">
                        <c:v>2.3935225112449998E-3</c:v>
                      </c:pt>
                      <c:pt idx="85" formatCode="General">
                        <c:v>2.530841430391E-3</c:v>
                      </c:pt>
                      <c:pt idx="86" formatCode="General">
                        <c:v>2.6698322178189998E-3</c:v>
                      </c:pt>
                      <c:pt idx="87" formatCode="General">
                        <c:v>2.8103465662399998E-3</c:v>
                      </c:pt>
                      <c:pt idx="88" formatCode="General">
                        <c:v>2.952249198768E-3</c:v>
                      </c:pt>
                      <c:pt idx="89" formatCode="General">
                        <c:v>3.09541677626E-3</c:v>
                      </c:pt>
                      <c:pt idx="90" formatCode="General">
                        <c:v>3.2397368422769999E-3</c:v>
                      </c:pt>
                      <c:pt idx="91" formatCode="General">
                        <c:v>3.3851068242869999E-3</c:v>
                      </c:pt>
                      <c:pt idx="92" formatCode="General">
                        <c:v>3.5314331019639998E-3</c:v>
                      </c:pt>
                      <c:pt idx="93" formatCode="General">
                        <c:v>3.6786301477500002E-3</c:v>
                      </c:pt>
                      <c:pt idx="94" formatCode="General">
                        <c:v>3.8266197408449998E-3</c:v>
                      </c:pt>
                      <c:pt idx="95" formatCode="General">
                        <c:v>3.9753302530559998E-3</c:v>
                      </c:pt>
                      <c:pt idx="96" formatCode="General">
                        <c:v>4.1246960031820004E-3</c:v>
                      </c:pt>
                      <c:pt idx="97" formatCode="General">
                        <c:v>4.2746566755389997E-3</c:v>
                      </c:pt>
                      <c:pt idx="98" formatCode="General">
                        <c:v>4.4251567976760003E-3</c:v>
                      </c:pt>
                      <c:pt idx="99" formatCode="General">
                        <c:v>4.5761452721509999E-3</c:v>
                      </c:pt>
                      <c:pt idx="100" formatCode="General">
                        <c:v>4.7275749572639999E-3</c:v>
                      </c:pt>
                      <c:pt idx="101" formatCode="General">
                        <c:v>4.8794022918519997E-3</c:v>
                      </c:pt>
                      <c:pt idx="102" formatCode="General">
                        <c:v>5.0315869595590002E-3</c:v>
                      </c:pt>
                      <c:pt idx="103" formatCode="General">
                        <c:v>5.1840915883330004E-3</c:v>
                      </c:pt>
                      <c:pt idx="104" formatCode="General">
                        <c:v>5.3368814812759999E-3</c:v>
                      </c:pt>
                      <c:pt idx="105" formatCode="General">
                        <c:v>5.4899243753419999E-3</c:v>
                      </c:pt>
                      <c:pt idx="106" formatCode="General">
                        <c:v>5.6431902247579997E-3</c:v>
                      </c:pt>
                      <c:pt idx="107" formatCode="General">
                        <c:v>5.7966510063470001E-3</c:v>
                      </c:pt>
                      <c:pt idx="108" formatCode="General">
                        <c:v>5.9502805442749997E-3</c:v>
                      </c:pt>
                      <c:pt idx="109" formatCode="General">
                        <c:v>6.1040543520139998E-3</c:v>
                      </c:pt>
                      <c:pt idx="110" formatCode="General">
                        <c:v>6.2579494895790002E-3</c:v>
                      </c:pt>
                      <c:pt idx="111" formatCode="General">
                        <c:v>6.4119444343180001E-3</c:v>
                      </c:pt>
                      <c:pt idx="112" formatCode="General">
                        <c:v>6.5660189637489997E-3</c:v>
                      </c:pt>
                      <c:pt idx="113" formatCode="General">
                        <c:v>6.7201540491170003E-3</c:v>
                      </c:pt>
                      <c:pt idx="114" formatCode="General">
                        <c:v>6.8743317584889999E-3</c:v>
                      </c:pt>
                      <c:pt idx="115" formatCode="General">
                        <c:v>7.028535168382E-3</c:v>
                      </c:pt>
                      <c:pt idx="116" formatCode="General">
                        <c:v>7.182748282996E-3</c:v>
                      </c:pt>
                      <c:pt idx="117" formatCode="General">
                        <c:v>7.3369559602659996E-3</c:v>
                      </c:pt>
                      <c:pt idx="118" formatCode="General">
                        <c:v>7.4911438440330002E-3</c:v>
                      </c:pt>
                      <c:pt idx="119" formatCode="General">
                        <c:v>7.6452983017050004E-3</c:v>
                      </c:pt>
                      <c:pt idx="120" formatCode="General">
                        <c:v>7.7994063668630001E-3</c:v>
                      </c:pt>
                      <c:pt idx="121" formatCode="General">
                        <c:v>7.9534556863310006E-3</c:v>
                      </c:pt>
                      <c:pt idx="122" formatCode="General">
                        <c:v>8.1074344712689997E-3</c:v>
                      </c:pt>
                      <c:pt idx="123" formatCode="General">
                        <c:v>8.2613314519339991E-3</c:v>
                      </c:pt>
                      <c:pt idx="124" formatCode="General">
                        <c:v>8.4151358356680007E-3</c:v>
                      </c:pt>
                      <c:pt idx="125" formatCode="General">
                        <c:v>8.5688372679990008E-3</c:v>
                      </c:pt>
                      <c:pt idx="126" formatCode="General">
                        <c:v>8.7224257964009996E-3</c:v>
                      </c:pt>
                      <c:pt idx="127" formatCode="General">
                        <c:v>8.8758918365430001E-3</c:v>
                      </c:pt>
                      <c:pt idx="128" formatCode="General">
                        <c:v>9.0292261408109996E-3</c:v>
                      </c:pt>
                      <c:pt idx="129" formatCode="General">
                        <c:v>9.1824197688939995E-3</c:v>
                      </c:pt>
                      <c:pt idx="130" formatCode="General">
                        <c:v>9.3354640602609992E-3</c:v>
                      </c:pt>
                      <c:pt idx="131" formatCode="General">
                        <c:v>9.488350608361E-3</c:v>
                      </c:pt>
                      <c:pt idx="132" formatCode="General">
                        <c:v>9.641071236406E-3</c:v>
                      </c:pt>
                      <c:pt idx="133" formatCode="General">
                        <c:v>9.7936179746079995E-3</c:v>
                      </c:pt>
                      <c:pt idx="134" formatCode="General">
                        <c:v>9.9459830387320005E-3</c:v>
                      </c:pt>
                      <c:pt idx="135" formatCode="General">
                        <c:v>1.0098158809881E-2</c:v>
                      </c:pt>
                      <c:pt idx="136" formatCode="General">
                        <c:v>1.0250137815387E-2</c:v>
                      </c:pt>
                      <c:pt idx="137" formatCode="General">
                        <c:v>1.040191271073E-2</c:v>
                      </c:pt>
                      <c:pt idx="138" formatCode="General">
                        <c:v>1.0553476262402E-2</c:v>
                      </c:pt>
                      <c:pt idx="139" formatCode="General">
                        <c:v>1.0704821331626001E-2</c:v>
                      </c:pt>
                      <c:pt idx="140" formatCode="General">
                        <c:v>1.0855940858867E-2</c:v>
                      </c:pt>
                      <c:pt idx="141" formatCode="General">
                        <c:v>1.1006827849073E-2</c:v>
                      </c:pt>
                      <c:pt idx="142" formatCode="General">
                        <c:v>1.1157475357573001E-2</c:v>
                      </c:pt>
                      <c:pt idx="143" formatCode="General">
                        <c:v>1.1307876476581999E-2</c:v>
                      </c:pt>
                      <c:pt idx="144" formatCode="General">
                        <c:v>1.1458024322261E-2</c:v>
                      </c:pt>
                      <c:pt idx="145" formatCode="General">
                        <c:v>1.1607912022283E-2</c:v>
                      </c:pt>
                      <c:pt idx="146" formatCode="General">
                        <c:v>1.1757532703853E-2</c:v>
                      </c:pt>
                      <c:pt idx="147" formatCode="General">
                        <c:v>1.1906879482148001E-2</c:v>
                      </c:pt>
                      <c:pt idx="148" formatCode="General">
                        <c:v>1.2055945449133999E-2</c:v>
                      </c:pt>
                      <c:pt idx="149" formatCode="General">
                        <c:v>1.2204723662717999E-2</c:v>
                      </c:pt>
                      <c:pt idx="150" formatCode="General">
                        <c:v>1.2353207136211001E-2</c:v>
                      </c:pt>
                      <c:pt idx="151" formatCode="General">
                        <c:v>1.2501388828051E-2</c:v>
                      </c:pt>
                      <c:pt idx="152" formatCode="General">
                        <c:v>1.2649261631779001E-2</c:v>
                      </c:pt>
                      <c:pt idx="153" formatCode="General">
                        <c:v>1.2796818366218E-2</c:v>
                      </c:pt>
                      <c:pt idx="154" formatCode="General">
                        <c:v>1.2944051765836E-2</c:v>
                      </c:pt>
                      <c:pt idx="155" formatCode="General">
                        <c:v>1.3090954471269E-2</c:v>
                      </c:pt>
                      <c:pt idx="156" formatCode="General">
                        <c:v>1.3237519019971999E-2</c:v>
                      </c:pt>
                      <c:pt idx="157" formatCode="General">
                        <c:v>1.3383737836987E-2</c:v>
                      </c:pt>
                      <c:pt idx="158" formatCode="General">
                        <c:v>1.3529603225784999E-2</c:v>
                      </c:pt>
                      <c:pt idx="159" formatCode="General">
                        <c:v>1.3675107359184001E-2</c:v>
                      </c:pt>
                      <c:pt idx="160" formatCode="General">
                        <c:v>1.3820242270307001E-2</c:v>
                      </c:pt>
                      <c:pt idx="161" formatCode="General">
                        <c:v>1.3964999843562E-2</c:v>
                      </c:pt>
                      <c:pt idx="162" formatCode="General">
                        <c:v>1.4109371805636E-2</c:v>
                      </c:pt>
                      <c:pt idx="163" formatCode="General">
                        <c:v>1.425334971647E-2</c:v>
                      </c:pt>
                      <c:pt idx="164" formatCode="General">
                        <c:v>1.4396924960205001E-2</c:v>
                      </c:pt>
                      <c:pt idx="165" formatCode="General">
                        <c:v>1.4540088736089E-2</c:v>
                      </c:pt>
                      <c:pt idx="166" formatCode="General">
                        <c:v>1.4682832049317E-2</c:v>
                      </c:pt>
                      <c:pt idx="167" formatCode="General">
                        <c:v>1.4825145701790001E-2</c:v>
                      </c:pt>
                      <c:pt idx="168" formatCode="General">
                        <c:v>1.4967020282791999E-2</c:v>
                      </c:pt>
                      <c:pt idx="169" formatCode="General">
                        <c:v>1.5108446159549999E-2</c:v>
                      </c:pt>
                      <c:pt idx="170" formatCode="General">
                        <c:v>1.524941346768E-2</c:v>
                      </c:pt>
                      <c:pt idx="171" formatCode="General">
                        <c:v>1.5389912101495E-2</c:v>
                      </c:pt>
                      <c:pt idx="172" formatCode="General">
                        <c:v>1.5529931704166E-2</c:v>
                      </c:pt>
                      <c:pt idx="173" formatCode="General">
                        <c:v>1.5669461657728E-2</c:v>
                      </c:pt>
                      <c:pt idx="174" formatCode="General">
                        <c:v>1.5808491072904E-2</c:v>
                      </c:pt>
                      <c:pt idx="175" formatCode="General">
                        <c:v>1.5947008778753002E-2</c:v>
                      </c:pt>
                      <c:pt idx="176" formatCode="General">
                        <c:v>1.6085003312121999E-2</c:v>
                      </c:pt>
                      <c:pt idx="177" formatCode="General">
                        <c:v>1.6222462906886E-2</c:v>
                      </c:pt>
                      <c:pt idx="178" formatCode="General">
                        <c:v>1.6359375482981001E-2</c:v>
                      </c:pt>
                      <c:pt idx="179" formatCode="General">
                        <c:v>1.6495728635201001E-2</c:v>
                      </c:pt>
                      <c:pt idx="180" formatCode="General">
                        <c:v>1.6631509621764001E-2</c:v>
                      </c:pt>
                    </c:numCache>
                  </c:numRef>
                </c:yVal>
                <c:smooth val="1"/>
                <c:extLst xmlns:c15="http://schemas.microsoft.com/office/drawing/2012/chart">
                  <c:ext xmlns:c16="http://schemas.microsoft.com/office/drawing/2014/chart" uri="{C3380CC4-5D6E-409C-BE32-E72D297353CC}">
                    <c16:uniqueId val="{0000001B-3C72-49FD-8908-6DDE9DCDF548}"/>
                  </c:ext>
                </c:extLst>
              </c15:ser>
            </c15:filteredScatterSeries>
            <c15:filteredScatterSeries>
              <c15:ser>
                <c:idx val="56"/>
                <c:order val="28"/>
                <c:tx>
                  <c:strRef>
                    <c:extLst xmlns:c15="http://schemas.microsoft.com/office/drawing/2012/chart">
                      <c:ext xmlns:c15="http://schemas.microsoft.com/office/drawing/2012/chart" uri="{02D57815-91ED-43cb-92C2-25804820EDAC}">
                        <c15:formulaRef>
                          <c15:sqref>Sheet1!$BF$1</c15:sqref>
                        </c15:formulaRef>
                      </c:ext>
                    </c:extLst>
                    <c:strCache>
                      <c:ptCount val="1"/>
                      <c:pt idx="0">
                        <c:v>vss=0.9</c:v>
                      </c:pt>
                    </c:strCache>
                  </c:strRef>
                </c:tx>
                <c:spPr>
                  <a:ln w="19050" cap="rnd">
                    <a:solidFill>
                      <a:schemeClr val="accent5"/>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Sheet1!$BF$2:$BF$182</c15:sqref>
                        </c15:formulaRef>
                      </c:ext>
                    </c:extLst>
                    <c:numCache>
                      <c:formatCode>0.00E+00</c:formatCode>
                      <c:ptCount val="181"/>
                      <c:pt idx="0">
                        <c:v>3.1143495743405502E-12</c:v>
                      </c:pt>
                      <c:pt idx="1">
                        <c:v>4.0126303898391103E-12</c:v>
                      </c:pt>
                      <c:pt idx="2">
                        <c:v>5.2752781274075599E-12</c:v>
                      </c:pt>
                      <c:pt idx="3">
                        <c:v>7.0500512518419597E-12</c:v>
                      </c:pt>
                      <c:pt idx="4">
                        <c:v>9.5446016935012997E-12</c:v>
                      </c:pt>
                      <c:pt idx="5">
                        <c:v>1.3050735370723899E-11</c:v>
                      </c:pt>
                      <c:pt idx="6">
                        <c:v>1.7978488313257801E-11</c:v>
                      </c:pt>
                      <c:pt idx="7">
                        <c:v>2.4903982111754699E-11</c:v>
                      </c:pt>
                      <c:pt idx="8">
                        <c:v>3.4636618004454899E-11</c:v>
                      </c:pt>
                      <c:pt idx="9">
                        <c:v>4.8313403445309302E-11</c:v>
                      </c:pt>
                      <c:pt idx="10">
                        <c:v>6.7531332122730304E-11</c:v>
                      </c:pt>
                      <c:pt idx="11">
                        <c:v>9.4533110963590794E-11</c:v>
                      </c:pt>
                      <c:pt idx="12">
                        <c:v>1.3246763556471201E-10</c:v>
                      </c:pt>
                      <c:pt idx="13">
                        <c:v>1.85755137267167E-10</c:v>
                      </c:pt>
                      <c:pt idx="14">
                        <c:v>2.6059879785673801E-10</c:v>
                      </c:pt>
                      <c:pt idx="15">
                        <c:v>3.6570114143934002E-10</c:v>
                      </c:pt>
                      <c:pt idx="16">
                        <c:v>5.13266435261269E-10</c:v>
                      </c:pt>
                      <c:pt idx="17">
                        <c:v>7.2040207309703001E-10</c:v>
                      </c:pt>
                      <c:pt idx="18">
                        <c:v>1.0110757443163201E-9</c:v>
                      </c:pt>
                      <c:pt idx="19">
                        <c:v>1.4188455056320899E-9</c:v>
                      </c:pt>
                      <c:pt idx="20">
                        <c:v>1.99066253220139E-9</c:v>
                      </c:pt>
                      <c:pt idx="21">
                        <c:v>2.7921590554319302E-9</c:v>
                      </c:pt>
                      <c:pt idx="22">
                        <c:v>3.9149868335627299E-9</c:v>
                      </c:pt>
                      <c:pt idx="23">
                        <c:v>5.48697725192788E-9</c:v>
                      </c:pt>
                      <c:pt idx="24">
                        <c:v>7.6861687616187494E-9</c:v>
                      </c:pt>
                      <c:pt idx="25">
                        <c:v>1.07601100751611E-8</c:v>
                      </c:pt>
                      <c:pt idx="26">
                        <c:v>1.5052320521739199E-8</c:v>
                      </c:pt>
                      <c:pt idx="27">
                        <c:v>2.1038396090096499E-8</c:v>
                      </c:pt>
                      <c:pt idx="28">
                        <c:v>2.9375013792050101E-8</c:v>
                      </c:pt>
                      <c:pt idx="29">
                        <c:v>4.0966024917782101E-8</c:v>
                      </c:pt>
                      <c:pt idx="30">
                        <c:v>5.7050942358891798E-8</c:v>
                      </c:pt>
                      <c:pt idx="31">
                        <c:v>7.9322395420983505E-8</c:v>
                      </c:pt>
                      <c:pt idx="32">
                        <c:v>1.10080482839444E-7</c:v>
                      </c:pt>
                      <c:pt idx="33">
                        <c:v>1.5243327676481799E-7</c:v>
                      </c:pt>
                      <c:pt idx="34">
                        <c:v>2.1055381708832599E-7</c:v>
                      </c:pt>
                      <c:pt idx="35">
                        <c:v>2.9000450481263998E-7</c:v>
                      </c:pt>
                      <c:pt idx="36">
                        <c:v>3.9813951064816799E-7</c:v>
                      </c:pt>
                      <c:pt idx="37">
                        <c:v>5.4459431485844403E-7</c:v>
                      </c:pt>
                      <c:pt idx="38">
                        <c:v>7.4186856081388995E-7</c:v>
                      </c:pt>
                      <c:pt idx="39">
                        <c:v>1.0060041159005701E-6</c:v>
                      </c:pt>
                      <c:pt idx="40">
                        <c:v>1.35735518874445E-6</c:v>
                      </c:pt>
                      <c:pt idx="41">
                        <c:v>1.8214428415960199E-6</c:v>
                      </c:pt>
                      <c:pt idx="42">
                        <c:v>2.4298842306882299E-6</c:v>
                      </c:pt>
                      <c:pt idx="43">
                        <c:v>3.2213897086378202E-6</c:v>
                      </c:pt>
                      <c:pt idx="44">
                        <c:v>4.24283040943925E-6</c:v>
                      </c:pt>
                      <c:pt idx="45">
                        <c:v>5.5503954952320198E-6</c:v>
                      </c:pt>
                      <c:pt idx="46">
                        <c:v>7.2108797576468401E-6</c:v>
                      </c:pt>
                      <c:pt idx="47">
                        <c:v>9.3031636799739704E-6</c:v>
                      </c:pt>
                      <c:pt idx="48">
                        <c:v>1.1919961956002001E-5</c:v>
                      </c:pt>
                      <c:pt idx="49">
                        <c:v>1.5169914605792199E-5</c:v>
                      </c:pt>
                      <c:pt idx="50">
                        <c:v>1.9180070232790601E-5</c:v>
                      </c:pt>
                      <c:pt idx="51">
                        <c:v>2.4098759521507701E-5</c:v>
                      </c:pt>
                      <c:pt idx="52">
                        <c:v>3.0098778323930001E-5</c:v>
                      </c:pt>
                      <c:pt idx="53">
                        <c:v>3.7380696877161897E-5</c:v>
                      </c:pt>
                      <c:pt idx="54">
                        <c:v>4.6175991929299201E-5</c:v>
                      </c:pt>
                      <c:pt idx="55">
                        <c:v>5.6749573734788602E-5</c:v>
                      </c:pt>
                      <c:pt idx="56">
                        <c:v>6.9401168489148897E-5</c:v>
                      </c:pt>
                      <c:pt idx="57">
                        <c:v>8.4464945113097697E-5</c:v>
                      </c:pt>
                      <c:pt idx="58" formatCode="General">
                        <c:v>1.02306776135E-4</c:v>
                      </c:pt>
                      <c:pt idx="59" formatCode="General">
                        <c:v>1.23318628917E-4</c:v>
                      </c:pt>
                      <c:pt idx="60" formatCode="General">
                        <c:v>1.4790981793200001E-4</c:v>
                      </c:pt>
                      <c:pt idx="61" formatCode="General">
                        <c:v>1.76495208526E-4</c:v>
                      </c:pt>
                      <c:pt idx="62" formatCode="General">
                        <c:v>2.0948090859200001E-4</c:v>
                      </c:pt>
                      <c:pt idx="63" formatCode="General">
                        <c:v>2.4724843980400001E-4</c:v>
                      </c:pt>
                      <c:pt idx="64" formatCode="General">
                        <c:v>2.9013874327000002E-4</c:v>
                      </c:pt>
                      <c:pt idx="65" formatCode="General">
                        <c:v>3.3843754774300002E-4</c:v>
                      </c:pt>
                      <c:pt idx="66" formatCode="General">
                        <c:v>3.9236355101500002E-4</c:v>
                      </c:pt>
                      <c:pt idx="67" formatCode="General">
                        <c:v>4.5206053730199999E-4</c:v>
                      </c:pt>
                      <c:pt idx="68" formatCode="General">
                        <c:v>5.1759404167699998E-4</c:v>
                      </c:pt>
                      <c:pt idx="69" formatCode="General">
                        <c:v>5.8895258838899997E-4</c:v>
                      </c:pt>
                      <c:pt idx="70" formatCode="General">
                        <c:v>6.6605299490199996E-4</c:v>
                      </c:pt>
                      <c:pt idx="71" formatCode="General">
                        <c:v>7.4874884296699995E-4</c:v>
                      </c:pt>
                      <c:pt idx="72" formatCode="General">
                        <c:v>8.3684101915399995E-4</c:v>
                      </c:pt>
                      <c:pt idx="73" formatCode="General">
                        <c:v>9.3008921616899996E-4</c:v>
                      </c:pt>
                      <c:pt idx="74" formatCode="General">
                        <c:v>1.0282234211159999E-3</c:v>
                      </c:pt>
                      <c:pt idx="75" formatCode="General">
                        <c:v>1.130954638656E-3</c:v>
                      </c:pt>
                      <c:pt idx="76" formatCode="General">
                        <c:v>1.23798434777E-3</c:v>
                      </c:pt>
                      <c:pt idx="77" formatCode="General">
                        <c:v>1.349012426274E-3</c:v>
                      </c:pt>
                      <c:pt idx="78" formatCode="General">
                        <c:v>1.4637434704430001E-3</c:v>
                      </c:pt>
                      <c:pt idx="79" formatCode="General">
                        <c:v>1.581891577633E-3</c:v>
                      </c:pt>
                      <c:pt idx="80" formatCode="General">
                        <c:v>1.703183748922E-3</c:v>
                      </c:pt>
                      <c:pt idx="81" formatCode="General">
                        <c:v>1.827362114629E-3</c:v>
                      </c:pt>
                      <c:pt idx="82" formatCode="General">
                        <c:v>1.9541851989179999E-3</c:v>
                      </c:pt>
                      <c:pt idx="83" formatCode="General">
                        <c:v>2.083428431204E-3</c:v>
                      </c:pt>
                      <c:pt idx="84" formatCode="General">
                        <c:v>2.2148840907110002E-3</c:v>
                      </c:pt>
                      <c:pt idx="85" formatCode="General">
                        <c:v>2.3483608431240002E-3</c:v>
                      </c:pt>
                      <c:pt idx="86" formatCode="General">
                        <c:v>2.4836829995300001E-3</c:v>
                      </c:pt>
                      <c:pt idx="87" formatCode="General">
                        <c:v>2.620689600618E-3</c:v>
                      </c:pt>
                      <c:pt idx="88" formatCode="General">
                        <c:v>2.759233404956E-3</c:v>
                      </c:pt>
                      <c:pt idx="89" formatCode="General">
                        <c:v>2.8991798398040002E-3</c:v>
                      </c:pt>
                      <c:pt idx="90" formatCode="General">
                        <c:v>3.0404059562659999E-3</c:v>
                      </c:pt>
                      <c:pt idx="91" formatCode="General">
                        <c:v>3.1827994174460001E-3</c:v>
                      </c:pt>
                      <c:pt idx="92" formatCode="General">
                        <c:v>3.3262575381759999E-3</c:v>
                      </c:pt>
                      <c:pt idx="93" formatCode="General">
                        <c:v>3.470686387281E-3</c:v>
                      </c:pt>
                      <c:pt idx="94" formatCode="General">
                        <c:v>3.615999957815E-3</c:v>
                      </c:pt>
                      <c:pt idx="95" formatCode="General">
                        <c:v>3.7621194067660002E-3</c:v>
                      </c:pt>
                      <c:pt idx="96" formatCode="General">
                        <c:v>3.908972363051E-3</c:v>
                      </c:pt>
                      <c:pt idx="97" formatCode="General">
                        <c:v>4.0564923008370004E-3</c:v>
                      </c:pt>
                      <c:pt idx="98" formatCode="General">
                        <c:v>4.2046179741699998E-3</c:v>
                      </c:pt>
                      <c:pt idx="99" formatCode="General">
                        <c:v>4.3532929083280004E-3</c:v>
                      </c:pt>
                      <c:pt idx="100" formatCode="General">
                        <c:v>4.5024649430510004E-3</c:v>
                      </c:pt>
                      <c:pt idx="101" formatCode="General">
                        <c:v>4.652085822872E-3</c:v>
                      </c:pt>
                      <c:pt idx="102" formatCode="General">
                        <c:v>4.8021108298870003E-3</c:v>
                      </c:pt>
                      <c:pt idx="103" formatCode="General">
                        <c:v>4.9524984546110004E-3</c:v>
                      </c:pt>
                      <c:pt idx="104" formatCode="General">
                        <c:v>5.1032101008690002E-3</c:v>
                      </c:pt>
                      <c:pt idx="105" formatCode="General">
                        <c:v>5.2542098210339996E-3</c:v>
                      </c:pt>
                      <c:pt idx="106" formatCode="General">
                        <c:v>5.4054640781900001E-3</c:v>
                      </c:pt>
                      <c:pt idx="107" formatCode="General">
                        <c:v>5.5569415323500002E-3</c:v>
                      </c:pt>
                      <c:pt idx="108" formatCode="General">
                        <c:v>5.7086128478939999E-3</c:v>
                      </c:pt>
                      <c:pt idx="109" formatCode="General">
                        <c:v>5.8604505198870003E-3</c:v>
                      </c:pt>
                      <c:pt idx="110" formatCode="General">
                        <c:v>6.0124287171640003E-3</c:v>
                      </c:pt>
                      <c:pt idx="111" formatCode="General">
                        <c:v>6.1645231402810002E-3</c:v>
                      </c:pt>
                      <c:pt idx="112" formatCode="General">
                        <c:v>6.3167108926860003E-3</c:v>
                      </c:pt>
                      <c:pt idx="113" formatCode="General">
                        <c:v>6.4689703636319996E-3</c:v>
                      </c:pt>
                      <c:pt idx="114" formatCode="General">
                        <c:v>6.621281121566E-3</c:v>
                      </c:pt>
                      <c:pt idx="115" formatCode="General">
                        <c:v>6.7736238168409997E-3</c:v>
                      </c:pt>
                      <c:pt idx="116" formatCode="General">
                        <c:v>6.9259800927470002E-3</c:v>
                      </c:pt>
                      <c:pt idx="117" formatCode="General">
                        <c:v>7.0783325040079999E-3</c:v>
                      </c:pt>
                      <c:pt idx="118" formatCode="General">
                        <c:v>7.2306644419289998E-3</c:v>
                      </c:pt>
                      <c:pt idx="119" formatCode="General">
                        <c:v>7.3829600655340001E-3</c:v>
                      </c:pt>
                      <c:pt idx="120" formatCode="General">
                        <c:v>7.5352042380839998E-3</c:v>
                      </c:pt>
                      <c:pt idx="121" formatCode="General">
                        <c:v>7.6873824684220004E-3</c:v>
                      </c:pt>
                      <c:pt idx="122" formatCode="General">
                        <c:v>7.8394808566870002E-3</c:v>
                      </c:pt>
                      <c:pt idx="123" formatCode="General">
                        <c:v>7.9914860439610005E-3</c:v>
                      </c:pt>
                      <c:pt idx="124" formatCode="General">
                        <c:v>8.1433851654760005E-3</c:v>
                      </c:pt>
                      <c:pt idx="125" formatCode="General">
                        <c:v>8.2951658070470006E-3</c:v>
                      </c:pt>
                      <c:pt idx="126" formatCode="General">
                        <c:v>8.4468159644220005E-3</c:v>
                      </c:pt>
                      <c:pt idx="127" formatCode="General">
                        <c:v>8.598324005286E-3</c:v>
                      </c:pt>
                      <c:pt idx="128" formatCode="General">
                        <c:v>8.7496786336720006E-3</c:v>
                      </c:pt>
                      <c:pt idx="129" formatCode="General">
                        <c:v>8.9008688565650005E-3</c:v>
                      </c:pt>
                      <c:pt idx="130" formatCode="General">
                        <c:v>9.051883952499E-3</c:v>
                      </c:pt>
                      <c:pt idx="131" formatCode="General">
                        <c:v>9.2027134419630004E-3</c:v>
                      </c:pt>
                      <c:pt idx="132" formatCode="General">
                        <c:v>9.3533470594679997E-3</c:v>
                      </c:pt>
                      <c:pt idx="133" formatCode="General">
                        <c:v>9.5037747271129996E-3</c:v>
                      </c:pt>
                      <c:pt idx="134" formatCode="General">
                        <c:v>9.6539865295250001E-3</c:v>
                      </c:pt>
                      <c:pt idx="135" formatCode="General">
                        <c:v>9.8039726900429995E-3</c:v>
                      </c:pt>
                      <c:pt idx="136" formatCode="General">
                        <c:v>9.9537235480440002E-3</c:v>
                      </c:pt>
                      <c:pt idx="137" formatCode="General">
                        <c:v>1.0103229537292001E-2</c:v>
                      </c:pt>
                      <c:pt idx="138" formatCode="General">
                        <c:v>1.0252481165233E-2</c:v>
                      </c:pt>
                      <c:pt idx="139" formatCode="General">
                        <c:v>1.0401468993133E-2</c:v>
                      </c:pt>
                      <c:pt idx="140" formatCode="General">
                        <c:v>1.0550183616985001E-2</c:v>
                      </c:pt>
                      <c:pt idx="141" formatCode="General">
                        <c:v>1.0698615649107001E-2</c:v>
                      </c:pt>
                      <c:pt idx="142" formatCode="General">
                        <c:v>1.0846755700364001E-2</c:v>
                      </c:pt>
                      <c:pt idx="143" formatCode="General">
                        <c:v>1.0994594362947E-2</c:v>
                      </c:pt>
                      <c:pt idx="144" formatCode="General">
                        <c:v>1.1142122193640001E-2</c:v>
                      </c:pt>
                      <c:pt idx="145" formatCode="General">
                        <c:v>1.1289329697539E-2</c:v>
                      </c:pt>
                      <c:pt idx="146" formatCode="General">
                        <c:v>1.1436207312139001E-2</c:v>
                      </c:pt>
                      <c:pt idx="147" formatCode="General">
                        <c:v>1.1582745391766999E-2</c:v>
                      </c:pt>
                      <c:pt idx="148" formatCode="General">
                        <c:v>1.1728934192294E-2</c:v>
                      </c:pt>
                      <c:pt idx="149" formatCode="General">
                        <c:v>1.1874763856095E-2</c:v>
                      </c:pt>
                      <c:pt idx="150" formatCode="General">
                        <c:v>1.2020224397198E-2</c:v>
                      </c:pt>
                      <c:pt idx="151" formatCode="General">
                        <c:v>1.2165305686598E-2</c:v>
                      </c:pt>
                      <c:pt idx="152" formatCode="General">
                        <c:v>1.2309997437684E-2</c:v>
                      </c:pt>
                      <c:pt idx="153" formatCode="General">
                        <c:v>1.2454289191756E-2</c:v>
                      </c:pt>
                      <c:pt idx="154" formatCode="General">
                        <c:v>1.259817030358E-2</c:v>
                      </c:pt>
                      <c:pt idx="155" formatCode="General">
                        <c:v>1.2741629926961E-2</c:v>
                      </c:pt>
                      <c:pt idx="156" formatCode="General">
                        <c:v>1.2884657000294999E-2</c:v>
                      </c:pt>
                      <c:pt idx="157" formatCode="General">
                        <c:v>1.3027240232071E-2</c:v>
                      </c:pt>
                      <c:pt idx="158" formatCode="General">
                        <c:v>1.3169368086294E-2</c:v>
                      </c:pt>
                      <c:pt idx="159" formatCode="General">
                        <c:v>1.3311028767793999E-2</c:v>
                      </c:pt>
                      <c:pt idx="160" formatCode="General">
                        <c:v>1.3452210207401999E-2</c:v>
                      </c:pt>
                      <c:pt idx="161" formatCode="General">
                        <c:v>1.3592900046962E-2</c:v>
                      </c:pt>
                      <c:pt idx="162" formatCode="General">
                        <c:v>1.3733085624148E-2</c:v>
                      </c:pt>
                      <c:pt idx="163" formatCode="General">
                        <c:v>1.3872753957075001E-2</c:v>
                      </c:pt>
                      <c:pt idx="164" formatCode="General">
                        <c:v>1.4011891728656E-2</c:v>
                      </c:pt>
                      <c:pt idx="165" formatCode="General">
                        <c:v>1.4150485270715E-2</c:v>
                      </c:pt>
                      <c:pt idx="166" formatCode="General">
                        <c:v>1.4288520547796999E-2</c:v>
                      </c:pt>
                      <c:pt idx="167" formatCode="General">
                        <c:v>1.4425983140684001E-2</c:v>
                      </c:pt>
                      <c:pt idx="168" formatCode="General">
                        <c:v>1.4562858229578E-2</c:v>
                      </c:pt>
                      <c:pt idx="169" formatCode="General">
                        <c:v>1.4699130576934999E-2</c:v>
                      </c:pt>
                      <c:pt idx="170" formatCode="General">
                        <c:v>1.4834784509942E-2</c:v>
                      </c:pt>
                      <c:pt idx="171" formatCode="General">
                        <c:v>1.4969803902600999E-2</c:v>
                      </c:pt>
                      <c:pt idx="172" formatCode="General">
                        <c:v>1.5104172157419E-2</c:v>
                      </c:pt>
                      <c:pt idx="173" formatCode="General">
                        <c:v>1.5237872186687E-2</c:v>
                      </c:pt>
                      <c:pt idx="174" formatCode="General">
                        <c:v>1.5370886393318999E-2</c:v>
                      </c:pt>
                      <c:pt idx="175" formatCode="General">
                        <c:v>1.550319665127E-2</c:v>
                      </c:pt>
                      <c:pt idx="176" formatCode="General">
                        <c:v>1.5634784285486002E-2</c:v>
                      </c:pt>
                      <c:pt idx="177" formatCode="General">
                        <c:v>1.576563005141E-2</c:v>
                      </c:pt>
                      <c:pt idx="178" formatCode="General">
                        <c:v>1.5895714114016999E-2</c:v>
                      </c:pt>
                      <c:pt idx="179" formatCode="General">
                        <c:v>1.6025016026383999E-2</c:v>
                      </c:pt>
                      <c:pt idx="180" formatCode="General">
                        <c:v>1.6153514707798002E-2</c:v>
                      </c:pt>
                    </c:numCache>
                  </c:numRef>
                </c:yVal>
                <c:smooth val="1"/>
                <c:extLst xmlns:c15="http://schemas.microsoft.com/office/drawing/2012/chart">
                  <c:ext xmlns:c16="http://schemas.microsoft.com/office/drawing/2014/chart" uri="{C3380CC4-5D6E-409C-BE32-E72D297353CC}">
                    <c16:uniqueId val="{0000001C-3C72-49FD-8908-6DDE9DCDF548}"/>
                  </c:ext>
                </c:extLst>
              </c15:ser>
            </c15:filteredScatterSeries>
            <c15:filteredScatterSeries>
              <c15:ser>
                <c:idx val="58"/>
                <c:order val="29"/>
                <c:tx>
                  <c:strRef>
                    <c:extLst xmlns:c15="http://schemas.microsoft.com/office/drawing/2012/chart">
                      <c:ext xmlns:c15="http://schemas.microsoft.com/office/drawing/2012/chart" uri="{02D57815-91ED-43cb-92C2-25804820EDAC}">
                        <c15:formulaRef>
                          <c15:sqref>Sheet1!$BH$1</c15:sqref>
                        </c15:formulaRef>
                      </c:ext>
                    </c:extLst>
                    <c:strCache>
                      <c:ptCount val="1"/>
                      <c:pt idx="0">
                        <c:v>vss=1</c:v>
                      </c:pt>
                    </c:strCache>
                  </c:strRef>
                </c:tx>
                <c:spPr>
                  <a:ln w="19050" cap="rnd">
                    <a:solidFill>
                      <a:schemeClr val="accent3">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Sheet1!$BH$2:$BH$182</c15:sqref>
                        </c15:formulaRef>
                      </c:ext>
                    </c:extLst>
                    <c:numCache>
                      <c:formatCode>0.00E+00</c:formatCode>
                      <c:ptCount val="181"/>
                      <c:pt idx="0">
                        <c:v>2.3739800642592702E-12</c:v>
                      </c:pt>
                      <c:pt idx="1">
                        <c:v>3.0118149836472899E-12</c:v>
                      </c:pt>
                      <c:pt idx="2">
                        <c:v>3.9081136200752502E-12</c:v>
                      </c:pt>
                      <c:pt idx="3">
                        <c:v>5.1675870440896197E-12</c:v>
                      </c:pt>
                      <c:pt idx="4">
                        <c:v>6.9373520143793197E-12</c:v>
                      </c:pt>
                      <c:pt idx="5">
                        <c:v>9.4240938578397508E-12</c:v>
                      </c:pt>
                      <c:pt idx="6">
                        <c:v>1.2918168713296601E-11</c:v>
                      </c:pt>
                      <c:pt idx="7">
                        <c:v>1.78274462496416E-11</c:v>
                      </c:pt>
                      <c:pt idx="8">
                        <c:v>2.47248215707715E-11</c:v>
                      </c:pt>
                      <c:pt idx="9">
                        <c:v>3.4414904494310501E-11</c:v>
                      </c:pt>
                      <c:pt idx="10">
                        <c:v>4.8027605467572302E-11</c:v>
                      </c:pt>
                      <c:pt idx="11">
                        <c:v>6.7149430371701198E-11</c:v>
                      </c:pt>
                      <c:pt idx="12">
                        <c:v>9.4007619374099898E-11</c:v>
                      </c:pt>
                      <c:pt idx="13">
                        <c:v>1.3172830069594799E-10</c:v>
                      </c:pt>
                      <c:pt idx="14">
                        <c:v>1.8469824699235801E-10</c:v>
                      </c:pt>
                      <c:pt idx="15">
                        <c:v>2.5907154232180701E-10</c:v>
                      </c:pt>
                      <c:pt idx="16">
                        <c:v>3.63478759746499E-10</c:v>
                      </c:pt>
                      <c:pt idx="17">
                        <c:v>5.1001885017508395E-10</c:v>
                      </c:pt>
                      <c:pt idx="18">
                        <c:v>7.1564521802010196E-10</c:v>
                      </c:pt>
                      <c:pt idx="19">
                        <c:v>1.00410061131665E-9</c:v>
                      </c:pt>
                      <c:pt idx="20">
                        <c:v>1.40861478566944E-9</c:v>
                      </c:pt>
                      <c:pt idx="21">
                        <c:v>1.9756601382880302E-9</c:v>
                      </c:pt>
                      <c:pt idx="22">
                        <c:v>2.7701711806842699E-9</c:v>
                      </c:pt>
                      <c:pt idx="23">
                        <c:v>3.8827835846912398E-9</c:v>
                      </c:pt>
                      <c:pt idx="24">
                        <c:v>5.4398500048991099E-9</c:v>
                      </c:pt>
                      <c:pt idx="25">
                        <c:v>7.6172583437064097E-9</c:v>
                      </c:pt>
                      <c:pt idx="26">
                        <c:v>1.06594320467204E-8</c:v>
                      </c:pt>
                      <c:pt idx="27">
                        <c:v>1.4905352514872299E-8</c:v>
                      </c:pt>
                      <c:pt idx="28">
                        <c:v>2.0824033250363801E-8</c:v>
                      </c:pt>
                      <c:pt idx="29">
                        <c:v>2.90626149262042E-8</c:v>
                      </c:pt>
                      <c:pt idx="30">
                        <c:v>4.0511154781246903E-8</c:v>
                      </c:pt>
                      <c:pt idx="31">
                        <c:v>5.6389252838538799E-8</c:v>
                      </c:pt>
                      <c:pt idx="32">
                        <c:v>7.8360865790611496E-8</c:v>
                      </c:pt>
                      <c:pt idx="33">
                        <c:v>1.08684940458401E-7</c:v>
                      </c:pt>
                      <c:pt idx="34">
                        <c:v>1.5041072823247301E-7</c:v>
                      </c:pt>
                      <c:pt idx="35">
                        <c:v>2.07627623659332E-7</c:v>
                      </c:pt>
                      <c:pt idx="36">
                        <c:v>2.85779833514487E-7</c:v>
                      </c:pt>
                      <c:pt idx="37">
                        <c:v>3.92055804245362E-7</c:v>
                      </c:pt>
                      <c:pt idx="38">
                        <c:v>5.3586080500746897E-7</c:v>
                      </c:pt>
                      <c:pt idx="39">
                        <c:v>7.2937820433856604E-7</c:v>
                      </c:pt>
                      <c:pt idx="40">
                        <c:v>9.8822092725499791E-7</c:v>
                      </c:pt>
                      <c:pt idx="41">
                        <c:v>1.33216998738262E-6</c:v>
                      </c:pt>
                      <c:pt idx="42">
                        <c:v>1.7859931642801101E-6</c:v>
                      </c:pt>
                      <c:pt idx="43">
                        <c:v>2.38033575839639E-6</c:v>
                      </c:pt>
                      <c:pt idx="44">
                        <c:v>3.1526790598909299E-6</c:v>
                      </c:pt>
                      <c:pt idx="45">
                        <c:v>4.1483723440302598E-6</c:v>
                      </c:pt>
                      <c:pt idx="46">
                        <c:v>5.4217609487492596E-6</c:v>
                      </c:pt>
                      <c:pt idx="47">
                        <c:v>7.0374539506701699E-6</c:v>
                      </c:pt>
                      <c:pt idx="48">
                        <c:v>9.0717950416772005E-6</c:v>
                      </c:pt>
                      <c:pt idx="49">
                        <c:v>1.16146122386737E-5</c:v>
                      </c:pt>
                      <c:pt idx="50">
                        <c:v>1.4771318308546601E-5</c:v>
                      </c:pt>
                      <c:pt idx="51">
                        <c:v>1.8665407848465499E-5</c:v>
                      </c:pt>
                      <c:pt idx="52">
                        <c:v>2.3441345161987799E-5</c:v>
                      </c:pt>
                      <c:pt idx="53">
                        <c:v>2.92677590783526E-5</c:v>
                      </c:pt>
                      <c:pt idx="54">
                        <c:v>3.6340759700567802E-5</c:v>
                      </c:pt>
                      <c:pt idx="55">
                        <c:v>4.4887074396189498E-5</c:v>
                      </c:pt>
                      <c:pt idx="56">
                        <c:v>5.5166577643054002E-5</c:v>
                      </c:pt>
                      <c:pt idx="57">
                        <c:v>6.7473679831378606E-5</c:v>
                      </c:pt>
                      <c:pt idx="58">
                        <c:v>8.2136970067292296E-5</c:v>
                      </c:pt>
                      <c:pt idx="59">
                        <c:v>9.9516510239568194E-5</c:v>
                      </c:pt>
                      <c:pt idx="60" formatCode="General">
                        <c:v>1.19998285201E-4</c:v>
                      </c:pt>
                      <c:pt idx="61" formatCode="General">
                        <c:v>1.4398554879499999E-4</c:v>
                      </c:pt>
                      <c:pt idx="62" formatCode="General">
                        <c:v>1.7188716420100001E-4</c:v>
                      </c:pt>
                      <c:pt idx="63" formatCode="General">
                        <c:v>2.04103479646E-4</c:v>
                      </c:pt>
                      <c:pt idx="64" formatCode="General">
                        <c:v>2.41010729345E-4</c:v>
                      </c:pt>
                      <c:pt idx="65" formatCode="General">
                        <c:v>2.8294530345200001E-4</c:v>
                      </c:pt>
                      <c:pt idx="66" formatCode="General">
                        <c:v>3.3018939372400001E-4</c:v>
                      </c:pt>
                      <c:pt idx="67" formatCode="General">
                        <c:v>3.8295943535300001E-4</c:v>
                      </c:pt>
                      <c:pt idx="68" formatCode="General">
                        <c:v>4.4139843387100002E-4</c:v>
                      </c:pt>
                      <c:pt idx="69" formatCode="General">
                        <c:v>5.05572757474E-4</c:v>
                      </c:pt>
                      <c:pt idx="70" formatCode="General">
                        <c:v>5.75473401158E-4</c:v>
                      </c:pt>
                      <c:pt idx="71" formatCode="General">
                        <c:v>6.5102120880600005E-4</c:v>
                      </c:pt>
                      <c:pt idx="72" formatCode="General">
                        <c:v>7.3207516450700004E-4</c:v>
                      </c:pt>
                      <c:pt idx="73" formatCode="General">
                        <c:v>8.1844267811799997E-4</c:v>
                      </c:pt>
                      <c:pt idx="74" formatCode="General">
                        <c:v>9.0989078620600005E-4</c:v>
                      </c:pt>
                      <c:pt idx="75" formatCode="General">
                        <c:v>1.0061573256230001E-3</c:v>
                      </c:pt>
                      <c:pt idx="76" formatCode="General">
                        <c:v>1.10696135495E-3</c:v>
                      </c:pt>
                      <c:pt idx="77" formatCode="General">
                        <c:v>1.2120123430199999E-3</c:v>
                      </c:pt>
                      <c:pt idx="78" formatCode="General">
                        <c:v>1.321017871209E-3</c:v>
                      </c:pt>
                      <c:pt idx="79" formatCode="General">
                        <c:v>1.4336897820640001E-3</c:v>
                      </c:pt>
                      <c:pt idx="80" formatCode="General">
                        <c:v>1.549748841443E-3</c:v>
                      </c:pt>
                      <c:pt idx="81" formatCode="General">
                        <c:v>1.6689280664470001E-3</c:v>
                      </c:pt>
                      <c:pt idx="82" formatCode="General">
                        <c:v>1.7909749150030001E-3</c:v>
                      </c:pt>
                      <c:pt idx="83" formatCode="General">
                        <c:v>1.9156525454040001E-3</c:v>
                      </c:pt>
                      <c:pt idx="84" formatCode="General">
                        <c:v>2.0427403458229999E-3</c:v>
                      </c:pt>
                      <c:pt idx="85" formatCode="General">
                        <c:v>2.1720339131989998E-3</c:v>
                      </c:pt>
                      <c:pt idx="86" formatCode="General">
                        <c:v>2.3033446346009999E-3</c:v>
                      </c:pt>
                      <c:pt idx="87" formatCode="General">
                        <c:v>2.4364989966039999E-3</c:v>
                      </c:pt>
                      <c:pt idx="88" formatCode="General">
                        <c:v>2.5713377220580001E-3</c:v>
                      </c:pt>
                      <c:pt idx="89" formatCode="General">
                        <c:v>2.7077148105039998E-3</c:v>
                      </c:pt>
                      <c:pt idx="90" formatCode="General">
                        <c:v>2.8454965389669998E-3</c:v>
                      </c:pt>
                      <c:pt idx="91" formatCode="General">
                        <c:v>2.9845604637460002E-3</c:v>
                      </c:pt>
                      <c:pt idx="92" formatCode="General">
                        <c:v>3.1247944512730001E-3</c:v>
                      </c:pt>
                      <c:pt idx="93" formatCode="General">
                        <c:v>3.266095756329E-3</c:v>
                      </c:pt>
                      <c:pt idx="94" formatCode="General">
                        <c:v>3.4083701585520001E-3</c:v>
                      </c:pt>
                      <c:pt idx="95" formatCode="General">
                        <c:v>3.5515311628190002E-3</c:v>
                      </c:pt>
                      <c:pt idx="96" formatCode="General">
                        <c:v>3.6954992652669999E-3</c:v>
                      </c:pt>
                      <c:pt idx="97" formatCode="General">
                        <c:v>3.8402012840499998E-3</c:v>
                      </c:pt>
                      <c:pt idx="98" formatCode="General">
                        <c:v>3.9855697522340004E-3</c:v>
                      </c:pt>
                      <c:pt idx="99" formatCode="General">
                        <c:v>4.1315423691379999E-3</c:v>
                      </c:pt>
                      <c:pt idx="100" formatCode="General">
                        <c:v>4.2780615058460002E-3</c:v>
                      </c:pt>
                      <c:pt idx="101" formatCode="General">
                        <c:v>4.4250737603840004E-3</c:v>
                      </c:pt>
                      <c:pt idx="102" formatCode="General">
                        <c:v>4.5725295580219998E-3</c:v>
                      </c:pt>
                      <c:pt idx="103" formatCode="General">
                        <c:v>4.720382792333E-3</c:v>
                      </c:pt>
                      <c:pt idx="104" formatCode="General">
                        <c:v>4.8685905028419997E-3</c:v>
                      </c:pt>
                      <c:pt idx="105" formatCode="General">
                        <c:v>5.017112585439E-3</c:v>
                      </c:pt>
                      <c:pt idx="106" formatCode="General">
                        <c:v>5.1659115320160003E-3</c:v>
                      </c:pt>
                      <c:pt idx="107" formatCode="General">
                        <c:v>5.3149521961159997E-3</c:v>
                      </c:pt>
                      <c:pt idx="108" formatCode="General">
                        <c:v>5.4642015817310003E-3</c:v>
                      </c:pt>
                      <c:pt idx="109" formatCode="General">
                        <c:v>5.6136286526489998E-3</c:v>
                      </c:pt>
                      <c:pt idx="110" formatCode="General">
                        <c:v>5.763204160047E-3</c:v>
                      </c:pt>
                      <c:pt idx="111" formatCode="General">
                        <c:v>5.912900486302E-3</c:v>
                      </c:pt>
                      <c:pt idx="112" formatCode="General">
                        <c:v>6.0626915031919996E-3</c:v>
                      </c:pt>
                      <c:pt idx="113" formatCode="General">
                        <c:v>6.2125524428900004E-3</c:v>
                      </c:pt>
                      <c:pt idx="114" formatCode="General">
                        <c:v>6.3624597803430003E-3</c:v>
                      </c:pt>
                      <c:pt idx="115" formatCode="General">
                        <c:v>6.5123911257839997E-3</c:v>
                      </c:pt>
                      <c:pt idx="116" formatCode="General">
                        <c:v>6.6623251262689998E-3</c:v>
                      </c:pt>
                      <c:pt idx="117" formatCode="General">
                        <c:v>6.8122413752799999E-3</c:v>
                      </c:pt>
                      <c:pt idx="118" formatCode="General">
                        <c:v>6.9621203295249998E-3</c:v>
                      </c:pt>
                      <c:pt idx="119" formatCode="General">
                        <c:v>7.1119432321830002E-3</c:v>
                      </c:pt>
                      <c:pt idx="120" formatCode="General">
                        <c:v>7.2616920419160003E-3</c:v>
                      </c:pt>
                      <c:pt idx="121" formatCode="General">
                        <c:v>7.4113493670609999E-3</c:v>
                      </c:pt>
                      <c:pt idx="122" formatCode="General">
                        <c:v>7.5608984044640004E-3</c:v>
                      </c:pt>
                      <c:pt idx="123" formatCode="General">
                        <c:v>7.7103228824970003E-3</c:v>
                      </c:pt>
                      <c:pt idx="124" formatCode="General">
                        <c:v>7.8596070078310008E-3</c:v>
                      </c:pt>
                      <c:pt idx="125" formatCode="General">
                        <c:v>8.0087354155910003E-3</c:v>
                      </c:pt>
                      <c:pt idx="126" formatCode="General">
                        <c:v>8.1576931225659996E-3</c:v>
                      </c:pt>
                      <c:pt idx="127" formatCode="General">
                        <c:v>8.3064654831569995E-3</c:v>
                      </c:pt>
                      <c:pt idx="128" formatCode="General">
                        <c:v>8.4550381478149996E-3</c:v>
                      </c:pt>
                      <c:pt idx="129" formatCode="General">
                        <c:v>8.6033970237000008E-3</c:v>
                      </c:pt>
                      <c:pt idx="130" formatCode="General">
                        <c:v>8.7515282373540008E-3</c:v>
                      </c:pt>
                      <c:pt idx="131" formatCode="General">
                        <c:v>8.8994180991919993E-3</c:v>
                      </c:pt>
                      <c:pt idx="132" formatCode="General">
                        <c:v>9.0470530696049999E-3</c:v>
                      </c:pt>
                      <c:pt idx="133" formatCode="General">
                        <c:v>9.1944197265299999E-3</c:v>
                      </c:pt>
                      <c:pt idx="134" formatCode="General">
                        <c:v>9.3415047343290009E-3</c:v>
                      </c:pt>
                      <c:pt idx="135" formatCode="General">
                        <c:v>9.4882948138229999E-3</c:v>
                      </c:pt>
                      <c:pt idx="136" formatCode="General">
                        <c:v>9.6347767133659994E-3</c:v>
                      </c:pt>
                      <c:pt idx="137" formatCode="General">
                        <c:v>9.7809371808340005E-3</c:v>
                      </c:pt>
                      <c:pt idx="138" formatCode="General">
                        <c:v>9.9267629364080002E-3</c:v>
                      </c:pt>
                      <c:pt idx="139" formatCode="General">
                        <c:v>1.0072240646064001E-2</c:v>
                      </c:pt>
                      <c:pt idx="140" formatCode="General">
                        <c:v>1.0217356895659E-2</c:v>
                      </c:pt>
                      <c:pt idx="141" formatCode="General">
                        <c:v>1.0362098165521E-2</c:v>
                      </c:pt>
                      <c:pt idx="142" formatCode="General">
                        <c:v>1.0506450805474001E-2</c:v>
                      </c:pt>
                      <c:pt idx="143" formatCode="General">
                        <c:v>1.0650401010193E-2</c:v>
                      </c:pt>
                      <c:pt idx="144" formatCode="General">
                        <c:v>1.0793934794834001E-2</c:v>
                      </c:pt>
                      <c:pt idx="145" formatCode="General">
                        <c:v>1.0937037970854E-2</c:v>
                      </c:pt>
                      <c:pt idx="146" formatCode="General">
                        <c:v>1.1079696121953E-2</c:v>
                      </c:pt>
                      <c:pt idx="147" formatCode="General">
                        <c:v>1.1221894580081999E-2</c:v>
                      </c:pt>
                      <c:pt idx="148" formatCode="General">
                        <c:v>1.1363618401439001E-2</c:v>
                      </c:pt>
                      <c:pt idx="149" formatCode="General">
                        <c:v>1.1504852342404E-2</c:v>
                      </c:pt>
                      <c:pt idx="150" formatCode="General">
                        <c:v>1.1645580835358001E-2</c:v>
                      </c:pt>
                      <c:pt idx="151" formatCode="General">
                        <c:v>1.1785787964315E-2</c:v>
                      </c:pt>
                      <c:pt idx="152" formatCode="General">
                        <c:v>1.1925457440331E-2</c:v>
                      </c:pt>
                      <c:pt idx="153" formatCode="General">
                        <c:v>1.2064572576631001E-2</c:v>
                      </c:pt>
                      <c:pt idx="154" formatCode="General">
                        <c:v>1.2203116263404999E-2</c:v>
                      </c:pt>
                      <c:pt idx="155" formatCode="General">
                        <c:v>1.2341070942229001E-2</c:v>
                      </c:pt>
                      <c:pt idx="156" formatCode="General">
                        <c:v>1.2478418580058E-2</c:v>
                      </c:pt>
                      <c:pt idx="157" formatCode="General">
                        <c:v>1.2615140642767E-2</c:v>
                      </c:pt>
                      <c:pt idx="158" formatCode="General">
                        <c:v>1.2751218068168001E-2</c:v>
                      </c:pt>
                      <c:pt idx="159" formatCode="General">
                        <c:v>1.2886631238500999E-2</c:v>
                      </c:pt>
                      <c:pt idx="160" formatCode="General">
                        <c:v>1.3021359952327E-2</c:v>
                      </c:pt>
                      <c:pt idx="161" formatCode="General">
                        <c:v>1.3155383395822E-2</c:v>
                      </c:pt>
                      <c:pt idx="162" formatCode="General">
                        <c:v>1.3288680113411E-2</c:v>
                      </c:pt>
                      <c:pt idx="163" formatCode="General">
                        <c:v>1.3421227977736001E-2</c:v>
                      </c:pt>
                      <c:pt idx="164" formatCode="General">
                        <c:v>1.3553004158926E-2</c:v>
                      </c:pt>
                      <c:pt idx="165" formatCode="General">
                        <c:v>1.3683985093140999E-2</c:v>
                      </c:pt>
                      <c:pt idx="166" formatCode="General">
                        <c:v>1.3814146450382999E-2</c:v>
                      </c:pt>
                      <c:pt idx="167" formatCode="General">
                        <c:v>1.3943463101564E-2</c:v>
                      </c:pt>
                      <c:pt idx="168" formatCode="General">
                        <c:v>1.4071909084814E-2</c:v>
                      </c:pt>
                      <c:pt idx="169" formatCode="General">
                        <c:v>1.4199457571031001E-2</c:v>
                      </c:pt>
                      <c:pt idx="170" formatCode="General">
                        <c:v>1.4326080828696E-2</c:v>
                      </c:pt>
                      <c:pt idx="171" formatCode="General">
                        <c:v>1.4451750187935E-2</c:v>
                      </c:pt>
                      <c:pt idx="172" formatCode="General">
                        <c:v>1.4576436003889999E-2</c:v>
                      </c:pt>
                      <c:pt idx="173" formatCode="General">
                        <c:v>1.4700107619391001E-2</c:v>
                      </c:pt>
                      <c:pt idx="174" formatCode="General">
                        <c:v>1.4822733327007001E-2</c:v>
                      </c:pt>
                      <c:pt idx="175" formatCode="General">
                        <c:v>1.494428033051E-2</c:v>
                      </c:pt>
                      <c:pt idx="176" formatCode="General">
                        <c:v>1.5064714705819E-2</c:v>
                      </c:pt>
                      <c:pt idx="177" formatCode="General">
                        <c:v>1.5184001361532E-2</c:v>
                      </c:pt>
                      <c:pt idx="178" formatCode="General">
                        <c:v>1.5302103999108E-2</c:v>
                      </c:pt>
                      <c:pt idx="179" formatCode="General">
                        <c:v>1.541898507285E-2</c:v>
                      </c:pt>
                      <c:pt idx="180" formatCode="General">
                        <c:v>1.5534605749811E-2</c:v>
                      </c:pt>
                    </c:numCache>
                  </c:numRef>
                </c:yVal>
                <c:smooth val="1"/>
                <c:extLst xmlns:c15="http://schemas.microsoft.com/office/drawing/2012/chart">
                  <c:ext xmlns:c16="http://schemas.microsoft.com/office/drawing/2014/chart" uri="{C3380CC4-5D6E-409C-BE32-E72D297353CC}">
                    <c16:uniqueId val="{0000001D-3C72-49FD-8908-6DDE9DCDF548}"/>
                  </c:ext>
                </c:extLst>
              </c15:ser>
            </c15:filteredScatterSeries>
            <c15:filteredScatterSeries>
              <c15:ser>
                <c:idx val="60"/>
                <c:order val="30"/>
                <c:tx>
                  <c:strRef>
                    <c:extLst xmlns:c15="http://schemas.microsoft.com/office/drawing/2012/chart">
                      <c:ext xmlns:c15="http://schemas.microsoft.com/office/drawing/2012/chart" uri="{02D57815-91ED-43cb-92C2-25804820EDAC}">
                        <c15:formulaRef>
                          <c15:sqref>Sheet1!$BJ$1</c15:sqref>
                        </c15:formulaRef>
                      </c:ext>
                    </c:extLst>
                    <c:strCache>
                      <c:ptCount val="1"/>
                      <c:pt idx="0">
                        <c:v>vss=1.1</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Sheet1!$BJ$2:$BJ$182</c15:sqref>
                        </c15:formulaRef>
                      </c:ext>
                    </c:extLst>
                    <c:numCache>
                      <c:formatCode>0.00E+00</c:formatCode>
                      <c:ptCount val="181"/>
                      <c:pt idx="0">
                        <c:v>1.8282038533897001E-12</c:v>
                      </c:pt>
                      <c:pt idx="1">
                        <c:v>2.28472367312001E-12</c:v>
                      </c:pt>
                      <c:pt idx="2">
                        <c:v>2.92597385182043E-12</c:v>
                      </c:pt>
                      <c:pt idx="3">
                        <c:v>3.8266906477558102E-12</c:v>
                      </c:pt>
                      <c:pt idx="4">
                        <c:v>5.0918365399078398E-12</c:v>
                      </c:pt>
                      <c:pt idx="5">
                        <c:v>6.8688183740685697E-12</c:v>
                      </c:pt>
                      <c:pt idx="6">
                        <c:v>9.3646400517586801E-12</c:v>
                      </c:pt>
                      <c:pt idx="7">
                        <c:v>1.2869979808750401E-11</c:v>
                      </c:pt>
                      <c:pt idx="8">
                        <c:v>1.77929827929451E-11</c:v>
                      </c:pt>
                      <c:pt idx="9">
                        <c:v>2.47066811834107E-11</c:v>
                      </c:pt>
                      <c:pt idx="10">
                        <c:v>3.4415524254937902E-11</c:v>
                      </c:pt>
                      <c:pt idx="11">
                        <c:v>4.8048697647690099E-11</c:v>
                      </c:pt>
                      <c:pt idx="12">
                        <c:v>6.7190982480745805E-11</c:v>
                      </c:pt>
                      <c:pt idx="13">
                        <c:v>9.4066195160698703E-11</c:v>
                      </c:pt>
                      <c:pt idx="14">
                        <c:v>1.31794235112769E-10</c:v>
                      </c:pt>
                      <c:pt idx="15">
                        <c:v>1.8475111031583399E-10</c:v>
                      </c:pt>
                      <c:pt idx="16">
                        <c:v>2.5907291951168199E-10</c:v>
                      </c:pt>
                      <c:pt idx="17">
                        <c:v>3.6336089545138598E-10</c:v>
                      </c:pt>
                      <c:pt idx="18">
                        <c:v>5.0966696528272597E-10</c:v>
                      </c:pt>
                      <c:pt idx="19">
                        <c:v>7.1487018815442497E-10</c:v>
                      </c:pt>
                      <c:pt idx="20">
                        <c:v>1.00259703010064E-9</c:v>
                      </c:pt>
                      <c:pt idx="21">
                        <c:v>1.40589694796992E-9</c:v>
                      </c:pt>
                      <c:pt idx="22">
                        <c:v>1.97096477569381E-9</c:v>
                      </c:pt>
                      <c:pt idx="23">
                        <c:v>2.76231028151406E-9</c:v>
                      </c:pt>
                      <c:pt idx="24">
                        <c:v>3.8699224817507696E-9</c:v>
                      </c:pt>
                      <c:pt idx="25">
                        <c:v>5.4191738737313903E-9</c:v>
                      </c:pt>
                      <c:pt idx="26">
                        <c:v>7.5844725232621208E-9</c:v>
                      </c:pt>
                      <c:pt idx="27">
                        <c:v>1.06080155903623E-8</c:v>
                      </c:pt>
                      <c:pt idx="28">
                        <c:v>1.48254464352596E-8</c:v>
                      </c:pt>
                      <c:pt idx="29">
                        <c:v>2.0700789906245001E-8</c:v>
                      </c:pt>
                      <c:pt idx="30">
                        <c:v>2.8873755871289899E-8</c:v>
                      </c:pt>
                      <c:pt idx="31">
                        <c:v>4.02233717394222E-8</c:v>
                      </c:pt>
                      <c:pt idx="32">
                        <c:v>5.5952928133328599E-8</c:v>
                      </c:pt>
                      <c:pt idx="33">
                        <c:v>7.7702369628805104E-8</c:v>
                      </c:pt>
                      <c:pt idx="34">
                        <c:v>1.07695466006476E-7</c:v>
                      </c:pt>
                      <c:pt idx="35">
                        <c:v>1.48930234574533E-7</c:v>
                      </c:pt>
                      <c:pt idx="36">
                        <c:v>2.05421959077522E-7</c:v>
                      </c:pt>
                      <c:pt idx="37">
                        <c:v>2.8250850665355399E-7</c:v>
                      </c:pt>
                      <c:pt idx="38">
                        <c:v>3.8722718143135301E-7</c:v>
                      </c:pt>
                      <c:pt idx="39">
                        <c:v>5.28770798783402E-7</c:v>
                      </c:pt>
                      <c:pt idx="40">
                        <c:v>7.1902789389383097E-7</c:v>
                      </c:pt>
                      <c:pt idx="41">
                        <c:v>9.7320818886463504E-7</c:v>
                      </c:pt>
                      <c:pt idx="42">
                        <c:v>1.31055033637588E-6</c:v>
                      </c:pt>
                      <c:pt idx="43">
                        <c:v>1.75510585623706E-6</c:v>
                      </c:pt>
                      <c:pt idx="44">
                        <c:v>2.3365929408377499E-6</c:v>
                      </c:pt>
                      <c:pt idx="45">
                        <c:v>3.0913184161106499E-6</c:v>
                      </c:pt>
                      <c:pt idx="46">
                        <c:v>4.0631769738350497E-6</c:v>
                      </c:pt>
                      <c:pt idx="47">
                        <c:v>5.3047536305402098E-6</c:v>
                      </c:pt>
                      <c:pt idx="48">
                        <c:v>6.8785756440029899E-6</c:v>
                      </c:pt>
                      <c:pt idx="49">
                        <c:v>8.8585787210943997E-6</c:v>
                      </c:pt>
                      <c:pt idx="50">
                        <c:v>1.13318623689959E-5</c:v>
                      </c:pt>
                      <c:pt idx="51">
                        <c:v>1.44008034582141E-5</c:v>
                      </c:pt>
                      <c:pt idx="52">
                        <c:v>1.81855696428432E-5</c:v>
                      </c:pt>
                      <c:pt idx="53">
                        <c:v>2.2827021963659299E-5</c:v>
                      </c:pt>
                      <c:pt idx="54">
                        <c:v>2.8489918497942202E-5</c:v>
                      </c:pt>
                      <c:pt idx="55">
                        <c:v>3.5366231124077599E-5</c:v>
                      </c:pt>
                      <c:pt idx="56">
                        <c:v>4.3678271641760502E-5</c:v>
                      </c:pt>
                      <c:pt idx="57">
                        <c:v>5.3681202839253399E-5</c:v>
                      </c:pt>
                      <c:pt idx="58">
                        <c:v>6.5664402808079006E-5</c:v>
                      </c:pt>
                      <c:pt idx="59">
                        <c:v>7.9951083299305896E-5</c:v>
                      </c:pt>
                      <c:pt idx="60">
                        <c:v>9.6895568167703003E-5</c:v>
                      </c:pt>
                      <c:pt idx="61" formatCode="General">
                        <c:v>1.1687774888500001E-4</c:v>
                      </c:pt>
                      <c:pt idx="62" formatCode="General">
                        <c:v>1.40294471846E-4</c:v>
                      </c:pt>
                      <c:pt idx="63" formatCode="General">
                        <c:v>1.67547971845E-4</c:v>
                      </c:pt>
                      <c:pt idx="64" formatCode="General">
                        <c:v>1.9903190588199999E-4</c:v>
                      </c:pt>
                      <c:pt idx="65" formatCode="General">
                        <c:v>2.3511598241799999E-4</c:v>
                      </c:pt>
                      <c:pt idx="66" formatCode="General">
                        <c:v>2.7613052250900002E-4</c:v>
                      </c:pt>
                      <c:pt idx="67" formatCode="General">
                        <c:v>3.2235243700300001E-4</c:v>
                      </c:pt>
                      <c:pt idx="68" formatCode="General">
                        <c:v>3.7399400416099999E-4</c:v>
                      </c:pt>
                      <c:pt idx="69" formatCode="General">
                        <c:v>4.3119549317900002E-4</c:v>
                      </c:pt>
                      <c:pt idx="70" formatCode="General">
                        <c:v>4.9402217228399999E-4</c:v>
                      </c:pt>
                      <c:pt idx="71" formatCode="General">
                        <c:v>5.6246567730200002E-4</c:v>
                      </c:pt>
                      <c:pt idx="72" formatCode="General">
                        <c:v>6.3644921392199999E-4</c:v>
                      </c:pt>
                      <c:pt idx="73" formatCode="General">
                        <c:v>7.1583571112900004E-4</c:v>
                      </c:pt>
                      <c:pt idx="74" formatCode="General">
                        <c:v>8.0043787314400001E-4</c:v>
                      </c:pt>
                      <c:pt idx="75" formatCode="General">
                        <c:v>8.9002908313000003E-4</c:v>
                      </c:pt>
                      <c:pt idx="76" formatCode="General">
                        <c:v>9.8435425081599992E-4</c:v>
                      </c:pt>
                      <c:pt idx="77" formatCode="General">
                        <c:v>1.083139910944E-3</c:v>
                      </c:pt>
                      <c:pt idx="78" formatCode="General">
                        <c:v>1.186103116329E-3</c:v>
                      </c:pt>
                      <c:pt idx="79" formatCode="General">
                        <c:v>1.292958888245E-3</c:v>
                      </c:pt>
                      <c:pt idx="80" formatCode="General">
                        <c:v>1.403426164447E-3</c:v>
                      </c:pt>
                      <c:pt idx="81" formatCode="General">
                        <c:v>1.5172323130859999E-3</c:v>
                      </c:pt>
                      <c:pt idx="82" formatCode="General">
                        <c:v>1.634116361089E-3</c:v>
                      </c:pt>
                      <c:pt idx="83" formatCode="General">
                        <c:v>1.753831126285E-3</c:v>
                      </c:pt>
                      <c:pt idx="84" formatCode="General">
                        <c:v>1.876144453827E-3</c:v>
                      </c:pt>
                      <c:pt idx="85" formatCode="General">
                        <c:v>2.0008397489979998E-3</c:v>
                      </c:pt>
                      <c:pt idx="86" formatCode="General">
                        <c:v>2.1277159785579999E-3</c:v>
                      </c:pt>
                      <c:pt idx="87" formatCode="General">
                        <c:v>2.2565872874929999E-3</c:v>
                      </c:pt>
                      <c:pt idx="88" formatCode="General">
                        <c:v>2.3872823516010002E-3</c:v>
                      </c:pt>
                      <c:pt idx="89" formatCode="General">
                        <c:v>2.5196435613870001E-3</c:v>
                      </c:pt>
                      <c:pt idx="90" formatCode="General">
                        <c:v>2.6535261105869999E-3</c:v>
                      </c:pt>
                      <c:pt idx="91" formatCode="General">
                        <c:v>2.7887970439309999E-3</c:v>
                      </c:pt>
                      <c:pt idx="92" formatCode="General">
                        <c:v>2.9253343034569999E-3</c:v>
                      </c:pt>
                      <c:pt idx="93" formatCode="General">
                        <c:v>3.0630258005659998E-3</c:v>
                      </c:pt>
                      <c:pt idx="94" formatCode="General">
                        <c:v>3.2017685316600001E-3</c:v>
                      </c:pt>
                      <c:pt idx="95" formatCode="General">
                        <c:v>3.341467748147E-3</c:v>
                      </c:pt>
                      <c:pt idx="96" formatCode="General">
                        <c:v>3.482036186438E-3</c:v>
                      </c:pt>
                      <c:pt idx="97" formatCode="General">
                        <c:v>3.6233933598429999E-3</c:v>
                      </c:pt>
                      <c:pt idx="98" formatCode="General">
                        <c:v>3.7654649117360001E-3</c:v>
                      </c:pt>
                      <c:pt idx="99" formatCode="General">
                        <c:v>3.9081820276550003E-3</c:v>
                      </c:pt>
                      <c:pt idx="100" formatCode="General">
                        <c:v>4.0514809029520002E-3</c:v>
                      </c:pt>
                      <c:pt idx="101" formatCode="General">
                        <c:v>4.1953022620130004E-3</c:v>
                      </c:pt>
                      <c:pt idx="102" formatCode="General">
                        <c:v>4.3395909248330001E-3</c:v>
                      </c:pt>
                      <c:pt idx="103" formatCode="General">
                        <c:v>4.4842954166530004E-3</c:v>
                      </c:pt>
                      <c:pt idx="104" formatCode="General">
                        <c:v>4.6293676165459997E-3</c:v>
                      </c:pt>
                      <c:pt idx="105" formatCode="General">
                        <c:v>4.7747624410029998E-3</c:v>
                      </c:pt>
                      <c:pt idx="106" formatCode="General">
                        <c:v>4.9204375588589996E-3</c:v>
                      </c:pt>
                      <c:pt idx="107" formatCode="General">
                        <c:v>5.066353134212E-3</c:v>
                      </c:pt>
                      <c:pt idx="108" formatCode="General">
                        <c:v>5.2124715942610004E-3</c:v>
                      </c:pt>
                      <c:pt idx="109" formatCode="General">
                        <c:v>5.3587574193139998E-3</c:v>
                      </c:pt>
                      <c:pt idx="110" formatCode="General">
                        <c:v>5.505176952481E-3</c:v>
                      </c:pt>
                      <c:pt idx="111" formatCode="General">
                        <c:v>5.651698226852E-3</c:v>
                      </c:pt>
                      <c:pt idx="112" formatCode="General">
                        <c:v>5.7982908081760003E-3</c:v>
                      </c:pt>
                      <c:pt idx="113" formatCode="General">
                        <c:v>5.9449256513150004E-3</c:v>
                      </c:pt>
                      <c:pt idx="114" formatCode="General">
                        <c:v>6.091574968901E-3</c:v>
                      </c:pt>
                      <c:pt idx="115" formatCode="General">
                        <c:v>6.2382121108520002E-3</c:v>
                      </c:pt>
                      <c:pt idx="116" formatCode="General">
                        <c:v>6.3848114535039998E-3</c:v>
                      </c:pt>
                      <c:pt idx="117" formatCode="General">
                        <c:v>6.5313482973190003E-3</c:v>
                      </c:pt>
                      <c:pt idx="118" formatCode="General">
                        <c:v>6.6777987721869997E-3</c:v>
                      </c:pt>
                      <c:pt idx="119" formatCode="General">
                        <c:v>6.8241397495079998E-3</c:v>
                      </c:pt>
                      <c:pt idx="120" formatCode="General">
                        <c:v>6.9703487602799999E-3</c:v>
                      </c:pt>
                      <c:pt idx="121" formatCode="General">
                        <c:v>7.1164039185569999E-3</c:v>
                      </c:pt>
                      <c:pt idx="122" formatCode="General">
                        <c:v>7.2622838496640002E-3</c:v>
                      </c:pt>
                      <c:pt idx="123" formatCode="General">
                        <c:v>7.4079676226440003E-3</c:v>
                      </c:pt>
                      <c:pt idx="124" formatCode="General">
                        <c:v>7.553434686481E-3</c:v>
                      </c:pt>
                      <c:pt idx="125" formatCode="General">
                        <c:v>7.6986648096509999E-3</c:v>
                      </c:pt>
                      <c:pt idx="126" formatCode="General">
                        <c:v>7.8436380226380008E-3</c:v>
                      </c:pt>
                      <c:pt idx="127" formatCode="General">
                        <c:v>7.9883345630610003E-3</c:v>
                      </c:pt>
                      <c:pt idx="128" formatCode="General">
                        <c:v>8.1327348231040007E-3</c:v>
                      </c:pt>
                      <c:pt idx="129" formatCode="General">
                        <c:v>8.2768192989580002E-3</c:v>
                      </c:pt>
                      <c:pt idx="130" formatCode="General">
                        <c:v>8.4205685420229992E-3</c:v>
                      </c:pt>
                      <c:pt idx="131" formatCode="General">
                        <c:v>8.5639631116339997E-3</c:v>
                      </c:pt>
                      <c:pt idx="132" formatCode="General">
                        <c:v>8.7069835290759998E-3</c:v>
                      </c:pt>
                      <c:pt idx="133" formatCode="General">
                        <c:v>8.8496102327059994E-3</c:v>
                      </c:pt>
                      <c:pt idx="134" formatCode="General">
                        <c:v>8.9918235339849998E-3</c:v>
                      </c:pt>
                      <c:pt idx="135" formatCode="General">
                        <c:v>9.1336035742429992E-3</c:v>
                      </c:pt>
                      <c:pt idx="136" formatCode="General">
                        <c:v>9.2749302820170007E-3</c:v>
                      </c:pt>
                      <c:pt idx="137" formatCode="General">
                        <c:v>9.4157833308110006E-3</c:v>
                      </c:pt>
                      <c:pt idx="138" formatCode="General">
                        <c:v>9.5561420971360007E-3</c:v>
                      </c:pt>
                      <c:pt idx="139" formatCode="General">
                        <c:v>9.6959856186800003E-3</c:v>
                      </c:pt>
                      <c:pt idx="140" formatCode="General">
                        <c:v>9.8352925525019997E-3</c:v>
                      </c:pt>
                      <c:pt idx="141" formatCode="General">
                        <c:v>9.9740411331079998E-3</c:v>
                      </c:pt>
                      <c:pt idx="142" formatCode="General">
                        <c:v>1.0112209130309999E-2</c:v>
                      </c:pt>
                      <c:pt idx="143" formatCode="General">
                        <c:v>1.0249773806744E-2</c:v>
                      </c:pt>
                      <c:pt idx="144" formatCode="General">
                        <c:v>1.0386711874951E-2</c:v>
                      </c:pt>
                      <c:pt idx="145" formatCode="General">
                        <c:v>1.0522999453929E-2</c:v>
                      </c:pt>
                      <c:pt idx="146" formatCode="General">
                        <c:v>1.0658612025039999E-2</c:v>
                      </c:pt>
                      <c:pt idx="147" formatCode="General">
                        <c:v>1.0793524387217E-2</c:v>
                      </c:pt>
                      <c:pt idx="148" formatCode="General">
                        <c:v>1.0927710611351E-2</c:v>
                      </c:pt>
                      <c:pt idx="149" formatCode="General">
                        <c:v>1.1061143993823E-2</c:v>
                      </c:pt>
                      <c:pt idx="150" formatCode="General">
                        <c:v>1.1193797009068E-2</c:v>
                      </c:pt>
                      <c:pt idx="151" formatCode="General">
                        <c:v>1.1325641261146E-2</c:v>
                      </c:pt>
                      <c:pt idx="152" formatCode="General">
                        <c:v>1.1456647434238E-2</c:v>
                      </c:pt>
                      <c:pt idx="153" formatCode="General">
                        <c:v>1.1586785242031E-2</c:v>
                      </c:pt>
                      <c:pt idx="154" formatCode="General">
                        <c:v>1.171602337596E-2</c:v>
                      </c:pt>
                      <c:pt idx="155" formatCode="General">
                        <c:v>1.1844329452261999E-2</c:v>
                      </c:pt>
                      <c:pt idx="156" formatCode="General">
                        <c:v>1.1971669957848E-2</c:v>
                      </c:pt>
                      <c:pt idx="157" formatCode="General">
                        <c:v>1.2098010194982E-2</c:v>
                      </c:pt>
                      <c:pt idx="158" formatCode="General">
                        <c:v>1.2223314224773E-2</c:v>
                      </c:pt>
                      <c:pt idx="159" formatCode="General">
                        <c:v>1.2347544809535999E-2</c:v>
                      </c:pt>
                      <c:pt idx="160" formatCode="General">
                        <c:v>1.2470663354049E-2</c:v>
                      </c:pt>
                      <c:pt idx="161" formatCode="General">
                        <c:v>1.25926298458E-2</c:v>
                      </c:pt>
                      <c:pt idx="162" formatCode="General">
                        <c:v>1.2713402794307001E-2</c:v>
                      </c:pt>
                      <c:pt idx="163" formatCode="General">
                        <c:v>1.2832939169663E-2</c:v>
                      </c:pt>
                      <c:pt idx="164" formatCode="General">
                        <c:v>1.2951194340442999E-2</c:v>
                      </c:pt>
                      <c:pt idx="165" formatCode="General">
                        <c:v>1.3068122011185001E-2</c:v>
                      </c:pt>
                      <c:pt idx="166" formatCode="General">
                        <c:v>1.3183674159687001E-2</c:v>
                      </c:pt>
                      <c:pt idx="167" formatCode="General">
                        <c:v>1.3297800974383E-2</c:v>
                      </c:pt>
                      <c:pt idx="168" formatCode="General">
                        <c:v>1.3410450792153999E-2</c:v>
                      </c:pt>
                      <c:pt idx="169" formatCode="General">
                        <c:v>1.3521570036942E-2</c:v>
                      </c:pt>
                      <c:pt idx="170" formatCode="General">
                        <c:v>1.3631103159626E-2</c:v>
                      </c:pt>
                      <c:pt idx="171" formatCode="General">
                        <c:v>1.3738992579663999E-2</c:v>
                      </c:pt>
                      <c:pt idx="172" formatCode="General">
                        <c:v>1.3845178629093E-2</c:v>
                      </c:pt>
                      <c:pt idx="173" formatCode="General">
                        <c:v>1.3949599499535999E-2</c:v>
                      </c:pt>
                      <c:pt idx="174" formatCode="General">
                        <c:v>1.4052191192972E-2</c:v>
                      </c:pt>
                      <c:pt idx="175" formatCode="General">
                        <c:v>1.4152887477087E-2</c:v>
                      </c:pt>
                      <c:pt idx="176" formatCode="General">
                        <c:v>1.4251619846134E-2</c:v>
                      </c:pt>
                      <c:pt idx="177" formatCode="General">
                        <c:v>1.4348317488325E-2</c:v>
                      </c:pt>
                      <c:pt idx="178" formatCode="General">
                        <c:v>1.4442907260862999E-2</c:v>
                      </c:pt>
                      <c:pt idx="179" formatCode="General">
                        <c:v>1.4535313673847E-2</c:v>
                      </c:pt>
                      <c:pt idx="180" formatCode="General">
                        <c:v>1.4625458884354001E-2</c:v>
                      </c:pt>
                    </c:numCache>
                  </c:numRef>
                </c:yVal>
                <c:smooth val="1"/>
                <c:extLst xmlns:c15="http://schemas.microsoft.com/office/drawing/2012/chart">
                  <c:ext xmlns:c16="http://schemas.microsoft.com/office/drawing/2014/chart" uri="{C3380CC4-5D6E-409C-BE32-E72D297353CC}">
                    <c16:uniqueId val="{0000001E-3C72-49FD-8908-6DDE9DCDF548}"/>
                  </c:ext>
                </c:extLst>
              </c15:ser>
            </c15:filteredScatterSeries>
            <c15:filteredScatterSeries>
              <c15:ser>
                <c:idx val="62"/>
                <c:order val="31"/>
                <c:tx>
                  <c:strRef>
                    <c:extLst xmlns:c15="http://schemas.microsoft.com/office/drawing/2012/chart">
                      <c:ext xmlns:c15="http://schemas.microsoft.com/office/drawing/2012/chart" uri="{02D57815-91ED-43cb-92C2-25804820EDAC}">
                        <c15:formulaRef>
                          <c15:sqref>Sheet1!$BL$1</c15:sqref>
                        </c15:formulaRef>
                      </c:ext>
                    </c:extLst>
                    <c:strCache>
                      <c:ptCount val="1"/>
                      <c:pt idx="0">
                        <c:v>vss=1.2</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Sheet1!$BL$2:$BL$182</c15:sqref>
                        </c15:formulaRef>
                      </c:ext>
                    </c:extLst>
                    <c:numCache>
                      <c:formatCode>0.00E+00</c:formatCode>
                      <c:ptCount val="181"/>
                      <c:pt idx="0">
                        <c:v>1.4139961950124099E-12</c:v>
                      </c:pt>
                      <c:pt idx="1">
                        <c:v>1.74276306260857E-12</c:v>
                      </c:pt>
                      <c:pt idx="2">
                        <c:v>2.20432730542678E-12</c:v>
                      </c:pt>
                      <c:pt idx="3">
                        <c:v>2.8523199559010399E-12</c:v>
                      </c:pt>
                      <c:pt idx="4">
                        <c:v>3.7620251412879596E-12</c:v>
                      </c:pt>
                      <c:pt idx="5">
                        <c:v>5.0391182828907104E-12</c:v>
                      </c:pt>
                      <c:pt idx="6">
                        <c:v>6.8319279401447201E-12</c:v>
                      </c:pt>
                      <c:pt idx="7">
                        <c:v>9.34864041040465E-12</c:v>
                      </c:pt>
                      <c:pt idx="8">
                        <c:v>1.2881436545940701E-11</c:v>
                      </c:pt>
                      <c:pt idx="9">
                        <c:v>1.7840349043995999E-11</c:v>
                      </c:pt>
                      <c:pt idx="10">
                        <c:v>2.4800746686822999E-11</c:v>
                      </c:pt>
                      <c:pt idx="11">
                        <c:v>3.45699165316958E-11</c:v>
                      </c:pt>
                      <c:pt idx="12">
                        <c:v>4.8280402574395102E-11</c:v>
                      </c:pt>
                      <c:pt idx="13">
                        <c:v>6.7520815651368002E-11</c:v>
                      </c:pt>
                      <c:pt idx="14">
                        <c:v>9.4519095378135899E-11</c:v>
                      </c:pt>
                      <c:pt idx="15">
                        <c:v>1.32399153132148E-10</c:v>
                      </c:pt>
                      <c:pt idx="16">
                        <c:v>1.8554010805939601E-10</c:v>
                      </c:pt>
                      <c:pt idx="17">
                        <c:v>2.6007884448472001E-10</c:v>
                      </c:pt>
                      <c:pt idx="18">
                        <c:v>3.6461260184913801E-10</c:v>
                      </c:pt>
                      <c:pt idx="19">
                        <c:v>5.1118044120998903E-10</c:v>
                      </c:pt>
                      <c:pt idx="20">
                        <c:v>7.1663300242718703E-10</c:v>
                      </c:pt>
                      <c:pt idx="21">
                        <c:v>1.00454205896662E-9</c:v>
                      </c:pt>
                      <c:pt idx="22">
                        <c:v>1.4078591217016E-9</c:v>
                      </c:pt>
                      <c:pt idx="23">
                        <c:v>1.9726112086147E-9</c:v>
                      </c:pt>
                      <c:pt idx="24">
                        <c:v>2.7630290382548598E-9</c:v>
                      </c:pt>
                      <c:pt idx="25">
                        <c:v>3.86864753136248E-9</c:v>
                      </c:pt>
                      <c:pt idx="26">
                        <c:v>5.4141122331084002E-9</c:v>
                      </c:pt>
                      <c:pt idx="27">
                        <c:v>7.5726823560816005E-9</c:v>
                      </c:pt>
                      <c:pt idx="28">
                        <c:v>1.05847584557573E-8</c:v>
                      </c:pt>
                      <c:pt idx="29">
                        <c:v>1.4783199189908899E-8</c:v>
                      </c:pt>
                      <c:pt idx="30">
                        <c:v>2.0627746648067601E-8</c:v>
                      </c:pt>
                      <c:pt idx="31">
                        <c:v>2.87515704815822E-8</c:v>
                      </c:pt>
                      <c:pt idx="32">
                        <c:v>4.0023777292326502E-8</c:v>
                      </c:pt>
                      <c:pt idx="33">
                        <c:v>5.5632708169858798E-8</c:v>
                      </c:pt>
                      <c:pt idx="34">
                        <c:v>7.7195932779014299E-8</c:v>
                      </c:pt>
                      <c:pt idx="35">
                        <c:v>1.06903972593085E-7</c:v>
                      </c:pt>
                      <c:pt idx="36">
                        <c:v>1.4770582512266399E-7</c:v>
                      </c:pt>
                      <c:pt idx="37">
                        <c:v>2.03545128946464E-7</c:v>
                      </c:pt>
                      <c:pt idx="38">
                        <c:v>2.7965606064563801E-7</c:v>
                      </c:pt>
                      <c:pt idx="39">
                        <c:v>3.8292751491150701E-7</c:v>
                      </c:pt>
                      <c:pt idx="40">
                        <c:v>5.22342555279976E-7</c:v>
                      </c:pt>
                      <c:pt idx="41">
                        <c:v>7.0949746506923103E-7</c:v>
                      </c:pt>
                      <c:pt idx="42">
                        <c:v>9.5920123279414006E-7</c:v>
                      </c:pt>
                      <c:pt idx="43">
                        <c:v>1.2901527226256799E-6</c:v>
                      </c:pt>
                      <c:pt idx="44">
                        <c:v>1.72569043221002E-6</c:v>
                      </c:pt>
                      <c:pt idx="45">
                        <c:v>2.2946104063215501E-6</c:v>
                      </c:pt>
                      <c:pt idx="46">
                        <c:v>3.0320533622110799E-6</c:v>
                      </c:pt>
                      <c:pt idx="47">
                        <c:v>3.9804734831769502E-6</c:v>
                      </c:pt>
                      <c:pt idx="48">
                        <c:v>5.19071814257078E-6</c:v>
                      </c:pt>
                      <c:pt idx="49">
                        <c:v>6.7232672531241803E-6</c:v>
                      </c:pt>
                      <c:pt idx="50">
                        <c:v>8.6496979051713792E-6</c:v>
                      </c:pt>
                      <c:pt idx="51">
                        <c:v>1.1054447851041199E-5</c:v>
                      </c:pt>
                      <c:pt idx="52">
                        <c:v>1.40369435105637E-5</c:v>
                      </c:pt>
                      <c:pt idx="53">
                        <c:v>1.77141292229559E-5</c:v>
                      </c:pt>
                      <c:pt idx="54">
                        <c:v>2.2223381555377399E-5</c:v>
                      </c:pt>
                      <c:pt idx="55">
                        <c:v>2.7725715403824701E-5</c:v>
                      </c:pt>
                      <c:pt idx="56">
                        <c:v>3.4409089987012201E-5</c:v>
                      </c:pt>
                      <c:pt idx="57">
                        <c:v>4.2491508669552399E-5</c:v>
                      </c:pt>
                      <c:pt idx="58">
                        <c:v>5.2223487956113501E-5</c:v>
                      </c:pt>
                      <c:pt idx="59">
                        <c:v>6.3889366316865795E-5</c:v>
                      </c:pt>
                      <c:pt idx="60">
                        <c:v>7.7806859505486905E-5</c:v>
                      </c:pt>
                      <c:pt idx="61">
                        <c:v>9.4324278903172598E-5</c:v>
                      </c:pt>
                      <c:pt idx="62" formatCode="General">
                        <c:v>1.1381494575299999E-4</c:v>
                      </c:pt>
                      <c:pt idx="63" formatCode="General">
                        <c:v>1.36668576828E-4</c:v>
                      </c:pt>
                      <c:pt idx="64" formatCode="General">
                        <c:v>1.63279779044E-4</c:v>
                      </c:pt>
                      <c:pt idx="65" formatCode="General">
                        <c:v>1.9403422752999999E-4</c:v>
                      </c:pt>
                      <c:pt idx="66" formatCode="General">
                        <c:v>2.2929353295400001E-4</c:v>
                      </c:pt>
                      <c:pt idx="67" formatCode="General">
                        <c:v>2.6938012908E-4</c:v>
                      </c:pt>
                      <c:pt idx="68" formatCode="General">
                        <c:v>3.14563639636E-4</c:v>
                      </c:pt>
                      <c:pt idx="69" formatCode="General">
                        <c:v>3.6505006615799999E-4</c:v>
                      </c:pt>
                      <c:pt idx="70" formatCode="General">
                        <c:v>4.2097478951899999E-4</c:v>
                      </c:pt>
                      <c:pt idx="71" formatCode="General">
                        <c:v>4.8239987240400001E-4</c:v>
                      </c:pt>
                      <c:pt idx="72" formatCode="General">
                        <c:v>5.4931559985999998E-4</c:v>
                      </c:pt>
                      <c:pt idx="73" formatCode="General">
                        <c:v>6.21645712792E-4</c:v>
                      </c:pt>
                      <c:pt idx="74" formatCode="General">
                        <c:v>6.9925545591600002E-4</c:v>
                      </c:pt>
                      <c:pt idx="75" formatCode="General">
                        <c:v>7.81961410402E-4</c:v>
                      </c:pt>
                      <c:pt idx="76" formatCode="General">
                        <c:v>8.6954209919399997E-4</c:v>
                      </c:pt>
                      <c:pt idx="77" formatCode="General">
                        <c:v>9.6174849563900001E-4</c:v>
                      </c:pt>
                      <c:pt idx="78" formatCode="General">
                        <c:v>1.0583137777359999E-3</c:v>
                      </c:pt>
                      <c:pt idx="79" formatCode="General">
                        <c:v>1.1589618998500001E-3</c:v>
                      </c:pt>
                      <c:pt idx="80" formatCode="General">
                        <c:v>1.2634147633489999E-3</c:v>
                      </c:pt>
                      <c:pt idx="81" formatCode="General">
                        <c:v>1.371397936375E-3</c:v>
                      </c:pt>
                      <c:pt idx="82" formatCode="General">
                        <c:v>1.4826449934130001E-3</c:v>
                      </c:pt>
                      <c:pt idx="83" formatCode="General">
                        <c:v>1.596900620389E-3</c:v>
                      </c:pt>
                      <c:pt idx="84" formatCode="General">
                        <c:v>1.7139226684240001E-3</c:v>
                      </c:pt>
                      <c:pt idx="85" formatCode="General">
                        <c:v>1.833483349073E-3</c:v>
                      </c:pt>
                      <c:pt idx="86" formatCode="General">
                        <c:v>1.9553697551400002E-3</c:v>
                      </c:pt>
                      <c:pt idx="87" formatCode="General">
                        <c:v>2.0793838717010002E-3</c:v>
                      </c:pt>
                      <c:pt idx="88" formatCode="General">
                        <c:v>2.205342217658E-3</c:v>
                      </c:pt>
                      <c:pt idx="89" formatCode="General">
                        <c:v>2.3330752328659999E-3</c:v>
                      </c:pt>
                      <c:pt idx="90" formatCode="General">
                        <c:v>2.4624265020020001E-3</c:v>
                      </c:pt>
                      <c:pt idx="91" formatCode="General">
                        <c:v>2.5932518853169998E-3</c:v>
                      </c:pt>
                      <c:pt idx="92" formatCode="General">
                        <c:v>2.7254186085009999E-3</c:v>
                      </c:pt>
                      <c:pt idx="93" formatCode="General">
                        <c:v>2.8588043493980001E-3</c:v>
                      </c:pt>
                      <c:pt idx="94" formatCode="General">
                        <c:v>2.9932963476870002E-3</c:v>
                      </c:pt>
                      <c:pt idx="95" formatCode="General">
                        <c:v>3.1287905547909998E-3</c:v>
                      </c:pt>
                      <c:pt idx="96" formatCode="General">
                        <c:v>3.2651908344680002E-3</c:v>
                      </c:pt>
                      <c:pt idx="97" formatCode="General">
                        <c:v>3.402408219663E-3</c:v>
                      </c:pt>
                      <c:pt idx="98" formatCode="General">
                        <c:v>3.5403602275730001E-3</c:v>
                      </c:pt>
                      <c:pt idx="99" formatCode="General">
                        <c:v>3.6789702324929998E-3</c:v>
                      </c:pt>
                      <c:pt idx="100" formatCode="General">
                        <c:v>3.8181668943059999E-3</c:v>
                      </c:pt>
                      <c:pt idx="101" formatCode="General">
                        <c:v>3.9578836394929999E-3</c:v>
                      </c:pt>
                      <c:pt idx="102" formatCode="General">
                        <c:v>4.0980581909450002E-3</c:v>
                      </c:pt>
                      <c:pt idx="103" formatCode="General">
                        <c:v>4.2386321425880004E-3</c:v>
                      </c:pt>
                      <c:pt idx="104" formatCode="General">
                        <c:v>4.3795505748029998E-3</c:v>
                      </c:pt>
                      <c:pt idx="105" formatCode="General">
                        <c:v>4.5207617066850003E-3</c:v>
                      </c:pt>
                      <c:pt idx="106" formatCode="General">
                        <c:v>4.6622165814379996E-3</c:v>
                      </c:pt>
                      <c:pt idx="107" formatCode="General">
                        <c:v>4.8038687813860004E-3</c:v>
                      </c:pt>
                      <c:pt idx="108" formatCode="General">
                        <c:v>4.9456741694009999E-3</c:v>
                      </c:pt>
                      <c:pt idx="109" formatCode="General">
                        <c:v>5.0875906538109996E-3</c:v>
                      </c:pt>
                      <c:pt idx="110" formatCode="General">
                        <c:v>5.2295779741360002E-3</c:v>
                      </c:pt>
                      <c:pt idx="111" formatCode="General">
                        <c:v>5.3715975052529997E-3</c:v>
                      </c:pt>
                      <c:pt idx="112" formatCode="General">
                        <c:v>5.5136120778679996E-3</c:v>
                      </c:pt>
                      <c:pt idx="113" formatCode="General">
                        <c:v>5.6555858133619996E-3</c:v>
                      </c:pt>
                      <c:pt idx="114" formatCode="General">
                        <c:v>5.7974839713269997E-3</c:v>
                      </c:pt>
                      <c:pt idx="115" formatCode="General">
                        <c:v>5.939272808254E-3</c:v>
                      </c:pt>
                      <c:pt idx="116" formatCode="General">
                        <c:v>6.0809194460450001E-3</c:v>
                      </c:pt>
                      <c:pt idx="117" formatCode="General">
                        <c:v>6.2223917491239997E-3</c:v>
                      </c:pt>
                      <c:pt idx="118" formatCode="General">
                        <c:v>6.3636582090940003E-3</c:v>
                      </c:pt>
                      <c:pt idx="119" formatCode="General">
                        <c:v>6.5046878359769997E-3</c:v>
                      </c:pt>
                      <c:pt idx="120" formatCode="General">
                        <c:v>6.6454500551830003E-3</c:v>
                      </c:pt>
                      <c:pt idx="121" formatCode="General">
                        <c:v>6.7859146094409999E-3</c:v>
                      </c:pt>
                      <c:pt idx="122" formatCode="General">
                        <c:v>6.9260514650140003E-3</c:v>
                      </c:pt>
                      <c:pt idx="123" formatCode="General">
                        <c:v>7.0658307215700003E-3</c:v>
                      </c:pt>
                      <c:pt idx="124" formatCode="General">
                        <c:v>7.2052225251470004E-3</c:v>
                      </c:pt>
                      <c:pt idx="125" formatCode="General">
                        <c:v>7.344196983716E-3</c:v>
                      </c:pt>
                      <c:pt idx="126" formatCode="General">
                        <c:v>7.4827240848680003E-3</c:v>
                      </c:pt>
                      <c:pt idx="127" formatCode="General">
                        <c:v>7.6207736152049997E-3</c:v>
                      </c:pt>
                      <c:pt idx="128" formatCode="General">
                        <c:v>7.7583150810510001E-3</c:v>
                      </c:pt>
                      <c:pt idx="129" formatCode="General">
                        <c:v>7.8953176301209994E-3</c:v>
                      </c:pt>
                      <c:pt idx="130" formatCode="General">
                        <c:v>8.0317499738190006E-3</c:v>
                      </c:pt>
                      <c:pt idx="131" formatCode="General">
                        <c:v>8.1675803098650007E-3</c:v>
                      </c:pt>
                      <c:pt idx="132" formatCode="General">
                        <c:v>8.3027762449610007E-3</c:v>
                      </c:pt>
                      <c:pt idx="133" formatCode="General">
                        <c:v>8.4373047172359994E-3</c:v>
                      </c:pt>
                      <c:pt idx="134" formatCode="General">
                        <c:v>8.5711319182369995E-3</c:v>
                      </c:pt>
                      <c:pt idx="135" formatCode="General">
                        <c:v>8.7042232142199999E-3</c:v>
                      </c:pt>
                      <c:pt idx="136" formatCode="General">
                        <c:v>8.8365430665610003E-3</c:v>
                      </c:pt>
                      <c:pt idx="137" formatCode="General">
                        <c:v>8.9680549510780007E-3</c:v>
                      </c:pt>
                      <c:pt idx="138" formatCode="General">
                        <c:v>9.0987212761079999E-3</c:v>
                      </c:pt>
                      <c:pt idx="139" formatCode="General">
                        <c:v>9.2285032991859996E-3</c:v>
                      </c:pt>
                      <c:pt idx="140" formatCode="General">
                        <c:v>9.3573610421910005E-3</c:v>
                      </c:pt>
                      <c:pt idx="141" formatCode="General">
                        <c:v>9.4852532048689993E-3</c:v>
                      </c:pt>
                      <c:pt idx="142" formatCode="General">
                        <c:v>9.6121370766430007E-3</c:v>
                      </c:pt>
                      <c:pt idx="143" formatCode="General">
                        <c:v>9.7379684466620004E-3</c:v>
                      </c:pt>
                      <c:pt idx="144" formatCode="General">
                        <c:v>9.8627015120770004E-3</c:v>
                      </c:pt>
                      <c:pt idx="145" formatCode="General">
                        <c:v>9.9862887845610007E-3</c:v>
                      </c:pt>
                      <c:pt idx="146" formatCode="General">
                        <c:v>1.0108680995129E-2</c:v>
                      </c:pt>
                      <c:pt idx="147" formatCode="General">
                        <c:v>1.0229826997382001E-2</c:v>
                      </c:pt>
                      <c:pt idx="148" formatCode="General">
                        <c:v>1.0349673669327E-2</c:v>
                      </c:pt>
                      <c:pt idx="149" formatCode="General">
                        <c:v>1.0468165814007E-2</c:v>
                      </c:pt>
                      <c:pt idx="150" formatCode="General">
                        <c:v>1.0585246059235E-2</c:v>
                      </c:pt>
                      <c:pt idx="151" formatCode="General">
                        <c:v>1.0700854756807999E-2</c:v>
                      </c:pt>
                      <c:pt idx="152" formatCode="General">
                        <c:v>1.0814929881672E-2</c:v>
                      </c:pt>
                      <c:pt idx="153" formatCode="General">
                        <c:v>1.0927406931601999E-2</c:v>
                      </c:pt>
                      <c:pt idx="154" formatCode="General">
                        <c:v>1.1038218828072001E-2</c:v>
                      </c:pt>
                      <c:pt idx="155" formatCode="General">
                        <c:v>1.1147295819132E-2</c:v>
                      </c:pt>
                      <c:pt idx="156" formatCode="General">
                        <c:v>1.1254565385221E-2</c:v>
                      </c:pt>
                      <c:pt idx="157" formatCode="General">
                        <c:v>1.1359952149021999E-2</c:v>
                      </c:pt>
                      <c:pt idx="158" formatCode="General">
                        <c:v>1.1463377790615001E-2</c:v>
                      </c:pt>
                      <c:pt idx="159" formatCode="General">
                        <c:v>1.1564760969363E-2</c:v>
                      </c:pt>
                      <c:pt idx="160" formatCode="General">
                        <c:v>1.1664017254178E-2</c:v>
                      </c:pt>
                      <c:pt idx="161" formatCode="General">
                        <c:v>1.1761059063979999E-2</c:v>
                      </c:pt>
                      <c:pt idx="162" formatCode="General">
                        <c:v>1.1855795620421E-2</c:v>
                      </c:pt>
                      <c:pt idx="163" formatCode="General">
                        <c:v>1.1948132915121E-2</c:v>
                      </c:pt>
                      <c:pt idx="164" formatCode="General">
                        <c:v>1.2037973693918E-2</c:v>
                      </c:pt>
                      <c:pt idx="165" formatCode="General">
                        <c:v>1.2125217460838E-2</c:v>
                      </c:pt>
                      <c:pt idx="166" formatCode="General">
                        <c:v>1.2209760504700001E-2</c:v>
                      </c:pt>
                      <c:pt idx="167" formatCode="General">
                        <c:v>1.2291550728131999E-2</c:v>
                      </c:pt>
                      <c:pt idx="168" formatCode="General">
                        <c:v>1.2372354005979001E-2</c:v>
                      </c:pt>
                      <c:pt idx="169" formatCode="General">
                        <c:v>1.2451861339416E-2</c:v>
                      </c:pt>
                      <c:pt idx="170" formatCode="General">
                        <c:v>1.2530095931176001E-2</c:v>
                      </c:pt>
                      <c:pt idx="171" formatCode="General">
                        <c:v>1.2607080505692E-2</c:v>
                      </c:pt>
                      <c:pt idx="172" formatCode="General">
                        <c:v>1.2682837319432001E-2</c:v>
                      </c:pt>
                      <c:pt idx="173" formatCode="General">
                        <c:v>1.2757388170598001E-2</c:v>
                      </c:pt>
                      <c:pt idx="174" formatCode="General">
                        <c:v>1.283075440871E-2</c:v>
                      </c:pt>
                      <c:pt idx="175" formatCode="General">
                        <c:v>1.2902956944062001E-2</c:v>
                      </c:pt>
                      <c:pt idx="176" formatCode="General">
                        <c:v>1.2974016257055E-2</c:v>
                      </c:pt>
                      <c:pt idx="177" formatCode="General">
                        <c:v>1.3043952407391E-2</c:v>
                      </c:pt>
                      <c:pt idx="178" formatCode="General">
                        <c:v>1.3112785043123999E-2</c:v>
                      </c:pt>
                      <c:pt idx="179" formatCode="General">
                        <c:v>1.3180533409567E-2</c:v>
                      </c:pt>
                      <c:pt idx="180" formatCode="General">
                        <c:v>1.3247216358046E-2</c:v>
                      </c:pt>
                    </c:numCache>
                  </c:numRef>
                </c:yVal>
                <c:smooth val="1"/>
                <c:extLst xmlns:c15="http://schemas.microsoft.com/office/drawing/2012/chart">
                  <c:ext xmlns:c16="http://schemas.microsoft.com/office/drawing/2014/chart" uri="{C3380CC4-5D6E-409C-BE32-E72D297353CC}">
                    <c16:uniqueId val="{0000001F-3C72-49FD-8908-6DDE9DCDF548}"/>
                  </c:ext>
                </c:extLst>
              </c15:ser>
            </c15:filteredScatterSeries>
            <c15:filteredScatterSeries>
              <c15:ser>
                <c:idx val="64"/>
                <c:order val="32"/>
                <c:tx>
                  <c:strRef>
                    <c:extLst xmlns:c15="http://schemas.microsoft.com/office/drawing/2012/chart">
                      <c:ext xmlns:c15="http://schemas.microsoft.com/office/drawing/2012/chart" uri="{02D57815-91ED-43cb-92C2-25804820EDAC}">
                        <c15:formulaRef>
                          <c15:sqref>Sheet1!$BN$1</c15:sqref>
                        </c15:formulaRef>
                      </c:ext>
                    </c:extLst>
                    <c:strCache>
                      <c:ptCount val="1"/>
                      <c:pt idx="0">
                        <c:v>vss=1.3</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Sheet1!$BN$2:$BN$182</c15:sqref>
                        </c15:formulaRef>
                      </c:ext>
                    </c:extLst>
                    <c:numCache>
                      <c:formatCode>0.00E+00</c:formatCode>
                      <c:ptCount val="181"/>
                      <c:pt idx="0">
                        <c:v>1.09001355038566E-12</c:v>
                      </c:pt>
                      <c:pt idx="1">
                        <c:v>1.32778523720752E-12</c:v>
                      </c:pt>
                      <c:pt idx="2">
                        <c:v>1.66139333219155E-12</c:v>
                      </c:pt>
                      <c:pt idx="3">
                        <c:v>2.12945988613938E-12</c:v>
                      </c:pt>
                      <c:pt idx="4">
                        <c:v>2.7861677673360698E-12</c:v>
                      </c:pt>
                      <c:pt idx="5">
                        <c:v>3.7075275580221101E-12</c:v>
                      </c:pt>
                      <c:pt idx="6">
                        <c:v>5.0001666643053501E-12</c:v>
                      </c:pt>
                      <c:pt idx="7">
                        <c:v>6.8136546275592298E-12</c:v>
                      </c:pt>
                      <c:pt idx="8">
                        <c:v>9.3577855336057505E-12</c:v>
                      </c:pt>
                      <c:pt idx="9">
                        <c:v>1.2926808126840799E-11</c:v>
                      </c:pt>
                      <c:pt idx="10">
                        <c:v>1.7933391563018199E-11</c:v>
                      </c:pt>
                      <c:pt idx="11">
                        <c:v>2.4956230083431099E-11</c:v>
                      </c:pt>
                      <c:pt idx="12">
                        <c:v>3.4806749224356202E-11</c:v>
                      </c:pt>
                      <c:pt idx="13">
                        <c:v>4.8622554753175099E-11</c:v>
                      </c:pt>
                      <c:pt idx="14">
                        <c:v>6.7998306830588806E-11</c:v>
                      </c:pt>
                      <c:pt idx="15">
                        <c:v>9.5168943562186502E-11</c:v>
                      </c:pt>
                      <c:pt idx="16">
                        <c:v>1.3326608720706199E-10</c:v>
                      </c:pt>
                      <c:pt idx="17">
                        <c:v>1.8667668734978899E-10</c:v>
                      </c:pt>
                      <c:pt idx="18">
                        <c:v>2.6154437465804401E-10</c:v>
                      </c:pt>
                      <c:pt idx="19">
                        <c:v>3.6646983072005999E-10</c:v>
                      </c:pt>
                      <c:pt idx="20">
                        <c:v>5.1348837954661897E-10</c:v>
                      </c:pt>
                      <c:pt idx="21">
                        <c:v>7.1943321937893495E-10</c:v>
                      </c:pt>
                      <c:pt idx="22">
                        <c:v>1.0078342617497401E-9</c:v>
                      </c:pt>
                      <c:pt idx="23">
                        <c:v>1.4115594630492999E-9</c:v>
                      </c:pt>
                      <c:pt idx="24">
                        <c:v>1.9764831521224499E-9</c:v>
                      </c:pt>
                      <c:pt idx="25">
                        <c:v>2.7665711248801E-9</c:v>
                      </c:pt>
                      <c:pt idx="26">
                        <c:v>3.8709141043097097E-9</c:v>
                      </c:pt>
                      <c:pt idx="27">
                        <c:v>5.4134307347677298E-9</c:v>
                      </c:pt>
                      <c:pt idx="28">
                        <c:v>7.5662122338621103E-9</c:v>
                      </c:pt>
                      <c:pt idx="29">
                        <c:v>1.05678091608291E-8</c:v>
                      </c:pt>
                      <c:pt idx="30">
                        <c:v>1.47481841897412E-8</c:v>
                      </c:pt>
                      <c:pt idx="31">
                        <c:v>2.0562591173932802E-8</c:v>
                      </c:pt>
                      <c:pt idx="32">
                        <c:v>2.86373052256315E-8</c:v>
                      </c:pt>
                      <c:pt idx="33">
                        <c:v>3.9830928308985699E-8</c:v>
                      </c:pt>
                      <c:pt idx="34">
                        <c:v>5.5315921944343601E-8</c:v>
                      </c:pt>
                      <c:pt idx="35">
                        <c:v>7.6686039401619294E-8</c:v>
                      </c:pt>
                      <c:pt idx="36">
                        <c:v>1.06096372456126E-7</c:v>
                      </c:pt>
                      <c:pt idx="37">
                        <c:v>1.4644367021005099E-7</c:v>
                      </c:pt>
                      <c:pt idx="38">
                        <c:v>2.0159525004316301E-7</c:v>
                      </c:pt>
                      <c:pt idx="39">
                        <c:v>2.7667497349111001E-7</c:v>
                      </c:pt>
                      <c:pt idx="40">
                        <c:v>3.78414155886333E-7</c:v>
                      </c:pt>
                      <c:pt idx="41">
                        <c:v>5.1557372705433205E-7</c:v>
                      </c:pt>
                      <c:pt idx="42">
                        <c:v>6.9944144558702604E-7</c:v>
                      </c:pt>
                      <c:pt idx="43">
                        <c:v>9.4440480486267603E-7</c:v>
                      </c:pt>
                      <c:pt idx="44">
                        <c:v>1.2685972426463299E-6</c:v>
                      </c:pt>
                      <c:pt idx="45">
                        <c:v>1.6946136899383601E-6</c:v>
                      </c:pt>
                      <c:pt idx="46">
                        <c:v>2.2502930513148699E-6</c:v>
                      </c:pt>
                      <c:pt idx="47">
                        <c:v>2.96957150538111E-6</c:v>
                      </c:pt>
                      <c:pt idx="48">
                        <c:v>3.89342236032931E-6</c:v>
                      </c:pt>
                      <c:pt idx="49">
                        <c:v>5.0709148010512097E-6</c:v>
                      </c:pt>
                      <c:pt idx="50">
                        <c:v>6.5604422729963597E-6</c:v>
                      </c:pt>
                      <c:pt idx="51">
                        <c:v>8.4311864360066299E-6</c:v>
                      </c:pt>
                      <c:pt idx="52">
                        <c:v>1.0764888311612699E-5</c:v>
                      </c:pt>
                      <c:pt idx="53">
                        <c:v>1.3657988255598E-5</c:v>
                      </c:pt>
                      <c:pt idx="54">
                        <c:v>1.72241659307295E-5</c:v>
                      </c:pt>
                      <c:pt idx="55">
                        <c:v>2.1597257936137899E-5</c:v>
                      </c:pt>
                      <c:pt idx="56">
                        <c:v>2.6934453987098199E-5</c:v>
                      </c:pt>
                      <c:pt idx="57">
                        <c:v>3.3419574942282598E-5</c:v>
                      </c:pt>
                      <c:pt idx="58">
                        <c:v>4.1266123403487801E-5</c:v>
                      </c:pt>
                      <c:pt idx="59">
                        <c:v>5.0719681222467501E-5</c:v>
                      </c:pt>
                      <c:pt idx="60">
                        <c:v>6.2059126740473907E-5</c:v>
                      </c:pt>
                      <c:pt idx="61">
                        <c:v>7.5596085211407902E-5</c:v>
                      </c:pt>
                      <c:pt idx="62">
                        <c:v>9.1672042015383603E-5</c:v>
                      </c:pt>
                      <c:pt idx="63" formatCode="General">
                        <c:v>1.10652671958E-4</c:v>
                      </c:pt>
                      <c:pt idx="64" formatCode="General">
                        <c:v>1.3291918729899999E-4</c:v>
                      </c:pt>
                      <c:pt idx="65" formatCode="General">
                        <c:v>1.5885687225800001E-4</c:v>
                      </c:pt>
                      <c:pt idx="66" formatCode="General">
                        <c:v>1.88841405187E-4</c:v>
                      </c:pt>
                      <c:pt idx="67" formatCode="General">
                        <c:v>2.2322398869499999E-4</c:v>
                      </c:pt>
                      <c:pt idx="68" formatCode="General">
                        <c:v>2.6231661302000001E-4</c:v>
                      </c:pt>
                      <c:pt idx="69" formatCode="General">
                        <c:v>3.0637888210300002E-4</c:v>
                      </c:pt>
                      <c:pt idx="70" formatCode="General">
                        <c:v>3.5560769321400001E-4</c:v>
                      </c:pt>
                      <c:pt idx="71" formatCode="General">
                        <c:v>4.1013070027400001E-4</c:v>
                      </c:pt>
                      <c:pt idx="72" formatCode="General">
                        <c:v>4.7000398739700003E-4</c:v>
                      </c:pt>
                      <c:pt idx="73" formatCode="General">
                        <c:v>5.3521384392900002E-4</c:v>
                      </c:pt>
                      <c:pt idx="74" formatCode="General">
                        <c:v>6.0568207349199999E-4</c:v>
                      </c:pt>
                      <c:pt idx="75" formatCode="General">
                        <c:v>6.8127396169399997E-4</c:v>
                      </c:pt>
                      <c:pt idx="76" formatCode="General">
                        <c:v>7.61807897217E-4</c:v>
                      </c:pt>
                      <c:pt idx="77" formatCode="General">
                        <c:v>8.4706567199800003E-4</c:v>
                      </c:pt>
                      <c:pt idx="78" formatCode="General">
                        <c:v>9.3680263324400002E-4</c:v>
                      </c:pt>
                      <c:pt idx="79" formatCode="General">
                        <c:v>1.030757068612E-3</c:v>
                      </c:pt>
                      <c:pt idx="80" formatCode="General">
                        <c:v>1.1286584274879999E-3</c:v>
                      </c:pt>
                      <c:pt idx="81" formatCode="General">
                        <c:v>1.2302341811089999E-3</c:v>
                      </c:pt>
                      <c:pt idx="82" formatCode="General">
                        <c:v>1.335215283388E-3</c:v>
                      </c:pt>
                      <c:pt idx="83" formatCode="General">
                        <c:v>1.443340306795E-3</c:v>
                      </c:pt>
                      <c:pt idx="84" formatCode="General">
                        <c:v>1.554358396899E-3</c:v>
                      </c:pt>
                      <c:pt idx="85" formatCode="General">
                        <c:v>1.668031222915E-3</c:v>
                      </c:pt>
                      <c:pt idx="86" formatCode="General">
                        <c:v>1.784134109482E-3</c:v>
                      </c:pt>
                      <c:pt idx="87" formatCode="General">
                        <c:v>1.9024565256580001E-3</c:v>
                      </c:pt>
                      <c:pt idx="88" formatCode="General">
                        <c:v>2.0228020880459999E-3</c:v>
                      </c:pt>
                      <c:pt idx="89" formatCode="General">
                        <c:v>2.1449882115649999E-3</c:v>
                      </c:pt>
                      <c:pt idx="90" formatCode="General">
                        <c:v>2.2688455171769998E-3</c:v>
                      </c:pt>
                      <c:pt idx="91" formatCode="General">
                        <c:v>2.3942170831900002E-3</c:v>
                      </c:pt>
                      <c:pt idx="92" formatCode="General">
                        <c:v>2.5209576067150002E-3</c:v>
                      </c:pt>
                      <c:pt idx="93" formatCode="General">
                        <c:v>2.6489325249319999E-3</c:v>
                      </c:pt>
                      <c:pt idx="94" formatCode="General">
                        <c:v>2.7780171320060001E-3</c:v>
                      </c:pt>
                      <c:pt idx="95" formatCode="General">
                        <c:v>2.9080957165310002E-3</c:v>
                      </c:pt>
                      <c:pt idx="96" formatCode="General">
                        <c:v>3.0390607359220001E-3</c:v>
                      </c:pt>
                      <c:pt idx="97" formatCode="General">
                        <c:v>3.1708120377700001E-3</c:v>
                      </c:pt>
                      <c:pt idx="98" formatCode="General">
                        <c:v>3.3032561334879998E-3</c:v>
                      </c:pt>
                      <c:pt idx="99" formatCode="General">
                        <c:v>3.43630552615E-3</c:v>
                      </c:pt>
                      <c:pt idx="100" formatCode="General">
                        <c:v>3.5698780921399999E-3</c:v>
                      </c:pt>
                      <c:pt idx="101" formatCode="General">
                        <c:v>3.7038965145950002E-3</c:v>
                      </c:pt>
                      <c:pt idx="102" formatCode="General">
                        <c:v>3.8382877656640002E-3</c:v>
                      </c:pt>
                      <c:pt idx="103" formatCode="General">
                        <c:v>3.972982634039E-3</c:v>
                      </c:pt>
                      <c:pt idx="104" formatCode="General">
                        <c:v>4.1079152939430003E-3</c:v>
                      </c:pt>
                      <c:pt idx="105" formatCode="General">
                        <c:v>4.2430229116870001E-3</c:v>
                      </c:pt>
                      <c:pt idx="106" formatCode="General">
                        <c:v>4.3782452860199996E-3</c:v>
                      </c:pt>
                      <c:pt idx="107" formatCode="General">
                        <c:v>4.5135245186360001E-3</c:v>
                      </c:pt>
                      <c:pt idx="108" formatCode="General">
                        <c:v>4.6488047114609998E-3</c:v>
                      </c:pt>
                      <c:pt idx="109" formatCode="General">
                        <c:v>4.7840316875619997E-3</c:v>
                      </c:pt>
                      <c:pt idx="110" formatCode="General">
                        <c:v>4.9191527328060003E-3</c:v>
                      </c:pt>
                      <c:pt idx="111" formatCode="General">
                        <c:v>5.0541163556339997E-3</c:v>
                      </c:pt>
                      <c:pt idx="112" formatCode="General">
                        <c:v>5.1888720625820001E-3</c:v>
                      </c:pt>
                      <c:pt idx="113" formatCode="General">
                        <c:v>5.323370147397E-3</c:v>
                      </c:pt>
                      <c:pt idx="114" formatCode="General">
                        <c:v>5.4575614918100004E-3</c:v>
                      </c:pt>
                      <c:pt idx="115" formatCode="General">
                        <c:v>5.5913973762320001E-3</c:v>
                      </c:pt>
                      <c:pt idx="116" formatCode="General">
                        <c:v>5.724829298797E-3</c:v>
                      </c:pt>
                      <c:pt idx="117" formatCode="General">
                        <c:v>5.8578088013569998E-3</c:v>
                      </c:pt>
                      <c:pt idx="118" formatCode="General">
                        <c:v>5.9902873011500003E-3</c:v>
                      </c:pt>
                      <c:pt idx="119" formatCode="General">
                        <c:v>6.1222159270110004E-3</c:v>
                      </c:pt>
                      <c:pt idx="120" formatCode="General">
                        <c:v>6.2535453590920002E-3</c:v>
                      </c:pt>
                      <c:pt idx="121" formatCode="General">
                        <c:v>6.3842256711740004E-3</c:v>
                      </c:pt>
                      <c:pt idx="122" formatCode="General">
                        <c:v>6.5142061747320004E-3</c:v>
                      </c:pt>
                      <c:pt idx="123" formatCode="General">
                        <c:v>6.643435264021E-3</c:v>
                      </c:pt>
                      <c:pt idx="124" formatCode="General">
                        <c:v>6.7718602615139999E-3</c:v>
                      </c:pt>
                      <c:pt idx="125" formatCode="General">
                        <c:v>6.8994272630999998E-3</c:v>
                      </c:pt>
                      <c:pt idx="126" formatCode="General">
                        <c:v>7.0260809825480001E-3</c:v>
                      </c:pt>
                      <c:pt idx="127" formatCode="General">
                        <c:v>7.1517645947899999E-3</c:v>
                      </c:pt>
                      <c:pt idx="128" formatCode="General">
                        <c:v>7.2764195776739999E-3</c:v>
                      </c:pt>
                      <c:pt idx="129" formatCode="General">
                        <c:v>7.3999855519189996E-3</c:v>
                      </c:pt>
                      <c:pt idx="130" formatCode="General">
                        <c:v>7.5224001190740001E-3</c:v>
                      </c:pt>
                      <c:pt idx="131" formatCode="General">
                        <c:v>7.6435986974159997E-3</c:v>
                      </c:pt>
                      <c:pt idx="132" formatCode="General">
                        <c:v>7.7635143557960003E-3</c:v>
                      </c:pt>
                      <c:pt idx="133" formatCode="General">
                        <c:v>7.8820776455749992E-3</c:v>
                      </c:pt>
                      <c:pt idx="134" formatCode="General">
                        <c:v>7.9992164309519997E-3</c:v>
                      </c:pt>
                      <c:pt idx="135" formatCode="General">
                        <c:v>8.1148557180919997E-3</c:v>
                      </c:pt>
                      <c:pt idx="136" formatCode="General">
                        <c:v>8.2289174837059994E-3</c:v>
                      </c:pt>
                      <c:pt idx="137" formatCode="General">
                        <c:v>8.341320503862E-3</c:v>
                      </c:pt>
                      <c:pt idx="138" formatCode="General">
                        <c:v>8.4519801841009996E-3</c:v>
                      </c:pt>
                      <c:pt idx="139" formatCode="General">
                        <c:v>8.560808392143E-3</c:v>
                      </c:pt>
                      <c:pt idx="140" formatCode="General">
                        <c:v>8.6677132947830006E-3</c:v>
                      </c:pt>
                      <c:pt idx="141" formatCode="General">
                        <c:v>8.7725992008749996E-3</c:v>
                      </c:pt>
                      <c:pt idx="142" formatCode="General">
                        <c:v>8.8753664126959998E-3</c:v>
                      </c:pt>
                      <c:pt idx="143" formatCode="General">
                        <c:v>8.9759110883229996E-3</c:v>
                      </c:pt>
                      <c:pt idx="144" formatCode="General">
                        <c:v>9.0741251181330005E-3</c:v>
                      </c:pt>
                      <c:pt idx="145" formatCode="General">
                        <c:v>9.1698960189600005E-3</c:v>
                      </c:pt>
                      <c:pt idx="146" formatCode="General">
                        <c:v>9.263106849934E-3</c:v>
                      </c:pt>
                      <c:pt idx="147" formatCode="General">
                        <c:v>9.3536361545419992E-3</c:v>
                      </c:pt>
                      <c:pt idx="148" formatCode="General">
                        <c:v>9.441873509801E-3</c:v>
                      </c:pt>
                      <c:pt idx="149" formatCode="General">
                        <c:v>9.5290443924880008E-3</c:v>
                      </c:pt>
                      <c:pt idx="150" formatCode="General">
                        <c:v>9.6147390243119992E-3</c:v>
                      </c:pt>
                      <c:pt idx="151" formatCode="General">
                        <c:v>9.698985713783E-3</c:v>
                      </c:pt>
                      <c:pt idx="152" formatCode="General">
                        <c:v>9.7818121761739998E-3</c:v>
                      </c:pt>
                      <c:pt idx="153" formatCode="General">
                        <c:v>9.8632455430910006E-3</c:v>
                      </c:pt>
                      <c:pt idx="154" formatCode="General">
                        <c:v>9.9433123722480008E-3</c:v>
                      </c:pt>
                      <c:pt idx="155" formatCode="General">
                        <c:v>1.0022038657458999E-2</c:v>
                      </c:pt>
                      <c:pt idx="156" formatCode="General">
                        <c:v>1.0099449838801001E-2</c:v>
                      </c:pt>
                      <c:pt idx="157" formatCode="General">
                        <c:v>1.0175570812903999E-2</c:v>
                      </c:pt>
                      <c:pt idx="158" formatCode="General">
                        <c:v>1.0250425943312999E-2</c:v>
                      </c:pt>
                      <c:pt idx="159" formatCode="General">
                        <c:v>1.0324039070908999E-2</c:v>
                      </c:pt>
                      <c:pt idx="160" formatCode="General">
                        <c:v>1.0396433524332E-2</c:v>
                      </c:pt>
                      <c:pt idx="161" formatCode="General">
                        <c:v>1.0467632130395E-2</c:v>
                      </c:pt>
                      <c:pt idx="162" formatCode="General">
                        <c:v>1.053765722446E-2</c:v>
                      </c:pt>
                      <c:pt idx="163" formatCode="General">
                        <c:v>1.0606530660747999E-2</c:v>
                      </c:pt>
                      <c:pt idx="164" formatCode="General">
                        <c:v>1.0674273822571001E-2</c:v>
                      </c:pt>
                      <c:pt idx="165" formatCode="General">
                        <c:v>1.0740907632475E-2</c:v>
                      </c:pt>
                      <c:pt idx="166" formatCode="General">
                        <c:v>1.080645256226E-2</c:v>
                      </c:pt>
                      <c:pt idx="167" formatCode="General">
                        <c:v>1.0870928642885001E-2</c:v>
                      </c:pt>
                      <c:pt idx="168" formatCode="General">
                        <c:v>1.0934355474243001E-2</c:v>
                      </c:pt>
                      <c:pt idx="169" formatCode="General">
                        <c:v>1.0996752234786E-2</c:v>
                      </c:pt>
                      <c:pt idx="170" formatCode="General">
                        <c:v>1.1058137691008999E-2</c:v>
                      </c:pt>
                      <c:pt idx="171" formatCode="General">
                        <c:v>1.1118530206772E-2</c:v>
                      </c:pt>
                      <c:pt idx="172" formatCode="General">
                        <c:v>1.1177947752467001E-2</c:v>
                      </c:pt>
                      <c:pt idx="173" formatCode="General">
                        <c:v>1.1236407914019E-2</c:v>
                      </c:pt>
                      <c:pt idx="174" formatCode="General">
                        <c:v>1.1293927901719E-2</c:v>
                      </c:pt>
                      <c:pt idx="175" formatCode="General">
                        <c:v>1.1350524558888001E-2</c:v>
                      </c:pt>
                      <c:pt idx="176" formatCode="General">
                        <c:v>1.140621437037E-2</c:v>
                      </c:pt>
                      <c:pt idx="177" formatCode="General">
                        <c:v>1.1461013470855E-2</c:v>
                      </c:pt>
                      <c:pt idx="178" formatCode="General">
                        <c:v>1.1514937653025E-2</c:v>
                      </c:pt>
                      <c:pt idx="179" formatCode="General">
                        <c:v>1.1568002375532E-2</c:v>
                      </c:pt>
                      <c:pt idx="180" formatCode="General">
                        <c:v>1.1620222770802E-2</c:v>
                      </c:pt>
                    </c:numCache>
                  </c:numRef>
                </c:yVal>
                <c:smooth val="1"/>
                <c:extLst xmlns:c15="http://schemas.microsoft.com/office/drawing/2012/chart">
                  <c:ext xmlns:c16="http://schemas.microsoft.com/office/drawing/2014/chart" uri="{C3380CC4-5D6E-409C-BE32-E72D297353CC}">
                    <c16:uniqueId val="{00000020-3C72-49FD-8908-6DDE9DCDF548}"/>
                  </c:ext>
                </c:extLst>
              </c15:ser>
            </c15:filteredScatterSeries>
            <c15:filteredScatterSeries>
              <c15:ser>
                <c:idx val="66"/>
                <c:order val="33"/>
                <c:tx>
                  <c:strRef>
                    <c:extLst xmlns:c15="http://schemas.microsoft.com/office/drawing/2012/chart">
                      <c:ext xmlns:c15="http://schemas.microsoft.com/office/drawing/2012/chart" uri="{02D57815-91ED-43cb-92C2-25804820EDAC}">
                        <c15:formulaRef>
                          <c15:sqref>Sheet1!$BP$1</c15:sqref>
                        </c15:formulaRef>
                      </c:ext>
                    </c:extLst>
                    <c:strCache>
                      <c:ptCount val="1"/>
                      <c:pt idx="0">
                        <c:v>vss=1.4</c:v>
                      </c:pt>
                    </c:strCache>
                  </c:strRef>
                </c:tx>
                <c:spPr>
                  <a:ln w="19050" cap="rnd">
                    <a:solidFill>
                      <a:schemeClr val="accent1">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Sheet1!$BP$2:$BP$182</c15:sqref>
                        </c15:formulaRef>
                      </c:ext>
                    </c:extLst>
                    <c:numCache>
                      <c:formatCode>0.00E+00</c:formatCode>
                      <c:ptCount val="181"/>
                      <c:pt idx="0">
                        <c:v>8.2864305628263702E-13</c:v>
                      </c:pt>
                      <c:pt idx="1">
                        <c:v>1.0009374434767199E-12</c:v>
                      </c:pt>
                      <c:pt idx="2">
                        <c:v>1.24250510797474E-12</c:v>
                      </c:pt>
                      <c:pt idx="3">
                        <c:v>1.58119460293779E-12</c:v>
                      </c:pt>
                      <c:pt idx="4">
                        <c:v>2.0560474372428002E-12</c:v>
                      </c:pt>
                      <c:pt idx="5">
                        <c:v>2.7217951627603499E-12</c:v>
                      </c:pt>
                      <c:pt idx="6">
                        <c:v>3.6551622306646298E-12</c:v>
                      </c:pt>
                      <c:pt idx="7">
                        <c:v>4.9636990070791096E-12</c:v>
                      </c:pt>
                      <c:pt idx="8">
                        <c:v>6.7981594683790298E-12</c:v>
                      </c:pt>
                      <c:pt idx="9">
                        <c:v>9.3698441213753805E-12</c:v>
                      </c:pt>
                      <c:pt idx="10">
                        <c:v>1.29748967125928E-11</c:v>
                      </c:pt>
                      <c:pt idx="11">
                        <c:v>1.8028337597081301E-11</c:v>
                      </c:pt>
                      <c:pt idx="12">
                        <c:v>2.5111726834415201E-11</c:v>
                      </c:pt>
                      <c:pt idx="13">
                        <c:v>3.50399008744616E-11</c:v>
                      </c:pt>
                      <c:pt idx="14">
                        <c:v>4.8954391443349103E-11</c:v>
                      </c:pt>
                      <c:pt idx="15">
                        <c:v>6.84541544932166E-11</c:v>
                      </c:pt>
                      <c:pt idx="16">
                        <c:v>9.5778444013718698E-11</c:v>
                      </c:pt>
                      <c:pt idx="17">
                        <c:v>1.34062520480841E-10</c:v>
                      </c:pt>
                      <c:pt idx="18">
                        <c:v>1.8769502107914099E-10</c:v>
                      </c:pt>
                      <c:pt idx="19">
                        <c:v>2.6281710970094498E-10</c:v>
                      </c:pt>
                      <c:pt idx="20">
                        <c:v>3.6801916056947401E-10</c:v>
                      </c:pt>
                      <c:pt idx="21">
                        <c:v>5.1531233186540497E-10</c:v>
                      </c:pt>
                      <c:pt idx="22">
                        <c:v>7.2148214919519797E-10</c:v>
                      </c:pt>
                      <c:pt idx="23">
                        <c:v>1.0099720907926601E-9</c:v>
                      </c:pt>
                      <c:pt idx="24">
                        <c:v>1.41350107179392E-9</c:v>
                      </c:pt>
                      <c:pt idx="25">
                        <c:v>1.9776948328589701E-9</c:v>
                      </c:pt>
                      <c:pt idx="26">
                        <c:v>2.7661142640194799E-9</c:v>
                      </c:pt>
                      <c:pt idx="27">
                        <c:v>3.8672022112316899E-9</c:v>
                      </c:pt>
                      <c:pt idx="28">
                        <c:v>5.4038550223267198E-9</c:v>
                      </c:pt>
                      <c:pt idx="29">
                        <c:v>7.5465689536074492E-9</c:v>
                      </c:pt>
                      <c:pt idx="30">
                        <c:v>1.0531429637291001E-8</c:v>
                      </c:pt>
                      <c:pt idx="31">
                        <c:v>1.46846215471939E-8</c:v>
                      </c:pt>
                      <c:pt idx="32">
                        <c:v>2.04556500073959E-8</c:v>
                      </c:pt>
                      <c:pt idx="33">
                        <c:v>2.8462103751915601E-8</c:v>
                      </c:pt>
                      <c:pt idx="34">
                        <c:v>3.9549546213496899E-8</c:v>
                      </c:pt>
                      <c:pt idx="35">
                        <c:v>5.4870998020363798E-8</c:v>
                      </c:pt>
                      <c:pt idx="36">
                        <c:v>7.59914258425178E-8</c:v>
                      </c:pt>
                      <c:pt idx="37">
                        <c:v>1.0502361137348899E-7</c:v>
                      </c:pt>
                      <c:pt idx="38">
                        <c:v>1.4480261933466999E-7</c:v>
                      </c:pt>
                      <c:pt idx="39">
                        <c:v>1.9910664385418499E-7</c:v>
                      </c:pt>
                      <c:pt idx="40">
                        <c:v>2.72932076031763E-7</c:v>
                      </c:pt>
                      <c:pt idx="41">
                        <c:v>3.7282998484735798E-7</c:v>
                      </c:pt>
                      <c:pt idx="42">
                        <c:v>5.07309691103199E-7</c:v>
                      </c:pt>
                      <c:pt idx="43">
                        <c:v>6.87312777236579E-7</c:v>
                      </c:pt>
                      <c:pt idx="44">
                        <c:v>9.2675807939195797E-7</c:v>
                      </c:pt>
                      <c:pt idx="45">
                        <c:v>1.2431557662143801E-6</c:v>
                      </c:pt>
                      <c:pt idx="46">
                        <c:v>1.65828780376873E-6</c:v>
                      </c:pt>
                      <c:pt idx="47">
                        <c:v>2.1989545034055698E-6</c:v>
                      </c:pt>
                      <c:pt idx="48">
                        <c:v>2.8977938413668898E-6</c:v>
                      </c:pt>
                      <c:pt idx="49">
                        <c:v>3.7941923543095402E-6</c:v>
                      </c:pt>
                      <c:pt idx="50">
                        <c:v>4.9353225961386299E-6</c:v>
                      </c:pt>
                      <c:pt idx="51">
                        <c:v>6.3773593164248797E-6</c:v>
                      </c:pt>
                      <c:pt idx="52">
                        <c:v>8.1869397754504092E-6</c:v>
                      </c:pt>
                      <c:pt idx="53">
                        <c:v>1.0442937034665E-5</c:v>
                      </c:pt>
                      <c:pt idx="54">
                        <c:v>1.32386029800354E-5</c:v>
                      </c:pt>
                      <c:pt idx="55">
                        <c:v>1.6684105929046301E-5</c:v>
                      </c:pt>
                      <c:pt idx="56">
                        <c:v>2.0909433588883899E-5</c:v>
                      </c:pt>
                      <c:pt idx="57">
                        <c:v>2.6067555677834001E-5</c:v>
                      </c:pt>
                      <c:pt idx="58">
                        <c:v>3.2337643960676299E-5</c:v>
                      </c:pt>
                      <c:pt idx="59">
                        <c:v>3.99280365943165E-5</c:v>
                      </c:pt>
                      <c:pt idx="60">
                        <c:v>4.9078519930258E-5</c:v>
                      </c:pt>
                      <c:pt idx="61">
                        <c:v>6.00614035100208E-5</c:v>
                      </c:pt>
                      <c:pt idx="62">
                        <c:v>7.3180810737531106E-5</c:v>
                      </c:pt>
                      <c:pt idx="63">
                        <c:v>8.8769632105129297E-5</c:v>
                      </c:pt>
                      <c:pt idx="64" formatCode="General">
                        <c:v>1.07183720909E-4</c:v>
                      </c:pt>
                      <c:pt idx="65" formatCode="General">
                        <c:v>1.2879316882999999E-4</c:v>
                      </c:pt>
                      <c:pt idx="66" formatCode="General">
                        <c:v>1.53970867051E-4</c:v>
                      </c:pt>
                      <c:pt idx="67" formatCode="General">
                        <c:v>1.8307898667099999E-4</c:v>
                      </c:pt>
                      <c:pt idx="68" formatCode="General">
                        <c:v>2.16454415361E-4</c:v>
                      </c:pt>
                      <c:pt idx="69" formatCode="General">
                        <c:v>2.5439446723600002E-4</c:v>
                      </c:pt>
                      <c:pt idx="70" formatCode="General">
                        <c:v>2.9714425844799998E-4</c:v>
                      </c:pt>
                      <c:pt idx="71" formatCode="General">
                        <c:v>3.44886977963E-4</c:v>
                      </c:pt>
                      <c:pt idx="72" formatCode="General">
                        <c:v>3.9773790971600002E-4</c:v>
                      </c:pt>
                      <c:pt idx="73" formatCode="General">
                        <c:v>4.5574256192300002E-4</c:v>
                      </c:pt>
                      <c:pt idx="74" formatCode="General">
                        <c:v>5.1887874206899996E-4</c:v>
                      </c:pt>
                      <c:pt idx="75" formatCode="General">
                        <c:v>5.8706198447699997E-4</c:v>
                      </c:pt>
                      <c:pt idx="76" formatCode="General">
                        <c:v>6.6015345831700004E-4</c:v>
                      </c:pt>
                      <c:pt idx="77" formatCode="General">
                        <c:v>7.3796937759100002E-4</c:v>
                      </c:pt>
                      <c:pt idx="78" formatCode="General">
                        <c:v>8.2029098025700002E-4</c:v>
                      </c:pt>
                      <c:pt idx="79" formatCode="General">
                        <c:v>9.0687429538700002E-4</c:v>
                      </c:pt>
                      <c:pt idx="80" formatCode="General">
                        <c:v>9.974591225149999E-4</c:v>
                      </c:pt>
                      <c:pt idx="81" formatCode="General">
                        <c:v>1.091776860506E-3</c:v>
                      </c:pt>
                      <c:pt idx="82" formatCode="General">
                        <c:v>1.1895570125159999E-3</c:v>
                      </c:pt>
                      <c:pt idx="83" formatCode="General">
                        <c:v>1.2905323424739999E-3</c:v>
                      </c:pt>
                      <c:pt idx="84" formatCode="General">
                        <c:v>1.3944427624400001E-3</c:v>
                      </c:pt>
                      <c:pt idx="85" formatCode="General">
                        <c:v>1.5010380930880001E-3</c:v>
                      </c:pt>
                      <c:pt idx="86" formatCode="General">
                        <c:v>1.6100798693430001E-3</c:v>
                      </c:pt>
                      <c:pt idx="87" formatCode="General">
                        <c:v>1.721342368874E-3</c:v>
                      </c:pt>
                      <c:pt idx="88" formatCode="General">
                        <c:v>1.834613031233E-3</c:v>
                      </c:pt>
                      <c:pt idx="89" formatCode="General">
                        <c:v>1.94969241661E-3</c:v>
                      </c:pt>
                      <c:pt idx="90" formatCode="General">
                        <c:v>2.0663938305289999E-3</c:v>
                      </c:pt>
                      <c:pt idx="91" formatCode="General">
                        <c:v>2.1845427177109998E-3</c:v>
                      </c:pt>
                      <c:pt idx="92" formatCode="General">
                        <c:v>2.3039759066969998E-3</c:v>
                      </c:pt>
                      <c:pt idx="93" formatCode="General">
                        <c:v>2.4245407678840001E-3</c:v>
                      </c:pt>
                      <c:pt idx="94" formatCode="General">
                        <c:v>2.5460943315699998E-3</c:v>
                      </c:pt>
                      <c:pt idx="95" formatCode="General">
                        <c:v>2.6685023995850002E-3</c:v>
                      </c:pt>
                      <c:pt idx="96" formatCode="General">
                        <c:v>2.7916386737509998E-3</c:v>
                      </c:pt>
                      <c:pt idx="97" formatCode="General">
                        <c:v>2.9153839163970001E-3</c:v>
                      </c:pt>
                      <c:pt idx="98" formatCode="General">
                        <c:v>3.0396251521509999E-3</c:v>
                      </c:pt>
                      <c:pt idx="99" formatCode="General">
                        <c:v>3.1642549157560001E-3</c:v>
                      </c:pt>
                      <c:pt idx="100" formatCode="General">
                        <c:v>3.2891705474879999E-3</c:v>
                      </c:pt>
                      <c:pt idx="101" formatCode="General">
                        <c:v>3.414273535506E-3</c:v>
                      </c:pt>
                      <c:pt idx="102" formatCode="General">
                        <c:v>3.539468902989E-3</c:v>
                      </c:pt>
                      <c:pt idx="103" formatCode="General">
                        <c:v>3.6646646369559999E-3</c:v>
                      </c:pt>
                      <c:pt idx="104" formatCode="General">
                        <c:v>3.7897711551429999E-3</c:v>
                      </c:pt>
                      <c:pt idx="105" formatCode="General">
                        <c:v>3.914700807039E-3</c:v>
                      </c:pt>
                      <c:pt idx="106" formatCode="General">
                        <c:v>4.039367405127E-3</c:v>
                      </c:pt>
                      <c:pt idx="107" formatCode="General">
                        <c:v>4.163685782487E-3</c:v>
                      </c:pt>
                      <c:pt idx="108" formatCode="General">
                        <c:v>4.287571373048E-3</c:v>
                      </c:pt>
                      <c:pt idx="109" formatCode="General">
                        <c:v>4.4109398110489997E-3</c:v>
                      </c:pt>
                      <c:pt idx="110" formatCode="General">
                        <c:v>4.5337065465069996E-3</c:v>
                      </c:pt>
                      <c:pt idx="111" formatCode="General">
                        <c:v>4.6557864738019997E-3</c:v>
                      </c:pt>
                      <c:pt idx="112" formatCode="General">
                        <c:v>4.7770935707509999E-3</c:v>
                      </c:pt>
                      <c:pt idx="113" formatCode="General">
                        <c:v>4.8975405458909996E-3</c:v>
                      </c:pt>
                      <c:pt idx="114" formatCode="General">
                        <c:v>5.0170384919639996E-3</c:v>
                      </c:pt>
                      <c:pt idx="115" formatCode="General">
                        <c:v>5.1354965439350002E-3</c:v>
                      </c:pt>
                      <c:pt idx="116" formatCode="General">
                        <c:v>5.2528215401989996E-3</c:v>
                      </c:pt>
                      <c:pt idx="117" formatCode="General">
                        <c:v>5.3689176859709996E-3</c:v>
                      </c:pt>
                      <c:pt idx="118" formatCode="General">
                        <c:v>5.4836862182250003E-3</c:v>
                      </c:pt>
                      <c:pt idx="119" formatCode="General">
                        <c:v>5.5970250719550004E-3</c:v>
                      </c:pt>
                      <c:pt idx="120" formatCode="General">
                        <c:v>5.7088285479480003E-3</c:v>
                      </c:pt>
                      <c:pt idx="121" formatCode="General">
                        <c:v>5.8189869827669997E-3</c:v>
                      </c:pt>
                      <c:pt idx="122" formatCode="General">
                        <c:v>5.9273864221749996E-3</c:v>
                      </c:pt>
                      <c:pt idx="123" formatCode="General">
                        <c:v>6.0339082998420003E-3</c:v>
                      </c:pt>
                      <c:pt idx="124" formatCode="General">
                        <c:v>6.1384291238639997E-3</c:v>
                      </c:pt>
                      <c:pt idx="125" formatCode="General">
                        <c:v>6.240820174414E-3</c:v>
                      </c:pt>
                      <c:pt idx="126" formatCode="General">
                        <c:v>6.3409472166850002E-3</c:v>
                      </c:pt>
                      <c:pt idx="127" formatCode="General">
                        <c:v>6.4386702342770002E-3</c:v>
                      </c:pt>
                      <c:pt idx="128" formatCode="General">
                        <c:v>6.5338431892080001E-3</c:v>
                      </c:pt>
                      <c:pt idx="129" formatCode="General">
                        <c:v>6.6275537285110002E-3</c:v>
                      </c:pt>
                      <c:pt idx="130" formatCode="General">
                        <c:v>6.7197650866909998E-3</c:v>
                      </c:pt>
                      <c:pt idx="131" formatCode="General">
                        <c:v>6.810312535309E-3</c:v>
                      </c:pt>
                      <c:pt idx="132" formatCode="General">
                        <c:v>6.899229607415E-3</c:v>
                      </c:pt>
                      <c:pt idx="133" formatCode="General">
                        <c:v>6.9865492228239996E-3</c:v>
                      </c:pt>
                      <c:pt idx="134" formatCode="General">
                        <c:v>7.0723036810499997E-3</c:v>
                      </c:pt>
                      <c:pt idx="135" formatCode="General">
                        <c:v>7.1565246572059997E-3</c:v>
                      </c:pt>
                      <c:pt idx="136" formatCode="General">
                        <c:v>7.2392432003050003E-3</c:v>
                      </c:pt>
                      <c:pt idx="137" formatCode="General">
                        <c:v>7.3204897336039999E-3</c:v>
                      </c:pt>
                      <c:pt idx="138" formatCode="General">
                        <c:v>7.4002940567350003E-3</c:v>
                      </c:pt>
                      <c:pt idx="139" formatCode="General">
                        <c:v>7.4786853493459997E-3</c:v>
                      </c:pt>
                      <c:pt idx="140" formatCode="General">
                        <c:v>7.5556921760569998E-3</c:v>
                      </c:pt>
                      <c:pt idx="141" formatCode="General">
                        <c:v>7.6313424925160004E-3</c:v>
                      </c:pt>
                      <c:pt idx="142" formatCode="General">
                        <c:v>7.7056636524030003E-3</c:v>
                      </c:pt>
                      <c:pt idx="143" formatCode="General">
                        <c:v>7.7786824152259997E-3</c:v>
                      </c:pt>
                      <c:pt idx="144" formatCode="General">
                        <c:v>7.8504249547819999E-3</c:v>
                      </c:pt>
                      <c:pt idx="145" formatCode="General">
                        <c:v>7.9209168681659992E-3</c:v>
                      </c:pt>
                      <c:pt idx="146" formatCode="General">
                        <c:v>7.9901831852290002E-3</c:v>
                      </c:pt>
                      <c:pt idx="147" formatCode="General">
                        <c:v>8.0582483784019995E-3</c:v>
                      </c:pt>
                      <c:pt idx="148" formatCode="General">
                        <c:v>8.1251363727960005E-3</c:v>
                      </c:pt>
                      <c:pt idx="149" formatCode="General">
                        <c:v>8.1908705565280002E-3</c:v>
                      </c:pt>
                      <c:pt idx="150" formatCode="General">
                        <c:v>8.2554737912009998E-3</c:v>
                      </c:pt>
                      <c:pt idx="151" formatCode="General">
                        <c:v>8.3189684224900008E-3</c:v>
                      </c:pt>
                      <c:pt idx="152" formatCode="General">
                        <c:v>8.3813762907869998E-3</c:v>
                      </c:pt>
                      <c:pt idx="153" formatCode="General">
                        <c:v>8.4427187418750008E-3</c:v>
                      </c:pt>
                      <c:pt idx="154" formatCode="General">
                        <c:v>8.5030166375850008E-3</c:v>
                      </c:pt>
                      <c:pt idx="155" formatCode="General">
                        <c:v>8.5622903664110007E-3</c:v>
                      </c:pt>
                      <c:pt idx="156" formatCode="General">
                        <c:v>8.6205598540559994E-3</c:v>
                      </c:pt>
                      <c:pt idx="157" formatCode="General">
                        <c:v>8.6778445738960007E-3</c:v>
                      </c:pt>
                      <c:pt idx="158" formatCode="General">
                        <c:v>8.7341635573290003E-3</c:v>
                      </c:pt>
                      <c:pt idx="159" formatCode="General">
                        <c:v>8.7895354040019996E-3</c:v>
                      </c:pt>
                      <c:pt idx="160" formatCode="General">
                        <c:v>8.8439782918979994E-3</c:v>
                      </c:pt>
                      <c:pt idx="161" formatCode="General">
                        <c:v>8.8975099872769994E-3</c:v>
                      </c:pt>
                      <c:pt idx="162" formatCode="General">
                        <c:v>8.9501478544559993E-3</c:v>
                      </c:pt>
                      <c:pt idx="163" formatCode="General">
                        <c:v>9.0019088654209999E-3</c:v>
                      </c:pt>
                      <c:pt idx="164" formatCode="General">
                        <c:v>9.0528096092710002E-3</c:v>
                      </c:pt>
                      <c:pt idx="165" formatCode="General">
                        <c:v>9.1028663014739997E-3</c:v>
                      </c:pt>
                      <c:pt idx="166" formatCode="General">
                        <c:v>9.1520947929540006E-3</c:v>
                      </c:pt>
                      <c:pt idx="167" formatCode="General">
                        <c:v>9.2005105789810006E-3</c:v>
                      </c:pt>
                      <c:pt idx="168" formatCode="General">
                        <c:v>9.2481288078800003E-3</c:v>
                      </c:pt>
                      <c:pt idx="169" formatCode="General">
                        <c:v>9.2949642895580002E-3</c:v>
                      </c:pt>
                      <c:pt idx="170" formatCode="General">
                        <c:v>9.3410315038270006E-3</c:v>
                      </c:pt>
                      <c:pt idx="171" formatCode="General">
                        <c:v>9.3863446085569995E-3</c:v>
                      </c:pt>
                      <c:pt idx="172" formatCode="General">
                        <c:v>9.4309174476299995E-3</c:v>
                      </c:pt>
                      <c:pt idx="173" formatCode="General">
                        <c:v>9.4747635587089998E-3</c:v>
                      </c:pt>
                      <c:pt idx="174" formatCode="General">
                        <c:v>9.5178961808290007E-3</c:v>
                      </c:pt>
                      <c:pt idx="175" formatCode="General">
                        <c:v>9.5603282618009992E-3</c:v>
                      </c:pt>
                      <c:pt idx="176" formatCode="General">
                        <c:v>9.6020724654330009E-3</c:v>
                      </c:pt>
                      <c:pt idx="177" formatCode="General">
                        <c:v>9.6431411785780005E-3</c:v>
                      </c:pt>
                      <c:pt idx="178" formatCode="General">
                        <c:v>9.6835465180049995E-3</c:v>
                      </c:pt>
                      <c:pt idx="179" formatCode="General">
                        <c:v>9.7233003370970003E-3</c:v>
                      </c:pt>
                      <c:pt idx="180" formatCode="General">
                        <c:v>9.7624142323819996E-3</c:v>
                      </c:pt>
                    </c:numCache>
                  </c:numRef>
                </c:yVal>
                <c:smooth val="1"/>
                <c:extLst xmlns:c15="http://schemas.microsoft.com/office/drawing/2012/chart">
                  <c:ext xmlns:c16="http://schemas.microsoft.com/office/drawing/2014/chart" uri="{C3380CC4-5D6E-409C-BE32-E72D297353CC}">
                    <c16:uniqueId val="{00000021-3C72-49FD-8908-6DDE9DCDF548}"/>
                  </c:ext>
                </c:extLst>
              </c15:ser>
            </c15:filteredScatterSeries>
            <c15:filteredScatterSeries>
              <c15:ser>
                <c:idx val="68"/>
                <c:order val="34"/>
                <c:tx>
                  <c:strRef>
                    <c:extLst xmlns:c15="http://schemas.microsoft.com/office/drawing/2012/chart">
                      <c:ext xmlns:c15="http://schemas.microsoft.com/office/drawing/2012/chart" uri="{02D57815-91ED-43cb-92C2-25804820EDAC}">
                        <c15:formulaRef>
                          <c15:sqref>Sheet1!$BR$1</c15:sqref>
                        </c15:formulaRef>
                      </c:ext>
                    </c:extLst>
                    <c:strCache>
                      <c:ptCount val="1"/>
                      <c:pt idx="0">
                        <c:v>vss=1.5</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Sheet1!$BR$2:$BR$182</c15:sqref>
                        </c15:formulaRef>
                      </c:ext>
                    </c:extLst>
                    <c:numCache>
                      <c:formatCode>0.00E+00</c:formatCode>
                      <c:ptCount val="181"/>
                      <c:pt idx="0">
                        <c:v>6.11073257871865E-13</c:v>
                      </c:pt>
                      <c:pt idx="1">
                        <c:v>7.3574353430821998E-13</c:v>
                      </c:pt>
                      <c:pt idx="2">
                        <c:v>9.1039941445478602E-13</c:v>
                      </c:pt>
                      <c:pt idx="3">
                        <c:v>1.1550798988021501E-12</c:v>
                      </c:pt>
                      <c:pt idx="4">
                        <c:v>1.4978559860228E-12</c:v>
                      </c:pt>
                      <c:pt idx="5">
                        <c:v>1.9780490277899799E-12</c:v>
                      </c:pt>
                      <c:pt idx="6">
                        <c:v>2.6507379826695198E-12</c:v>
                      </c:pt>
                      <c:pt idx="7">
                        <c:v>3.5930713122450302E-12</c:v>
                      </c:pt>
                      <c:pt idx="8">
                        <c:v>4.9131053440374301E-12</c:v>
                      </c:pt>
                      <c:pt idx="9">
                        <c:v>6.7621791641247201E-12</c:v>
                      </c:pt>
                      <c:pt idx="10">
                        <c:v>9.3522391226837001E-12</c:v>
                      </c:pt>
                      <c:pt idx="11">
                        <c:v>1.2980089345454801E-11</c:v>
                      </c:pt>
                      <c:pt idx="12">
                        <c:v>1.8061331643883899E-11</c:v>
                      </c:pt>
                      <c:pt idx="13">
                        <c:v>2.5177857173386799E-11</c:v>
                      </c:pt>
                      <c:pt idx="14">
                        <c:v>3.5144285821560301E-11</c:v>
                      </c:pt>
                      <c:pt idx="15">
                        <c:v>4.91008879900122E-11</c:v>
                      </c:pt>
                      <c:pt idx="16">
                        <c:v>6.8643503323485594E-11</c:v>
                      </c:pt>
                      <c:pt idx="17">
                        <c:v>9.6005118674003797E-11</c:v>
                      </c:pt>
                      <c:pt idx="18">
                        <c:v>1.3430953389394999E-10</c:v>
                      </c:pt>
                      <c:pt idx="19">
                        <c:v>1.8792554905623701E-10</c:v>
                      </c:pt>
                      <c:pt idx="20">
                        <c:v>2.6296120063538401E-10</c:v>
                      </c:pt>
                      <c:pt idx="21">
                        <c:v>3.6795291791359302E-10</c:v>
                      </c:pt>
                      <c:pt idx="22">
                        <c:v>5.1482564130465696E-10</c:v>
                      </c:pt>
                      <c:pt idx="23">
                        <c:v>7.2022907046455497E-10</c:v>
                      </c:pt>
                      <c:pt idx="24">
                        <c:v>1.00739514487262E-9</c:v>
                      </c:pt>
                      <c:pt idx="25">
                        <c:v>1.4087163910222599E-9</c:v>
                      </c:pt>
                      <c:pt idx="26">
                        <c:v>1.96931887078039E-9</c:v>
                      </c:pt>
                      <c:pt idx="27">
                        <c:v>2.7520035694242099E-9</c:v>
                      </c:pt>
                      <c:pt idx="28">
                        <c:v>3.8440643454612999E-9</c:v>
                      </c:pt>
                      <c:pt idx="29">
                        <c:v>5.3666691737031497E-9</c:v>
                      </c:pt>
                      <c:pt idx="30">
                        <c:v>7.4877265447232398E-9</c:v>
                      </c:pt>
                      <c:pt idx="31">
                        <c:v>1.04394645601248E-8</c:v>
                      </c:pt>
                      <c:pt idx="32">
                        <c:v>1.4542341560273601E-8</c:v>
                      </c:pt>
                      <c:pt idx="33">
                        <c:v>2.0237398509417498E-8</c:v>
                      </c:pt>
                      <c:pt idx="34">
                        <c:v>2.81297657204146E-8</c:v>
                      </c:pt>
                      <c:pt idx="35">
                        <c:v>3.90467523241758E-8</c:v>
                      </c:pt>
                      <c:pt idx="36">
                        <c:v>5.4114763327981499E-8</c:v>
                      </c:pt>
                      <c:pt idx="37">
                        <c:v>7.4860168874088394E-8</c:v>
                      </c:pt>
                      <c:pt idx="38">
                        <c:v>1.03340121448971E-7</c:v>
                      </c:pt>
                      <c:pt idx="39">
                        <c:v>1.4231006400455799E-7</c:v>
                      </c:pt>
                      <c:pt idx="40">
                        <c:v>1.95435134726208E-7</c:v>
                      </c:pt>
                      <c:pt idx="41">
                        <c:v>2.67552660032081E-7</c:v>
                      </c:pt>
                      <c:pt idx="42">
                        <c:v>3.6499225076452399E-7</c:v>
                      </c:pt>
                      <c:pt idx="43">
                        <c:v>4.95958572875185E-7</c:v>
                      </c:pt>
                      <c:pt idx="44">
                        <c:v>6.7097973992453402E-7</c:v>
                      </c:pt>
                      <c:pt idx="45">
                        <c:v>9.0342187669326105E-7</c:v>
                      </c:pt>
                      <c:pt idx="46">
                        <c:v>1.2100685550770301E-6</c:v>
                      </c:pt>
                      <c:pt idx="47">
                        <c:v>1.6117637353428701E-6</c:v>
                      </c:pt>
                      <c:pt idx="48">
                        <c:v>2.1341199837877798E-6</c:v>
                      </c:pt>
                      <c:pt idx="49">
                        <c:v>2.80830124592398E-6</c:v>
                      </c:pt>
                      <c:pt idx="50">
                        <c:v>3.6719015876692402E-6</c:v>
                      </c:pt>
                      <c:pt idx="51">
                        <c:v>4.7699567897407497E-6</c:v>
                      </c:pt>
                      <c:pt idx="52">
                        <c:v>6.1561413511560497E-6</c:v>
                      </c:pt>
                      <c:pt idx="53">
                        <c:v>7.8942145828090693E-6</c:v>
                      </c:pt>
                      <c:pt idx="54">
                        <c:v>1.00597805373679E-5</c:v>
                      </c:pt>
                      <c:pt idx="55">
                        <c:v>1.2742412352635299E-5</c:v>
                      </c:pt>
                      <c:pt idx="56">
                        <c:v>1.60481582813569E-5</c:v>
                      </c:pt>
                      <c:pt idx="57">
                        <c:v>2.01023920955449E-5</c:v>
                      </c:pt>
                      <c:pt idx="58">
                        <c:v>2.50528944892463E-5</c:v>
                      </c:pt>
                      <c:pt idx="59">
                        <c:v>3.1072956776540397E-5</c:v>
                      </c:pt>
                      <c:pt idx="60">
                        <c:v>3.8364189532443302E-5</c:v>
                      </c:pt>
                      <c:pt idx="61">
                        <c:v>4.7158608702497598E-5</c:v>
                      </c:pt>
                      <c:pt idx="62">
                        <c:v>5.7719480037564997E-5</c:v>
                      </c:pt>
                      <c:pt idx="63">
                        <c:v>7.0340357865625704E-5</c:v>
                      </c:pt>
                      <c:pt idx="64">
                        <c:v>8.5341789470020602E-5</c:v>
                      </c:pt>
                      <c:pt idx="65" formatCode="General">
                        <c:v>1.0306530111E-4</c:v>
                      </c:pt>
                      <c:pt idx="66" formatCode="General">
                        <c:v>1.2386454840400001E-4</c:v>
                      </c:pt>
                      <c:pt idx="67" formatCode="General">
                        <c:v>1.4809388440699999E-4</c:v>
                      </c:pt>
                      <c:pt idx="68" formatCode="General">
                        <c:v>1.7609501805899999E-4</c:v>
                      </c:pt>
                      <c:pt idx="69" formatCode="General">
                        <c:v>2.0818281745299999E-4</c:v>
                      </c:pt>
                      <c:pt idx="70" formatCode="General">
                        <c:v>2.4463156098999999E-4</c:v>
                      </c:pt>
                      <c:pt idx="71" formatCode="General">
                        <c:v>2.8566298063100002E-4</c:v>
                      </c:pt>
                      <c:pt idx="72" formatCode="General">
                        <c:v>3.3143725060400003E-4</c:v>
                      </c:pt>
                      <c:pt idx="73" formatCode="General">
                        <c:v>3.8204768865300002E-4</c:v>
                      </c:pt>
                      <c:pt idx="74" formatCode="General">
                        <c:v>4.3751944210200001E-4</c:v>
                      </c:pt>
                      <c:pt idx="75" formatCode="General">
                        <c:v>4.9781193586499999E-4</c:v>
                      </c:pt>
                      <c:pt idx="76" formatCode="General">
                        <c:v>5.6282445964199999E-4</c:v>
                      </c:pt>
                      <c:pt idx="77" formatCode="General">
                        <c:v>6.3240402525699998E-4</c:v>
                      </c:pt>
                      <c:pt idx="78" formatCode="General">
                        <c:v>7.06354545257E-4</c:v>
                      </c:pt>
                      <c:pt idx="79" formatCode="General">
                        <c:v>7.84446445597E-4</c:v>
                      </c:pt>
                      <c:pt idx="80" formatCode="General">
                        <c:v>8.6642598225400002E-4</c:v>
                      </c:pt>
                      <c:pt idx="81" formatCode="General">
                        <c:v>9.5202373333599997E-4</c:v>
                      </c:pt>
                      <c:pt idx="82" formatCode="General">
                        <c:v>1.040961942314E-3</c:v>
                      </c:pt>
                      <c:pt idx="83" formatCode="General">
                        <c:v>1.132960566003E-3</c:v>
                      </c:pt>
                      <c:pt idx="84" formatCode="General">
                        <c:v>1.227742018629E-3</c:v>
                      </c:pt>
                      <c:pt idx="85" formatCode="General">
                        <c:v>1.3250346979320001E-3</c:v>
                      </c:pt>
                      <c:pt idx="86" formatCode="General">
                        <c:v>1.4245754351990001E-3</c:v>
                      </c:pt>
                      <c:pt idx="87" formatCode="General">
                        <c:v>1.526111036267E-3</c:v>
                      </c:pt>
                      <c:pt idx="88" formatCode="General">
                        <c:v>1.629399083684E-3</c:v>
                      </c:pt>
                      <c:pt idx="89" formatCode="General">
                        <c:v>1.7342081591970001E-3</c:v>
                      </c:pt>
                      <c:pt idx="90" formatCode="General">
                        <c:v>1.8403176269379999E-3</c:v>
                      </c:pt>
                      <c:pt idx="91" formatCode="General">
                        <c:v>1.947517095665E-3</c:v>
                      </c:pt>
                      <c:pt idx="92" formatCode="General">
                        <c:v>2.0556056562169999E-3</c:v>
                      </c:pt>
                      <c:pt idx="93" formatCode="General">
                        <c:v>2.164390969809E-3</c:v>
                      </c:pt>
                      <c:pt idx="94" formatCode="General">
                        <c:v>2.2736882648610002E-3</c:v>
                      </c:pt>
                      <c:pt idx="95" formatCode="General">
                        <c:v>2.3833192849639999E-3</c:v>
                      </c:pt>
                      <c:pt idx="96" formatCode="General">
                        <c:v>2.4931112184159998E-3</c:v>
                      </c:pt>
                      <c:pt idx="97" formatCode="General">
                        <c:v>2.6028956300960002E-3</c:v>
                      </c:pt>
                      <c:pt idx="98" formatCode="General">
                        <c:v>2.7125074091399999E-3</c:v>
                      </c:pt>
                      <c:pt idx="99" formatCode="General">
                        <c:v>2.821783740336E-3</c:v>
                      </c:pt>
                      <c:pt idx="100" formatCode="General">
                        <c:v>2.930563103283E-3</c:v>
                      </c:pt>
                      <c:pt idx="101" formatCode="General">
                        <c:v>3.0386843006349998E-3</c:v>
                      </c:pt>
                      <c:pt idx="102" formatCode="General">
                        <c:v>3.1459855150570001E-3</c:v>
                      </c:pt>
                      <c:pt idx="103" formatCode="General">
                        <c:v>3.25230339365E-3</c:v>
                      </c:pt>
                      <c:pt idx="104" formatCode="General">
                        <c:v>3.357472158318E-3</c:v>
                      </c:pt>
                      <c:pt idx="105" formatCode="General">
                        <c:v>3.4613227408520002E-3</c:v>
                      </c:pt>
                      <c:pt idx="106" formatCode="General">
                        <c:v>3.5636819422189998E-3</c:v>
                      </c:pt>
                      <c:pt idx="107" formatCode="General">
                        <c:v>3.6643716167190001E-3</c:v>
                      </c:pt>
                      <c:pt idx="108" formatCode="General">
                        <c:v>3.7632078831720001E-3</c:v>
                      </c:pt>
                      <c:pt idx="109" formatCode="General">
                        <c:v>3.8600003672139998E-3</c:v>
                      </c:pt>
                      <c:pt idx="110" formatCode="General">
                        <c:v>3.9556044967699999E-3</c:v>
                      </c:pt>
                      <c:pt idx="111" formatCode="General">
                        <c:v>4.0495362462589996E-3</c:v>
                      </c:pt>
                      <c:pt idx="112" formatCode="General">
                        <c:v>4.1416754933710003E-3</c:v>
                      </c:pt>
                      <c:pt idx="113" formatCode="General">
                        <c:v>4.2320548210840001E-3</c:v>
                      </c:pt>
                      <c:pt idx="114" formatCode="General">
                        <c:v>4.3207071565409998E-3</c:v>
                      </c:pt>
                      <c:pt idx="115" formatCode="General">
                        <c:v>4.4076655996759997E-3</c:v>
                      </c:pt>
                      <c:pt idx="116" formatCode="General">
                        <c:v>4.492963279685E-3</c:v>
                      </c:pt>
                      <c:pt idx="117" formatCode="General">
                        <c:v>4.5766332349830002E-3</c:v>
                      </c:pt>
                      <c:pt idx="118" formatCode="General">
                        <c:v>4.6587083131069996E-3</c:v>
                      </c:pt>
                      <c:pt idx="119" formatCode="General">
                        <c:v>4.7392210875770004E-3</c:v>
                      </c:pt>
                      <c:pt idx="120" formatCode="General">
                        <c:v>4.8182037891950002E-3</c:v>
                      </c:pt>
                      <c:pt idx="121" formatCode="General">
                        <c:v>4.8956882496150001E-3</c:v>
                      </c:pt>
                      <c:pt idx="122" formatCode="General">
                        <c:v>4.9717058553790001E-3</c:v>
                      </c:pt>
                      <c:pt idx="123" formatCode="General">
                        <c:v>5.0462875108569999E-3</c:v>
                      </c:pt>
                      <c:pt idx="124" formatCode="General">
                        <c:v>5.1194636087769996E-3</c:v>
                      </c:pt>
                      <c:pt idx="125" formatCode="General">
                        <c:v>5.1912640072189998E-3</c:v>
                      </c:pt>
                      <c:pt idx="126" formatCode="General">
                        <c:v>5.2617180121209998E-3</c:v>
                      </c:pt>
                      <c:pt idx="127" formatCode="General">
                        <c:v>5.3308543644660002E-3</c:v>
                      </c:pt>
                      <c:pt idx="128" formatCode="General">
                        <c:v>5.3987012314620003E-3</c:v>
                      </c:pt>
                      <c:pt idx="129" formatCode="General">
                        <c:v>5.4652862011130001E-3</c:v>
                      </c:pt>
                      <c:pt idx="130" formatCode="General">
                        <c:v>5.5306362796620004E-3</c:v>
                      </c:pt>
                      <c:pt idx="131" formatCode="General">
                        <c:v>5.5947778914699998E-3</c:v>
                      </c:pt>
                      <c:pt idx="132" formatCode="General">
                        <c:v>5.6577368809610003E-3</c:v>
                      </c:pt>
                      <c:pt idx="133" formatCode="General">
                        <c:v>5.7195385162869998E-3</c:v>
                      </c:pt>
                      <c:pt idx="134" formatCode="General">
                        <c:v>5.7802074944570004E-3</c:v>
                      </c:pt>
                      <c:pt idx="135" formatCode="General">
                        <c:v>5.8397679476770003E-3</c:v>
                      </c:pt>
                      <c:pt idx="136" formatCode="General">
                        <c:v>5.8982434506900001E-3</c:v>
                      </c:pt>
                      <c:pt idx="137" formatCode="General">
                        <c:v>5.9556570289560004E-3</c:v>
                      </c:pt>
                      <c:pt idx="138" formatCode="General">
                        <c:v>6.0120311674890002E-3</c:v>
                      </c:pt>
                      <c:pt idx="139" formatCode="General">
                        <c:v>6.0673878202529997E-3</c:v>
                      </c:pt>
                      <c:pt idx="140" formatCode="General">
                        <c:v>6.121748419977E-3</c:v>
                      </c:pt>
                      <c:pt idx="141" formatCode="General">
                        <c:v>6.1751338882950002E-3</c:v>
                      </c:pt>
                      <c:pt idx="142" formatCode="General">
                        <c:v>6.2275646461429999E-3</c:v>
                      </c:pt>
                      <c:pt idx="143" formatCode="General">
                        <c:v>6.2790606243150002E-3</c:v>
                      </c:pt>
                      <c:pt idx="144" formatCode="General">
                        <c:v>6.3296412741380001E-3</c:v>
                      </c:pt>
                      <c:pt idx="145" formatCode="General">
                        <c:v>6.3793255782020001E-3</c:v>
                      </c:pt>
                      <c:pt idx="146" formatCode="General">
                        <c:v>6.428132061092E-3</c:v>
                      </c:pt>
                      <c:pt idx="147" formatCode="General">
                        <c:v>6.4760788001050002E-3</c:v>
                      </c:pt>
                      <c:pt idx="148" formatCode="General">
                        <c:v>6.5231834358909996E-3</c:v>
                      </c:pt>
                      <c:pt idx="149" formatCode="General">
                        <c:v>6.569463183014E-3</c:v>
                      </c:pt>
                      <c:pt idx="150" formatCode="General">
                        <c:v>6.6149348403969997E-3</c:v>
                      </c:pt>
                      <c:pt idx="151" formatCode="General">
                        <c:v>6.6596148016250002E-3</c:v>
                      </c:pt>
                      <c:pt idx="152" formatCode="General">
                        <c:v>6.7035190651139999E-3</c:v>
                      </c:pt>
                      <c:pt idx="153" formatCode="General">
                        <c:v>6.7466632440979996E-3</c:v>
                      </c:pt>
                      <c:pt idx="154" formatCode="General">
                        <c:v>6.7890625764540002E-3</c:v>
                      </c:pt>
                      <c:pt idx="155" formatCode="General">
                        <c:v>6.8307319343349996E-3</c:v>
                      </c:pt>
                      <c:pt idx="156" formatCode="General">
                        <c:v>6.871685833619E-3</c:v>
                      </c:pt>
                      <c:pt idx="157" formatCode="General">
                        <c:v>6.911938443156E-3</c:v>
                      </c:pt>
                      <c:pt idx="158" formatCode="General">
                        <c:v>6.9515035938160002E-3</c:v>
                      </c:pt>
                      <c:pt idx="159" formatCode="General">
                        <c:v>6.9903947873349997E-3</c:v>
                      </c:pt>
                      <c:pt idx="160" formatCode="General">
                        <c:v>7.0286252049599996E-3</c:v>
                      </c:pt>
                      <c:pt idx="161" formatCode="General">
                        <c:v>7.0662077158779998E-3</c:v>
                      </c:pt>
                      <c:pt idx="162" formatCode="General">
                        <c:v>7.1031548854569998E-3</c:v>
                      </c:pt>
                      <c:pt idx="163" formatCode="General">
                        <c:v>7.1394789832680003E-3</c:v>
                      </c:pt>
                      <c:pt idx="164" formatCode="General">
                        <c:v>7.1751919909099999E-3</c:v>
                      </c:pt>
                      <c:pt idx="165" formatCode="General">
                        <c:v>7.2103056096390001E-3</c:v>
                      </c:pt>
                      <c:pt idx="166" formatCode="General">
                        <c:v>7.2448312677900004E-3</c:v>
                      </c:pt>
                      <c:pt idx="167" formatCode="General">
                        <c:v>7.2787801280129998E-3</c:v>
                      </c:pt>
                      <c:pt idx="168" formatCode="General">
                        <c:v>7.3121630943089998E-3</c:v>
                      </c:pt>
                      <c:pt idx="169" formatCode="General">
                        <c:v>7.3449908188810004E-3</c:v>
                      </c:pt>
                      <c:pt idx="170" formatCode="General">
                        <c:v>7.3772737087979996E-3</c:v>
                      </c:pt>
                      <c:pt idx="171" formatCode="General">
                        <c:v>7.4090219324810004E-3</c:v>
                      </c:pt>
                      <c:pt idx="172" formatCode="General">
                        <c:v>7.440245426002E-3</c:v>
                      </c:pt>
                      <c:pt idx="173" formatCode="General">
                        <c:v>7.4709538992219996E-3</c:v>
                      </c:pt>
                      <c:pt idx="174" formatCode="General">
                        <c:v>7.501156841742E-3</c:v>
                      </c:pt>
                      <c:pt idx="175" formatCode="General">
                        <c:v>7.5308635287069997E-3</c:v>
                      </c:pt>
                      <c:pt idx="176" formatCode="General">
                        <c:v>7.560083026429E-3</c:v>
                      </c:pt>
                      <c:pt idx="177" formatCode="General">
                        <c:v>7.5888241978669998E-3</c:v>
                      </c:pt>
                      <c:pt idx="178" formatCode="General">
                        <c:v>7.617095707941E-3</c:v>
                      </c:pt>
                      <c:pt idx="179" formatCode="General">
                        <c:v>7.644906028704E-3</c:v>
                      </c:pt>
                      <c:pt idx="180" formatCode="General">
                        <c:v>7.6722634443639999E-3</c:v>
                      </c:pt>
                    </c:numCache>
                  </c:numRef>
                </c:yVal>
                <c:smooth val="1"/>
                <c:extLst xmlns:c15="http://schemas.microsoft.com/office/drawing/2012/chart">
                  <c:ext xmlns:c16="http://schemas.microsoft.com/office/drawing/2014/chart" uri="{C3380CC4-5D6E-409C-BE32-E72D297353CC}">
                    <c16:uniqueId val="{00000022-3C72-49FD-8908-6DDE9DCDF548}"/>
                  </c:ext>
                </c:extLst>
              </c15:ser>
            </c15:filteredScatterSeries>
            <c15:filteredScatterSeries>
              <c15:ser>
                <c:idx val="70"/>
                <c:order val="35"/>
                <c:tx>
                  <c:strRef>
                    <c:extLst xmlns:c15="http://schemas.microsoft.com/office/drawing/2012/chart">
                      <c:ext xmlns:c15="http://schemas.microsoft.com/office/drawing/2012/chart" uri="{02D57815-91ED-43cb-92C2-25804820EDAC}">
                        <c15:formulaRef>
                          <c15:sqref>Sheet1!$BT$1</c15:sqref>
                        </c15:formulaRef>
                      </c:ext>
                    </c:extLst>
                    <c:strCache>
                      <c:ptCount val="1"/>
                      <c:pt idx="0">
                        <c:v>vss=1.6</c:v>
                      </c:pt>
                    </c:strCache>
                  </c:strRef>
                </c:tx>
                <c:spPr>
                  <a:ln w="19050" cap="rnd">
                    <a:solidFill>
                      <a:schemeClr val="accent3">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Sheet1!$BT$2:$BT$182</c15:sqref>
                        </c15:formulaRef>
                      </c:ext>
                    </c:extLst>
                    <c:numCache>
                      <c:formatCode>0.00E+00</c:formatCode>
                      <c:ptCount val="181"/>
                      <c:pt idx="0">
                        <c:v>4.2405903546538501E-13</c:v>
                      </c:pt>
                      <c:pt idx="1">
                        <c:v>5.1356130120523197E-13</c:v>
                      </c:pt>
                      <c:pt idx="2">
                        <c:v>6.3883807041797197E-13</c:v>
                      </c:pt>
                      <c:pt idx="3">
                        <c:v>8.1418710904465498E-13</c:v>
                      </c:pt>
                      <c:pt idx="4">
                        <c:v>1.0596195071981899E-12</c:v>
                      </c:pt>
                      <c:pt idx="5">
                        <c:v>1.40314206085209E-12</c:v>
                      </c:pt>
                      <c:pt idx="6">
                        <c:v>1.8839510105140501E-12</c:v>
                      </c:pt>
                      <c:pt idx="7">
                        <c:v>2.5569007686639401E-12</c:v>
                      </c:pt>
                      <c:pt idx="8">
                        <c:v>3.4987561772092901E-12</c:v>
                      </c:pt>
                      <c:pt idx="9">
                        <c:v>4.8169393755570002E-12</c:v>
                      </c:pt>
                      <c:pt idx="10">
                        <c:v>6.6617653712968198E-12</c:v>
                      </c:pt>
                      <c:pt idx="11">
                        <c:v>9.2435557334561093E-12</c:v>
                      </c:pt>
                      <c:pt idx="12">
                        <c:v>1.2856571838030301E-11</c:v>
                      </c:pt>
                      <c:pt idx="13">
                        <c:v>1.7912479534627298E-11</c:v>
                      </c:pt>
                      <c:pt idx="14">
                        <c:v>2.4987131832107E-11</c:v>
                      </c:pt>
                      <c:pt idx="15">
                        <c:v>3.4885954447874098E-11</c:v>
                      </c:pt>
                      <c:pt idx="16">
                        <c:v>4.8735306158384901E-11</c:v>
                      </c:pt>
                      <c:pt idx="17">
                        <c:v>6.8110090673114305E-11</c:v>
                      </c:pt>
                      <c:pt idx="18">
                        <c:v>9.5211935320252705E-11</c:v>
                      </c:pt>
                      <c:pt idx="19">
                        <c:v>1.3311785969291799E-10</c:v>
                      </c:pt>
                      <c:pt idx="20">
                        <c:v>1.8612713278282699E-10</c:v>
                      </c:pt>
                      <c:pt idx="21">
                        <c:v>2.6024477881089599E-10</c:v>
                      </c:pt>
                      <c:pt idx="22">
                        <c:v>3.6385505569343902E-10</c:v>
                      </c:pt>
                      <c:pt idx="23">
                        <c:v>5.0865870835941497E-10</c:v>
                      </c:pt>
                      <c:pt idx="24">
                        <c:v>7.10975929102066E-10</c:v>
                      </c:pt>
                      <c:pt idx="25">
                        <c:v>9.9355546145942998E-10</c:v>
                      </c:pt>
                      <c:pt idx="26">
                        <c:v>1.3880827666116E-9</c:v>
                      </c:pt>
                      <c:pt idx="27">
                        <c:v>1.9386513460613701E-9</c:v>
                      </c:pt>
                      <c:pt idx="28">
                        <c:v>2.7065572559584199E-9</c:v>
                      </c:pt>
                      <c:pt idx="29">
                        <c:v>3.7769052366094696E-9</c:v>
                      </c:pt>
                      <c:pt idx="30">
                        <c:v>5.2676851850688797E-9</c:v>
                      </c:pt>
                      <c:pt idx="31">
                        <c:v>7.3422012090396904E-9</c:v>
                      </c:pt>
                      <c:pt idx="32">
                        <c:v>1.02260250492479E-8</c:v>
                      </c:pt>
                      <c:pt idx="33">
                        <c:v>1.42300148055624E-8</c:v>
                      </c:pt>
                      <c:pt idx="34">
                        <c:v>1.9781401266661499E-8</c:v>
                      </c:pt>
                      <c:pt idx="35">
                        <c:v>2.74655064744708E-8</c:v>
                      </c:pt>
                      <c:pt idx="36">
                        <c:v>3.8081322748561197E-8</c:v>
                      </c:pt>
                      <c:pt idx="37">
                        <c:v>5.2714930568021899E-8</c:v>
                      </c:pt>
                      <c:pt idx="38">
                        <c:v>7.2835532509032206E-8</c:v>
                      </c:pt>
                      <c:pt idx="39">
                        <c:v>1.0041965772907801E-7</c:v>
                      </c:pt>
                      <c:pt idx="40">
                        <c:v>1.3810973817622199E-7</c:v>
                      </c:pt>
                      <c:pt idx="41">
                        <c:v>1.8941362624447499E-7</c:v>
                      </c:pt>
                      <c:pt idx="42">
                        <c:v>2.5895154362839401E-7</c:v>
                      </c:pt>
                      <c:pt idx="43">
                        <c:v>3.5275626958560598E-7</c:v>
                      </c:pt>
                      <c:pt idx="44">
                        <c:v>4.7863103001366896E-7</c:v>
                      </c:pt>
                      <c:pt idx="45">
                        <c:v>6.4656766481004397E-7</c:v>
                      </c:pt>
                      <c:pt idx="46">
                        <c:v>8.6922566195407599E-7</c:v>
                      </c:pt>
                      <c:pt idx="47">
                        <c:v>1.16247136218611E-6</c:v>
                      </c:pt>
                      <c:pt idx="48">
                        <c:v>1.54597720627657E-6</c:v>
                      </c:pt>
                      <c:pt idx="49">
                        <c:v>2.0438845768439201E-6</c:v>
                      </c:pt>
                      <c:pt idx="50">
                        <c:v>2.6855415019086E-6</c:v>
                      </c:pt>
                      <c:pt idx="51">
                        <c:v>3.50633823326613E-6</c:v>
                      </c:pt>
                      <c:pt idx="52">
                        <c:v>4.5486780199246696E-6</c:v>
                      </c:pt>
                      <c:pt idx="53">
                        <c:v>5.8631341201806898E-6</c:v>
                      </c:pt>
                      <c:pt idx="54">
                        <c:v>7.50985272417246E-6</c:v>
                      </c:pt>
                      <c:pt idx="55">
                        <c:v>9.5602599074650805E-6</c:v>
                      </c:pt>
                      <c:pt idx="56">
                        <c:v>1.2099114324061799E-5</c:v>
                      </c:pt>
                      <c:pt idx="57">
                        <c:v>1.52269125685649E-5</c:v>
                      </c:pt>
                      <c:pt idx="58">
                        <c:v>1.9062599055412299E-5</c:v>
                      </c:pt>
                      <c:pt idx="59">
                        <c:v>2.3746456760816699E-5</c:v>
                      </c:pt>
                      <c:pt idx="60">
                        <c:v>2.9442961605753399E-5</c:v>
                      </c:pt>
                      <c:pt idx="61">
                        <c:v>3.6343277967521397E-5</c:v>
                      </c:pt>
                      <c:pt idx="62">
                        <c:v>4.4666968363497403E-5</c:v>
                      </c:pt>
                      <c:pt idx="63">
                        <c:v>5.4662407501676398E-5</c:v>
                      </c:pt>
                      <c:pt idx="64">
                        <c:v>6.6605358390111401E-5</c:v>
                      </c:pt>
                      <c:pt idx="65">
                        <c:v>8.0795218498153898E-5</c:v>
                      </c:pt>
                      <c:pt idx="66">
                        <c:v>9.7548603791200897E-5</c:v>
                      </c:pt>
                      <c:pt idx="67" formatCode="General">
                        <c:v>1.1719021560200001E-4</c:v>
                      </c:pt>
                      <c:pt idx="68" formatCode="General">
                        <c:v>1.40041306177E-4</c:v>
                      </c:pt>
                      <c:pt idx="69" formatCode="General">
                        <c:v>1.6640646359799999E-4</c:v>
                      </c:pt>
                      <c:pt idx="70" formatCode="General">
                        <c:v>1.96559788574E-4</c:v>
                      </c:pt>
                      <c:pt idx="71" formatCode="General">
                        <c:v>2.3073174304700001E-4</c:v>
                      </c:pt>
                      <c:pt idx="72" formatCode="General">
                        <c:v>2.69097948989E-4</c:v>
                      </c:pt>
                      <c:pt idx="73" formatCode="General">
                        <c:v>3.1177099192099999E-4</c:v>
                      </c:pt>
                      <c:pt idx="74" formatCode="General">
                        <c:v>3.5879588343099998E-4</c:v>
                      </c:pt>
                      <c:pt idx="75" formatCode="General">
                        <c:v>4.1014935050599999E-4</c:v>
                      </c:pt>
                      <c:pt idx="76" formatCode="General">
                        <c:v>4.6574265159999998E-4</c:v>
                      </c:pt>
                      <c:pt idx="77" formatCode="General">
                        <c:v>5.2542725716600005E-4</c:v>
                      </c:pt>
                      <c:pt idx="78" formatCode="General">
                        <c:v>5.8900252425500002E-4</c:v>
                      </c:pt>
                      <c:pt idx="79" formatCode="General">
                        <c:v>6.5622444554199995E-4</c:v>
                      </c:pt>
                      <c:pt idx="80" formatCode="General">
                        <c:v>7.2681463362500001E-4</c:v>
                      </c:pt>
                      <c:pt idx="81" formatCode="General">
                        <c:v>8.0046886499399996E-4</c:v>
                      </c:pt>
                      <c:pt idx="82" formatCode="General">
                        <c:v>8.7686470655000002E-4</c:v>
                      </c:pt>
                      <c:pt idx="83" formatCode="General">
                        <c:v>9.5566794222600002E-4</c:v>
                      </c:pt>
                      <c:pt idx="84" formatCode="General">
                        <c:v>1.036537683194E-3</c:v>
                      </c:pt>
                      <c:pt idx="85" formatCode="General">
                        <c:v>1.1191301709849999E-3</c:v>
                      </c:pt>
                      <c:pt idx="86" formatCode="General">
                        <c:v>1.2031013673799999E-3</c:v>
                      </c:pt>
                      <c:pt idx="87" formatCode="General">
                        <c:v>1.288108473416E-3</c:v>
                      </c:pt>
                      <c:pt idx="88" formatCode="General">
                        <c:v>1.3738105402900001E-3</c:v>
                      </c:pt>
                      <c:pt idx="89" formatCode="General">
                        <c:v>1.4598683358390001E-3</c:v>
                      </c:pt>
                      <c:pt idx="90" formatCode="General">
                        <c:v>1.5459436192140001E-3</c:v>
                      </c:pt>
                      <c:pt idx="91" formatCode="General">
                        <c:v>1.6316979592539999E-3</c:v>
                      </c:pt>
                      <c:pt idx="92" formatCode="General">
                        <c:v>1.7172292138130001E-3</c:v>
                      </c:pt>
                      <c:pt idx="93" formatCode="General">
                        <c:v>1.8017309133819999E-3</c:v>
                      </c:pt>
                      <c:pt idx="94" formatCode="General">
                        <c:v>1.884855822192E-3</c:v>
                      </c:pt>
                      <c:pt idx="95" formatCode="General">
                        <c:v>1.9665657602339999E-3</c:v>
                      </c:pt>
                      <c:pt idx="96" formatCode="General">
                        <c:v>2.0468350143389999E-3</c:v>
                      </c:pt>
                      <c:pt idx="97" formatCode="General">
                        <c:v>2.125648226078E-3</c:v>
                      </c:pt>
                      <c:pt idx="98" formatCode="General">
                        <c:v>2.2029985959139999E-3</c:v>
                      </c:pt>
                      <c:pt idx="99" formatCode="General">
                        <c:v>2.2788863631770001E-3</c:v>
                      </c:pt>
                      <c:pt idx="100" formatCode="General">
                        <c:v>2.3533175243189998E-3</c:v>
                      </c:pt>
                      <c:pt idx="101" formatCode="General">
                        <c:v>2.4263027555050001E-3</c:v>
                      </c:pt>
                      <c:pt idx="102" formatCode="General">
                        <c:v>2.4978565093540001E-3</c:v>
                      </c:pt>
                      <c:pt idx="103" formatCode="General">
                        <c:v>2.5679962594400002E-3</c:v>
                      </c:pt>
                      <c:pt idx="104" formatCode="General">
                        <c:v>2.6367418696500002E-3</c:v>
                      </c:pt>
                      <c:pt idx="105" formatCode="General">
                        <c:v>2.7041150687570001E-3</c:v>
                      </c:pt>
                      <c:pt idx="106" formatCode="General">
                        <c:v>2.7701390134350001E-3</c:v>
                      </c:pt>
                      <c:pt idx="107" formatCode="General">
                        <c:v>2.8348379254819998E-3</c:v>
                      </c:pt>
                      <c:pt idx="108" formatCode="General">
                        <c:v>2.8982367912129998E-3</c:v>
                      </c:pt>
                      <c:pt idx="109" formatCode="General">
                        <c:v>2.9603611128919999E-3</c:v>
                      </c:pt>
                      <c:pt idx="110" formatCode="General">
                        <c:v>3.0212367036679998E-3</c:v>
                      </c:pt>
                      <c:pt idx="111" formatCode="General">
                        <c:v>3.0808895188750001E-3</c:v>
                      </c:pt>
                      <c:pt idx="112" formatCode="General">
                        <c:v>3.1393455176979999E-3</c:v>
                      </c:pt>
                      <c:pt idx="113" formatCode="General">
                        <c:v>3.196630550201E-3</c:v>
                      </c:pt>
                      <c:pt idx="114" formatCode="General">
                        <c:v>3.252770265521E-3</c:v>
                      </c:pt>
                      <c:pt idx="115" formatCode="General">
                        <c:v>3.3077900377210001E-3</c:v>
                      </c:pt>
                      <c:pt idx="116" formatCode="General">
                        <c:v>3.3617149063850001E-3</c:v>
                      </c:pt>
                      <c:pt idx="117" formatCode="General">
                        <c:v>3.414569529495E-3</c:v>
                      </c:pt>
                      <c:pt idx="118" formatCode="General">
                        <c:v>3.466378146556E-3</c:v>
                      </c:pt>
                      <c:pt idx="119" formatCode="General">
                        <c:v>3.51716455026E-3</c:v>
                      </c:pt>
                      <c:pt idx="120" formatCode="General">
                        <c:v>3.5669520652439998E-3</c:v>
                      </c:pt>
                      <c:pt idx="121" formatCode="General">
                        <c:v>3.615763532768E-3</c:v>
                      </c:pt>
                      <c:pt idx="122" formatCode="General">
                        <c:v>3.6636213002939999E-3</c:v>
                      </c:pt>
                      <c:pt idx="123" formatCode="General">
                        <c:v>3.7105472151390002E-3</c:v>
                      </c:pt>
                      <c:pt idx="124" formatCode="General">
                        <c:v>3.7565626214909999E-3</c:v>
                      </c:pt>
                      <c:pt idx="125" formatCode="General">
                        <c:v>3.8016883602019999E-3</c:v>
                      </c:pt>
                      <c:pt idx="126" formatCode="General">
                        <c:v>3.8459447708699998E-3</c:v>
                      </c:pt>
                      <c:pt idx="127" formatCode="General">
                        <c:v>3.8893516957810002E-3</c:v>
                      </c:pt>
                      <c:pt idx="128" formatCode="General">
                        <c:v>3.9319284853800004E-3</c:v>
                      </c:pt>
                      <c:pt idx="129" formatCode="General">
                        <c:v>3.9736940049610002E-3</c:v>
                      </c:pt>
                      <c:pt idx="130" formatCode="General">
                        <c:v>4.0146666423470003E-3</c:v>
                      </c:pt>
                      <c:pt idx="131" formatCode="General">
                        <c:v>4.0548643163390002E-3</c:v>
                      </c:pt>
                      <c:pt idx="132" formatCode="General">
                        <c:v>4.0943044857780003E-3</c:v>
                      </c:pt>
                      <c:pt idx="133" formatCode="General">
                        <c:v>4.1330041590509998E-3</c:v>
                      </c:pt>
                      <c:pt idx="134" formatCode="General">
                        <c:v>4.1709799039449996E-3</c:v>
                      </c:pt>
                      <c:pt idx="135" formatCode="General">
                        <c:v>4.2082478577299999E-3</c:v>
                      </c:pt>
                      <c:pt idx="136" formatCode="General">
                        <c:v>4.2448237373860003E-3</c:v>
                      </c:pt>
                      <c:pt idx="137" formatCode="General">
                        <c:v>4.280722849913E-3</c:v>
                      </c:pt>
                      <c:pt idx="138" formatCode="General">
                        <c:v>4.315960102659E-3</c:v>
                      </c:pt>
                      <c:pt idx="139" formatCode="General">
                        <c:v>4.3505500136090001E-3</c:v>
                      </c:pt>
                      <c:pt idx="140" formatCode="General">
                        <c:v>4.3845067216109999E-3</c:v>
                      </c:pt>
                      <c:pt idx="141" formatCode="General">
                        <c:v>4.4178439964900002E-3</c:v>
                      </c:pt>
                      <c:pt idx="142" formatCode="General">
                        <c:v>4.4505752490289997E-3</c:v>
                      </c:pt>
                      <c:pt idx="143" formatCode="General">
                        <c:v>4.4827135407970002E-3</c:v>
                      </c:pt>
                      <c:pt idx="144" formatCode="General">
                        <c:v>4.5142715938050002E-3</c:v>
                      </c:pt>
                      <c:pt idx="145" formatCode="General">
                        <c:v>4.5452617999679999E-3</c:v>
                      </c:pt>
                      <c:pt idx="146" formatCode="General">
                        <c:v>4.5756962303790004E-3</c:v>
                      </c:pt>
                      <c:pt idx="147" formatCode="General">
                        <c:v>4.6055866443669999E-3</c:v>
                      </c:pt>
                      <c:pt idx="148" formatCode="General">
                        <c:v>4.6349444983480002E-3</c:v>
                      </c:pt>
                      <c:pt idx="149" formatCode="General">
                        <c:v>4.6637809544640002E-3</c:v>
                      </c:pt>
                      <c:pt idx="150" formatCode="General">
                        <c:v>4.6921068889929996E-3</c:v>
                      </c:pt>
                      <c:pt idx="151" formatCode="General">
                        <c:v>4.7199329005480004E-3</c:v>
                      </c:pt>
                      <c:pt idx="152" formatCode="General">
                        <c:v>4.7472693180560001E-3</c:v>
                      </c:pt>
                      <c:pt idx="153" formatCode="General">
                        <c:v>4.7741262085140004E-3</c:v>
                      </c:pt>
                      <c:pt idx="154" formatCode="General">
                        <c:v>4.8005133845330002E-3</c:v>
                      </c:pt>
                      <c:pt idx="155" formatCode="General">
                        <c:v>4.8264404116670004E-3</c:v>
                      </c:pt>
                      <c:pt idx="156" formatCode="General">
                        <c:v>4.8519166155309998E-3</c:v>
                      </c:pt>
                      <c:pt idx="157" formatCode="General">
                        <c:v>4.8769510887139997E-3</c:v>
                      </c:pt>
                      <c:pt idx="158" formatCode="General">
                        <c:v>4.9015526974830002E-3</c:v>
                      </c:pt>
                      <c:pt idx="159" formatCode="General">
                        <c:v>4.9257300882950003E-3</c:v>
                      </c:pt>
                      <c:pt idx="160" formatCode="General">
                        <c:v>4.9494916941069996E-3</c:v>
                      </c:pt>
                      <c:pt idx="161" formatCode="General">
                        <c:v>4.9728457405050002E-3</c:v>
                      </c:pt>
                      <c:pt idx="162" formatCode="General">
                        <c:v>4.9958002516350001E-3</c:v>
                      </c:pt>
                      <c:pt idx="163" formatCode="General">
                        <c:v>5.0183630559679998E-3</c:v>
                      </c:pt>
                      <c:pt idx="164" formatCode="General">
                        <c:v>5.0405417918720002E-3</c:v>
                      </c:pt>
                      <c:pt idx="165" formatCode="General">
                        <c:v>5.062343913028E-3</c:v>
                      </c:pt>
                      <c:pt idx="166" formatCode="General">
                        <c:v>5.0837766936679997E-3</c:v>
                      </c:pt>
                      <c:pt idx="167" formatCode="General">
                        <c:v>5.1048472336620004E-3</c:v>
                      </c:pt>
                      <c:pt idx="168" formatCode="General">
                        <c:v>5.1255624634339997E-3</c:v>
                      </c:pt>
                      <c:pt idx="169" formatCode="General">
                        <c:v>5.14592914874E-3</c:v>
                      </c:pt>
                      <c:pt idx="170" formatCode="General">
                        <c:v>5.1659538952859999E-3</c:v>
                      </c:pt>
                      <c:pt idx="171" formatCode="General">
                        <c:v>5.1856431532109996E-3</c:v>
                      </c:pt>
                      <c:pt idx="172" formatCode="General">
                        <c:v>5.2050032214289998E-3</c:v>
                      </c:pt>
                      <c:pt idx="173" formatCode="General">
                        <c:v>5.2240402518309997E-3</c:v>
                      </c:pt>
                      <c:pt idx="174" formatCode="General">
                        <c:v>5.2427602533639999E-3</c:v>
                      </c:pt>
                      <c:pt idx="175" formatCode="General">
                        <c:v>5.2611690959770002E-3</c:v>
                      </c:pt>
                      <c:pt idx="176" formatCode="General">
                        <c:v>5.279272514454E-3</c:v>
                      </c:pt>
                      <c:pt idx="177" formatCode="General">
                        <c:v>5.297076112115E-3</c:v>
                      </c:pt>
                      <c:pt idx="178" formatCode="General">
                        <c:v>5.314585364414E-3</c:v>
                      </c:pt>
                      <c:pt idx="179" formatCode="General">
                        <c:v>5.3318056224249998E-3</c:v>
                      </c:pt>
                      <c:pt idx="180" formatCode="General">
                        <c:v>5.34874211621E-3</c:v>
                      </c:pt>
                    </c:numCache>
                  </c:numRef>
                </c:yVal>
                <c:smooth val="1"/>
                <c:extLst xmlns:c15="http://schemas.microsoft.com/office/drawing/2012/chart">
                  <c:ext xmlns:c16="http://schemas.microsoft.com/office/drawing/2014/chart" uri="{C3380CC4-5D6E-409C-BE32-E72D297353CC}">
                    <c16:uniqueId val="{00000023-3C72-49FD-8908-6DDE9DCDF548}"/>
                  </c:ext>
                </c:extLst>
              </c15:ser>
            </c15:filteredScatterSeries>
            <c15:filteredScatterSeries>
              <c15:ser>
                <c:idx val="72"/>
                <c:order val="36"/>
                <c:tx>
                  <c:strRef>
                    <c:extLst xmlns:c15="http://schemas.microsoft.com/office/drawing/2012/chart">
                      <c:ext xmlns:c15="http://schemas.microsoft.com/office/drawing/2012/chart" uri="{02D57815-91ED-43cb-92C2-25804820EDAC}">
                        <c15:formulaRef>
                          <c15:sqref>Sheet1!$BV$1</c15:sqref>
                        </c15:formulaRef>
                      </c:ext>
                    </c:extLst>
                    <c:strCache>
                      <c:ptCount val="1"/>
                      <c:pt idx="0">
                        <c:v>vss=1.7</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Sheet1!$BV$2:$BV$182</c15:sqref>
                        </c15:formulaRef>
                      </c:ext>
                    </c:extLst>
                    <c:numCache>
                      <c:formatCode>0.00E+00</c:formatCode>
                      <c:ptCount val="181"/>
                      <c:pt idx="0">
                        <c:v>2.5716261792891902E-13</c:v>
                      </c:pt>
                      <c:pt idx="1">
                        <c:v>3.1971239561269101E-13</c:v>
                      </c:pt>
                      <c:pt idx="2">
                        <c:v>4.07179373201105E-13</c:v>
                      </c:pt>
                      <c:pt idx="3">
                        <c:v>5.2948860307695395E-13</c:v>
                      </c:pt>
                      <c:pt idx="4">
                        <c:v>7.0051790189968402E-13</c:v>
                      </c:pt>
                      <c:pt idx="5">
                        <c:v>9.3967169435664402E-13</c:v>
                      </c:pt>
                      <c:pt idx="6">
                        <c:v>1.2740812485369799E-12</c:v>
                      </c:pt>
                      <c:pt idx="7">
                        <c:v>1.7416804416039499E-12</c:v>
                      </c:pt>
                      <c:pt idx="8">
                        <c:v>2.3955051768400001E-12</c:v>
                      </c:pt>
                      <c:pt idx="9">
                        <c:v>3.3097028116965002E-12</c:v>
                      </c:pt>
                      <c:pt idx="10">
                        <c:v>4.5879309708181496E-12</c:v>
                      </c:pt>
                      <c:pt idx="11">
                        <c:v>6.3750945387997704E-12</c:v>
                      </c:pt>
                      <c:pt idx="12">
                        <c:v>8.8737455741999197E-12</c:v>
                      </c:pt>
                      <c:pt idx="13">
                        <c:v>1.2366995267690701E-11</c:v>
                      </c:pt>
                      <c:pt idx="14">
                        <c:v>1.7250518151201501E-11</c:v>
                      </c:pt>
                      <c:pt idx="15">
                        <c:v>2.4077247457138399E-11</c:v>
                      </c:pt>
                      <c:pt idx="16">
                        <c:v>3.36197790442392E-11</c:v>
                      </c:pt>
                      <c:pt idx="17">
                        <c:v>4.6957475031871199E-11</c:v>
                      </c:pt>
                      <c:pt idx="18">
                        <c:v>6.5598001993153499E-11</c:v>
                      </c:pt>
                      <c:pt idx="19">
                        <c:v>9.1646848454869001E-11</c:v>
                      </c:pt>
                      <c:pt idx="20">
                        <c:v>1.2804364999528001E-10</c:v>
                      </c:pt>
                      <c:pt idx="21">
                        <c:v>1.7889146613476801E-10</c:v>
                      </c:pt>
                      <c:pt idx="22">
                        <c:v>2.4991526474215302E-10</c:v>
                      </c:pt>
                      <c:pt idx="23">
                        <c:v>3.4909981481532502E-10</c:v>
                      </c:pt>
                      <c:pt idx="24">
                        <c:v>4.8757637108300498E-10</c:v>
                      </c:pt>
                      <c:pt idx="25">
                        <c:v>6.8085384001412403E-10</c:v>
                      </c:pt>
                      <c:pt idx="26">
                        <c:v>9.5052606003748105E-10</c:v>
                      </c:pt>
                      <c:pt idx="27">
                        <c:v>1.32663572530518E-9</c:v>
                      </c:pt>
                      <c:pt idx="28">
                        <c:v>1.85094165354628E-9</c:v>
                      </c:pt>
                      <c:pt idx="29">
                        <c:v>2.5814250879007299E-9</c:v>
                      </c:pt>
                      <c:pt idx="30">
                        <c:v>3.59848950000951E-9</c:v>
                      </c:pt>
                      <c:pt idx="31">
                        <c:v>5.0134654623075197E-9</c:v>
                      </c:pt>
                      <c:pt idx="32">
                        <c:v>6.9802376654198303E-9</c:v>
                      </c:pt>
                      <c:pt idx="33">
                        <c:v>9.7110763890464293E-9</c:v>
                      </c:pt>
                      <c:pt idx="34">
                        <c:v>1.34980924158882E-8</c:v>
                      </c:pt>
                      <c:pt idx="35">
                        <c:v>1.8742153015755901E-8</c:v>
                      </c:pt>
                      <c:pt idx="36">
                        <c:v>2.59916037444284E-8</c:v>
                      </c:pt>
                      <c:pt idx="37">
                        <c:v>3.5993734688151701E-8</c:v>
                      </c:pt>
                      <c:pt idx="38">
                        <c:v>4.9762594581739002E-8</c:v>
                      </c:pt>
                      <c:pt idx="39">
                        <c:v>6.8667454633235606E-8</c:v>
                      </c:pt>
                      <c:pt idx="40">
                        <c:v>9.4546889663486096E-8</c:v>
                      </c:pt>
                      <c:pt idx="41">
                        <c:v>1.2985397718596001E-7</c:v>
                      </c:pt>
                      <c:pt idx="42">
                        <c:v>1.7783838369616099E-7</c:v>
                      </c:pt>
                      <c:pt idx="43">
                        <c:v>2.4277096539744999E-7</c:v>
                      </c:pt>
                      <c:pt idx="44">
                        <c:v>3.3021583600043398E-7</c:v>
                      </c:pt>
                      <c:pt idx="45">
                        <c:v>4.4735361657401399E-7</c:v>
                      </c:pt>
                      <c:pt idx="46">
                        <c:v>6.0335793327268203E-7</c:v>
                      </c:pt>
                      <c:pt idx="47">
                        <c:v>8.0982559469913999E-7</c:v>
                      </c:pt>
                      <c:pt idx="48">
                        <c:v>1.0812600124088E-6</c:v>
                      </c:pt>
                      <c:pt idx="49">
                        <c:v>1.4356083399470499E-6</c:v>
                      </c:pt>
                      <c:pt idx="50">
                        <c:v>1.8948565434220899E-6</c:v>
                      </c:pt>
                      <c:pt idx="51">
                        <c:v>2.4856938388403402E-6</c:v>
                      </c:pt>
                      <c:pt idx="52">
                        <c:v>3.2402683882963601E-6</c:v>
                      </c:pt>
                      <c:pt idx="53">
                        <c:v>4.1970682413996296E-6</c:v>
                      </c:pt>
                      <c:pt idx="54">
                        <c:v>5.4019721721700702E-6</c:v>
                      </c:pt>
                      <c:pt idx="55">
                        <c:v>6.9095200914249596E-6</c:v>
                      </c:pt>
                      <c:pt idx="56">
                        <c:v>8.7844474972323606E-6</c:v>
                      </c:pt>
                      <c:pt idx="57">
                        <c:v>1.1103508780700299E-5</c:v>
                      </c:pt>
                      <c:pt idx="58">
                        <c:v>1.3957577033889501E-5</c:v>
                      </c:pt>
                      <c:pt idx="59">
                        <c:v>1.74539516731277E-5</c:v>
                      </c:pt>
                      <c:pt idx="60">
                        <c:v>2.1718729891081099E-5</c:v>
                      </c:pt>
                      <c:pt idx="61">
                        <c:v>2.6899006575902801E-5</c:v>
                      </c:pt>
                      <c:pt idx="62">
                        <c:v>3.3164567126390699E-5</c:v>
                      </c:pt>
                      <c:pt idx="63">
                        <c:v>4.0708642284543297E-5</c:v>
                      </c:pt>
                      <c:pt idx="64">
                        <c:v>4.9747225422079803E-5</c:v>
                      </c:pt>
                      <c:pt idx="65">
                        <c:v>6.0516439374800901E-5</c:v>
                      </c:pt>
                      <c:pt idx="66">
                        <c:v>7.3267512389035296E-5</c:v>
                      </c:pt>
                      <c:pt idx="67">
                        <c:v>8.8259103188385296E-5</c:v>
                      </c:pt>
                      <c:pt idx="68" formatCode="General">
                        <c:v>1.05747004533E-4</c:v>
                      </c:pt>
                      <c:pt idx="69" formatCode="General">
                        <c:v>1.2597162191200001E-4</c:v>
                      </c:pt>
                      <c:pt idx="70" formatCode="General">
                        <c:v>1.4914400432799999E-4</c:v>
                      </c:pt>
                      <c:pt idx="71" formatCode="General">
                        <c:v>1.75431510609E-4</c:v>
                      </c:pt>
                      <c:pt idx="72" formatCode="General">
                        <c:v>2.0494434339400001E-4</c:v>
                      </c:pt>
                      <c:pt idx="73" formatCode="General">
                        <c:v>2.3772412186399999E-4</c:v>
                      </c:pt>
                      <c:pt idx="74" formatCode="General">
                        <c:v>2.7373539490500002E-4</c:v>
                      </c:pt>
                      <c:pt idx="75" formatCode="General">
                        <c:v>3.1288042938800001E-4</c:v>
                      </c:pt>
                      <c:pt idx="76" formatCode="General">
                        <c:v>3.5424285214100002E-4</c:v>
                      </c:pt>
                      <c:pt idx="77" formatCode="General">
                        <c:v>3.97260217072E-4</c:v>
                      </c:pt>
                      <c:pt idx="78" formatCode="General">
                        <c:v>4.4161305130399999E-4</c:v>
                      </c:pt>
                      <c:pt idx="79" formatCode="General">
                        <c:v>4.8699465777400002E-4</c:v>
                      </c:pt>
                      <c:pt idx="80" formatCode="General">
                        <c:v>5.3311877240699997E-4</c:v>
                      </c:pt>
                      <c:pt idx="81" formatCode="General">
                        <c:v>5.7972456514899997E-4</c:v>
                      </c:pt>
                      <c:pt idx="82" formatCode="General">
                        <c:v>6.2657933024400005E-4</c:v>
                      </c:pt>
                      <c:pt idx="83" formatCode="General">
                        <c:v>6.7347931119199995E-4</c:v>
                      </c:pt>
                      <c:pt idx="84" formatCode="General">
                        <c:v>7.20249124328E-4</c:v>
                      </c:pt>
                      <c:pt idx="85" formatCode="General">
                        <c:v>7.6674020945700005E-4</c:v>
                      </c:pt>
                      <c:pt idx="86" formatCode="General">
                        <c:v>8.1282867129900003E-4</c:v>
                      </c:pt>
                      <c:pt idx="87" formatCode="General">
                        <c:v>8.5841280026500001E-4</c:v>
                      </c:pt>
                      <c:pt idx="88" formatCode="General">
                        <c:v>9.0341048776699997E-4</c:v>
                      </c:pt>
                      <c:pt idx="89" formatCode="General">
                        <c:v>9.4775668679700003E-4</c:v>
                      </c:pt>
                      <c:pt idx="90" formatCode="General">
                        <c:v>9.9140101568699992E-4</c:v>
                      </c:pt>
                      <c:pt idx="91" formatCode="General">
                        <c:v>1.034305562279E-3</c:v>
                      </c:pt>
                      <c:pt idx="92" formatCode="General">
                        <c:v>1.0764429158309999E-3</c:v>
                      </c:pt>
                      <c:pt idx="93" formatCode="General">
                        <c:v>1.117794433244E-3</c:v>
                      </c:pt>
                      <c:pt idx="94" formatCode="General">
                        <c:v>1.1583487325539999E-3</c:v>
                      </c:pt>
                      <c:pt idx="95" formatCode="General">
                        <c:v>1.198100398401E-3</c:v>
                      </c:pt>
                      <c:pt idx="96" formatCode="General">
                        <c:v>1.237048879788E-3</c:v>
                      </c:pt>
                      <c:pt idx="97" formatCode="General">
                        <c:v>1.275197558717E-3</c:v>
                      </c:pt>
                      <c:pt idx="98" formatCode="General">
                        <c:v>1.312552968289E-3</c:v>
                      </c:pt>
                      <c:pt idx="99" formatCode="General">
                        <c:v>1.3491241399469999E-3</c:v>
                      </c:pt>
                      <c:pt idx="100" formatCode="General">
                        <c:v>1.3849220611959999E-3</c:v>
                      </c:pt>
                      <c:pt idx="101" formatCode="General">
                        <c:v>1.419959227104E-3</c:v>
                      </c:pt>
                      <c:pt idx="102" formatCode="General">
                        <c:v>1.4542492708910001E-3</c:v>
                      </c:pt>
                      <c:pt idx="103" formatCode="General">
                        <c:v>1.487806660868E-3</c:v>
                      </c:pt>
                      <c:pt idx="104" formatCode="General">
                        <c:v>1.5206464527789999E-3</c:v>
                      </c:pt>
                      <c:pt idx="105" formatCode="General">
                        <c:v>1.5527840882740001E-3</c:v>
                      </c:pt>
                      <c:pt idx="106" formatCode="General">
                        <c:v>1.5842352316130001E-3</c:v>
                      </c:pt>
                      <c:pt idx="107" formatCode="General">
                        <c:v>1.615015638025E-3</c:v>
                      </c:pt>
                      <c:pt idx="108" formatCode="General">
                        <c:v>1.645141048185E-3</c:v>
                      </c:pt>
                      <c:pt idx="109" formatCode="General">
                        <c:v>1.674627104189E-3</c:v>
                      </c:pt>
                      <c:pt idx="110" formatCode="General">
                        <c:v>1.7034892832140001E-3</c:v>
                      </c:pt>
                      <c:pt idx="111" formatCode="General">
                        <c:v>1.7317428456670001E-3</c:v>
                      </c:pt>
                      <c:pt idx="112" formatCode="General">
                        <c:v>1.759402795219E-3</c:v>
                      </c:pt>
                      <c:pt idx="113" formatCode="General">
                        <c:v>1.786483848518E-3</c:v>
                      </c:pt>
                      <c:pt idx="114" formatCode="General">
                        <c:v>1.813000412821E-3</c:v>
                      </c:pt>
                      <c:pt idx="115" formatCode="General">
                        <c:v>1.838966570052E-3</c:v>
                      </c:pt>
                      <c:pt idx="116" formatCode="General">
                        <c:v>1.864396066071E-3</c:v>
                      </c:pt>
                      <c:pt idx="117" formatCode="General">
                        <c:v>1.8893023041520001E-3</c:v>
                      </c:pt>
                      <c:pt idx="118" formatCode="General">
                        <c:v>1.9136983418660001E-3</c:v>
                      </c:pt>
                      <c:pt idx="119" formatCode="General">
                        <c:v>1.9375968906659999E-3</c:v>
                      </c:pt>
                      <c:pt idx="120" formatCode="General">
                        <c:v>1.9610103176500001E-3</c:v>
                      </c:pt>
                      <c:pt idx="121" formatCode="General">
                        <c:v>1.9839506490169998E-3</c:v>
                      </c:pt>
                      <c:pt idx="122" formatCode="General">
                        <c:v>2.0064295748829998E-3</c:v>
                      </c:pt>
                      <c:pt idx="123" formatCode="General">
                        <c:v>2.0284584551130001E-3</c:v>
                      </c:pt>
                      <c:pt idx="124" formatCode="General">
                        <c:v>2.050048325954E-3</c:v>
                      </c:pt>
                      <c:pt idx="125" formatCode="General">
                        <c:v>2.071209907243E-3</c:v>
                      </c:pt>
                      <c:pt idx="126" formatCode="General">
                        <c:v>2.0919536100420001E-3</c:v>
                      </c:pt>
                      <c:pt idx="127" formatCode="General">
                        <c:v>2.1122895445580001E-3</c:v>
                      </c:pt>
                      <c:pt idx="128" formatCode="General">
                        <c:v>2.1322275282370001E-3</c:v>
                      </c:pt>
                      <c:pt idx="129" formatCode="General">
                        <c:v>2.1517770939550001E-3</c:v>
                      </c:pt>
                      <c:pt idx="130" formatCode="General">
                        <c:v>2.1709474982259998E-3</c:v>
                      </c:pt>
                      <c:pt idx="131" formatCode="General">
                        <c:v>2.1897477293769999E-3</c:v>
                      </c:pt>
                      <c:pt idx="132" formatCode="General">
                        <c:v>2.208186515642E-3</c:v>
                      </c:pt>
                      <c:pt idx="133" formatCode="General">
                        <c:v>2.2262723331410001E-3</c:v>
                      </c:pt>
                      <c:pt idx="134" formatCode="General">
                        <c:v>2.2440134137229999E-3</c:v>
                      </c:pt>
                      <c:pt idx="135" formatCode="General">
                        <c:v>2.261417752638E-3</c:v>
                      </c:pt>
                      <c:pt idx="136" formatCode="General">
                        <c:v>2.2784931160389999E-3</c:v>
                      </c:pt>
                      <c:pt idx="137" formatCode="General">
                        <c:v>2.2952470482889998E-3</c:v>
                      </c:pt>
                      <c:pt idx="138" formatCode="General">
                        <c:v>2.3116868790800001E-3</c:v>
                      </c:pt>
                      <c:pt idx="139" formatCode="General">
                        <c:v>2.3278197303380002E-3</c:v>
                      </c:pt>
                      <c:pt idx="140" formatCode="General">
                        <c:v>2.3436525229390002E-3</c:v>
                      </c:pt>
                      <c:pt idx="141" formatCode="General">
                        <c:v>2.359191983203E-3</c:v>
                      </c:pt>
                      <c:pt idx="142" formatCode="General">
                        <c:v>2.3744446492029998E-3</c:v>
                      </c:pt>
                      <c:pt idx="143" formatCode="General">
                        <c:v>2.389416876852E-3</c:v>
                      </c:pt>
                      <c:pt idx="144" formatCode="General">
                        <c:v>2.4041148458080002E-3</c:v>
                      </c:pt>
                      <c:pt idx="145" formatCode="General">
                        <c:v>2.4185445651700001E-3</c:v>
                      </c:pt>
                      <c:pt idx="146" formatCode="General">
                        <c:v>2.4327118789889998E-3</c:v>
                      </c:pt>
                      <c:pt idx="147" formatCode="General">
                        <c:v>2.4466224715920001E-3</c:v>
                      </c:pt>
                      <c:pt idx="148" formatCode="General">
                        <c:v>2.4602818727170002E-3</c:v>
                      </c:pt>
                      <c:pt idx="149" formatCode="General">
                        <c:v>2.4736954624800002E-3</c:v>
                      </c:pt>
                      <c:pt idx="150" formatCode="General">
                        <c:v>2.48686847616E-3</c:v>
                      </c:pt>
                      <c:pt idx="151" formatCode="General">
                        <c:v>2.4998060088260001E-3</c:v>
                      </c:pt>
                      <c:pt idx="152" formatCode="General">
                        <c:v>2.5125130197930002E-3</c:v>
                      </c:pt>
                      <c:pt idx="153" formatCode="General">
                        <c:v>2.5249943369320001E-3</c:v>
                      </c:pt>
                      <c:pt idx="154" formatCode="General">
                        <c:v>2.5372546608199999E-3</c:v>
                      </c:pt>
                      <c:pt idx="155" formatCode="General">
                        <c:v>2.549298568744E-3</c:v>
                      </c:pt>
                      <c:pt idx="156" formatCode="General">
                        <c:v>2.5611305185749998E-3</c:v>
                      </c:pt>
                      <c:pt idx="157" formatCode="General">
                        <c:v>2.5727548524920002E-3</c:v>
                      </c:pt>
                      <c:pt idx="158" formatCode="General">
                        <c:v>2.5841758005820002E-3</c:v>
                      </c:pt>
                      <c:pt idx="159" formatCode="General">
                        <c:v>2.5953974843140001E-3</c:v>
                      </c:pt>
                      <c:pt idx="160" formatCode="General">
                        <c:v>2.6064239198900002E-3</c:v>
                      </c:pt>
                      <c:pt idx="161" formatCode="General">
                        <c:v>2.617259021475E-3</c:v>
                      </c:pt>
                      <c:pt idx="162" formatCode="General">
                        <c:v>2.6279066043229998E-3</c:v>
                      </c:pt>
                      <c:pt idx="163" formatCode="General">
                        <c:v>2.6383703877829998E-3</c:v>
                      </c:pt>
                      <c:pt idx="164" formatCode="General">
                        <c:v>2.6486539982099998E-3</c:v>
                      </c:pt>
                      <c:pt idx="165" formatCode="General">
                        <c:v>2.6587609717669998E-3</c:v>
                      </c:pt>
                      <c:pt idx="166" formatCode="General">
                        <c:v>2.668694757138E-3</c:v>
                      </c:pt>
                      <c:pt idx="167" formatCode="General">
                        <c:v>2.67845871814E-3</c:v>
                      </c:pt>
                      <c:pt idx="168" formatCode="General">
                        <c:v>2.6880561362489998E-3</c:v>
                      </c:pt>
                      <c:pt idx="169" formatCode="General">
                        <c:v>2.69749021304E-3</c:v>
                      </c:pt>
                      <c:pt idx="170" formatCode="General">
                        <c:v>2.7067640725410001E-3</c:v>
                      </c:pt>
                      <c:pt idx="171" formatCode="General">
                        <c:v>2.7158807635089999E-3</c:v>
                      </c:pt>
                      <c:pt idx="172" formatCode="General">
                        <c:v>2.7248432616279999E-3</c:v>
                      </c:pt>
                      <c:pt idx="173" formatCode="General">
                        <c:v>2.7336544716310002E-3</c:v>
                      </c:pt>
                      <c:pt idx="174" formatCode="General">
                        <c:v>2.742317229355E-3</c:v>
                      </c:pt>
                      <c:pt idx="175" formatCode="General">
                        <c:v>2.7508343037199998E-3</c:v>
                      </c:pt>
                      <c:pt idx="176" formatCode="General">
                        <c:v>2.7592083986510002E-3</c:v>
                      </c:pt>
                      <c:pt idx="177" formatCode="General">
                        <c:v>2.7674421549270002E-3</c:v>
                      </c:pt>
                      <c:pt idx="178" formatCode="General">
                        <c:v>2.7755381519739999E-3</c:v>
                      </c:pt>
                      <c:pt idx="179" formatCode="General">
                        <c:v>2.7834989095979999E-3</c:v>
                      </c:pt>
                      <c:pt idx="180" formatCode="General">
                        <c:v>2.7913268896579998E-3</c:v>
                      </c:pt>
                    </c:numCache>
                  </c:numRef>
                </c:yVal>
                <c:smooth val="1"/>
                <c:extLst xmlns:c15="http://schemas.microsoft.com/office/drawing/2012/chart">
                  <c:ext xmlns:c16="http://schemas.microsoft.com/office/drawing/2014/chart" uri="{C3380CC4-5D6E-409C-BE32-E72D297353CC}">
                    <c16:uniqueId val="{00000024-3C72-49FD-8908-6DDE9DCDF548}"/>
                  </c:ext>
                </c:extLst>
              </c15:ser>
            </c15:filteredScatterSeries>
            <c15:filteredScatterSeries>
              <c15:ser>
                <c:idx val="74"/>
                <c:order val="37"/>
                <c:tx>
                  <c:strRef>
                    <c:extLst xmlns:c15="http://schemas.microsoft.com/office/drawing/2012/chart">
                      <c:ext xmlns:c15="http://schemas.microsoft.com/office/drawing/2012/chart" uri="{02D57815-91ED-43cb-92C2-25804820EDAC}">
                        <c15:formulaRef>
                          <c15:sqref>Sheet1!$BX$1</c15:sqref>
                        </c15:formulaRef>
                      </c:ext>
                    </c:extLst>
                    <c:strCache>
                      <c:ptCount val="1"/>
                      <c:pt idx="0">
                        <c:v>vss=1.8</c:v>
                      </c:pt>
                    </c:strCache>
                  </c:strRef>
                </c:tx>
                <c:spPr>
                  <a:ln w="19050" cap="rnd">
                    <a:solidFill>
                      <a:schemeClr val="accent5">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Sheet1!$BX$2:$BX$182</c15:sqref>
                        </c15:formulaRef>
                      </c:ext>
                    </c:extLst>
                    <c:numCache>
                      <c:formatCode>0.00E+00</c:formatCode>
                      <c:ptCount val="181"/>
                      <c:pt idx="0">
                        <c:v>1.5237392911798099E-16</c:v>
                      </c:pt>
                      <c:pt idx="1">
                        <c:v>1.52373929144665E-16</c:v>
                      </c:pt>
                      <c:pt idx="2">
                        <c:v>1.52373929139837E-16</c:v>
                      </c:pt>
                      <c:pt idx="3">
                        <c:v>1.52373929133093E-16</c:v>
                      </c:pt>
                      <c:pt idx="4">
                        <c:v>1.52373929123672E-16</c:v>
                      </c:pt>
                      <c:pt idx="5">
                        <c:v>1.5237392911051299E-16</c:v>
                      </c:pt>
                      <c:pt idx="6">
                        <c:v>1.52373929092131E-16</c:v>
                      </c:pt>
                      <c:pt idx="7">
                        <c:v>1.5237392906645501E-16</c:v>
                      </c:pt>
                      <c:pt idx="8">
                        <c:v>1.52373929031083E-16</c:v>
                      </c:pt>
                      <c:pt idx="9">
                        <c:v>1.52373928980494E-16</c:v>
                      </c:pt>
                      <c:pt idx="10">
                        <c:v>1.52373928910521E-16</c:v>
                      </c:pt>
                      <c:pt idx="11">
                        <c:v>1.52373928812789E-16</c:v>
                      </c:pt>
                      <c:pt idx="12">
                        <c:v>1.5237392867628601E-16</c:v>
                      </c:pt>
                      <c:pt idx="13">
                        <c:v>1.5237392848564199E-16</c:v>
                      </c:pt>
                      <c:pt idx="14">
                        <c:v>1.5237392821939E-16</c:v>
                      </c:pt>
                      <c:pt idx="15">
                        <c:v>1.5237392784756699E-16</c:v>
                      </c:pt>
                      <c:pt idx="16">
                        <c:v>1.5237392732834E-16</c:v>
                      </c:pt>
                      <c:pt idx="17">
                        <c:v>1.52373926603324E-16</c:v>
                      </c:pt>
                      <c:pt idx="18">
                        <c:v>1.5237392559103701E-16</c:v>
                      </c:pt>
                      <c:pt idx="19">
                        <c:v>1.5237392417779001E-16</c:v>
                      </c:pt>
                      <c:pt idx="20">
                        <c:v>1.52373922204986E-16</c:v>
                      </c:pt>
                      <c:pt idx="21">
                        <c:v>1.5237391945144201E-16</c:v>
                      </c:pt>
                      <c:pt idx="22">
                        <c:v>1.5237391560877901E-16</c:v>
                      </c:pt>
                      <c:pt idx="23">
                        <c:v>1.5237391024720501E-16</c:v>
                      </c:pt>
                      <c:pt idx="24">
                        <c:v>1.52373902767961E-16</c:v>
                      </c:pt>
                      <c:pt idx="25">
                        <c:v>1.5237389233730899E-16</c:v>
                      </c:pt>
                      <c:pt idx="26">
                        <c:v>1.52373877794991E-16</c:v>
                      </c:pt>
                      <c:pt idx="27">
                        <c:v>1.52373857807268E-16</c:v>
                      </c:pt>
                      <c:pt idx="28">
                        <c:v>1.5237382929264001E-16</c:v>
                      </c:pt>
                      <c:pt idx="29">
                        <c:v>1.5237378997799E-16</c:v>
                      </c:pt>
                      <c:pt idx="30">
                        <c:v>1.52373735267487E-16</c:v>
                      </c:pt>
                      <c:pt idx="31">
                        <c:v>1.52373659184141E-16</c:v>
                      </c:pt>
                      <c:pt idx="32">
                        <c:v>1.5237355346362599E-16</c:v>
                      </c:pt>
                      <c:pt idx="33">
                        <c:v>1.52373406699691E-16</c:v>
                      </c:pt>
                      <c:pt idx="34">
                        <c:v>1.5237320318317E-16</c:v>
                      </c:pt>
                      <c:pt idx="35">
                        <c:v>1.52372921332571E-16</c:v>
                      </c:pt>
                      <c:pt idx="36">
                        <c:v>1.5237253158502199E-16</c:v>
                      </c:pt>
                      <c:pt idx="37">
                        <c:v>1.52371993581504E-16</c:v>
                      </c:pt>
                      <c:pt idx="38">
                        <c:v>1.5237125244061201E-16</c:v>
                      </c:pt>
                      <c:pt idx="39">
                        <c:v>1.5237023387242599E-16</c:v>
                      </c:pt>
                      <c:pt idx="40">
                        <c:v>1.5236883784254501E-16</c:v>
                      </c:pt>
                      <c:pt idx="41">
                        <c:v>1.52366930462807E-16</c:v>
                      </c:pt>
                      <c:pt idx="42">
                        <c:v>1.5236433376991601E-16</c:v>
                      </c:pt>
                      <c:pt idx="43">
                        <c:v>1.5236081307029001E-16</c:v>
                      </c:pt>
                      <c:pt idx="44">
                        <c:v>1.5235606159581201E-16</c:v>
                      </c:pt>
                      <c:pt idx="45">
                        <c:v>1.52349682348412E-16</c:v>
                      </c:pt>
                      <c:pt idx="46">
                        <c:v>1.5234116722467701E-16</c:v>
                      </c:pt>
                      <c:pt idx="47">
                        <c:v>1.5232987380694001E-16</c:v>
                      </c:pt>
                      <c:pt idx="48">
                        <c:v>1.5231500056685899E-16</c:v>
                      </c:pt>
                      <c:pt idx="49">
                        <c:v>1.5229556160723099E-16</c:v>
                      </c:pt>
                      <c:pt idx="50">
                        <c:v>1.5227036239755299E-16</c:v>
                      </c:pt>
                      <c:pt idx="51">
                        <c:v>1.52237978153225E-16</c:v>
                      </c:pt>
                      <c:pt idx="52">
                        <c:v>1.5219673649284401E-16</c:v>
                      </c:pt>
                      <c:pt idx="53">
                        <c:v>1.52144705753897E-16</c:v>
                      </c:pt>
                      <c:pt idx="54">
                        <c:v>1.5207968990342999E-16</c:v>
                      </c:pt>
                      <c:pt idx="55">
                        <c:v>1.5199923048295701E-16</c:v>
                      </c:pt>
                      <c:pt idx="56">
                        <c:v>1.5190061567086201E-16</c:v>
                      </c:pt>
                      <c:pt idx="57">
                        <c:v>1.51780896517881E-16</c:v>
                      </c:pt>
                      <c:pt idx="58">
                        <c:v>1.51636910808455E-16</c:v>
                      </c:pt>
                      <c:pt idx="59">
                        <c:v>1.5146531576437099E-16</c:v>
                      </c:pt>
                      <c:pt idx="60">
                        <c:v>1.5140154389033899E-16</c:v>
                      </c:pt>
                      <c:pt idx="61">
                        <c:v>1.5119387820749199E-16</c:v>
                      </c:pt>
                      <c:pt idx="62">
                        <c:v>1.50952776440501E-16</c:v>
                      </c:pt>
                      <c:pt idx="63">
                        <c:v>1.50675196161819E-16</c:v>
                      </c:pt>
                      <c:pt idx="64">
                        <c:v>1.5035826922786601E-16</c:v>
                      </c:pt>
                      <c:pt idx="65">
                        <c:v>1.49999413716051E-16</c:v>
                      </c:pt>
                      <c:pt idx="66">
                        <c:v>1.49596454608477E-16</c:v>
                      </c:pt>
                      <c:pt idx="67">
                        <c:v>1.4914774471950801E-16</c:v>
                      </c:pt>
                      <c:pt idx="68">
                        <c:v>1.4865227496978601E-16</c:v>
                      </c:pt>
                      <c:pt idx="69">
                        <c:v>1.4810976209725601E-16</c:v>
                      </c:pt>
                      <c:pt idx="70">
                        <c:v>1.4752070278426401E-16</c:v>
                      </c:pt>
                      <c:pt idx="71">
                        <c:v>1.4688638610363299E-16</c:v>
                      </c:pt>
                      <c:pt idx="72">
                        <c:v>1.46208860781358E-16</c:v>
                      </c:pt>
                      <c:pt idx="73">
                        <c:v>1.45490859212133E-16</c:v>
                      </c:pt>
                      <c:pt idx="74">
                        <c:v>1.4473568536325701E-16</c:v>
                      </c:pt>
                      <c:pt idx="75">
                        <c:v>1.4394707763290801E-16</c:v>
                      </c:pt>
                      <c:pt idx="76">
                        <c:v>1.4312905970995699E-16</c:v>
                      </c:pt>
                      <c:pt idx="77">
                        <c:v>1.42285792346364E-16</c:v>
                      </c:pt>
                      <c:pt idx="78">
                        <c:v>1.4142143702653599E-16</c:v>
                      </c:pt>
                      <c:pt idx="79">
                        <c:v>1.40540039453071E-16</c:v>
                      </c:pt>
                      <c:pt idx="80">
                        <c:v>1.3964543731156701E-16</c:v>
                      </c:pt>
                      <c:pt idx="81">
                        <c:v>1.3874119356783101E-16</c:v>
                      </c:pt>
                      <c:pt idx="82">
                        <c:v>1.37830554005339E-16</c:v>
                      </c:pt>
                      <c:pt idx="83">
                        <c:v>1.3691642600182499E-16</c:v>
                      </c:pt>
                      <c:pt idx="84">
                        <c:v>1.3600137464637899E-16</c:v>
                      </c:pt>
                      <c:pt idx="85">
                        <c:v>1.35087632065431E-16</c:v>
                      </c:pt>
                      <c:pt idx="86">
                        <c:v>1.3417711606157601E-16</c:v>
                      </c:pt>
                      <c:pt idx="87">
                        <c:v>1.33271454682483E-16</c:v>
                      </c:pt>
                      <c:pt idx="88">
                        <c:v>1.3237201397204201E-16</c:v>
                      </c:pt>
                      <c:pt idx="89">
                        <c:v>1.31479926801559E-16</c:v>
                      </c:pt>
                      <c:pt idx="90">
                        <c:v>1.3059612126717501E-16</c:v>
                      </c:pt>
                      <c:pt idx="91">
                        <c:v>1.29721347636859E-16</c:v>
                      </c:pt>
                      <c:pt idx="92">
                        <c:v>1.3221587835945699E-16</c:v>
                      </c:pt>
                      <c:pt idx="93">
                        <c:v>1.3148297977892799E-16</c:v>
                      </c:pt>
                      <c:pt idx="94">
                        <c:v>1.30759040424625E-16</c:v>
                      </c:pt>
                      <c:pt idx="95">
                        <c:v>1.3004428607693401E-16</c:v>
                      </c:pt>
                      <c:pt idx="96">
                        <c:v>1.29338875877571E-16</c:v>
                      </c:pt>
                      <c:pt idx="97">
                        <c:v>1.2864291353804501E-16</c:v>
                      </c:pt>
                      <c:pt idx="98">
                        <c:v>1.27956456905042E-16</c:v>
                      </c:pt>
                      <c:pt idx="99">
                        <c:v>1.27279526072271E-16</c:v>
                      </c:pt>
                      <c:pt idx="100">
                        <c:v>1.26612110222906E-16</c:v>
                      </c:pt>
                      <c:pt idx="101">
                        <c:v>1.25954173374793E-16</c:v>
                      </c:pt>
                      <c:pt idx="102">
                        <c:v>1.2530565918515399E-16</c:v>
                      </c:pt>
                      <c:pt idx="103">
                        <c:v>1.24666494954665E-16</c:v>
                      </c:pt>
                      <c:pt idx="104">
                        <c:v>1.24036594953855E-16</c:v>
                      </c:pt>
                      <c:pt idx="105">
                        <c:v>1.2341586317862001E-16</c:v>
                      </c:pt>
                      <c:pt idx="106">
                        <c:v>1.2280419562674999E-16</c:v>
                      </c:pt>
                      <c:pt idx="107">
                        <c:v>1.2220148217393699E-16</c:v>
                      </c:pt>
                      <c:pt idx="108">
                        <c:v>1.2160760811585999E-16</c:v>
                      </c:pt>
                      <c:pt idx="109">
                        <c:v>1.2102245543256201E-16</c:v>
                      </c:pt>
                      <c:pt idx="110">
                        <c:v>1.2044590382237499E-16</c:v>
                      </c:pt>
                      <c:pt idx="111">
                        <c:v>1.1987783154499701E-16</c:v>
                      </c:pt>
                      <c:pt idx="112">
                        <c:v>1.19318116106765E-16</c:v>
                      </c:pt>
                      <c:pt idx="113">
                        <c:v>1.1876663481567E-16</c:v>
                      </c:pt>
                      <c:pt idx="114">
                        <c:v>1.1822326522900699E-16</c:v>
                      </c:pt>
                      <c:pt idx="115">
                        <c:v>1.1768788551264701E-16</c:v>
                      </c:pt>
                      <c:pt idx="116">
                        <c:v>1.17160374727656E-16</c:v>
                      </c:pt>
                      <c:pt idx="117">
                        <c:v>1.16640613057277E-16</c:v>
                      </c:pt>
                      <c:pt idx="118">
                        <c:v>1.1612848198501999E-16</c:v>
                      </c:pt>
                      <c:pt idx="119">
                        <c:v>1.15623864432717E-16</c:v>
                      </c:pt>
                      <c:pt idx="120">
                        <c:v>1.1512664486586601E-16</c:v>
                      </c:pt>
                      <c:pt idx="121">
                        <c:v>1.1463670937227399E-16</c:v>
                      </c:pt>
                      <c:pt idx="122">
                        <c:v>1.1415394571895799E-16</c:v>
                      </c:pt>
                      <c:pt idx="123">
                        <c:v>1.1367824339136601E-16</c:v>
                      </c:pt>
                      <c:pt idx="124">
                        <c:v>1.13209493618277E-16</c:v>
                      </c:pt>
                      <c:pt idx="125">
                        <c:v>1.1274758938511601E-16</c:v>
                      </c:pt>
                      <c:pt idx="126">
                        <c:v>1.1229242543793801E-16</c:v>
                      </c:pt>
                      <c:pt idx="127">
                        <c:v>1.11843898279936E-16</c:v>
                      </c:pt>
                      <c:pt idx="128">
                        <c:v>1.1140190616196201E-16</c:v>
                      </c:pt>
                      <c:pt idx="129">
                        <c:v>1.10966349068332E-16</c:v>
                      </c:pt>
                      <c:pt idx="130">
                        <c:v>1.10537128698885E-16</c:v>
                      </c:pt>
                      <c:pt idx="131">
                        <c:v>1.1011414844816E-16</c:v>
                      </c:pt>
                      <c:pt idx="132">
                        <c:v>1.09697313382327E-16</c:v>
                      </c:pt>
                      <c:pt idx="133">
                        <c:v>1.09286530214453E-16</c:v>
                      </c:pt>
                      <c:pt idx="134">
                        <c:v>1.0888170727852E-16</c:v>
                      </c:pt>
                      <c:pt idx="135">
                        <c:v>1.08482754502569E-16</c:v>
                      </c:pt>
                      <c:pt idx="136">
                        <c:v>1.08089583381267E-16</c:v>
                      </c:pt>
                      <c:pt idx="137">
                        <c:v>1.0770210694811201E-16</c:v>
                      </c:pt>
                      <c:pt idx="138">
                        <c:v>1.07320239747495E-16</c:v>
                      </c:pt>
                      <c:pt idx="139">
                        <c:v>1.1451556969871501E-16</c:v>
                      </c:pt>
                      <c:pt idx="140">
                        <c:v>1.14206487033311E-16</c:v>
                      </c:pt>
                      <c:pt idx="141">
                        <c:v>1.13901872411359E-16</c:v>
                      </c:pt>
                      <c:pt idx="142">
                        <c:v>1.1360165942450801E-16</c:v>
                      </c:pt>
                      <c:pt idx="143">
                        <c:v>1.1330578280865199E-16</c:v>
                      </c:pt>
                      <c:pt idx="144">
                        <c:v>1.1301417842174901E-16</c:v>
                      </c:pt>
                      <c:pt idx="145">
                        <c:v>1.1272678322198601E-16</c:v>
                      </c:pt>
                      <c:pt idx="146">
                        <c:v>1.1244353524631199E-16</c:v>
                      </c:pt>
                      <c:pt idx="147">
                        <c:v>1.12164373589367E-16</c:v>
                      </c:pt>
                      <c:pt idx="148">
                        <c:v>1.1188923838279301E-16</c:v>
                      </c:pt>
                      <c:pt idx="149">
                        <c:v>1.1161807077495901E-16</c:v>
                      </c:pt>
                      <c:pt idx="150">
                        <c:v>1.1135081291108099E-16</c:v>
                      </c:pt>
                      <c:pt idx="151">
                        <c:v>1.1108740791375801E-16</c:v>
                      </c:pt>
                      <c:pt idx="152">
                        <c:v>1.10827799863897E-16</c:v>
                      </c:pt>
                      <c:pt idx="153">
                        <c:v>1.10571933782053E-16</c:v>
                      </c:pt>
                      <c:pt idx="154">
                        <c:v>1.1031975561015101E-16</c:v>
                      </c:pt>
                      <c:pt idx="155">
                        <c:v>1.10071212193609E-16</c:v>
                      </c:pt>
                      <c:pt idx="156">
                        <c:v>1.09826251263839E-16</c:v>
                      </c:pt>
                      <c:pt idx="157">
                        <c:v>1.09584821421127E-16</c:v>
                      </c:pt>
                      <c:pt idx="158">
                        <c:v>1.09346872117886E-16</c:v>
                      </c:pt>
                      <c:pt idx="159">
                        <c:v>1.09112353642267E-16</c:v>
                      </c:pt>
                      <c:pt idx="160">
                        <c:v>1.08881217102129E-16</c:v>
                      </c:pt>
                      <c:pt idx="161">
                        <c:v>1.08653414409359E-16</c:v>
                      </c:pt>
                      <c:pt idx="162">
                        <c:v>1.08428898264529E-16</c:v>
                      </c:pt>
                      <c:pt idx="163">
                        <c:v>1.10415937492666E-16</c:v>
                      </c:pt>
                      <c:pt idx="164">
                        <c:v>1.07989540274671E-16</c:v>
                      </c:pt>
                      <c:pt idx="165">
                        <c:v>1.0777460764075E-16</c:v>
                      </c:pt>
                      <c:pt idx="166">
                        <c:v>1.07562779948563E-16</c:v>
                      </c:pt>
                      <c:pt idx="167">
                        <c:v>1.0735401362336801E-16</c:v>
                      </c:pt>
                      <c:pt idx="168">
                        <c:v>1.07148265793787E-16</c:v>
                      </c:pt>
                      <c:pt idx="169">
                        <c:v>1.06945494278639E-16</c:v>
                      </c:pt>
                      <c:pt idx="170">
                        <c:v>1.06745657574054E-16</c:v>
                      </c:pt>
                      <c:pt idx="171">
                        <c:v>1.06548714840865E-16</c:v>
                      </c:pt>
                      <c:pt idx="172">
                        <c:v>1.06354625892266E-16</c:v>
                      </c:pt>
                      <c:pt idx="173">
                        <c:v>1.06163351181736E-16</c:v>
                      </c:pt>
                      <c:pt idx="174">
                        <c:v>1.05974851791215E-16</c:v>
                      </c:pt>
                      <c:pt idx="175">
                        <c:v>1.05789089419533E-16</c:v>
                      </c:pt>
                      <c:pt idx="176">
                        <c:v>1.0560602637108199E-16</c:v>
                      </c:pt>
                      <c:pt idx="177">
                        <c:v>1.05425625544729E-16</c:v>
                      </c:pt>
                      <c:pt idx="178">
                        <c:v>1.05247850422957E-16</c:v>
                      </c:pt>
                      <c:pt idx="179">
                        <c:v>1.0507266506123601E-16</c:v>
                      </c:pt>
                      <c:pt idx="180">
                        <c:v>1.04900034077615E-16</c:v>
                      </c:pt>
                    </c:numCache>
                  </c:numRef>
                </c:yVal>
                <c:smooth val="1"/>
                <c:extLst xmlns:c15="http://schemas.microsoft.com/office/drawing/2012/chart">
                  <c:ext xmlns:c16="http://schemas.microsoft.com/office/drawing/2014/chart" uri="{C3380CC4-5D6E-409C-BE32-E72D297353CC}">
                    <c16:uniqueId val="{00000025-3C72-49FD-8908-6DDE9DCDF548}"/>
                  </c:ext>
                </c:extLst>
              </c15:ser>
            </c15:filteredScatterSeries>
          </c:ext>
        </c:extLst>
      </c:scatterChart>
      <c:valAx>
        <c:axId val="1256272688"/>
        <c:scaling>
          <c:orientation val="minMax"/>
          <c:max val="1.4"/>
          <c:min val="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err="1">
                    <a:solidFill>
                      <a:schemeClr val="tx1"/>
                    </a:solidFill>
                  </a:rPr>
                  <a:t>Vgs</a:t>
                </a:r>
                <a:r>
                  <a:rPr lang="en-US" altLang="ja-JP" sz="2000" dirty="0">
                    <a:solidFill>
                      <a:schemeClr val="tx1"/>
                    </a:solidFill>
                  </a:rPr>
                  <a:t>[V]</a:t>
                </a:r>
                <a:endParaRPr lang="ja-JP" altLang="en-US" sz="2000"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ln>
                  <a:solidFill>
                    <a:schemeClr val="tx1"/>
                  </a:solidFill>
                </a:ln>
                <a:solidFill>
                  <a:schemeClr val="tx1">
                    <a:lumMod val="65000"/>
                    <a:lumOff val="35000"/>
                  </a:schemeClr>
                </a:solidFill>
                <a:latin typeface="+mn-lt"/>
                <a:ea typeface="+mn-ea"/>
                <a:cs typeface="+mn-cs"/>
              </a:defRPr>
            </a:pPr>
            <a:endParaRPr lang="ja-JP"/>
          </a:p>
        </c:txPr>
        <c:crossAx val="1256271728"/>
        <c:crosses val="autoZero"/>
        <c:crossBetween val="midCat"/>
        <c:majorUnit val="0.1"/>
      </c:valAx>
      <c:valAx>
        <c:axId val="1256271728"/>
        <c:scaling>
          <c:orientation val="minMax"/>
          <c:max val="1.4000000000000002E-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a:solidFill>
                      <a:schemeClr val="tx1"/>
                    </a:solidFill>
                  </a:rPr>
                  <a:t>Id[mA]</a:t>
                </a:r>
                <a:endParaRPr lang="ja-JP"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256272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fld id="{EB28D5C7-482C-4326-87D8-04BFE98AF48B}" type="datetime1">
              <a:rPr kumimoji="1" lang="ja-JP" altLang="en-US" smtClean="0"/>
              <a:t>2024/7/5</a:t>
            </a:fld>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fld id="{6CA5A0C6-1DF7-4399-9DFA-BCF7ED5F8C9C}" type="datetime1">
              <a:rPr kumimoji="1" lang="ja-JP" altLang="en-US" smtClean="0"/>
              <a:t>2024/7/5</a:t>
            </a:fld>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fld id="{571D0CDA-0831-4FB7-BDFD-8932D12657B3}" type="datetime1">
              <a:rPr kumimoji="1" lang="ja-JP" altLang="en-US" smtClean="0"/>
              <a:t>2024/7/5</a:t>
            </a:fld>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fld id="{E9C6F398-F958-424B-A43E-AB8EBB5B2FB2}" type="datetime1">
              <a:rPr kumimoji="1" lang="ja-JP" altLang="en-US" smtClean="0"/>
              <a:t>2024/7/5</a:t>
            </a:fld>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fld id="{0DF9022E-7687-4498-ADF2-E93C562BC067}" type="datetime1">
              <a:rPr kumimoji="1" lang="ja-JP" altLang="en-US" smtClean="0"/>
              <a:t>2024/7/5</a:t>
            </a:fld>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fld id="{A7A6C8E9-1AD5-46A2-A7E8-E1233B7C0C23}" type="datetime1">
              <a:rPr kumimoji="1" lang="ja-JP" altLang="en-US" smtClean="0"/>
              <a:t>2024/7/5</a:t>
            </a:fld>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fld id="{7B0787B7-E233-41A8-88C2-5C3DC275A357}" type="datetime1">
              <a:rPr kumimoji="1" lang="ja-JP" altLang="en-US" smtClean="0"/>
              <a:t>2024/7/5</a:t>
            </a:fld>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fld id="{7F0304D2-EFA3-4626-8FA3-3775E871A124}"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fld id="{6DA75D38-E192-465D-9818-AC6EB534E161}" type="datetime1">
              <a:rPr kumimoji="1" lang="ja-JP" altLang="en-US" smtClean="0"/>
              <a:t>2024/7/5</a:t>
            </a:fld>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fld id="{E3F75DE7-A978-484C-8BD0-3069AC7D4B76}" type="datetime1">
              <a:rPr kumimoji="1" lang="ja-JP" altLang="en-US" smtClean="0"/>
              <a:t>2024/7/5</a:t>
            </a:fld>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fld id="{1AD7D293-1574-4D6E-9A3F-DB947DA43F6F}" type="datetime1">
              <a:rPr lang="ja-JP" altLang="en-US" smtClean="0"/>
              <a:t>2024/7/5</a:t>
            </a:fld>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ja-JP" altLang="en-US" dirty="0"/>
              <a:t>プローブステーションを用いた</a:t>
            </a:r>
            <a:br>
              <a:rPr kumimoji="1" lang="en-US" altLang="ja-JP" dirty="0"/>
            </a:br>
            <a:r>
              <a:rPr kumimoji="1" lang="en-US" altLang="ja-JP" dirty="0"/>
              <a:t>Deep N Well TEG</a:t>
            </a:r>
            <a:r>
              <a:rPr kumimoji="1" lang="ja-JP" altLang="en-US" dirty="0"/>
              <a:t>の測定</a:t>
            </a:r>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ja-JP" altLang="en-US" dirty="0"/>
              <a:t>波動信号処理回路研究室　角方俊介</a:t>
            </a:r>
            <a:endParaRPr lang="en-US" altLang="ja-JP" dirty="0"/>
          </a:p>
          <a:p>
            <a:r>
              <a:rPr kumimoji="1" lang="en-US" altLang="ja-JP" dirty="0"/>
              <a:t>2024/7/</a:t>
            </a:r>
            <a:r>
              <a:rPr lang="en-US" altLang="ja-JP" dirty="0"/>
              <a:t>5</a:t>
            </a:r>
          </a:p>
          <a:p>
            <a:endParaRPr kumimoji="1"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fld id="{2377333F-EF2F-4E00-809C-D96130483E80}" type="datetime1">
              <a:rPr kumimoji="1" lang="ja-JP" altLang="en-US" smtClean="0"/>
              <a:t>2024/7/5</a:t>
            </a:fld>
            <a:endParaRPr kumimoji="1" lang="ja-JP" altLang="en-US" dirty="0"/>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A2BA1-6EC8-A22B-A634-846B7E2CFD7F}"/>
              </a:ext>
            </a:extLst>
          </p:cNvPr>
          <p:cNvSpPr>
            <a:spLocks noGrp="1"/>
          </p:cNvSpPr>
          <p:nvPr>
            <p:ph type="title"/>
          </p:nvPr>
        </p:nvSpPr>
        <p:spPr/>
        <p:txBody>
          <a:bodyPr>
            <a:normAutofit/>
          </a:bodyPr>
          <a:lstStyle/>
          <a:p>
            <a:r>
              <a:rPr lang="ja-JP" altLang="en-US" dirty="0"/>
              <a:t>目次</a:t>
            </a:r>
            <a:endParaRPr kumimoji="1" lang="ja-JP" altLang="en-US" dirty="0"/>
          </a:p>
        </p:txBody>
      </p:sp>
      <p:sp>
        <p:nvSpPr>
          <p:cNvPr id="6" name="コンテンツ プレースホルダー 5">
            <a:extLst>
              <a:ext uri="{FF2B5EF4-FFF2-40B4-BE49-F238E27FC236}">
                <a16:creationId xmlns:a16="http://schemas.microsoft.com/office/drawing/2014/main" id="{A7DF1864-1B0A-BCD7-26B2-7B2A486F5FD2}"/>
              </a:ext>
            </a:extLst>
          </p:cNvPr>
          <p:cNvSpPr>
            <a:spLocks noGrp="1"/>
          </p:cNvSpPr>
          <p:nvPr>
            <p:ph idx="1"/>
          </p:nvPr>
        </p:nvSpPr>
        <p:spPr/>
        <p:txBody>
          <a:bodyPr/>
          <a:lstStyle/>
          <a:p>
            <a:pPr marL="0" indent="0">
              <a:buNone/>
            </a:pPr>
            <a:r>
              <a:rPr kumimoji="1" lang="ja-JP" altLang="en-US" dirty="0"/>
              <a:t>１．目的</a:t>
            </a:r>
            <a:endParaRPr kumimoji="1" lang="en-US" altLang="ja-JP" dirty="0"/>
          </a:p>
          <a:p>
            <a:pPr marL="0" indent="0">
              <a:buNone/>
            </a:pPr>
            <a:r>
              <a:rPr lang="ja-JP" altLang="en-US" dirty="0"/>
              <a:t>２．測定方法</a:t>
            </a:r>
            <a:endParaRPr lang="en-US" altLang="ja-JP" dirty="0"/>
          </a:p>
          <a:p>
            <a:pPr marL="0" indent="0">
              <a:buNone/>
            </a:pPr>
            <a:r>
              <a:rPr lang="ja-JP" altLang="en-US" dirty="0"/>
              <a:t>　　２．１　</a:t>
            </a:r>
            <a:r>
              <a:rPr lang="en-US" altLang="ja-JP" dirty="0"/>
              <a:t>Deep N Well</a:t>
            </a:r>
          </a:p>
          <a:p>
            <a:endParaRPr lang="ja-JP" altLang="en-US" dirty="0"/>
          </a:p>
        </p:txBody>
      </p:sp>
      <p:sp>
        <p:nvSpPr>
          <p:cNvPr id="3" name="日付プレースホルダー 2">
            <a:extLst>
              <a:ext uri="{FF2B5EF4-FFF2-40B4-BE49-F238E27FC236}">
                <a16:creationId xmlns:a16="http://schemas.microsoft.com/office/drawing/2014/main" id="{D4959F3F-5154-AD54-FD17-7D5D888DCB9E}"/>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CF196D3A-28A7-9B4D-45CD-CBE733EA789A}"/>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F5296E21-2034-742D-D5A8-7F19F2E1AB7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4208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C2B4E-2AF7-46F1-965D-1EA0A3021075}"/>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DD930EA7-ECC5-C1D8-F4DF-BCA061D874EF}"/>
              </a:ext>
            </a:extLst>
          </p:cNvPr>
          <p:cNvSpPr>
            <a:spLocks noGrp="1"/>
          </p:cNvSpPr>
          <p:nvPr>
            <p:ph idx="1"/>
          </p:nvPr>
        </p:nvSpPr>
        <p:spPr/>
        <p:txBody>
          <a:bodyPr/>
          <a:lstStyle/>
          <a:p>
            <a:r>
              <a:rPr kumimoji="1" lang="ja-JP" altLang="en-US" dirty="0"/>
              <a:t>小島さんが設計された乗算回路の</a:t>
            </a:r>
            <a:r>
              <a:rPr kumimoji="1" lang="en-US" altLang="ja-JP" dirty="0"/>
              <a:t>NMOS</a:t>
            </a:r>
            <a:r>
              <a:rPr kumimoji="1" lang="ja-JP" altLang="en-US" dirty="0"/>
              <a:t>に用いられている</a:t>
            </a:r>
            <a:r>
              <a:rPr kumimoji="1" lang="en-US" altLang="ja-JP" dirty="0"/>
              <a:t>Deep N </a:t>
            </a:r>
            <a:r>
              <a:rPr lang="en-US" altLang="ja-JP" dirty="0"/>
              <a:t>T</a:t>
            </a:r>
            <a:r>
              <a:rPr kumimoji="1" lang="en-US" altLang="ja-JP" dirty="0"/>
              <a:t>EG</a:t>
            </a:r>
            <a:r>
              <a:rPr kumimoji="1" lang="ja-JP" altLang="en-US" dirty="0"/>
              <a:t>をプロー</a:t>
            </a:r>
            <a:r>
              <a:rPr lang="ja-JP" altLang="en-US" dirty="0"/>
              <a:t>ビングしたい。</a:t>
            </a:r>
            <a:endParaRPr lang="en-US" altLang="ja-JP" dirty="0"/>
          </a:p>
          <a:p>
            <a:r>
              <a:rPr kumimoji="1" lang="ja-JP" altLang="en-US" dirty="0"/>
              <a:t>プローブステーションを用いた測定が不慣れであることもありまず素子単体の測定から行いたい。</a:t>
            </a:r>
            <a:endParaRPr kumimoji="1" lang="en-US" altLang="ja-JP" dirty="0"/>
          </a:p>
          <a:p>
            <a:pPr marL="0" indent="0">
              <a:buNone/>
            </a:pPr>
            <a:r>
              <a:rPr kumimoji="1" lang="ja-JP" altLang="en-US" dirty="0"/>
              <a:t>　→乗算回路全体の測定に向け</a:t>
            </a:r>
            <a:r>
              <a:rPr lang="ja-JP" altLang="en-US" dirty="0"/>
              <a:t>た貴重な機会である。</a:t>
            </a:r>
            <a:endParaRPr lang="en-US" altLang="ja-JP" dirty="0"/>
          </a:p>
          <a:p>
            <a:r>
              <a:rPr lang="ja-JP" altLang="en-US" dirty="0"/>
              <a:t>また和田研では</a:t>
            </a:r>
            <a:r>
              <a:rPr lang="en-US" altLang="ja-JP" dirty="0"/>
              <a:t>Deep N Well</a:t>
            </a:r>
            <a:r>
              <a:rPr lang="ja-JP" altLang="en-US" dirty="0"/>
              <a:t>の使用実績がないため特性の確認を行いたい。</a:t>
            </a:r>
            <a:endParaRPr lang="en-US" altLang="ja-JP" dirty="0"/>
          </a:p>
        </p:txBody>
      </p:sp>
      <p:sp>
        <p:nvSpPr>
          <p:cNvPr id="4" name="日付プレースホルダー 3">
            <a:extLst>
              <a:ext uri="{FF2B5EF4-FFF2-40B4-BE49-F238E27FC236}">
                <a16:creationId xmlns:a16="http://schemas.microsoft.com/office/drawing/2014/main" id="{3EC2AF4F-1C44-4692-21B8-91AF65139CE7}"/>
              </a:ext>
            </a:extLst>
          </p:cNvPr>
          <p:cNvSpPr>
            <a:spLocks noGrp="1"/>
          </p:cNvSpPr>
          <p:nvPr>
            <p:ph type="dt" sz="half" idx="10"/>
          </p:nvPr>
        </p:nvSpPr>
        <p:spPr/>
        <p:txBody>
          <a:bodyPr/>
          <a:lstStyle/>
          <a:p>
            <a:fld id="{E9C6F398-F958-424B-A43E-AB8EBB5B2FB2}" type="datetime1">
              <a:rPr kumimoji="1" lang="ja-JP" altLang="en-US" smtClean="0"/>
              <a:t>2024/7/5</a:t>
            </a:fld>
            <a:endParaRPr kumimoji="1" lang="ja-JP" altLang="en-US"/>
          </a:p>
        </p:txBody>
      </p:sp>
      <p:sp>
        <p:nvSpPr>
          <p:cNvPr id="5" name="スライド番号プレースホルダー 4">
            <a:extLst>
              <a:ext uri="{FF2B5EF4-FFF2-40B4-BE49-F238E27FC236}">
                <a16:creationId xmlns:a16="http://schemas.microsoft.com/office/drawing/2014/main" id="{01AE4487-4E4B-F49C-15D5-F9659DFE198E}"/>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6" name="フッター プレースホルダー 5">
            <a:extLst>
              <a:ext uri="{FF2B5EF4-FFF2-40B4-BE49-F238E27FC236}">
                <a16:creationId xmlns:a16="http://schemas.microsoft.com/office/drawing/2014/main" id="{76937DF3-F0B0-D42A-82DF-6E9B6856CAE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337052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25546-D36D-B02F-F310-23248248EDC1}"/>
              </a:ext>
            </a:extLst>
          </p:cNvPr>
          <p:cNvSpPr>
            <a:spLocks noGrp="1"/>
          </p:cNvSpPr>
          <p:nvPr>
            <p:ph type="title"/>
          </p:nvPr>
        </p:nvSpPr>
        <p:spPr/>
        <p:txBody>
          <a:bodyPr/>
          <a:lstStyle/>
          <a:p>
            <a:r>
              <a:rPr lang="en-US" altLang="ja-JP" dirty="0"/>
              <a:t>Deep N-well</a:t>
            </a:r>
            <a:endParaRPr kumimoji="1" lang="ja-JP" altLang="en-US" dirty="0"/>
          </a:p>
        </p:txBody>
      </p:sp>
      <p:sp>
        <p:nvSpPr>
          <p:cNvPr id="3" name="日付プレースホルダー 2">
            <a:extLst>
              <a:ext uri="{FF2B5EF4-FFF2-40B4-BE49-F238E27FC236}">
                <a16:creationId xmlns:a16="http://schemas.microsoft.com/office/drawing/2014/main" id="{4807B2E6-603D-9DA4-B1F4-E84E47B5CFC3}"/>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669BDAA8-B5E2-B623-AC3C-7D6D32E8CDD6}"/>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2D50C6F4-A1B6-2682-4ADB-0BF85EB3CB9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a:extLst>
              <a:ext uri="{FF2B5EF4-FFF2-40B4-BE49-F238E27FC236}">
                <a16:creationId xmlns:a16="http://schemas.microsoft.com/office/drawing/2014/main" id="{05FDBEDC-C3A2-1CE7-51E7-35BBE27D516D}"/>
              </a:ext>
            </a:extLst>
          </p:cNvPr>
          <p:cNvPicPr>
            <a:picLocks noChangeAspect="1"/>
          </p:cNvPicPr>
          <p:nvPr/>
        </p:nvPicPr>
        <p:blipFill>
          <a:blip r:embed="rId2"/>
          <a:stretch>
            <a:fillRect/>
          </a:stretch>
        </p:blipFill>
        <p:spPr>
          <a:xfrm>
            <a:off x="1456542" y="2202030"/>
            <a:ext cx="4639458" cy="3444539"/>
          </a:xfrm>
          <a:prstGeom prst="rect">
            <a:avLst/>
          </a:prstGeom>
        </p:spPr>
      </p:pic>
      <p:pic>
        <p:nvPicPr>
          <p:cNvPr id="7" name="図 6">
            <a:extLst>
              <a:ext uri="{FF2B5EF4-FFF2-40B4-BE49-F238E27FC236}">
                <a16:creationId xmlns:a16="http://schemas.microsoft.com/office/drawing/2014/main" id="{358DC84D-643E-5CC0-CC5F-FF7EFF2304F1}"/>
              </a:ext>
            </a:extLst>
          </p:cNvPr>
          <p:cNvPicPr>
            <a:picLocks noChangeAspect="1"/>
          </p:cNvPicPr>
          <p:nvPr/>
        </p:nvPicPr>
        <p:blipFill>
          <a:blip r:embed="rId3"/>
          <a:stretch>
            <a:fillRect/>
          </a:stretch>
        </p:blipFill>
        <p:spPr>
          <a:xfrm>
            <a:off x="1291171" y="1955120"/>
            <a:ext cx="865707" cy="493819"/>
          </a:xfrm>
          <a:prstGeom prst="rect">
            <a:avLst/>
          </a:prstGeom>
        </p:spPr>
      </p:pic>
      <p:pic>
        <p:nvPicPr>
          <p:cNvPr id="8" name="図 7">
            <a:extLst>
              <a:ext uri="{FF2B5EF4-FFF2-40B4-BE49-F238E27FC236}">
                <a16:creationId xmlns:a16="http://schemas.microsoft.com/office/drawing/2014/main" id="{1AD9150D-48E0-0EEC-D225-7BFE0B5CF2D9}"/>
              </a:ext>
            </a:extLst>
          </p:cNvPr>
          <p:cNvPicPr>
            <a:picLocks noChangeAspect="1"/>
          </p:cNvPicPr>
          <p:nvPr/>
        </p:nvPicPr>
        <p:blipFill>
          <a:blip r:embed="rId4"/>
          <a:stretch>
            <a:fillRect/>
          </a:stretch>
        </p:blipFill>
        <p:spPr>
          <a:xfrm>
            <a:off x="2710396" y="1937598"/>
            <a:ext cx="865707" cy="493819"/>
          </a:xfrm>
          <a:prstGeom prst="rect">
            <a:avLst/>
          </a:prstGeom>
        </p:spPr>
      </p:pic>
      <p:pic>
        <p:nvPicPr>
          <p:cNvPr id="9" name="図 8">
            <a:extLst>
              <a:ext uri="{FF2B5EF4-FFF2-40B4-BE49-F238E27FC236}">
                <a16:creationId xmlns:a16="http://schemas.microsoft.com/office/drawing/2014/main" id="{47B9494E-4CF7-3FAA-AC1C-9DFC964FDF75}"/>
              </a:ext>
            </a:extLst>
          </p:cNvPr>
          <p:cNvPicPr>
            <a:picLocks noChangeAspect="1"/>
          </p:cNvPicPr>
          <p:nvPr/>
        </p:nvPicPr>
        <p:blipFill>
          <a:blip r:embed="rId5"/>
          <a:stretch>
            <a:fillRect/>
          </a:stretch>
        </p:blipFill>
        <p:spPr>
          <a:xfrm>
            <a:off x="3927682" y="1690688"/>
            <a:ext cx="1079086" cy="774259"/>
          </a:xfrm>
          <a:prstGeom prst="rect">
            <a:avLst/>
          </a:prstGeom>
        </p:spPr>
      </p:pic>
      <p:pic>
        <p:nvPicPr>
          <p:cNvPr id="10" name="図 9">
            <a:extLst>
              <a:ext uri="{FF2B5EF4-FFF2-40B4-BE49-F238E27FC236}">
                <a16:creationId xmlns:a16="http://schemas.microsoft.com/office/drawing/2014/main" id="{A2B2CD52-2DF8-543F-D7BA-DA1B0C25608B}"/>
              </a:ext>
            </a:extLst>
          </p:cNvPr>
          <p:cNvPicPr>
            <a:picLocks noChangeAspect="1"/>
          </p:cNvPicPr>
          <p:nvPr/>
        </p:nvPicPr>
        <p:blipFill>
          <a:blip r:embed="rId6"/>
          <a:stretch>
            <a:fillRect/>
          </a:stretch>
        </p:blipFill>
        <p:spPr>
          <a:xfrm>
            <a:off x="5449767" y="1765031"/>
            <a:ext cx="1079086" cy="774259"/>
          </a:xfrm>
          <a:prstGeom prst="rect">
            <a:avLst/>
          </a:prstGeom>
        </p:spPr>
      </p:pic>
      <p:pic>
        <p:nvPicPr>
          <p:cNvPr id="11" name="図 10">
            <a:extLst>
              <a:ext uri="{FF2B5EF4-FFF2-40B4-BE49-F238E27FC236}">
                <a16:creationId xmlns:a16="http://schemas.microsoft.com/office/drawing/2014/main" id="{D27D43E7-4DDE-7D88-CAD9-743ECE05BEF3}"/>
              </a:ext>
            </a:extLst>
          </p:cNvPr>
          <p:cNvPicPr>
            <a:picLocks noChangeAspect="1"/>
          </p:cNvPicPr>
          <p:nvPr/>
        </p:nvPicPr>
        <p:blipFill>
          <a:blip r:embed="rId7"/>
          <a:stretch>
            <a:fillRect/>
          </a:stretch>
        </p:blipFill>
        <p:spPr>
          <a:xfrm>
            <a:off x="1126565" y="5417182"/>
            <a:ext cx="1030313" cy="493819"/>
          </a:xfrm>
          <a:prstGeom prst="rect">
            <a:avLst/>
          </a:prstGeom>
        </p:spPr>
      </p:pic>
      <p:pic>
        <p:nvPicPr>
          <p:cNvPr id="12" name="図 11">
            <a:extLst>
              <a:ext uri="{FF2B5EF4-FFF2-40B4-BE49-F238E27FC236}">
                <a16:creationId xmlns:a16="http://schemas.microsoft.com/office/drawing/2014/main" id="{DCE45DF1-3932-35D4-C959-59A853AA4BBF}"/>
              </a:ext>
            </a:extLst>
          </p:cNvPr>
          <p:cNvPicPr>
            <a:picLocks noChangeAspect="1"/>
          </p:cNvPicPr>
          <p:nvPr/>
        </p:nvPicPr>
        <p:blipFill>
          <a:blip r:embed="rId8"/>
          <a:stretch>
            <a:fillRect/>
          </a:stretch>
        </p:blipFill>
        <p:spPr>
          <a:xfrm>
            <a:off x="2773673" y="5417181"/>
            <a:ext cx="865707" cy="493819"/>
          </a:xfrm>
          <a:prstGeom prst="rect">
            <a:avLst/>
          </a:prstGeom>
        </p:spPr>
      </p:pic>
      <p:pic>
        <p:nvPicPr>
          <p:cNvPr id="13" name="図 12">
            <a:extLst>
              <a:ext uri="{FF2B5EF4-FFF2-40B4-BE49-F238E27FC236}">
                <a16:creationId xmlns:a16="http://schemas.microsoft.com/office/drawing/2014/main" id="{81703C8F-0091-7A93-ED63-CA78B605331C}"/>
              </a:ext>
            </a:extLst>
          </p:cNvPr>
          <p:cNvPicPr>
            <a:picLocks noChangeAspect="1"/>
          </p:cNvPicPr>
          <p:nvPr/>
        </p:nvPicPr>
        <p:blipFill>
          <a:blip r:embed="rId9"/>
          <a:stretch>
            <a:fillRect/>
          </a:stretch>
        </p:blipFill>
        <p:spPr>
          <a:xfrm>
            <a:off x="3969357" y="5417181"/>
            <a:ext cx="859611" cy="493819"/>
          </a:xfrm>
          <a:prstGeom prst="rect">
            <a:avLst/>
          </a:prstGeom>
        </p:spPr>
      </p:pic>
      <p:sp>
        <p:nvSpPr>
          <p:cNvPr id="14" name="テキスト ボックス 13">
            <a:extLst>
              <a:ext uri="{FF2B5EF4-FFF2-40B4-BE49-F238E27FC236}">
                <a16:creationId xmlns:a16="http://schemas.microsoft.com/office/drawing/2014/main" id="{F61DBA57-0F6B-3C87-3BF2-31670A891836}"/>
              </a:ext>
            </a:extLst>
          </p:cNvPr>
          <p:cNvSpPr txBox="1"/>
          <p:nvPr/>
        </p:nvSpPr>
        <p:spPr>
          <a:xfrm>
            <a:off x="7286884" y="2612005"/>
            <a:ext cx="4323832" cy="2492990"/>
          </a:xfrm>
          <a:prstGeom prst="rect">
            <a:avLst/>
          </a:prstGeom>
          <a:noFill/>
        </p:spPr>
        <p:txBody>
          <a:bodyPr wrap="square" rtlCol="0">
            <a:spAutoFit/>
          </a:bodyPr>
          <a:lstStyle/>
          <a:p>
            <a:r>
              <a:rPr lang="en-US" altLang="ja-JP" sz="2600" dirty="0"/>
              <a:t>Deep N-well</a:t>
            </a:r>
            <a:r>
              <a:rPr lang="ja-JP" altLang="en-US" sz="2600" dirty="0"/>
              <a:t>を用いるとバックゲートとソースの電位を等しくできる。</a:t>
            </a:r>
            <a:endParaRPr lang="en-US" altLang="ja-JP" sz="2600" dirty="0"/>
          </a:p>
          <a:p>
            <a:r>
              <a:rPr lang="ja-JP" altLang="en-US" sz="2600" dirty="0"/>
              <a:t>これによりソースの電位が変化しても閾値が変化しない構造になっている。</a:t>
            </a:r>
            <a:endParaRPr lang="en-US" altLang="ja-JP" sz="2600" dirty="0"/>
          </a:p>
        </p:txBody>
      </p:sp>
    </p:spTree>
    <p:extLst>
      <p:ext uri="{BB962C8B-B14F-4D97-AF65-F5344CB8AC3E}">
        <p14:creationId xmlns:p14="http://schemas.microsoft.com/office/powerpoint/2010/main" val="60297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AD2C1-CA47-C1B0-D3F9-D1AFB28D054C}"/>
              </a:ext>
            </a:extLst>
          </p:cNvPr>
          <p:cNvSpPr>
            <a:spLocks noGrp="1"/>
          </p:cNvSpPr>
          <p:nvPr>
            <p:ph type="title"/>
          </p:nvPr>
        </p:nvSpPr>
        <p:spPr/>
        <p:txBody>
          <a:bodyPr>
            <a:normAutofit/>
          </a:bodyPr>
          <a:lstStyle/>
          <a:p>
            <a:r>
              <a:rPr lang="en-US" altLang="ja-JP" dirty="0"/>
              <a:t>Deep N Well</a:t>
            </a:r>
            <a:endParaRPr kumimoji="1" lang="ja-JP" altLang="en-US" dirty="0"/>
          </a:p>
        </p:txBody>
      </p:sp>
      <p:sp>
        <p:nvSpPr>
          <p:cNvPr id="3" name="日付プレースホルダー 2">
            <a:extLst>
              <a:ext uri="{FF2B5EF4-FFF2-40B4-BE49-F238E27FC236}">
                <a16:creationId xmlns:a16="http://schemas.microsoft.com/office/drawing/2014/main" id="{8DCAE6E5-C57C-0484-710C-CFF60DA4D9C8}"/>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90EB9815-E6A1-6F22-B384-A7FF98AEADFE}"/>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E66C3C93-A370-DED2-8CAF-51B449C32F33}"/>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a:extLst>
              <a:ext uri="{FF2B5EF4-FFF2-40B4-BE49-F238E27FC236}">
                <a16:creationId xmlns:a16="http://schemas.microsoft.com/office/drawing/2014/main" id="{214D9086-DB1F-D59B-8A08-0124BA50B82A}"/>
              </a:ext>
            </a:extLst>
          </p:cNvPr>
          <p:cNvPicPr>
            <a:picLocks noChangeAspect="1"/>
          </p:cNvPicPr>
          <p:nvPr/>
        </p:nvPicPr>
        <p:blipFill>
          <a:blip r:embed="rId2"/>
          <a:stretch>
            <a:fillRect/>
          </a:stretch>
        </p:blipFill>
        <p:spPr>
          <a:xfrm>
            <a:off x="370852" y="1159307"/>
            <a:ext cx="9077947" cy="5209782"/>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05937CB-1DD7-40F5-1648-5AB69B990628}"/>
                  </a:ext>
                </a:extLst>
              </p:cNvPr>
              <p:cNvSpPr txBox="1"/>
              <p:nvPr/>
            </p:nvSpPr>
            <p:spPr>
              <a:xfrm>
                <a:off x="9581527" y="3194646"/>
                <a:ext cx="2343773" cy="830997"/>
              </a:xfrm>
              <a:prstGeom prst="rect">
                <a:avLst/>
              </a:prstGeom>
              <a:noFill/>
            </p:spPr>
            <p:txBody>
              <a:bodyPr wrap="square" rtlCol="0">
                <a:spAutoFit/>
              </a:bodyPr>
              <a:lstStyle/>
              <a:p>
                <a:r>
                  <a:rPr lang="ja-JP" altLang="en-US" sz="2400" dirty="0"/>
                  <a:t>使用プロセス：</a:t>
                </a:r>
                <a14:m>
                  <m:oMath xmlns:m="http://schemas.openxmlformats.org/officeDocument/2006/math">
                    <m:r>
                      <m:rPr>
                        <m:sty m:val="p"/>
                      </m:rPr>
                      <a:rPr lang="en-US" altLang="ja-JP" sz="2400" i="0" dirty="0" smtClean="0">
                        <a:solidFill>
                          <a:schemeClr val="tx1"/>
                        </a:solidFill>
                        <a:latin typeface="Cambria Math" panose="02040503050406030204" pitchFamily="18" charset="0"/>
                      </a:rPr>
                      <m:t>ROHM</m:t>
                    </m:r>
                    <m:r>
                      <a:rPr lang="en-US" altLang="ja-JP" sz="2400" i="1" dirty="0" smtClean="0">
                        <a:latin typeface="Cambria Math" panose="02040503050406030204" pitchFamily="18" charset="0"/>
                      </a:rPr>
                      <m:t>180</m:t>
                    </m:r>
                    <m:r>
                      <a:rPr lang="en-US" altLang="ja-JP" sz="2400" b="0" i="0" dirty="0" smtClean="0">
                        <a:latin typeface="Cambria Math" panose="02040503050406030204" pitchFamily="18" charset="0"/>
                      </a:rPr>
                      <m:t> </m:t>
                    </m:r>
                    <m:r>
                      <m:rPr>
                        <m:sty m:val="p"/>
                      </m:rPr>
                      <a:rPr lang="en-US" altLang="ja-JP" sz="2400" i="0" dirty="0" smtClean="0">
                        <a:latin typeface="Cambria Math" panose="02040503050406030204" pitchFamily="18" charset="0"/>
                      </a:rPr>
                      <m:t>nm</m:t>
                    </m:r>
                  </m:oMath>
                </a14:m>
                <a:endParaRPr kumimoji="1" lang="ja-JP" altLang="en-US" sz="2400" dirty="0"/>
              </a:p>
            </p:txBody>
          </p:sp>
        </mc:Choice>
        <mc:Fallback xmlns="">
          <p:sp>
            <p:nvSpPr>
              <p:cNvPr id="7" name="テキスト ボックス 6">
                <a:extLst>
                  <a:ext uri="{FF2B5EF4-FFF2-40B4-BE49-F238E27FC236}">
                    <a16:creationId xmlns:a16="http://schemas.microsoft.com/office/drawing/2014/main" id="{105937CB-1DD7-40F5-1648-5AB69B990628}"/>
                  </a:ext>
                </a:extLst>
              </p:cNvPr>
              <p:cNvSpPr txBox="1">
                <a:spLocks noRot="1" noChangeAspect="1" noMove="1" noResize="1" noEditPoints="1" noAdjustHandles="1" noChangeArrowheads="1" noChangeShapeType="1" noTextEdit="1"/>
              </p:cNvSpPr>
              <p:nvPr/>
            </p:nvSpPr>
            <p:spPr>
              <a:xfrm>
                <a:off x="9581527" y="3194646"/>
                <a:ext cx="2343773" cy="830997"/>
              </a:xfrm>
              <a:prstGeom prst="rect">
                <a:avLst/>
              </a:prstGeom>
              <a:blipFill>
                <a:blip r:embed="rId3"/>
                <a:stretch>
                  <a:fillRect l="-4167" t="-5882" r="-2865"/>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7246220F-6016-573F-2BC1-EC11D5F2A70E}"/>
              </a:ext>
            </a:extLst>
          </p:cNvPr>
          <p:cNvSpPr txBox="1"/>
          <p:nvPr/>
        </p:nvSpPr>
        <p:spPr>
          <a:xfrm>
            <a:off x="9581527" y="2646017"/>
            <a:ext cx="2981947" cy="461665"/>
          </a:xfrm>
          <a:prstGeom prst="rect">
            <a:avLst/>
          </a:prstGeom>
          <a:noFill/>
        </p:spPr>
        <p:txBody>
          <a:bodyPr wrap="square" rtlCol="0">
            <a:spAutoFit/>
          </a:bodyPr>
          <a:lstStyle/>
          <a:p>
            <a:r>
              <a:rPr kumimoji="1" lang="en-US" altLang="ja-JP" sz="2400" dirty="0"/>
              <a:t>TO</a:t>
            </a:r>
            <a:r>
              <a:rPr kumimoji="1" lang="ja-JP" altLang="en-US" sz="2400" dirty="0"/>
              <a:t>：</a:t>
            </a:r>
            <a:r>
              <a:rPr kumimoji="1" lang="en-US" altLang="ja-JP" sz="2400" dirty="0"/>
              <a:t>2024/2/26</a:t>
            </a:r>
            <a:endParaRPr kumimoji="1" lang="ja-JP" altLang="en-US" sz="2400" dirty="0"/>
          </a:p>
        </p:txBody>
      </p:sp>
    </p:spTree>
    <p:extLst>
      <p:ext uri="{BB962C8B-B14F-4D97-AF65-F5344CB8AC3E}">
        <p14:creationId xmlns:p14="http://schemas.microsoft.com/office/powerpoint/2010/main" val="312570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C2CEE-8DE0-7A7C-A755-831802E5CF94}"/>
              </a:ext>
            </a:extLst>
          </p:cNvPr>
          <p:cNvSpPr>
            <a:spLocks noGrp="1"/>
          </p:cNvSpPr>
          <p:nvPr>
            <p:ph type="title"/>
          </p:nvPr>
        </p:nvSpPr>
        <p:spPr/>
        <p:txBody>
          <a:bodyPr/>
          <a:lstStyle/>
          <a:p>
            <a:r>
              <a:rPr kumimoji="1" lang="ja-JP" altLang="en-US" dirty="0"/>
              <a:t>測定方法　</a:t>
            </a:r>
            <a:r>
              <a:rPr kumimoji="1" lang="en-US" altLang="ja-JP" dirty="0"/>
              <a:t>Deep N </a:t>
            </a:r>
            <a:r>
              <a:rPr kumimoji="1" lang="ja-JP" altLang="en-US" dirty="0"/>
              <a:t>あり</a:t>
            </a:r>
          </a:p>
        </p:txBody>
      </p:sp>
      <p:sp>
        <p:nvSpPr>
          <p:cNvPr id="3" name="日付プレースホルダー 2">
            <a:extLst>
              <a:ext uri="{FF2B5EF4-FFF2-40B4-BE49-F238E27FC236}">
                <a16:creationId xmlns:a16="http://schemas.microsoft.com/office/drawing/2014/main" id="{3E5C28BC-51AD-D7ED-98D9-CBF35681C050}"/>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DED509B7-4B84-17C0-E3DF-0DB662F929E4}"/>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F65D35A2-166C-E53D-6F75-9F7F6B4F298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Picture 4">
            <a:extLst>
              <a:ext uri="{FF2B5EF4-FFF2-40B4-BE49-F238E27FC236}">
                <a16:creationId xmlns:a16="http://schemas.microsoft.com/office/drawing/2014/main" id="{E4E4BB12-8D87-27C2-D260-48DD72CFB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01875"/>
            <a:ext cx="6972300" cy="419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E5269E7-C9A9-1136-21BE-74FA1367B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931" y="1620228"/>
            <a:ext cx="29622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6E27B3A-5833-6E6E-B8D6-A02B75E9E070}"/>
              </a:ext>
            </a:extLst>
          </p:cNvPr>
          <p:cNvPicPr>
            <a:picLocks noChangeAspect="1"/>
          </p:cNvPicPr>
          <p:nvPr/>
        </p:nvPicPr>
        <p:blipFill>
          <a:blip r:embed="rId4"/>
          <a:stretch>
            <a:fillRect/>
          </a:stretch>
        </p:blipFill>
        <p:spPr>
          <a:xfrm>
            <a:off x="7871505" y="3697805"/>
            <a:ext cx="865707" cy="493819"/>
          </a:xfrm>
          <a:prstGeom prst="rect">
            <a:avLst/>
          </a:prstGeom>
        </p:spPr>
      </p:pic>
      <p:pic>
        <p:nvPicPr>
          <p:cNvPr id="9" name="図 8">
            <a:extLst>
              <a:ext uri="{FF2B5EF4-FFF2-40B4-BE49-F238E27FC236}">
                <a16:creationId xmlns:a16="http://schemas.microsoft.com/office/drawing/2014/main" id="{6A36D64E-2FD2-8BF0-B35A-9E65223E151E}"/>
              </a:ext>
            </a:extLst>
          </p:cNvPr>
          <p:cNvPicPr>
            <a:picLocks noChangeAspect="1"/>
          </p:cNvPicPr>
          <p:nvPr/>
        </p:nvPicPr>
        <p:blipFill>
          <a:blip r:embed="rId5"/>
          <a:stretch>
            <a:fillRect/>
          </a:stretch>
        </p:blipFill>
        <p:spPr>
          <a:xfrm>
            <a:off x="8737212" y="1385505"/>
            <a:ext cx="865707" cy="493819"/>
          </a:xfrm>
          <a:prstGeom prst="rect">
            <a:avLst/>
          </a:prstGeom>
        </p:spPr>
      </p:pic>
      <p:pic>
        <p:nvPicPr>
          <p:cNvPr id="10" name="図 9">
            <a:extLst>
              <a:ext uri="{FF2B5EF4-FFF2-40B4-BE49-F238E27FC236}">
                <a16:creationId xmlns:a16="http://schemas.microsoft.com/office/drawing/2014/main" id="{BBCFBD45-492B-1C1C-A294-892C17F0AD4C}"/>
              </a:ext>
            </a:extLst>
          </p:cNvPr>
          <p:cNvPicPr>
            <a:picLocks noChangeAspect="1"/>
          </p:cNvPicPr>
          <p:nvPr/>
        </p:nvPicPr>
        <p:blipFill>
          <a:blip r:embed="rId6"/>
          <a:stretch>
            <a:fillRect/>
          </a:stretch>
        </p:blipFill>
        <p:spPr>
          <a:xfrm>
            <a:off x="9531748" y="1075356"/>
            <a:ext cx="1079086" cy="774259"/>
          </a:xfrm>
          <a:prstGeom prst="rect">
            <a:avLst/>
          </a:prstGeom>
        </p:spPr>
      </p:pic>
      <p:pic>
        <p:nvPicPr>
          <p:cNvPr id="11" name="図 10">
            <a:extLst>
              <a:ext uri="{FF2B5EF4-FFF2-40B4-BE49-F238E27FC236}">
                <a16:creationId xmlns:a16="http://schemas.microsoft.com/office/drawing/2014/main" id="{3BA104D0-FE50-134E-993E-22CD281E7DE1}"/>
              </a:ext>
            </a:extLst>
          </p:cNvPr>
          <p:cNvPicPr>
            <a:picLocks noChangeAspect="1"/>
          </p:cNvPicPr>
          <p:nvPr/>
        </p:nvPicPr>
        <p:blipFill>
          <a:blip r:embed="rId7"/>
          <a:stretch>
            <a:fillRect/>
          </a:stretch>
        </p:blipFill>
        <p:spPr>
          <a:xfrm>
            <a:off x="10447795" y="3697805"/>
            <a:ext cx="1079086" cy="774259"/>
          </a:xfrm>
          <a:prstGeom prst="rect">
            <a:avLst/>
          </a:prstGeom>
        </p:spPr>
      </p:pic>
      <p:pic>
        <p:nvPicPr>
          <p:cNvPr id="12" name="図 11">
            <a:extLst>
              <a:ext uri="{FF2B5EF4-FFF2-40B4-BE49-F238E27FC236}">
                <a16:creationId xmlns:a16="http://schemas.microsoft.com/office/drawing/2014/main" id="{647B9337-F6E6-92E3-172D-7BFAE4D5AB97}"/>
              </a:ext>
            </a:extLst>
          </p:cNvPr>
          <p:cNvPicPr>
            <a:picLocks noChangeAspect="1"/>
          </p:cNvPicPr>
          <p:nvPr/>
        </p:nvPicPr>
        <p:blipFill>
          <a:blip r:embed="rId8"/>
          <a:stretch>
            <a:fillRect/>
          </a:stretch>
        </p:blipFill>
        <p:spPr>
          <a:xfrm>
            <a:off x="7815285" y="1385504"/>
            <a:ext cx="1030313" cy="493819"/>
          </a:xfrm>
          <a:prstGeom prst="rect">
            <a:avLst/>
          </a:prstGeom>
        </p:spPr>
      </p:pic>
      <p:pic>
        <p:nvPicPr>
          <p:cNvPr id="13" name="図 12">
            <a:extLst>
              <a:ext uri="{FF2B5EF4-FFF2-40B4-BE49-F238E27FC236}">
                <a16:creationId xmlns:a16="http://schemas.microsoft.com/office/drawing/2014/main" id="{B47E6E43-9D3D-5E25-A382-5493AEA0F775}"/>
              </a:ext>
            </a:extLst>
          </p:cNvPr>
          <p:cNvPicPr>
            <a:picLocks noChangeAspect="1"/>
          </p:cNvPicPr>
          <p:nvPr/>
        </p:nvPicPr>
        <p:blipFill>
          <a:blip r:embed="rId9"/>
          <a:stretch>
            <a:fillRect/>
          </a:stretch>
        </p:blipFill>
        <p:spPr>
          <a:xfrm>
            <a:off x="8737212" y="3699460"/>
            <a:ext cx="865707" cy="493819"/>
          </a:xfrm>
          <a:prstGeom prst="rect">
            <a:avLst/>
          </a:prstGeom>
        </p:spPr>
      </p:pic>
      <p:pic>
        <p:nvPicPr>
          <p:cNvPr id="14" name="図 13">
            <a:extLst>
              <a:ext uri="{FF2B5EF4-FFF2-40B4-BE49-F238E27FC236}">
                <a16:creationId xmlns:a16="http://schemas.microsoft.com/office/drawing/2014/main" id="{F868CB0A-5A90-2BDF-1F08-F73C94F9E4B9}"/>
              </a:ext>
            </a:extLst>
          </p:cNvPr>
          <p:cNvPicPr>
            <a:picLocks noChangeAspect="1"/>
          </p:cNvPicPr>
          <p:nvPr/>
        </p:nvPicPr>
        <p:blipFill>
          <a:blip r:embed="rId10"/>
          <a:stretch>
            <a:fillRect/>
          </a:stretch>
        </p:blipFill>
        <p:spPr>
          <a:xfrm>
            <a:off x="9582088" y="3699460"/>
            <a:ext cx="859611" cy="493819"/>
          </a:xfrm>
          <a:prstGeom prst="rect">
            <a:avLst/>
          </a:prstGeom>
        </p:spPr>
      </p:pic>
      <p:pic>
        <p:nvPicPr>
          <p:cNvPr id="15" name="図 14">
            <a:extLst>
              <a:ext uri="{FF2B5EF4-FFF2-40B4-BE49-F238E27FC236}">
                <a16:creationId xmlns:a16="http://schemas.microsoft.com/office/drawing/2014/main" id="{715B7CC5-8880-25B7-0CF0-22A10871B53A}"/>
              </a:ext>
            </a:extLst>
          </p:cNvPr>
          <p:cNvPicPr>
            <a:picLocks noChangeAspect="1"/>
          </p:cNvPicPr>
          <p:nvPr/>
        </p:nvPicPr>
        <p:blipFill>
          <a:blip r:embed="rId11"/>
          <a:stretch>
            <a:fillRect/>
          </a:stretch>
        </p:blipFill>
        <p:spPr>
          <a:xfrm>
            <a:off x="10447795" y="1075356"/>
            <a:ext cx="1079086" cy="768163"/>
          </a:xfrm>
          <a:prstGeom prst="rect">
            <a:avLst/>
          </a:prstGeom>
        </p:spPr>
      </p:pic>
      <p:sp>
        <p:nvSpPr>
          <p:cNvPr id="16" name="矢印: 右 15">
            <a:extLst>
              <a:ext uri="{FF2B5EF4-FFF2-40B4-BE49-F238E27FC236}">
                <a16:creationId xmlns:a16="http://schemas.microsoft.com/office/drawing/2014/main" id="{75C33850-6BE3-0772-AF0F-F677FC2ACB19}"/>
              </a:ext>
            </a:extLst>
          </p:cNvPr>
          <p:cNvSpPr/>
          <p:nvPr/>
        </p:nvSpPr>
        <p:spPr>
          <a:xfrm rot="20540209">
            <a:off x="4516091" y="3206219"/>
            <a:ext cx="3483242" cy="287489"/>
          </a:xfrm>
          <a:prstGeom prst="rightArrow">
            <a:avLst>
              <a:gd name="adj1" fmla="val 50000"/>
              <a:gd name="adj2" fmla="val 2761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807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BEAF8-C123-8F9F-46A9-3B3AD0D96820}"/>
              </a:ext>
            </a:extLst>
          </p:cNvPr>
          <p:cNvSpPr>
            <a:spLocks noGrp="1"/>
          </p:cNvSpPr>
          <p:nvPr>
            <p:ph type="title"/>
          </p:nvPr>
        </p:nvSpPr>
        <p:spPr/>
        <p:txBody>
          <a:bodyPr/>
          <a:lstStyle/>
          <a:p>
            <a:r>
              <a:rPr kumimoji="1" lang="ja-JP" altLang="en-US" dirty="0"/>
              <a:t>測定方法　</a:t>
            </a:r>
            <a:r>
              <a:rPr kumimoji="1" lang="en-US" altLang="ja-JP" dirty="0"/>
              <a:t> Deep N </a:t>
            </a:r>
            <a:r>
              <a:rPr lang="ja-JP" altLang="en-US" dirty="0"/>
              <a:t>なし</a:t>
            </a:r>
            <a:endParaRPr kumimoji="1" lang="ja-JP" altLang="en-US" dirty="0"/>
          </a:p>
        </p:txBody>
      </p:sp>
      <p:sp>
        <p:nvSpPr>
          <p:cNvPr id="3" name="日付プレースホルダー 2">
            <a:extLst>
              <a:ext uri="{FF2B5EF4-FFF2-40B4-BE49-F238E27FC236}">
                <a16:creationId xmlns:a16="http://schemas.microsoft.com/office/drawing/2014/main" id="{E4DCD769-C8F7-6D6B-F5CE-40AC06D10149}"/>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C5203DC3-DF43-9EE4-1CA3-B17048FBEF9D}"/>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08E6B8E1-3859-57E0-3B68-A14838136E6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Picture 4">
            <a:extLst>
              <a:ext uri="{FF2B5EF4-FFF2-40B4-BE49-F238E27FC236}">
                <a16:creationId xmlns:a16="http://schemas.microsoft.com/office/drawing/2014/main" id="{4A2CD768-2A5B-FB97-4963-5DB353EE1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4913"/>
            <a:ext cx="6849383" cy="41171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表 19">
            <a:extLst>
              <a:ext uri="{FF2B5EF4-FFF2-40B4-BE49-F238E27FC236}">
                <a16:creationId xmlns:a16="http://schemas.microsoft.com/office/drawing/2014/main" id="{DF21D97E-CC97-AD53-47D4-2DBEB30327C0}"/>
              </a:ext>
            </a:extLst>
          </p:cNvPr>
          <p:cNvGraphicFramePr>
            <a:graphicFrameLocks noGrp="1"/>
          </p:cNvGraphicFramePr>
          <p:nvPr>
            <p:extLst>
              <p:ext uri="{D42A27DB-BD31-4B8C-83A1-F6EECF244321}">
                <p14:modId xmlns:p14="http://schemas.microsoft.com/office/powerpoint/2010/main" val="1596409036"/>
              </p:ext>
            </p:extLst>
          </p:nvPr>
        </p:nvGraphicFramePr>
        <p:xfrm>
          <a:off x="6849383" y="2295525"/>
          <a:ext cx="5104491" cy="3277991"/>
        </p:xfrm>
        <a:graphic>
          <a:graphicData uri="http://schemas.openxmlformats.org/drawingml/2006/table">
            <a:tbl>
              <a:tblPr>
                <a:tableStyleId>{5C22544A-7EE6-4342-B048-85BDC9FD1C3A}</a:tableStyleId>
              </a:tblPr>
              <a:tblGrid>
                <a:gridCol w="1361167">
                  <a:extLst>
                    <a:ext uri="{9D8B030D-6E8A-4147-A177-3AD203B41FA5}">
                      <a16:colId xmlns:a16="http://schemas.microsoft.com/office/drawing/2014/main" val="1310695024"/>
                    </a:ext>
                  </a:extLst>
                </a:gridCol>
                <a:gridCol w="2041827">
                  <a:extLst>
                    <a:ext uri="{9D8B030D-6E8A-4147-A177-3AD203B41FA5}">
                      <a16:colId xmlns:a16="http://schemas.microsoft.com/office/drawing/2014/main" val="978555586"/>
                    </a:ext>
                  </a:extLst>
                </a:gridCol>
                <a:gridCol w="1701497">
                  <a:extLst>
                    <a:ext uri="{9D8B030D-6E8A-4147-A177-3AD203B41FA5}">
                      <a16:colId xmlns:a16="http://schemas.microsoft.com/office/drawing/2014/main" val="2549604001"/>
                    </a:ext>
                  </a:extLst>
                </a:gridCol>
              </a:tblGrid>
              <a:tr h="585092">
                <a:tc rowSpan="5">
                  <a:txBody>
                    <a:bodyPr/>
                    <a:lstStyle/>
                    <a:p>
                      <a:pPr algn="ctr" fontAlgn="ctr"/>
                      <a:r>
                        <a:rPr lang="ja-JP" altLang="en-US" sz="2000" u="none" strike="noStrike">
                          <a:effectLst/>
                        </a:rPr>
                        <a:t>使用機器</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2000" u="none" strike="noStrike">
                          <a:effectLst/>
                        </a:rPr>
                        <a:t>DC</a:t>
                      </a:r>
                      <a:r>
                        <a:rPr lang="ja-JP" altLang="en-US" sz="2000" u="none" strike="noStrike">
                          <a:effectLst/>
                        </a:rPr>
                        <a:t>針</a:t>
                      </a:r>
                      <a:r>
                        <a:rPr lang="en-US" altLang="ja-JP" sz="2000" u="none" strike="noStrike">
                          <a:effectLst/>
                        </a:rPr>
                        <a:t>(</a:t>
                      </a:r>
                      <a:r>
                        <a:rPr lang="ja-JP" altLang="en-US" sz="2000" u="none" strike="noStrike">
                          <a:effectLst/>
                        </a:rPr>
                        <a:t>関根研</a:t>
                      </a:r>
                      <a:r>
                        <a:rPr lang="en-US" altLang="ja-JP" sz="2000" u="none" strike="noStrike">
                          <a:effectLst/>
                        </a:rPr>
                        <a:t>)</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42812491"/>
                  </a:ext>
                </a:extLst>
              </a:tr>
              <a:tr h="869557">
                <a:tc vMerge="1">
                  <a:txBody>
                    <a:bodyPr/>
                    <a:lstStyle/>
                    <a:p>
                      <a:endParaRPr kumimoji="1" lang="ja-JP" altLang="en-US"/>
                    </a:p>
                  </a:txBody>
                  <a:tcPr/>
                </a:tc>
                <a:tc>
                  <a:txBody>
                    <a:bodyPr/>
                    <a:lstStyle/>
                    <a:p>
                      <a:pPr algn="l" fontAlgn="ctr"/>
                      <a:r>
                        <a:rPr lang="ja-JP" altLang="en-US" sz="2000" u="none" strike="noStrike" dirty="0">
                          <a:effectLst/>
                        </a:rPr>
                        <a:t>テスター</a:t>
                      </a:r>
                      <a:r>
                        <a:rPr lang="en-US" altLang="ja-JP" sz="2000" u="none" strike="noStrike" dirty="0">
                          <a:effectLst/>
                        </a:rPr>
                        <a:t>(</a:t>
                      </a:r>
                      <a:r>
                        <a:rPr lang="ja-JP" altLang="en-US" sz="2000" u="none" strike="noStrike" dirty="0">
                          <a:effectLst/>
                        </a:rPr>
                        <a:t>和田研</a:t>
                      </a:r>
                      <a:r>
                        <a:rPr lang="en-US" altLang="ja-JP" sz="2000" u="none" strike="noStrike" dirty="0">
                          <a:effectLst/>
                        </a:rPr>
                        <a:t>)</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2000" u="none" strike="noStrike">
                          <a:effectLst/>
                        </a:rPr>
                        <a:t>HIOKI 191222437</a:t>
                      </a:r>
                      <a:endParaRPr 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797983567"/>
                  </a:ext>
                </a:extLst>
              </a:tr>
              <a:tr h="585092">
                <a:tc vMerge="1">
                  <a:txBody>
                    <a:bodyPr/>
                    <a:lstStyle/>
                    <a:p>
                      <a:endParaRPr kumimoji="1" lang="ja-JP" altLang="en-US"/>
                    </a:p>
                  </a:txBody>
                  <a:tcPr/>
                </a:tc>
                <a:tc>
                  <a:txBody>
                    <a:bodyPr/>
                    <a:lstStyle/>
                    <a:p>
                      <a:pPr algn="l" fontAlgn="ctr"/>
                      <a:r>
                        <a:rPr lang="en-US" sz="2000" u="none" strike="noStrike">
                          <a:effectLst/>
                        </a:rPr>
                        <a:t>DC</a:t>
                      </a:r>
                      <a:r>
                        <a:rPr lang="ja-JP" altLang="en-US" sz="2000" u="none" strike="noStrike">
                          <a:effectLst/>
                        </a:rPr>
                        <a:t>電源</a:t>
                      </a:r>
                      <a:r>
                        <a:rPr lang="en-US" altLang="ja-JP" sz="2000" u="none" strike="noStrike">
                          <a:effectLst/>
                        </a:rPr>
                        <a:t>(</a:t>
                      </a:r>
                      <a:r>
                        <a:rPr lang="ja-JP" altLang="en-US" sz="2000" u="none" strike="noStrike">
                          <a:effectLst/>
                        </a:rPr>
                        <a:t>和田研</a:t>
                      </a:r>
                      <a:r>
                        <a:rPr lang="en-US" altLang="ja-JP" sz="2000" u="none" strike="noStrike">
                          <a:effectLst/>
                        </a:rPr>
                        <a:t>)</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2000" u="none" strike="noStrike">
                          <a:effectLst/>
                        </a:rPr>
                        <a:t>92018-3-0001291</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033328305"/>
                  </a:ext>
                </a:extLst>
              </a:tr>
              <a:tr h="585092">
                <a:tc vMerge="1">
                  <a:txBody>
                    <a:bodyPr/>
                    <a:lstStyle/>
                    <a:p>
                      <a:endParaRPr kumimoji="1" lang="ja-JP" altLang="en-US"/>
                    </a:p>
                  </a:txBody>
                  <a:tcPr/>
                </a:tc>
                <a:tc>
                  <a:txBody>
                    <a:bodyPr/>
                    <a:lstStyle/>
                    <a:p>
                      <a:pPr algn="l" fontAlgn="ctr"/>
                      <a:r>
                        <a:rPr lang="ja-JP" altLang="en-US" sz="2000" u="none" strike="noStrike">
                          <a:effectLst/>
                        </a:rPr>
                        <a:t>抵抗</a:t>
                      </a:r>
                      <a:r>
                        <a:rPr lang="en-US" altLang="ja-JP" sz="2000" u="none" strike="noStrike">
                          <a:effectLst/>
                        </a:rPr>
                        <a:t>(</a:t>
                      </a:r>
                      <a:r>
                        <a:rPr lang="ja-JP" altLang="en-US" sz="2000" u="none" strike="noStrike">
                          <a:effectLst/>
                        </a:rPr>
                        <a:t>和田研</a:t>
                      </a:r>
                      <a:r>
                        <a:rPr lang="en-US" altLang="ja-JP" sz="2000" u="none" strike="noStrike">
                          <a:effectLst/>
                        </a:rPr>
                        <a:t>)</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l-GR" sz="2000" u="none" strike="noStrike">
                          <a:effectLst/>
                        </a:rPr>
                        <a:t>16.23 Ω</a:t>
                      </a:r>
                      <a:endParaRPr lang="el-GR"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89026218"/>
                  </a:ext>
                </a:extLst>
              </a:tr>
              <a:tr h="585092">
                <a:tc vMerge="1">
                  <a:txBody>
                    <a:bodyPr/>
                    <a:lstStyle/>
                    <a:p>
                      <a:endParaRPr kumimoji="1" lang="ja-JP" altLang="en-US"/>
                    </a:p>
                  </a:txBody>
                  <a:tcPr/>
                </a:tc>
                <a:tc>
                  <a:txBody>
                    <a:bodyPr/>
                    <a:lstStyle/>
                    <a:p>
                      <a:pPr algn="l" fontAlgn="ctr"/>
                      <a:r>
                        <a:rPr lang="en-US" altLang="ja-JP" sz="2000" u="none" strike="noStrike">
                          <a:effectLst/>
                        </a:rPr>
                        <a:t>DC</a:t>
                      </a:r>
                      <a:r>
                        <a:rPr lang="ja-JP" altLang="en-US" sz="2000" u="none" strike="noStrike">
                          <a:effectLst/>
                        </a:rPr>
                        <a:t>ケーブル</a:t>
                      </a:r>
                      <a:r>
                        <a:rPr lang="en-US" altLang="ja-JP" sz="2000" u="none" strike="noStrike">
                          <a:effectLst/>
                        </a:rPr>
                        <a:t>(</a:t>
                      </a:r>
                      <a:r>
                        <a:rPr lang="ja-JP" altLang="en-US" sz="2000" u="none" strike="noStrike">
                          <a:effectLst/>
                        </a:rPr>
                        <a:t>和田研</a:t>
                      </a:r>
                      <a:r>
                        <a:rPr lang="en-US" altLang="ja-JP" sz="2000" u="none" strike="noStrike">
                          <a:effectLst/>
                        </a:rPr>
                        <a:t>)</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729728544"/>
                  </a:ext>
                </a:extLst>
              </a:tr>
            </a:tbl>
          </a:graphicData>
        </a:graphic>
      </p:graphicFrame>
    </p:spTree>
    <p:extLst>
      <p:ext uri="{BB962C8B-B14F-4D97-AF65-F5344CB8AC3E}">
        <p14:creationId xmlns:p14="http://schemas.microsoft.com/office/powerpoint/2010/main" val="183783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グラフ 41">
            <a:extLst>
              <a:ext uri="{FF2B5EF4-FFF2-40B4-BE49-F238E27FC236}">
                <a16:creationId xmlns:a16="http://schemas.microsoft.com/office/drawing/2014/main" id="{5AC5BF7E-9769-8B1F-795B-2A0158E82391}"/>
              </a:ext>
            </a:extLst>
          </p:cNvPr>
          <p:cNvGraphicFramePr>
            <a:graphicFrameLocks/>
          </p:cNvGraphicFramePr>
          <p:nvPr>
            <p:extLst>
              <p:ext uri="{D42A27DB-BD31-4B8C-83A1-F6EECF244321}">
                <p14:modId xmlns:p14="http://schemas.microsoft.com/office/powerpoint/2010/main" val="1159063855"/>
              </p:ext>
            </p:extLst>
          </p:nvPr>
        </p:nvGraphicFramePr>
        <p:xfrm>
          <a:off x="6096000" y="1642165"/>
          <a:ext cx="5914757" cy="49062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0" name="グラフ 39">
            <a:extLst>
              <a:ext uri="{FF2B5EF4-FFF2-40B4-BE49-F238E27FC236}">
                <a16:creationId xmlns:a16="http://schemas.microsoft.com/office/drawing/2014/main" id="{69A22937-0DA3-4F7D-77C2-D8A04546BB18}"/>
              </a:ext>
            </a:extLst>
          </p:cNvPr>
          <p:cNvGraphicFramePr>
            <a:graphicFrameLocks/>
          </p:cNvGraphicFramePr>
          <p:nvPr>
            <p:extLst>
              <p:ext uri="{D42A27DB-BD31-4B8C-83A1-F6EECF244321}">
                <p14:modId xmlns:p14="http://schemas.microsoft.com/office/powerpoint/2010/main" val="2867584876"/>
              </p:ext>
            </p:extLst>
          </p:nvPr>
        </p:nvGraphicFramePr>
        <p:xfrm>
          <a:off x="181243" y="1731661"/>
          <a:ext cx="5914757" cy="4816706"/>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2D49AAC4-3C09-77A0-083D-A54CEF4CD590}"/>
              </a:ext>
            </a:extLst>
          </p:cNvPr>
          <p:cNvSpPr>
            <a:spLocks noGrp="1"/>
          </p:cNvSpPr>
          <p:nvPr>
            <p:ph type="title"/>
          </p:nvPr>
        </p:nvSpPr>
        <p:spPr>
          <a:xfrm>
            <a:off x="342278" y="174334"/>
            <a:ext cx="10515600" cy="785955"/>
          </a:xfrm>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9B1B0ACA-7781-D92A-98D0-08F9E2DA023A}"/>
              </a:ext>
            </a:extLst>
          </p:cNvPr>
          <p:cNvSpPr>
            <a:spLocks noGrp="1"/>
          </p:cNvSpPr>
          <p:nvPr>
            <p:ph type="dt" sz="half" idx="10"/>
          </p:nvPr>
        </p:nvSpPr>
        <p:spPr/>
        <p:txBody>
          <a:bodyPr/>
          <a:lstStyle/>
          <a:p>
            <a:fld id="{CCBC52E2-FB86-47CD-BB26-E41F21AFE0CA}" type="datetime1">
              <a:rPr kumimoji="1" lang="ja-JP" altLang="en-US" smtClean="0"/>
              <a:t>2024/7/5</a:t>
            </a:fld>
            <a:endParaRPr kumimoji="1" lang="ja-JP" altLang="en-US"/>
          </a:p>
        </p:txBody>
      </p:sp>
      <p:sp>
        <p:nvSpPr>
          <p:cNvPr id="4" name="スライド番号プレースホルダー 3">
            <a:extLst>
              <a:ext uri="{FF2B5EF4-FFF2-40B4-BE49-F238E27FC236}">
                <a16:creationId xmlns:a16="http://schemas.microsoft.com/office/drawing/2014/main" id="{F061F4F7-28C7-E0BF-5E0F-0611B11A23E8}"/>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648DCD3B-0460-E867-D46D-C881FCE8AEB2}"/>
              </a:ext>
            </a:extLst>
          </p:cNvPr>
          <p:cNvSpPr>
            <a:spLocks noGrp="1"/>
          </p:cNvSpPr>
          <p:nvPr>
            <p:ph type="ftr" sz="quarter" idx="3"/>
          </p:nvPr>
        </p:nvSpPr>
        <p:spPr>
          <a:xfrm>
            <a:off x="3586432" y="6548367"/>
            <a:ext cx="5019136" cy="365125"/>
          </a:xfrm>
        </p:spPr>
        <p:txBody>
          <a:bodyPr/>
          <a:lstStyle/>
          <a:p>
            <a:r>
              <a:rPr lang="en-US" altLang="ja-JP"/>
              <a:t>Wave Signal Processing Circuit Laboratory,  Meiji University</a:t>
            </a:r>
            <a:endParaRPr lang="en-US" altLang="ja-JP" dirty="0"/>
          </a:p>
        </p:txBody>
      </p:sp>
      <p:sp>
        <p:nvSpPr>
          <p:cNvPr id="9" name="正方形/長方形 8">
            <a:extLst>
              <a:ext uri="{FF2B5EF4-FFF2-40B4-BE49-F238E27FC236}">
                <a16:creationId xmlns:a16="http://schemas.microsoft.com/office/drawing/2014/main" id="{47414218-3D48-E423-3A51-D640A97C6F09}"/>
              </a:ext>
            </a:extLst>
          </p:cNvPr>
          <p:cNvSpPr/>
          <p:nvPr/>
        </p:nvSpPr>
        <p:spPr>
          <a:xfrm>
            <a:off x="6591087" y="1838295"/>
            <a:ext cx="563957" cy="40281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E288604-8707-5268-4F31-6C935A85CAB4}"/>
              </a:ext>
            </a:extLst>
          </p:cNvPr>
          <p:cNvSpPr/>
          <p:nvPr/>
        </p:nvSpPr>
        <p:spPr>
          <a:xfrm>
            <a:off x="515081" y="2143125"/>
            <a:ext cx="676749" cy="38052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F98A346A-4FAC-4372-F692-D743819446CB}"/>
              </a:ext>
            </a:extLst>
          </p:cNvPr>
          <p:cNvSpPr txBox="1"/>
          <p:nvPr/>
        </p:nvSpPr>
        <p:spPr>
          <a:xfrm>
            <a:off x="863145" y="5604940"/>
            <a:ext cx="302079"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22" name="テキスト ボックス 21">
            <a:extLst>
              <a:ext uri="{FF2B5EF4-FFF2-40B4-BE49-F238E27FC236}">
                <a16:creationId xmlns:a16="http://schemas.microsoft.com/office/drawing/2014/main" id="{BF795645-37FE-CE83-770B-D650FC7FBB70}"/>
              </a:ext>
            </a:extLst>
          </p:cNvPr>
          <p:cNvSpPr txBox="1"/>
          <p:nvPr/>
        </p:nvSpPr>
        <p:spPr>
          <a:xfrm>
            <a:off x="847354" y="5116800"/>
            <a:ext cx="29546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23" name="テキスト ボックス 22">
            <a:extLst>
              <a:ext uri="{FF2B5EF4-FFF2-40B4-BE49-F238E27FC236}">
                <a16:creationId xmlns:a16="http://schemas.microsoft.com/office/drawing/2014/main" id="{21A53E93-C718-58A4-2FED-3F432448AA63}"/>
              </a:ext>
            </a:extLst>
          </p:cNvPr>
          <p:cNvSpPr txBox="1"/>
          <p:nvPr/>
        </p:nvSpPr>
        <p:spPr>
          <a:xfrm>
            <a:off x="847173" y="4632166"/>
            <a:ext cx="302079" cy="338554"/>
          </a:xfrm>
          <a:prstGeom prst="rect">
            <a:avLst/>
          </a:prstGeom>
          <a:noFill/>
        </p:spPr>
        <p:txBody>
          <a:bodyPr wrap="square" rtlCol="0">
            <a:spAutoFit/>
          </a:bodyPr>
          <a:lstStyle/>
          <a:p>
            <a:r>
              <a:rPr lang="en-US" altLang="ja-JP" sz="1600" dirty="0"/>
              <a:t>4</a:t>
            </a:r>
            <a:endParaRPr kumimoji="1" lang="ja-JP" altLang="en-US" sz="1600" dirty="0"/>
          </a:p>
        </p:txBody>
      </p:sp>
      <p:sp>
        <p:nvSpPr>
          <p:cNvPr id="24" name="テキスト ボックス 23">
            <a:extLst>
              <a:ext uri="{FF2B5EF4-FFF2-40B4-BE49-F238E27FC236}">
                <a16:creationId xmlns:a16="http://schemas.microsoft.com/office/drawing/2014/main" id="{240EB9CC-BD4E-9352-054C-9F20BEFC8F9A}"/>
              </a:ext>
            </a:extLst>
          </p:cNvPr>
          <p:cNvSpPr txBox="1"/>
          <p:nvPr/>
        </p:nvSpPr>
        <p:spPr>
          <a:xfrm>
            <a:off x="842406" y="4140031"/>
            <a:ext cx="302079" cy="338554"/>
          </a:xfrm>
          <a:prstGeom prst="rect">
            <a:avLst/>
          </a:prstGeom>
          <a:noFill/>
        </p:spPr>
        <p:txBody>
          <a:bodyPr wrap="square" rtlCol="0">
            <a:spAutoFit/>
          </a:bodyPr>
          <a:lstStyle/>
          <a:p>
            <a:r>
              <a:rPr lang="en-US" altLang="ja-JP" sz="1600" dirty="0"/>
              <a:t>6</a:t>
            </a:r>
            <a:endParaRPr kumimoji="1" lang="ja-JP" altLang="en-US" sz="1600" dirty="0"/>
          </a:p>
        </p:txBody>
      </p:sp>
      <p:sp>
        <p:nvSpPr>
          <p:cNvPr id="25" name="テキスト ボックス 24">
            <a:extLst>
              <a:ext uri="{FF2B5EF4-FFF2-40B4-BE49-F238E27FC236}">
                <a16:creationId xmlns:a16="http://schemas.microsoft.com/office/drawing/2014/main" id="{D13D57E6-DC61-0165-9CF6-A7040DC7F251}"/>
              </a:ext>
            </a:extLst>
          </p:cNvPr>
          <p:cNvSpPr txBox="1"/>
          <p:nvPr/>
        </p:nvSpPr>
        <p:spPr>
          <a:xfrm>
            <a:off x="779840" y="3170763"/>
            <a:ext cx="456930" cy="338554"/>
          </a:xfrm>
          <a:prstGeom prst="rect">
            <a:avLst/>
          </a:prstGeom>
          <a:noFill/>
        </p:spPr>
        <p:txBody>
          <a:bodyPr wrap="square" rtlCol="0">
            <a:spAutoFit/>
          </a:bodyPr>
          <a:lstStyle/>
          <a:p>
            <a:r>
              <a:rPr lang="en-US" altLang="ja-JP" sz="1600" dirty="0"/>
              <a:t>10</a:t>
            </a:r>
            <a:endParaRPr kumimoji="1" lang="ja-JP" altLang="en-US" sz="1600" dirty="0"/>
          </a:p>
        </p:txBody>
      </p:sp>
      <p:sp>
        <p:nvSpPr>
          <p:cNvPr id="26" name="テキスト ボックス 25">
            <a:extLst>
              <a:ext uri="{FF2B5EF4-FFF2-40B4-BE49-F238E27FC236}">
                <a16:creationId xmlns:a16="http://schemas.microsoft.com/office/drawing/2014/main" id="{B0F4BD43-FC7A-281B-C106-4019F9F182BE}"/>
              </a:ext>
            </a:extLst>
          </p:cNvPr>
          <p:cNvSpPr txBox="1"/>
          <p:nvPr/>
        </p:nvSpPr>
        <p:spPr>
          <a:xfrm>
            <a:off x="840740" y="3655397"/>
            <a:ext cx="302079" cy="338554"/>
          </a:xfrm>
          <a:prstGeom prst="rect">
            <a:avLst/>
          </a:prstGeom>
          <a:noFill/>
        </p:spPr>
        <p:txBody>
          <a:bodyPr wrap="square" rtlCol="0">
            <a:spAutoFit/>
          </a:bodyPr>
          <a:lstStyle/>
          <a:p>
            <a:r>
              <a:rPr lang="en-US" altLang="ja-JP" sz="1600" dirty="0"/>
              <a:t>8</a:t>
            </a:r>
            <a:endParaRPr kumimoji="1" lang="ja-JP" altLang="en-US" sz="1600" dirty="0"/>
          </a:p>
        </p:txBody>
      </p:sp>
      <p:sp>
        <p:nvSpPr>
          <p:cNvPr id="27" name="テキスト ボックス 26">
            <a:extLst>
              <a:ext uri="{FF2B5EF4-FFF2-40B4-BE49-F238E27FC236}">
                <a16:creationId xmlns:a16="http://schemas.microsoft.com/office/drawing/2014/main" id="{85E21E8C-6D97-A1C2-74BC-071C456CC416}"/>
              </a:ext>
            </a:extLst>
          </p:cNvPr>
          <p:cNvSpPr txBox="1"/>
          <p:nvPr/>
        </p:nvSpPr>
        <p:spPr>
          <a:xfrm>
            <a:off x="798274" y="2682992"/>
            <a:ext cx="456932" cy="338554"/>
          </a:xfrm>
          <a:prstGeom prst="rect">
            <a:avLst/>
          </a:prstGeom>
          <a:noFill/>
        </p:spPr>
        <p:txBody>
          <a:bodyPr wrap="square" rtlCol="0">
            <a:spAutoFit/>
          </a:bodyPr>
          <a:lstStyle/>
          <a:p>
            <a:r>
              <a:rPr lang="en-US" altLang="ja-JP" sz="1600" dirty="0"/>
              <a:t>12</a:t>
            </a:r>
            <a:endParaRPr kumimoji="1" lang="ja-JP" altLang="en-US" sz="1600" dirty="0"/>
          </a:p>
        </p:txBody>
      </p:sp>
      <p:sp>
        <p:nvSpPr>
          <p:cNvPr id="28" name="テキスト ボックス 27">
            <a:extLst>
              <a:ext uri="{FF2B5EF4-FFF2-40B4-BE49-F238E27FC236}">
                <a16:creationId xmlns:a16="http://schemas.microsoft.com/office/drawing/2014/main" id="{742CF732-1555-D9B1-C8A8-53E0AA5FFA0C}"/>
              </a:ext>
            </a:extLst>
          </p:cNvPr>
          <p:cNvSpPr txBox="1"/>
          <p:nvPr/>
        </p:nvSpPr>
        <p:spPr>
          <a:xfrm>
            <a:off x="785471" y="2186493"/>
            <a:ext cx="456932" cy="338554"/>
          </a:xfrm>
          <a:prstGeom prst="rect">
            <a:avLst/>
          </a:prstGeom>
          <a:noFill/>
        </p:spPr>
        <p:txBody>
          <a:bodyPr wrap="square" rtlCol="0">
            <a:spAutoFit/>
          </a:bodyPr>
          <a:lstStyle/>
          <a:p>
            <a:r>
              <a:rPr lang="en-US" altLang="ja-JP" sz="1600" dirty="0"/>
              <a:t>14</a:t>
            </a:r>
            <a:endParaRPr kumimoji="1" lang="ja-JP" altLang="en-US" sz="1600" dirty="0"/>
          </a:p>
        </p:txBody>
      </p:sp>
      <p:sp>
        <p:nvSpPr>
          <p:cNvPr id="30" name="テキスト ボックス 29">
            <a:extLst>
              <a:ext uri="{FF2B5EF4-FFF2-40B4-BE49-F238E27FC236}">
                <a16:creationId xmlns:a16="http://schemas.microsoft.com/office/drawing/2014/main" id="{8BA4645B-3F51-F9A9-F5CD-7B72C200DC3D}"/>
              </a:ext>
            </a:extLst>
          </p:cNvPr>
          <p:cNvSpPr txBox="1"/>
          <p:nvPr/>
        </p:nvSpPr>
        <p:spPr>
          <a:xfrm>
            <a:off x="5293778" y="2244914"/>
            <a:ext cx="885825" cy="369332"/>
          </a:xfrm>
          <a:prstGeom prst="rect">
            <a:avLst/>
          </a:prstGeom>
          <a:noFill/>
        </p:spPr>
        <p:txBody>
          <a:bodyPr wrap="square" rtlCol="0">
            <a:spAutoFit/>
          </a:bodyPr>
          <a:lstStyle/>
          <a:p>
            <a:r>
              <a:rPr lang="en-US" altLang="ja-JP" dirty="0"/>
              <a:t>Vs=0</a:t>
            </a:r>
            <a:endParaRPr kumimoji="1" lang="ja-JP" altLang="en-US" dirty="0"/>
          </a:p>
        </p:txBody>
      </p:sp>
      <p:sp>
        <p:nvSpPr>
          <p:cNvPr id="32" name="テキスト ボックス 31">
            <a:extLst>
              <a:ext uri="{FF2B5EF4-FFF2-40B4-BE49-F238E27FC236}">
                <a16:creationId xmlns:a16="http://schemas.microsoft.com/office/drawing/2014/main" id="{13768925-F1A5-CF70-3C72-74E72CD39FD4}"/>
              </a:ext>
            </a:extLst>
          </p:cNvPr>
          <p:cNvSpPr txBox="1"/>
          <p:nvPr/>
        </p:nvSpPr>
        <p:spPr>
          <a:xfrm>
            <a:off x="11306003" y="3455318"/>
            <a:ext cx="1059045" cy="369332"/>
          </a:xfrm>
          <a:prstGeom prst="rect">
            <a:avLst/>
          </a:prstGeom>
          <a:noFill/>
        </p:spPr>
        <p:txBody>
          <a:bodyPr wrap="square" rtlCol="0">
            <a:spAutoFit/>
          </a:bodyPr>
          <a:lstStyle/>
          <a:p>
            <a:r>
              <a:rPr lang="en-US" altLang="ja-JP" dirty="0"/>
              <a:t>Vs=1.2</a:t>
            </a:r>
            <a:endParaRPr kumimoji="1" lang="ja-JP" altLang="en-US" dirty="0"/>
          </a:p>
        </p:txBody>
      </p:sp>
      <p:sp>
        <p:nvSpPr>
          <p:cNvPr id="34" name="テキスト ボックス 33">
            <a:extLst>
              <a:ext uri="{FF2B5EF4-FFF2-40B4-BE49-F238E27FC236}">
                <a16:creationId xmlns:a16="http://schemas.microsoft.com/office/drawing/2014/main" id="{DF754657-C310-FD1F-D9CC-C3D24BC29216}"/>
              </a:ext>
            </a:extLst>
          </p:cNvPr>
          <p:cNvSpPr txBox="1"/>
          <p:nvPr/>
        </p:nvSpPr>
        <p:spPr>
          <a:xfrm>
            <a:off x="5249042" y="3624386"/>
            <a:ext cx="1059045" cy="369332"/>
          </a:xfrm>
          <a:prstGeom prst="rect">
            <a:avLst/>
          </a:prstGeom>
          <a:noFill/>
        </p:spPr>
        <p:txBody>
          <a:bodyPr wrap="square" rtlCol="0">
            <a:spAutoFit/>
          </a:bodyPr>
          <a:lstStyle/>
          <a:p>
            <a:r>
              <a:rPr lang="en-US" altLang="ja-JP" dirty="0"/>
              <a:t>Vs=1.4</a:t>
            </a:r>
            <a:endParaRPr kumimoji="1" lang="ja-JP" altLang="en-US" dirty="0"/>
          </a:p>
        </p:txBody>
      </p:sp>
      <p:sp>
        <p:nvSpPr>
          <p:cNvPr id="37" name="テキスト ボックス 36">
            <a:extLst>
              <a:ext uri="{FF2B5EF4-FFF2-40B4-BE49-F238E27FC236}">
                <a16:creationId xmlns:a16="http://schemas.microsoft.com/office/drawing/2014/main" id="{6A697A8C-4729-FAC3-59EB-372A22C30CF7}"/>
              </a:ext>
            </a:extLst>
          </p:cNvPr>
          <p:cNvSpPr txBox="1"/>
          <p:nvPr/>
        </p:nvSpPr>
        <p:spPr>
          <a:xfrm>
            <a:off x="5249041" y="3142670"/>
            <a:ext cx="1059045" cy="369332"/>
          </a:xfrm>
          <a:prstGeom prst="rect">
            <a:avLst/>
          </a:prstGeom>
          <a:noFill/>
        </p:spPr>
        <p:txBody>
          <a:bodyPr wrap="square" rtlCol="0">
            <a:spAutoFit/>
          </a:bodyPr>
          <a:lstStyle/>
          <a:p>
            <a:r>
              <a:rPr lang="en-US" altLang="ja-JP" dirty="0"/>
              <a:t>Vs=1.2</a:t>
            </a:r>
            <a:endParaRPr kumimoji="1" lang="ja-JP" altLang="en-US" dirty="0"/>
          </a:p>
        </p:txBody>
      </p:sp>
      <p:sp>
        <p:nvSpPr>
          <p:cNvPr id="38" name="テキスト ボックス 37">
            <a:extLst>
              <a:ext uri="{FF2B5EF4-FFF2-40B4-BE49-F238E27FC236}">
                <a16:creationId xmlns:a16="http://schemas.microsoft.com/office/drawing/2014/main" id="{0F6FF679-F4C0-6FE3-2652-E02F4D9F9349}"/>
              </a:ext>
            </a:extLst>
          </p:cNvPr>
          <p:cNvSpPr txBox="1"/>
          <p:nvPr/>
        </p:nvSpPr>
        <p:spPr>
          <a:xfrm>
            <a:off x="11296478" y="3821540"/>
            <a:ext cx="1059045" cy="369332"/>
          </a:xfrm>
          <a:prstGeom prst="rect">
            <a:avLst/>
          </a:prstGeom>
          <a:noFill/>
        </p:spPr>
        <p:txBody>
          <a:bodyPr wrap="square" rtlCol="0">
            <a:spAutoFit/>
          </a:bodyPr>
          <a:lstStyle/>
          <a:p>
            <a:r>
              <a:rPr lang="en-US" altLang="ja-JP" dirty="0"/>
              <a:t>Vs=1.4</a:t>
            </a:r>
            <a:endParaRPr kumimoji="1" lang="ja-JP" altLang="en-US" dirty="0"/>
          </a:p>
        </p:txBody>
      </p:sp>
      <p:sp>
        <p:nvSpPr>
          <p:cNvPr id="39" name="テキスト ボックス 38">
            <a:extLst>
              <a:ext uri="{FF2B5EF4-FFF2-40B4-BE49-F238E27FC236}">
                <a16:creationId xmlns:a16="http://schemas.microsoft.com/office/drawing/2014/main" id="{01713196-0258-72C7-C1A3-5347E0A81355}"/>
              </a:ext>
            </a:extLst>
          </p:cNvPr>
          <p:cNvSpPr txBox="1"/>
          <p:nvPr/>
        </p:nvSpPr>
        <p:spPr>
          <a:xfrm>
            <a:off x="11349922" y="2189479"/>
            <a:ext cx="885825" cy="369332"/>
          </a:xfrm>
          <a:prstGeom prst="rect">
            <a:avLst/>
          </a:prstGeom>
          <a:noFill/>
        </p:spPr>
        <p:txBody>
          <a:bodyPr wrap="square" rtlCol="0">
            <a:spAutoFit/>
          </a:bodyPr>
          <a:lstStyle/>
          <a:p>
            <a:r>
              <a:rPr lang="en-US" altLang="ja-JP" dirty="0"/>
              <a:t>Vs=0</a:t>
            </a:r>
            <a:endParaRPr kumimoji="1" lang="ja-JP" altLang="en-US" dirty="0"/>
          </a:p>
        </p:txBody>
      </p:sp>
      <p:sp>
        <p:nvSpPr>
          <p:cNvPr id="43" name="テキスト ボックス 42">
            <a:extLst>
              <a:ext uri="{FF2B5EF4-FFF2-40B4-BE49-F238E27FC236}">
                <a16:creationId xmlns:a16="http://schemas.microsoft.com/office/drawing/2014/main" id="{9164F60B-9DDE-3861-5935-9C55D3B2274E}"/>
              </a:ext>
            </a:extLst>
          </p:cNvPr>
          <p:cNvSpPr txBox="1"/>
          <p:nvPr/>
        </p:nvSpPr>
        <p:spPr>
          <a:xfrm>
            <a:off x="6831033" y="5604940"/>
            <a:ext cx="302079"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4" name="テキスト ボックス 43">
            <a:extLst>
              <a:ext uri="{FF2B5EF4-FFF2-40B4-BE49-F238E27FC236}">
                <a16:creationId xmlns:a16="http://schemas.microsoft.com/office/drawing/2014/main" id="{C3DA5D24-0450-300C-2DE4-B959BEB72FAD}"/>
              </a:ext>
            </a:extLst>
          </p:cNvPr>
          <p:cNvSpPr txBox="1"/>
          <p:nvPr/>
        </p:nvSpPr>
        <p:spPr>
          <a:xfrm>
            <a:off x="6815242" y="5116800"/>
            <a:ext cx="295465"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5" name="テキスト ボックス 44">
            <a:extLst>
              <a:ext uri="{FF2B5EF4-FFF2-40B4-BE49-F238E27FC236}">
                <a16:creationId xmlns:a16="http://schemas.microsoft.com/office/drawing/2014/main" id="{68C0E634-6184-74B1-95FD-52F649DA5CF0}"/>
              </a:ext>
            </a:extLst>
          </p:cNvPr>
          <p:cNvSpPr txBox="1"/>
          <p:nvPr/>
        </p:nvSpPr>
        <p:spPr>
          <a:xfrm>
            <a:off x="6815061" y="4632166"/>
            <a:ext cx="302079" cy="338554"/>
          </a:xfrm>
          <a:prstGeom prst="rect">
            <a:avLst/>
          </a:prstGeom>
          <a:noFill/>
        </p:spPr>
        <p:txBody>
          <a:bodyPr wrap="square" rtlCol="0">
            <a:spAutoFit/>
          </a:bodyPr>
          <a:lstStyle/>
          <a:p>
            <a:r>
              <a:rPr lang="en-US" altLang="ja-JP" sz="1600" dirty="0"/>
              <a:t>4</a:t>
            </a:r>
            <a:endParaRPr kumimoji="1" lang="ja-JP" altLang="en-US" sz="1600" dirty="0"/>
          </a:p>
        </p:txBody>
      </p:sp>
      <p:sp>
        <p:nvSpPr>
          <p:cNvPr id="46" name="テキスト ボックス 45">
            <a:extLst>
              <a:ext uri="{FF2B5EF4-FFF2-40B4-BE49-F238E27FC236}">
                <a16:creationId xmlns:a16="http://schemas.microsoft.com/office/drawing/2014/main" id="{AC478C0D-C5F8-9E07-9C7D-690B301AA41E}"/>
              </a:ext>
            </a:extLst>
          </p:cNvPr>
          <p:cNvSpPr txBox="1"/>
          <p:nvPr/>
        </p:nvSpPr>
        <p:spPr>
          <a:xfrm>
            <a:off x="6810294" y="4140031"/>
            <a:ext cx="302079" cy="338554"/>
          </a:xfrm>
          <a:prstGeom prst="rect">
            <a:avLst/>
          </a:prstGeom>
          <a:noFill/>
        </p:spPr>
        <p:txBody>
          <a:bodyPr wrap="square" rtlCol="0">
            <a:spAutoFit/>
          </a:bodyPr>
          <a:lstStyle/>
          <a:p>
            <a:r>
              <a:rPr lang="en-US" altLang="ja-JP" sz="1600" dirty="0"/>
              <a:t>6</a:t>
            </a:r>
            <a:endParaRPr kumimoji="1" lang="ja-JP" altLang="en-US" sz="1600" dirty="0"/>
          </a:p>
        </p:txBody>
      </p:sp>
      <p:sp>
        <p:nvSpPr>
          <p:cNvPr id="47" name="テキスト ボックス 46">
            <a:extLst>
              <a:ext uri="{FF2B5EF4-FFF2-40B4-BE49-F238E27FC236}">
                <a16:creationId xmlns:a16="http://schemas.microsoft.com/office/drawing/2014/main" id="{DCFD8FF8-8CE2-346D-0752-3B31A836E794}"/>
              </a:ext>
            </a:extLst>
          </p:cNvPr>
          <p:cNvSpPr txBox="1"/>
          <p:nvPr/>
        </p:nvSpPr>
        <p:spPr>
          <a:xfrm>
            <a:off x="6747728" y="3170763"/>
            <a:ext cx="456930" cy="338554"/>
          </a:xfrm>
          <a:prstGeom prst="rect">
            <a:avLst/>
          </a:prstGeom>
          <a:noFill/>
        </p:spPr>
        <p:txBody>
          <a:bodyPr wrap="square" rtlCol="0">
            <a:spAutoFit/>
          </a:bodyPr>
          <a:lstStyle/>
          <a:p>
            <a:r>
              <a:rPr lang="en-US" altLang="ja-JP" sz="1600" dirty="0"/>
              <a:t>10</a:t>
            </a:r>
            <a:endParaRPr kumimoji="1" lang="ja-JP" altLang="en-US" sz="1600" dirty="0"/>
          </a:p>
        </p:txBody>
      </p:sp>
      <p:sp>
        <p:nvSpPr>
          <p:cNvPr id="48" name="テキスト ボックス 47">
            <a:extLst>
              <a:ext uri="{FF2B5EF4-FFF2-40B4-BE49-F238E27FC236}">
                <a16:creationId xmlns:a16="http://schemas.microsoft.com/office/drawing/2014/main" id="{55AC04A2-2283-45B1-D6F1-374A30B427C8}"/>
              </a:ext>
            </a:extLst>
          </p:cNvPr>
          <p:cNvSpPr txBox="1"/>
          <p:nvPr/>
        </p:nvSpPr>
        <p:spPr>
          <a:xfrm>
            <a:off x="6808628" y="3655397"/>
            <a:ext cx="302079" cy="338554"/>
          </a:xfrm>
          <a:prstGeom prst="rect">
            <a:avLst/>
          </a:prstGeom>
          <a:noFill/>
        </p:spPr>
        <p:txBody>
          <a:bodyPr wrap="square" rtlCol="0">
            <a:spAutoFit/>
          </a:bodyPr>
          <a:lstStyle/>
          <a:p>
            <a:r>
              <a:rPr lang="en-US" altLang="ja-JP" sz="1600" dirty="0"/>
              <a:t>8</a:t>
            </a:r>
            <a:endParaRPr kumimoji="1" lang="ja-JP" altLang="en-US" sz="1600" dirty="0"/>
          </a:p>
        </p:txBody>
      </p:sp>
      <p:sp>
        <p:nvSpPr>
          <p:cNvPr id="49" name="テキスト ボックス 48">
            <a:extLst>
              <a:ext uri="{FF2B5EF4-FFF2-40B4-BE49-F238E27FC236}">
                <a16:creationId xmlns:a16="http://schemas.microsoft.com/office/drawing/2014/main" id="{68262CD0-A5CB-C0E1-442A-C4C096360129}"/>
              </a:ext>
            </a:extLst>
          </p:cNvPr>
          <p:cNvSpPr txBox="1"/>
          <p:nvPr/>
        </p:nvSpPr>
        <p:spPr>
          <a:xfrm>
            <a:off x="6745409" y="2678628"/>
            <a:ext cx="456932" cy="338554"/>
          </a:xfrm>
          <a:prstGeom prst="rect">
            <a:avLst/>
          </a:prstGeom>
          <a:noFill/>
        </p:spPr>
        <p:txBody>
          <a:bodyPr wrap="square" rtlCol="0">
            <a:spAutoFit/>
          </a:bodyPr>
          <a:lstStyle/>
          <a:p>
            <a:r>
              <a:rPr lang="en-US" altLang="ja-JP" sz="1600" dirty="0"/>
              <a:t>12</a:t>
            </a:r>
            <a:endParaRPr kumimoji="1" lang="ja-JP" altLang="en-US" sz="1600" dirty="0"/>
          </a:p>
        </p:txBody>
      </p:sp>
      <p:sp>
        <p:nvSpPr>
          <p:cNvPr id="50" name="テキスト ボックス 49">
            <a:extLst>
              <a:ext uri="{FF2B5EF4-FFF2-40B4-BE49-F238E27FC236}">
                <a16:creationId xmlns:a16="http://schemas.microsoft.com/office/drawing/2014/main" id="{D53DF767-B81A-C8F6-A79D-D20CDA137AC0}"/>
              </a:ext>
            </a:extLst>
          </p:cNvPr>
          <p:cNvSpPr txBox="1"/>
          <p:nvPr/>
        </p:nvSpPr>
        <p:spPr>
          <a:xfrm>
            <a:off x="6753359" y="2186493"/>
            <a:ext cx="456932" cy="338554"/>
          </a:xfrm>
          <a:prstGeom prst="rect">
            <a:avLst/>
          </a:prstGeom>
          <a:noFill/>
        </p:spPr>
        <p:txBody>
          <a:bodyPr wrap="square" rtlCol="0">
            <a:spAutoFit/>
          </a:bodyPr>
          <a:lstStyle/>
          <a:p>
            <a:r>
              <a:rPr lang="en-US" altLang="ja-JP" sz="1600" dirty="0"/>
              <a:t>14</a:t>
            </a:r>
            <a:endParaRPr kumimoji="1" lang="ja-JP" altLang="en-US" sz="1600" dirty="0"/>
          </a:p>
        </p:txBody>
      </p:sp>
    </p:spTree>
    <p:extLst>
      <p:ext uri="{BB962C8B-B14F-4D97-AF65-F5344CB8AC3E}">
        <p14:creationId xmlns:p14="http://schemas.microsoft.com/office/powerpoint/2010/main" val="137245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84720-CFE2-E6F9-78F9-04595332F5B6}"/>
              </a:ext>
            </a:extLst>
          </p:cNvPr>
          <p:cNvSpPr>
            <a:spLocks noGrp="1"/>
          </p:cNvSpPr>
          <p:nvPr>
            <p:ph type="title"/>
          </p:nvPr>
        </p:nvSpPr>
        <p:spPr/>
        <p:txBody>
          <a:bodyPr/>
          <a:lstStyle/>
          <a:p>
            <a:r>
              <a:rPr lang="ja-JP" altLang="en-US" dirty="0"/>
              <a:t>測定計画</a:t>
            </a:r>
            <a:endParaRPr kumimoji="1" lang="ja-JP" altLang="en-US" dirty="0"/>
          </a:p>
        </p:txBody>
      </p:sp>
      <p:sp>
        <p:nvSpPr>
          <p:cNvPr id="4" name="日付プレースホルダー 3">
            <a:extLst>
              <a:ext uri="{FF2B5EF4-FFF2-40B4-BE49-F238E27FC236}">
                <a16:creationId xmlns:a16="http://schemas.microsoft.com/office/drawing/2014/main" id="{0690B493-4F32-834F-9347-847E9C3ECCE5}"/>
              </a:ext>
            </a:extLst>
          </p:cNvPr>
          <p:cNvSpPr>
            <a:spLocks noGrp="1"/>
          </p:cNvSpPr>
          <p:nvPr>
            <p:ph type="dt" sz="half" idx="10"/>
          </p:nvPr>
        </p:nvSpPr>
        <p:spPr/>
        <p:txBody>
          <a:bodyPr/>
          <a:lstStyle/>
          <a:p>
            <a:fld id="{E9C6F398-F958-424B-A43E-AB8EBB5B2FB2}" type="datetime1">
              <a:rPr kumimoji="1" lang="ja-JP" altLang="en-US" smtClean="0"/>
              <a:t>2024/7/5</a:t>
            </a:fld>
            <a:endParaRPr kumimoji="1" lang="ja-JP" altLang="en-US"/>
          </a:p>
        </p:txBody>
      </p:sp>
      <p:sp>
        <p:nvSpPr>
          <p:cNvPr id="5" name="スライド番号プレースホルダー 4">
            <a:extLst>
              <a:ext uri="{FF2B5EF4-FFF2-40B4-BE49-F238E27FC236}">
                <a16:creationId xmlns:a16="http://schemas.microsoft.com/office/drawing/2014/main" id="{91D880DE-A462-F0F1-6ACB-368C3BD542DE}"/>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6" name="フッター プレースホルダー 5">
            <a:extLst>
              <a:ext uri="{FF2B5EF4-FFF2-40B4-BE49-F238E27FC236}">
                <a16:creationId xmlns:a16="http://schemas.microsoft.com/office/drawing/2014/main" id="{C287BF6B-BEF5-C0FA-4871-6D57A753DB2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aphicFrame>
        <p:nvGraphicFramePr>
          <p:cNvPr id="14" name="コンテンツ プレースホルダー 13">
            <a:extLst>
              <a:ext uri="{FF2B5EF4-FFF2-40B4-BE49-F238E27FC236}">
                <a16:creationId xmlns:a16="http://schemas.microsoft.com/office/drawing/2014/main" id="{4A1C25EB-BA6E-B5A7-1967-0A5B3FF80888}"/>
              </a:ext>
            </a:extLst>
          </p:cNvPr>
          <p:cNvGraphicFramePr>
            <a:graphicFrameLocks noGrp="1"/>
          </p:cNvGraphicFramePr>
          <p:nvPr>
            <p:ph idx="1"/>
            <p:extLst>
              <p:ext uri="{D42A27DB-BD31-4B8C-83A1-F6EECF244321}">
                <p14:modId xmlns:p14="http://schemas.microsoft.com/office/powerpoint/2010/main" val="2274356978"/>
              </p:ext>
            </p:extLst>
          </p:nvPr>
        </p:nvGraphicFramePr>
        <p:xfrm>
          <a:off x="1395412" y="1362074"/>
          <a:ext cx="9401176" cy="4886327"/>
        </p:xfrm>
        <a:graphic>
          <a:graphicData uri="http://schemas.openxmlformats.org/drawingml/2006/table">
            <a:tbl>
              <a:tblPr>
                <a:tableStyleId>{5C22544A-7EE6-4342-B048-85BDC9FD1C3A}</a:tableStyleId>
              </a:tblPr>
              <a:tblGrid>
                <a:gridCol w="4700588">
                  <a:extLst>
                    <a:ext uri="{9D8B030D-6E8A-4147-A177-3AD203B41FA5}">
                      <a16:colId xmlns:a16="http://schemas.microsoft.com/office/drawing/2014/main" val="26698519"/>
                    </a:ext>
                  </a:extLst>
                </a:gridCol>
                <a:gridCol w="4700588">
                  <a:extLst>
                    <a:ext uri="{9D8B030D-6E8A-4147-A177-3AD203B41FA5}">
                      <a16:colId xmlns:a16="http://schemas.microsoft.com/office/drawing/2014/main" val="2185494541"/>
                    </a:ext>
                  </a:extLst>
                </a:gridCol>
              </a:tblGrid>
              <a:tr h="635363">
                <a:tc>
                  <a:txBody>
                    <a:bodyPr/>
                    <a:lstStyle/>
                    <a:p>
                      <a:pPr algn="ctr" fontAlgn="ctr"/>
                      <a:r>
                        <a:rPr lang="ja-JP" altLang="en-US" sz="2400" u="none" strike="noStrike" dirty="0">
                          <a:effectLst/>
                        </a:rPr>
                        <a:t>期間</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2400" u="none" strike="noStrike" dirty="0">
                          <a:effectLst/>
                        </a:rPr>
                        <a:t>7/15</a:t>
                      </a:r>
                      <a:r>
                        <a:rPr lang="ja-JP" altLang="en-US" sz="2400" u="none" strike="noStrike" dirty="0">
                          <a:effectLst/>
                        </a:rPr>
                        <a:t>～</a:t>
                      </a:r>
                      <a:r>
                        <a:rPr lang="en-US" altLang="ja-JP" sz="2400" u="none" strike="noStrike" dirty="0">
                          <a:effectLst/>
                        </a:rPr>
                        <a:t>7/19</a:t>
                      </a:r>
                      <a:r>
                        <a:rPr lang="ja-JP" altLang="en-US" sz="2400" u="none" strike="noStrike" dirty="0">
                          <a:effectLst/>
                        </a:rPr>
                        <a:t>から</a:t>
                      </a:r>
                      <a:r>
                        <a:rPr lang="en-US" altLang="ja-JP" sz="2400" u="none" strike="noStrike" dirty="0">
                          <a:effectLst/>
                        </a:rPr>
                        <a:t>1</a:t>
                      </a:r>
                      <a:r>
                        <a:rPr lang="ja-JP" altLang="en-US" sz="2400" u="none" strike="noStrike" dirty="0">
                          <a:effectLst/>
                        </a:rPr>
                        <a:t>日</a:t>
                      </a:r>
                      <a:endParaRPr lang="en-US" altLang="ja-JP" sz="2400" u="none" strike="noStrike" dirty="0">
                        <a:effectLst/>
                      </a:endParaRPr>
                    </a:p>
                  </a:txBody>
                  <a:tcPr marL="9525" marR="9525" marT="9525" marB="0" anchor="ctr"/>
                </a:tc>
                <a:extLst>
                  <a:ext uri="{0D108BD9-81ED-4DB2-BD59-A6C34878D82A}">
                    <a16:rowId xmlns:a16="http://schemas.microsoft.com/office/drawing/2014/main" val="2525492549"/>
                  </a:ext>
                </a:extLst>
              </a:tr>
              <a:tr h="635363">
                <a:tc>
                  <a:txBody>
                    <a:bodyPr/>
                    <a:lstStyle/>
                    <a:p>
                      <a:pPr algn="ctr" fontAlgn="ctr"/>
                      <a:r>
                        <a:rPr lang="ja-JP" altLang="en-US" sz="2400" u="none" strike="noStrike">
                          <a:effectLst/>
                        </a:rPr>
                        <a:t>計測者</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2400" u="none" strike="noStrike">
                          <a:effectLst/>
                        </a:rPr>
                        <a:t>角方、小島</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220475404"/>
                  </a:ext>
                </a:extLst>
              </a:tr>
              <a:tr h="438786">
                <a:tc>
                  <a:txBody>
                    <a:bodyPr/>
                    <a:lstStyle/>
                    <a:p>
                      <a:pPr algn="ctr" fontAlgn="ctr"/>
                      <a:r>
                        <a:rPr lang="ja-JP" altLang="en-US" sz="2400" u="none" strike="noStrike">
                          <a:effectLst/>
                        </a:rPr>
                        <a:t>場所</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2400" u="none" strike="noStrike">
                          <a:effectLst/>
                        </a:rPr>
                        <a:t>関根研</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878278101"/>
                  </a:ext>
                </a:extLst>
              </a:tr>
              <a:tr h="635363">
                <a:tc rowSpan="5">
                  <a:txBody>
                    <a:bodyPr/>
                    <a:lstStyle/>
                    <a:p>
                      <a:pPr algn="ctr" fontAlgn="ctr"/>
                      <a:r>
                        <a:rPr lang="ja-JP" altLang="en-US" sz="2400" u="none" strike="noStrike">
                          <a:effectLst/>
                        </a:rPr>
                        <a:t>使用機器</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2400" u="none" strike="noStrike">
                          <a:effectLst/>
                        </a:rPr>
                        <a:t>DC</a:t>
                      </a:r>
                      <a:r>
                        <a:rPr lang="ja-JP" altLang="en-US" sz="2400" u="none" strike="noStrike">
                          <a:effectLst/>
                        </a:rPr>
                        <a:t>針</a:t>
                      </a:r>
                      <a:r>
                        <a:rPr lang="en-US" altLang="ja-JP" sz="2400" u="none" strike="noStrike">
                          <a:effectLst/>
                        </a:rPr>
                        <a:t>(</a:t>
                      </a:r>
                      <a:r>
                        <a:rPr lang="ja-JP" altLang="en-US" sz="2400" u="none" strike="noStrike">
                          <a:effectLst/>
                        </a:rPr>
                        <a:t>関根研</a:t>
                      </a: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45036664"/>
                  </a:ext>
                </a:extLst>
              </a:tr>
              <a:tr h="635363">
                <a:tc vMerge="1">
                  <a:txBody>
                    <a:bodyPr/>
                    <a:lstStyle/>
                    <a:p>
                      <a:endParaRPr kumimoji="1" lang="ja-JP" altLang="en-US"/>
                    </a:p>
                  </a:txBody>
                  <a:tcPr/>
                </a:tc>
                <a:tc>
                  <a:txBody>
                    <a:bodyPr/>
                    <a:lstStyle/>
                    <a:p>
                      <a:pPr algn="l" fontAlgn="ctr"/>
                      <a:r>
                        <a:rPr lang="ja-JP" altLang="en-US" sz="2400" u="none" strike="noStrike">
                          <a:effectLst/>
                        </a:rPr>
                        <a:t>テスター</a:t>
                      </a:r>
                      <a:r>
                        <a:rPr lang="en-US" altLang="ja-JP" sz="2400" u="none" strike="noStrike">
                          <a:effectLst/>
                        </a:rPr>
                        <a:t>(</a:t>
                      </a:r>
                      <a:r>
                        <a:rPr lang="ja-JP" altLang="en-US" sz="2400" u="none" strike="noStrike">
                          <a:effectLst/>
                        </a:rPr>
                        <a:t>和田研</a:t>
                      </a: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800444680"/>
                  </a:ext>
                </a:extLst>
              </a:tr>
              <a:tr h="635363">
                <a:tc vMerge="1">
                  <a:txBody>
                    <a:bodyPr/>
                    <a:lstStyle/>
                    <a:p>
                      <a:endParaRPr kumimoji="1" lang="ja-JP" altLang="en-US"/>
                    </a:p>
                  </a:txBody>
                  <a:tcPr/>
                </a:tc>
                <a:tc>
                  <a:txBody>
                    <a:bodyPr/>
                    <a:lstStyle/>
                    <a:p>
                      <a:pPr algn="l" fontAlgn="ctr"/>
                      <a:r>
                        <a:rPr lang="en-US" sz="2400" u="none" strike="noStrike">
                          <a:effectLst/>
                        </a:rPr>
                        <a:t>DC</a:t>
                      </a:r>
                      <a:r>
                        <a:rPr lang="ja-JP" altLang="en-US" sz="2400" u="none" strike="noStrike">
                          <a:effectLst/>
                        </a:rPr>
                        <a:t>電源</a:t>
                      </a:r>
                      <a:r>
                        <a:rPr lang="en-US" altLang="ja-JP" sz="2400" u="none" strike="noStrike">
                          <a:effectLst/>
                        </a:rPr>
                        <a:t>(</a:t>
                      </a:r>
                      <a:r>
                        <a:rPr lang="ja-JP" altLang="en-US" sz="2400" u="none" strike="noStrike">
                          <a:effectLst/>
                        </a:rPr>
                        <a:t>和田研</a:t>
                      </a: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767636629"/>
                  </a:ext>
                </a:extLst>
              </a:tr>
              <a:tr h="635363">
                <a:tc vMerge="1">
                  <a:txBody>
                    <a:bodyPr/>
                    <a:lstStyle/>
                    <a:p>
                      <a:endParaRPr kumimoji="1" lang="ja-JP" altLang="en-US"/>
                    </a:p>
                  </a:txBody>
                  <a:tcPr/>
                </a:tc>
                <a:tc>
                  <a:txBody>
                    <a:bodyPr/>
                    <a:lstStyle/>
                    <a:p>
                      <a:pPr algn="l" fontAlgn="ctr"/>
                      <a:r>
                        <a:rPr lang="ja-JP" altLang="en-US" sz="2400" u="none" strike="noStrike">
                          <a:effectLst/>
                        </a:rPr>
                        <a:t>抵抗</a:t>
                      </a:r>
                      <a:r>
                        <a:rPr lang="en-US" altLang="ja-JP" sz="2400" u="none" strike="noStrike">
                          <a:effectLst/>
                        </a:rPr>
                        <a:t>(</a:t>
                      </a:r>
                      <a:r>
                        <a:rPr lang="ja-JP" altLang="en-US" sz="2400" u="none" strike="noStrike">
                          <a:effectLst/>
                        </a:rPr>
                        <a:t>和田研</a:t>
                      </a: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90657442"/>
                  </a:ext>
                </a:extLst>
              </a:tr>
              <a:tr h="635363">
                <a:tc vMerge="1">
                  <a:txBody>
                    <a:bodyPr/>
                    <a:lstStyle/>
                    <a:p>
                      <a:endParaRPr kumimoji="1" lang="ja-JP" altLang="en-US"/>
                    </a:p>
                  </a:txBody>
                  <a:tcPr/>
                </a:tc>
                <a:tc>
                  <a:txBody>
                    <a:bodyPr/>
                    <a:lstStyle/>
                    <a:p>
                      <a:pPr algn="l" fontAlgn="ctr"/>
                      <a:r>
                        <a:rPr lang="en-US" altLang="ja-JP" sz="2400" u="none" strike="noStrike" dirty="0">
                          <a:effectLst/>
                        </a:rPr>
                        <a:t>DC</a:t>
                      </a:r>
                      <a:r>
                        <a:rPr lang="ja-JP" altLang="en-US" sz="2400" u="none" strike="noStrike" dirty="0">
                          <a:effectLst/>
                        </a:rPr>
                        <a:t>ケーブル</a:t>
                      </a:r>
                      <a:r>
                        <a:rPr lang="en-US" altLang="ja-JP" sz="2400" u="none" strike="noStrike" dirty="0">
                          <a:effectLst/>
                        </a:rPr>
                        <a:t>(</a:t>
                      </a:r>
                      <a:r>
                        <a:rPr lang="ja-JP" altLang="en-US" sz="2400" u="none" strike="noStrike" dirty="0">
                          <a:effectLst/>
                        </a:rPr>
                        <a:t>和田研</a:t>
                      </a: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87547749"/>
                  </a:ext>
                </a:extLst>
              </a:tr>
            </a:tbl>
          </a:graphicData>
        </a:graphic>
      </p:graphicFrame>
    </p:spTree>
    <p:extLst>
      <p:ext uri="{BB962C8B-B14F-4D97-AF65-F5344CB8AC3E}">
        <p14:creationId xmlns:p14="http://schemas.microsoft.com/office/powerpoint/2010/main" val="36872951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74603E2-5E24-4E31-BF55-F0E31356CDDC}" vid="{10DCDC75-45A1-4D06-8F61-6B01224EABC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2609</TotalTime>
  <Words>387</Words>
  <Application>Microsoft Office PowerPoint</Application>
  <PresentationFormat>ワイド画面</PresentationFormat>
  <Paragraphs>98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Medium</vt:lpstr>
      <vt:lpstr>Arial</vt:lpstr>
      <vt:lpstr>Cambria Math</vt:lpstr>
      <vt:lpstr>Office テーマ</vt:lpstr>
      <vt:lpstr>プローブステーションを用いた Deep N Well TEGの測定</vt:lpstr>
      <vt:lpstr>目次</vt:lpstr>
      <vt:lpstr>目的</vt:lpstr>
      <vt:lpstr>Deep N-well</vt:lpstr>
      <vt:lpstr>Deep N Well</vt:lpstr>
      <vt:lpstr>測定方法　Deep N あり</vt:lpstr>
      <vt:lpstr>測定方法　 Deep N なし</vt:lpstr>
      <vt:lpstr>シミュレーション</vt:lpstr>
      <vt:lpstr>測定計画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KAKUHOSHUNSUKE</dc:creator>
  <cp:lastModifiedBy>俊介 角方</cp:lastModifiedBy>
  <cp:revision>8</cp:revision>
  <dcterms:created xsi:type="dcterms:W3CDTF">2024-07-03T06:43:41Z</dcterms:created>
  <dcterms:modified xsi:type="dcterms:W3CDTF">2024-07-05T02:20:38Z</dcterms:modified>
</cp:coreProperties>
</file>