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1" r:id="rId4"/>
    <p:sldId id="273" r:id="rId5"/>
    <p:sldId id="271" r:id="rId6"/>
    <p:sldId id="277" r:id="rId7"/>
    <p:sldId id="278" r:id="rId8"/>
    <p:sldId id="279" r:id="rId9"/>
    <p:sldId id="275" r:id="rId10"/>
    <p:sldId id="276" r:id="rId11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5C56F-ADD5-4DFD-BCE4-48F482A990E5}" v="24" dt="2023-05-30T04:36:3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7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boi rin" userId="20e98af66c876ad4" providerId="LiveId" clId="{3F15C56F-ADD5-4DFD-BCE4-48F482A990E5}"/>
    <pc:docChg chg="modSld">
      <pc:chgData name="tsuboi rin" userId="20e98af66c876ad4" providerId="LiveId" clId="{3F15C56F-ADD5-4DFD-BCE4-48F482A990E5}" dt="2023-05-30T04:36:36.471" v="80"/>
      <pc:docMkLst>
        <pc:docMk/>
      </pc:docMkLst>
      <pc:sldChg chg="modSp mod">
        <pc:chgData name="tsuboi rin" userId="20e98af66c876ad4" providerId="LiveId" clId="{3F15C56F-ADD5-4DFD-BCE4-48F482A990E5}" dt="2023-05-30T04:36:36.471" v="80"/>
        <pc:sldMkLst>
          <pc:docMk/>
          <pc:sldMk cId="2969495088" sldId="256"/>
        </pc:sldMkLst>
        <pc:spChg chg="mod">
          <ac:chgData name="tsuboi rin" userId="20e98af66c876ad4" providerId="LiveId" clId="{3F15C56F-ADD5-4DFD-BCE4-48F482A990E5}" dt="2023-05-30T04:36:25.935" v="54"/>
          <ac:spMkLst>
            <pc:docMk/>
            <pc:sldMk cId="2969495088" sldId="256"/>
            <ac:spMk id="2" creationId="{28CC3049-1B28-133F-6523-C2FFE5BB3651}"/>
          </ac:spMkLst>
        </pc:spChg>
        <pc:spChg chg="mod">
          <ac:chgData name="tsuboi rin" userId="20e98af66c876ad4" providerId="LiveId" clId="{3F15C56F-ADD5-4DFD-BCE4-48F482A990E5}" dt="2023-05-30T04:36:36.471" v="80"/>
          <ac:spMkLst>
            <pc:docMk/>
            <pc:sldMk cId="2969495088" sldId="256"/>
            <ac:spMk id="3" creationId="{67243A32-4E19-9CF4-18A1-BE32B9B8C8A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GC_dc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38651;&#27969;&#21152;&#31639;&#20055;&#31639;&#22238;&#36335;_&#29702;&#24819;&#38651;&#27969;&#28304;_ac&#35299;&#265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38651;&#27969;&#21152;&#31639;&#20055;&#31639;&#22238;&#36335;_&#29702;&#24819;&#38651;&#27969;&#28304;_ac&#35299;&#2651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esktop\4GC-ac-62.5ohm.csv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&#38651;&#27969;&#21152;&#31639;&#20055;&#31639;&#22238;&#36335;_&#29702;&#24819;&#38651;&#27969;&#28304;_ac&#35299;&#26512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kine\Documents\&#33609;&#37326;'s&#12501;&#12457;&#12523;&#12480;&#12540;\ID-VGS-38.4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60202513213243"/>
          <c:y val="5.0925925925925923E-2"/>
          <c:w val="0.78760662729658792"/>
          <c:h val="0.77379246705373317"/>
        </c:manualLayout>
      </c:layout>
      <c:scatterChart>
        <c:scatterStyle val="smoothMarker"/>
        <c:varyColors val="0"/>
        <c:ser>
          <c:idx val="1"/>
          <c:order val="0"/>
          <c:tx>
            <c:v>Vout-</c:v>
          </c:tx>
          <c:marker>
            <c:symbol val="none"/>
          </c:marker>
          <c:xVal>
            <c:numRef>
              <c:f>GC_dc!$A$2:$A$22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0.1</c:v>
                </c:pt>
              </c:numCache>
            </c:numRef>
          </c:xVal>
          <c:yVal>
            <c:numRef>
              <c:f>GC_dc!$B$2:$B$22</c:f>
              <c:numCache>
                <c:formatCode>General</c:formatCode>
                <c:ptCount val="21"/>
                <c:pt idx="0">
                  <c:v>0.84971553668116595</c:v>
                </c:pt>
                <c:pt idx="1">
                  <c:v>0.84538548643762301</c:v>
                </c:pt>
                <c:pt idx="2">
                  <c:v>0.83979569088284201</c:v>
                </c:pt>
                <c:pt idx="3">
                  <c:v>0.83285806958665798</c:v>
                </c:pt>
                <c:pt idx="4">
                  <c:v>0.82453882047732197</c:v>
                </c:pt>
                <c:pt idx="5">
                  <c:v>0.81486190758738697</c:v>
                </c:pt>
                <c:pt idx="6">
                  <c:v>0.80390861213671805</c:v>
                </c:pt>
                <c:pt idx="7">
                  <c:v>0.79181564803340598</c:v>
                </c:pt>
                <c:pt idx="8">
                  <c:v>0.77877218481058696</c:v>
                </c:pt>
                <c:pt idx="9">
                  <c:v>0.76501414416672897</c:v>
                </c:pt>
                <c:pt idx="10">
                  <c:v>0.75081362140304397</c:v>
                </c:pt>
                <c:pt idx="11">
                  <c:v>0.73646215019763805</c:v>
                </c:pt>
                <c:pt idx="12">
                  <c:v>0.72224963917075402</c:v>
                </c:pt>
                <c:pt idx="13">
                  <c:v>0.70844642383260203</c:v>
                </c:pt>
                <c:pt idx="14">
                  <c:v>0.69528489791973203</c:v>
                </c:pt>
                <c:pt idx="15">
                  <c:v>0.68295246427073097</c:v>
                </c:pt>
                <c:pt idx="16">
                  <c:v>0.671587502782236</c:v>
                </c:pt>
                <c:pt idx="17">
                  <c:v>0.66127943081542995</c:v>
                </c:pt>
                <c:pt idx="18">
                  <c:v>0.65206989633897305</c:v>
                </c:pt>
                <c:pt idx="19">
                  <c:v>0.64395481820201705</c:v>
                </c:pt>
                <c:pt idx="20">
                  <c:v>0.63688841168835597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B8-4A9B-97D3-AC5E2C1A4244}"/>
            </c:ext>
          </c:extLst>
        </c:ser>
        <c:ser>
          <c:idx val="0"/>
          <c:order val="1"/>
          <c:tx>
            <c:v>Vout+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GC_dc!$C$2:$C$22</c:f>
              <c:numCache>
                <c:formatCode>General</c:formatCode>
                <c:ptCount val="21"/>
                <c:pt idx="0">
                  <c:v>-0.1</c:v>
                </c:pt>
                <c:pt idx="1">
                  <c:v>-0.09</c:v>
                </c:pt>
                <c:pt idx="2">
                  <c:v>-0.08</c:v>
                </c:pt>
                <c:pt idx="3">
                  <c:v>-7.0000000000000007E-2</c:v>
                </c:pt>
                <c:pt idx="4">
                  <c:v>-0.06</c:v>
                </c:pt>
                <c:pt idx="5">
                  <c:v>-0.05</c:v>
                </c:pt>
                <c:pt idx="6">
                  <c:v>-0.04</c:v>
                </c:pt>
                <c:pt idx="7">
                  <c:v>-0.03</c:v>
                </c:pt>
                <c:pt idx="8">
                  <c:v>-0.02</c:v>
                </c:pt>
                <c:pt idx="9">
                  <c:v>-0.01</c:v>
                </c:pt>
                <c:pt idx="10">
                  <c:v>0</c:v>
                </c:pt>
                <c:pt idx="11">
                  <c:v>0.01</c:v>
                </c:pt>
                <c:pt idx="12">
                  <c:v>0.02</c:v>
                </c:pt>
                <c:pt idx="13">
                  <c:v>0.03</c:v>
                </c:pt>
                <c:pt idx="14">
                  <c:v>0.04</c:v>
                </c:pt>
                <c:pt idx="15">
                  <c:v>0.05</c:v>
                </c:pt>
                <c:pt idx="16">
                  <c:v>0.06</c:v>
                </c:pt>
                <c:pt idx="17">
                  <c:v>7.0000000000000007E-2</c:v>
                </c:pt>
                <c:pt idx="18">
                  <c:v>0.08</c:v>
                </c:pt>
                <c:pt idx="19">
                  <c:v>0.09</c:v>
                </c:pt>
                <c:pt idx="20">
                  <c:v>0.1</c:v>
                </c:pt>
              </c:numCache>
            </c:numRef>
          </c:xVal>
          <c:yVal>
            <c:numRef>
              <c:f>GC_dc!$D$2:$D$22</c:f>
              <c:numCache>
                <c:formatCode>General</c:formatCode>
                <c:ptCount val="21"/>
                <c:pt idx="0">
                  <c:v>0.63688893275381897</c:v>
                </c:pt>
                <c:pt idx="1">
                  <c:v>0.64395495859874097</c:v>
                </c:pt>
                <c:pt idx="2">
                  <c:v>0.65207000203203902</c:v>
                </c:pt>
                <c:pt idx="3">
                  <c:v>0.66127948806040404</c:v>
                </c:pt>
                <c:pt idx="4">
                  <c:v>0.67158750983794402</c:v>
                </c:pt>
                <c:pt idx="5">
                  <c:v>0.68295242784077603</c:v>
                </c:pt>
                <c:pt idx="6">
                  <c:v>0.69528482789150103</c:v>
                </c:pt>
                <c:pt idx="7">
                  <c:v>0.70844632971169597</c:v>
                </c:pt>
                <c:pt idx="8">
                  <c:v>0.72224964452273699</c:v>
                </c:pt>
                <c:pt idx="9">
                  <c:v>0.73646190027495495</c:v>
                </c:pt>
                <c:pt idx="10">
                  <c:v>0.75081350918831102</c:v>
                </c:pt>
                <c:pt idx="11">
                  <c:v>0.76501393585190802</c:v>
                </c:pt>
                <c:pt idx="12">
                  <c:v>0.778772236332547</c:v>
                </c:pt>
                <c:pt idx="13">
                  <c:v>0.79181554945815302</c:v>
                </c:pt>
                <c:pt idx="14">
                  <c:v>0.80390853802306805</c:v>
                </c:pt>
                <c:pt idx="15">
                  <c:v>0.81486186932663496</c:v>
                </c:pt>
                <c:pt idx="16">
                  <c:v>0.82453883006668305</c:v>
                </c:pt>
                <c:pt idx="17">
                  <c:v>0.83285813517422502</c:v>
                </c:pt>
                <c:pt idx="18">
                  <c:v>0.83979581024102301</c:v>
                </c:pt>
                <c:pt idx="19">
                  <c:v>0.84538564273274497</c:v>
                </c:pt>
                <c:pt idx="20">
                  <c:v>0.84971607373340796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B8-4A9B-97D3-AC5E2C1A4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2204848"/>
        <c:axId val="1782207760"/>
      </c:scatterChart>
      <c:valAx>
        <c:axId val="1782204848"/>
        <c:scaling>
          <c:orientation val="minMax"/>
          <c:max val="0.1"/>
          <c:min val="-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/>
                  <a:t>vin</a:t>
                </a:r>
                <a:r>
                  <a:rPr lang="ja-JP" altLang="en-US" sz="1600" dirty="0"/>
                  <a:t>　</a:t>
                </a:r>
                <a:r>
                  <a:rPr lang="en-US" altLang="ja-JP" sz="1600" dirty="0"/>
                  <a:t>[V] 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2207760"/>
        <c:crossesAt val="0.60000000000000009"/>
        <c:crossBetween val="midCat"/>
      </c:valAx>
      <c:valAx>
        <c:axId val="178220776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err="1"/>
                  <a:t>Vout</a:t>
                </a:r>
                <a:r>
                  <a:rPr lang="en-US" altLang="ja-JP" sz="1600" dirty="0"/>
                  <a:t> [V]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82204848"/>
        <c:crossesAt val="-0.1"/>
        <c:crossBetween val="midCat"/>
      </c:valAx>
    </c:plotArea>
    <c:legend>
      <c:legendPos val="r"/>
      <c:layout>
        <c:manualLayout>
          <c:xMode val="edge"/>
          <c:yMode val="edge"/>
          <c:x val="0.79980555555555566"/>
          <c:y val="0.36535688247302422"/>
          <c:w val="0.1514864391951006"/>
          <c:h val="0.167434383202099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5336832895889"/>
          <c:y val="5.1400554097404488E-2"/>
          <c:w val="0.70366644794400701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'250'!$A$2:$A$49</c:f>
              <c:numCache>
                <c:formatCode>General</c:formatCode>
                <c:ptCount val="48"/>
                <c:pt idx="0">
                  <c:v>1E-3</c:v>
                </c:pt>
                <c:pt idx="1">
                  <c:v>1.2589254117941601E-3</c:v>
                </c:pt>
                <c:pt idx="2">
                  <c:v>1.58489319246111E-3</c:v>
                </c:pt>
                <c:pt idx="3">
                  <c:v>1.9952623149688802E-3</c:v>
                </c:pt>
                <c:pt idx="4">
                  <c:v>2.5118864315095799E-3</c:v>
                </c:pt>
                <c:pt idx="5">
                  <c:v>3.1622776601683798E-3</c:v>
                </c:pt>
                <c:pt idx="6">
                  <c:v>3.9810717055349699E-3</c:v>
                </c:pt>
                <c:pt idx="7">
                  <c:v>5.0118723362727203E-3</c:v>
                </c:pt>
                <c:pt idx="8">
                  <c:v>6.3095734448019303E-3</c:v>
                </c:pt>
                <c:pt idx="9">
                  <c:v>7.9432823472428103E-3</c:v>
                </c:pt>
                <c:pt idx="10">
                  <c:v>0.01</c:v>
                </c:pt>
                <c:pt idx="11">
                  <c:v>1.2589254117941599E-2</c:v>
                </c:pt>
                <c:pt idx="12">
                  <c:v>1.58489319246111E-2</c:v>
                </c:pt>
                <c:pt idx="13">
                  <c:v>1.9952623149688799E-2</c:v>
                </c:pt>
                <c:pt idx="14">
                  <c:v>2.5118864315095801E-2</c:v>
                </c:pt>
                <c:pt idx="15">
                  <c:v>3.1622776601683798E-2</c:v>
                </c:pt>
                <c:pt idx="16">
                  <c:v>3.9810717055349699E-2</c:v>
                </c:pt>
                <c:pt idx="17">
                  <c:v>5.0118723362727199E-2</c:v>
                </c:pt>
                <c:pt idx="18">
                  <c:v>6.3095734448019303E-2</c:v>
                </c:pt>
                <c:pt idx="19">
                  <c:v>7.9432823472428207E-2</c:v>
                </c:pt>
                <c:pt idx="20">
                  <c:v>0.1</c:v>
                </c:pt>
                <c:pt idx="21">
                  <c:v>0.12589254117941601</c:v>
                </c:pt>
                <c:pt idx="22">
                  <c:v>0.15848931924611101</c:v>
                </c:pt>
                <c:pt idx="23">
                  <c:v>0.199526231496888</c:v>
                </c:pt>
                <c:pt idx="24">
                  <c:v>0.25118864315095801</c:v>
                </c:pt>
                <c:pt idx="25">
                  <c:v>0.316227766016838</c:v>
                </c:pt>
                <c:pt idx="26">
                  <c:v>0.39810717055349704</c:v>
                </c:pt>
                <c:pt idx="27">
                  <c:v>0.50118723362727302</c:v>
                </c:pt>
                <c:pt idx="28">
                  <c:v>0.63095734448019403</c:v>
                </c:pt>
                <c:pt idx="29">
                  <c:v>0.79432823472428205</c:v>
                </c:pt>
                <c:pt idx="30">
                  <c:v>1</c:v>
                </c:pt>
                <c:pt idx="31">
                  <c:v>1.25892541179416</c:v>
                </c:pt>
                <c:pt idx="32">
                  <c:v>1.58489319246111</c:v>
                </c:pt>
                <c:pt idx="33">
                  <c:v>1.99526231496888</c:v>
                </c:pt>
                <c:pt idx="34">
                  <c:v>2.5118864315095801</c:v>
                </c:pt>
                <c:pt idx="35">
                  <c:v>3.16227766016838</c:v>
                </c:pt>
                <c:pt idx="36">
                  <c:v>3.9810717055349798</c:v>
                </c:pt>
                <c:pt idx="37">
                  <c:v>5.01187233627273</c:v>
                </c:pt>
                <c:pt idx="38">
                  <c:v>6.3095734448019396</c:v>
                </c:pt>
                <c:pt idx="39">
                  <c:v>7.94328234724283</c:v>
                </c:pt>
                <c:pt idx="40">
                  <c:v>10</c:v>
                </c:pt>
                <c:pt idx="41">
                  <c:v>12.589254117941699</c:v>
                </c:pt>
                <c:pt idx="42">
                  <c:v>15.848931924611099</c:v>
                </c:pt>
                <c:pt idx="43">
                  <c:v>19.952623149688801</c:v>
                </c:pt>
                <c:pt idx="44">
                  <c:v>25.118864315095799</c:v>
                </c:pt>
                <c:pt idx="45">
                  <c:v>31.6227766016838</c:v>
                </c:pt>
                <c:pt idx="46">
                  <c:v>39.810717055349798</c:v>
                </c:pt>
                <c:pt idx="47">
                  <c:v>50</c:v>
                </c:pt>
              </c:numCache>
            </c:numRef>
          </c:xVal>
          <c:yVal>
            <c:numRef>
              <c:f>'250'!$B$2:$B$49</c:f>
              <c:numCache>
                <c:formatCode>General</c:formatCode>
                <c:ptCount val="48"/>
                <c:pt idx="0">
                  <c:v>3.0976155390762199</c:v>
                </c:pt>
                <c:pt idx="1">
                  <c:v>3.0976155324633701</c:v>
                </c:pt>
                <c:pt idx="2">
                  <c:v>3.09761552198567</c:v>
                </c:pt>
                <c:pt idx="3">
                  <c:v>3.0976155053777901</c:v>
                </c:pt>
                <c:pt idx="4">
                  <c:v>3.0976154790545798</c:v>
                </c:pt>
                <c:pt idx="5">
                  <c:v>3.0976154373429901</c:v>
                </c:pt>
                <c:pt idx="6">
                  <c:v>3.0976153712254599</c:v>
                </c:pt>
                <c:pt idx="7">
                  <c:v>3.09761526644317</c:v>
                </c:pt>
                <c:pt idx="8">
                  <c:v>3.0976151003677899</c:v>
                </c:pt>
                <c:pt idx="9">
                  <c:v>3.0976148371585999</c:v>
                </c:pt>
                <c:pt idx="10">
                  <c:v>3.09761442000026</c:v>
                </c:pt>
                <c:pt idx="11">
                  <c:v>3.0976137588502799</c:v>
                </c:pt>
                <c:pt idx="12">
                  <c:v>3.09761271099948</c:v>
                </c:pt>
                <c:pt idx="13">
                  <c:v>3.0976110502632901</c:v>
                </c:pt>
                <c:pt idx="14">
                  <c:v>3.09760841818176</c:v>
                </c:pt>
                <c:pt idx="15">
                  <c:v>3.09760424661191</c:v>
                </c:pt>
                <c:pt idx="16">
                  <c:v>3.0975976351229999</c:v>
                </c:pt>
                <c:pt idx="17">
                  <c:v>3.0975871566370001</c:v>
                </c:pt>
                <c:pt idx="18">
                  <c:v>3.09757054939129</c:v>
                </c:pt>
                <c:pt idx="19">
                  <c:v>3.09754422877098</c:v>
                </c:pt>
                <c:pt idx="20">
                  <c:v>3.0975025136298102</c:v>
                </c:pt>
                <c:pt idx="21">
                  <c:v>3.0974364001648498</c:v>
                </c:pt>
                <c:pt idx="22">
                  <c:v>3.0973316188330098</c:v>
                </c:pt>
                <c:pt idx="23">
                  <c:v>3.0971655552501902</c:v>
                </c:pt>
                <c:pt idx="24">
                  <c:v>3.0969023713607799</c:v>
                </c:pt>
                <c:pt idx="25">
                  <c:v>3.0964852759727801</c:v>
                </c:pt>
                <c:pt idx="26">
                  <c:v>3.0958242820244299</c:v>
                </c:pt>
                <c:pt idx="27">
                  <c:v>3.0947768220995902</c:v>
                </c:pt>
                <c:pt idx="28">
                  <c:v>3.09311707376974</c:v>
                </c:pt>
                <c:pt idx="29">
                  <c:v>3.0904874631739601</c:v>
                </c:pt>
                <c:pt idx="30">
                  <c:v>3.0863221029691399</c:v>
                </c:pt>
                <c:pt idx="31">
                  <c:v>3.0797261997512901</c:v>
                </c:pt>
                <c:pt idx="32">
                  <c:v>3.06928680086651</c:v>
                </c:pt>
                <c:pt idx="33">
                  <c:v>3.0527775106433199</c:v>
                </c:pt>
                <c:pt idx="34">
                  <c:v>3.0267020402340701</c:v>
                </c:pt>
                <c:pt idx="35">
                  <c:v>2.9855991212975601</c:v>
                </c:pt>
                <c:pt idx="36">
                  <c:v>2.92100951940043</c:v>
                </c:pt>
                <c:pt idx="37">
                  <c:v>2.8200017158635799</c:v>
                </c:pt>
                <c:pt idx="38">
                  <c:v>2.6632090465975602</c:v>
                </c:pt>
                <c:pt idx="39">
                  <c:v>2.42253325121884</c:v>
                </c:pt>
                <c:pt idx="40">
                  <c:v>2.0591402723113199</c:v>
                </c:pt>
                <c:pt idx="41">
                  <c:v>1.52316425358925</c:v>
                </c:pt>
                <c:pt idx="42">
                  <c:v>0.75728839015036198</c:v>
                </c:pt>
                <c:pt idx="43">
                  <c:v>-0.29415161055539701</c:v>
                </c:pt>
                <c:pt idx="44">
                  <c:v>-1.6724971758384499</c:v>
                </c:pt>
                <c:pt idx="45">
                  <c:v>-3.3957396063032199</c:v>
                </c:pt>
                <c:pt idx="46">
                  <c:v>-5.4564464194892404</c:v>
                </c:pt>
                <c:pt idx="47">
                  <c:v>-7.7916935663275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7E-43F2-90BE-6D0A4A1F0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7360783"/>
        <c:axId val="877366607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'250'!$C$2:$C$49</c:f>
              <c:numCache>
                <c:formatCode>General</c:formatCode>
                <c:ptCount val="48"/>
                <c:pt idx="0">
                  <c:v>1E-3</c:v>
                </c:pt>
                <c:pt idx="1">
                  <c:v>1.2589254117941601E-3</c:v>
                </c:pt>
                <c:pt idx="2">
                  <c:v>1.58489319246111E-3</c:v>
                </c:pt>
                <c:pt idx="3">
                  <c:v>1.9952623149688802E-3</c:v>
                </c:pt>
                <c:pt idx="4">
                  <c:v>2.5118864315095799E-3</c:v>
                </c:pt>
                <c:pt idx="5">
                  <c:v>3.1622776601683798E-3</c:v>
                </c:pt>
                <c:pt idx="6">
                  <c:v>3.9810717055349699E-3</c:v>
                </c:pt>
                <c:pt idx="7">
                  <c:v>5.0118723362727203E-3</c:v>
                </c:pt>
                <c:pt idx="8">
                  <c:v>6.3095734448019303E-3</c:v>
                </c:pt>
                <c:pt idx="9">
                  <c:v>7.9432823472428103E-3</c:v>
                </c:pt>
                <c:pt idx="10">
                  <c:v>0.01</c:v>
                </c:pt>
                <c:pt idx="11">
                  <c:v>1.2589254117941599E-2</c:v>
                </c:pt>
                <c:pt idx="12">
                  <c:v>1.58489319246111E-2</c:v>
                </c:pt>
                <c:pt idx="13">
                  <c:v>1.9952623149688799E-2</c:v>
                </c:pt>
                <c:pt idx="14">
                  <c:v>2.5118864315095801E-2</c:v>
                </c:pt>
                <c:pt idx="15">
                  <c:v>3.1622776601683798E-2</c:v>
                </c:pt>
                <c:pt idx="16">
                  <c:v>3.9810717055349699E-2</c:v>
                </c:pt>
                <c:pt idx="17">
                  <c:v>5.0118723362727199E-2</c:v>
                </c:pt>
                <c:pt idx="18">
                  <c:v>6.3095734448019303E-2</c:v>
                </c:pt>
                <c:pt idx="19">
                  <c:v>7.9432823472428207E-2</c:v>
                </c:pt>
                <c:pt idx="20">
                  <c:v>0.1</c:v>
                </c:pt>
                <c:pt idx="21">
                  <c:v>0.12589254117941601</c:v>
                </c:pt>
                <c:pt idx="22">
                  <c:v>0.15848931924611101</c:v>
                </c:pt>
                <c:pt idx="23">
                  <c:v>0.199526231496888</c:v>
                </c:pt>
                <c:pt idx="24">
                  <c:v>0.25118864315095801</c:v>
                </c:pt>
                <c:pt idx="25">
                  <c:v>0.316227766016838</c:v>
                </c:pt>
                <c:pt idx="26">
                  <c:v>0.39810717055349704</c:v>
                </c:pt>
                <c:pt idx="27">
                  <c:v>0.50118723362727302</c:v>
                </c:pt>
                <c:pt idx="28">
                  <c:v>0.63095734448019403</c:v>
                </c:pt>
                <c:pt idx="29">
                  <c:v>0.79432823472428205</c:v>
                </c:pt>
                <c:pt idx="30">
                  <c:v>1</c:v>
                </c:pt>
                <c:pt idx="31">
                  <c:v>1.25892541179416</c:v>
                </c:pt>
                <c:pt idx="32">
                  <c:v>1.58489319246111</c:v>
                </c:pt>
                <c:pt idx="33">
                  <c:v>1.99526231496888</c:v>
                </c:pt>
                <c:pt idx="34">
                  <c:v>2.5118864315095801</c:v>
                </c:pt>
                <c:pt idx="35">
                  <c:v>3.16227766016838</c:v>
                </c:pt>
                <c:pt idx="36">
                  <c:v>3.9810717055349798</c:v>
                </c:pt>
                <c:pt idx="37">
                  <c:v>5.01187233627273</c:v>
                </c:pt>
                <c:pt idx="38">
                  <c:v>6.3095734448019396</c:v>
                </c:pt>
                <c:pt idx="39">
                  <c:v>7.94328234724283</c:v>
                </c:pt>
                <c:pt idx="40">
                  <c:v>10</c:v>
                </c:pt>
                <c:pt idx="41">
                  <c:v>12.589254117941699</c:v>
                </c:pt>
                <c:pt idx="42">
                  <c:v>15.848931924611099</c:v>
                </c:pt>
                <c:pt idx="43">
                  <c:v>19.952623149688801</c:v>
                </c:pt>
                <c:pt idx="44">
                  <c:v>25.118864315095799</c:v>
                </c:pt>
                <c:pt idx="45">
                  <c:v>31.6227766016838</c:v>
                </c:pt>
                <c:pt idx="46">
                  <c:v>39.810717055349798</c:v>
                </c:pt>
                <c:pt idx="47">
                  <c:v>50</c:v>
                </c:pt>
              </c:numCache>
            </c:numRef>
          </c:xVal>
          <c:yVal>
            <c:numRef>
              <c:f>'250'!$D$2:$D$49</c:f>
              <c:numCache>
                <c:formatCode>General</c:formatCode>
                <c:ptCount val="48"/>
                <c:pt idx="0">
                  <c:v>-4.2634515407806899E-3</c:v>
                </c:pt>
                <c:pt idx="1">
                  <c:v>-5.3673674850816498E-3</c:v>
                </c:pt>
                <c:pt idx="2">
                  <c:v>-6.7571153182948498E-3</c:v>
                </c:pt>
                <c:pt idx="3">
                  <c:v>-8.5067041784152708E-3</c:v>
                </c:pt>
                <c:pt idx="4">
                  <c:v>-1.07093060484315E-2</c:v>
                </c:pt>
                <c:pt idx="5">
                  <c:v>-1.34822175023323E-2</c:v>
                </c:pt>
                <c:pt idx="6">
                  <c:v>-1.69731061716938E-2</c:v>
                </c:pt>
                <c:pt idx="7">
                  <c:v>-2.1367874578208601E-2</c:v>
                </c:pt>
                <c:pt idx="8">
                  <c:v>-2.69005601061655E-2</c:v>
                </c:pt>
                <c:pt idx="9">
                  <c:v>-3.3865798317335598E-2</c:v>
                </c:pt>
                <c:pt idx="10">
                  <c:v>-4.26345133106215E-2</c:v>
                </c:pt>
                <c:pt idx="11">
                  <c:v>-5.3673670666389298E-2</c:v>
                </c:pt>
                <c:pt idx="12">
                  <c:v>-6.7571144833920196E-2</c:v>
                </c:pt>
                <c:pt idx="13">
                  <c:v>-8.5067025125639698E-2</c:v>
                </c:pt>
                <c:pt idx="14">
                  <c:v>-0.107093027246251</c:v>
                </c:pt>
                <c:pt idx="15">
                  <c:v>-0.134822108704656</c:v>
                </c:pt>
                <c:pt idx="16">
                  <c:v>-0.16973092939392001</c:v>
                </c:pt>
                <c:pt idx="17">
                  <c:v>-0.213678481763212</c:v>
                </c:pt>
                <c:pt idx="18">
                  <c:v>-0.26900507427563503</c:v>
                </c:pt>
                <c:pt idx="19">
                  <c:v>-0.33865693209983699</c:v>
                </c:pt>
                <c:pt idx="20">
                  <c:v>-0.42634303594765099</c:v>
                </c:pt>
                <c:pt idx="21">
                  <c:v>-0.53673252231022694</c:v>
                </c:pt>
                <c:pt idx="22">
                  <c:v>-0.67570309954383401</c:v>
                </c:pt>
                <c:pt idx="23">
                  <c:v>-0.85065359349741898</c:v>
                </c:pt>
                <c:pt idx="24">
                  <c:v>-1.0708970367419599</c:v>
                </c:pt>
                <c:pt idx="25">
                  <c:v>-1.34815477584343</c:v>
                </c:pt>
                <c:pt idx="26">
                  <c:v>-1.6971769944763599</c:v>
                </c:pt>
                <c:pt idx="27">
                  <c:v>-2.1365208732651402</c:v>
                </c:pt>
                <c:pt idx="28">
                  <c:v>-2.6895241922788098</c:v>
                </c:pt>
                <c:pt idx="29">
                  <c:v>-3.3855189920840401</c:v>
                </c:pt>
                <c:pt idx="30">
                  <c:v>-4.2613355542823896</c:v>
                </c:pt>
                <c:pt idx="31">
                  <c:v>-5.3631483052918796</c:v>
                </c:pt>
                <c:pt idx="32">
                  <c:v>-6.7487056835637302</c:v>
                </c:pt>
                <c:pt idx="33">
                  <c:v>-8.4899522834893801</c:v>
                </c:pt>
                <c:pt idx="34">
                  <c:v>-10.6759682290977</c:v>
                </c:pt>
                <c:pt idx="35">
                  <c:v>-13.4159714015641</c:v>
                </c:pt>
                <c:pt idx="36">
                  <c:v>-16.8417754806581</c:v>
                </c:pt>
                <c:pt idx="37">
                  <c:v>-21.108461420014699</c:v>
                </c:pt>
                <c:pt idx="38">
                  <c:v>-26.3910059657162</c:v>
                </c:pt>
                <c:pt idx="39">
                  <c:v>-32.873319062019597</c:v>
                </c:pt>
                <c:pt idx="40">
                  <c:v>-40.725335604685696</c:v>
                </c:pt>
                <c:pt idx="41">
                  <c:v>-50.065627697919197</c:v>
                </c:pt>
                <c:pt idx="42">
                  <c:v>-60.914958062043297</c:v>
                </c:pt>
                <c:pt idx="43">
                  <c:v>-73.161538620977495</c:v>
                </c:pt>
                <c:pt idx="44">
                  <c:v>-86.569969712756702</c:v>
                </c:pt>
                <c:pt idx="45">
                  <c:v>-100.839772420763</c:v>
                </c:pt>
                <c:pt idx="46">
                  <c:v>-115.65771072923199</c:v>
                </c:pt>
                <c:pt idx="47">
                  <c:v>-130.57073983257601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7E-43F2-90BE-6D0A4A1F0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2428319"/>
        <c:axId val="981840111"/>
      </c:scatterChart>
      <c:valAx>
        <c:axId val="877360783"/>
        <c:scaling>
          <c:logBase val="10"/>
          <c:orientation val="minMax"/>
          <c:max val="20"/>
          <c:min val="1.0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周波数 </a:t>
                </a:r>
                <a:r>
                  <a:rPr lang="en-US" altLang="ja-JP" sz="1600"/>
                  <a:t>[GHz]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7366607"/>
        <c:crossesAt val="-8"/>
        <c:crossBetween val="midCat"/>
      </c:valAx>
      <c:valAx>
        <c:axId val="877366607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 </a:t>
                </a:r>
                <a:r>
                  <a:rPr lang="en-US" altLang="ja-JP" sz="1600"/>
                  <a:t>[dB]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7360783"/>
        <c:crossesAt val="1.0000000000000002E-3"/>
        <c:crossBetween val="midCat"/>
      </c:valAx>
      <c:valAx>
        <c:axId val="981840111"/>
        <c:scaling>
          <c:orientation val="minMax"/>
          <c:min val="-90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</a:t>
                </a:r>
                <a:r>
                  <a:rPr lang="ja-JP" altLang="en-US" sz="1600"/>
                  <a:t>位相 </a:t>
                </a:r>
                <a:r>
                  <a:rPr lang="en-US" altLang="ja-JP" sz="1600"/>
                  <a:t>[°]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772428319"/>
        <c:crosses val="max"/>
        <c:crossBetween val="midCat"/>
      </c:valAx>
      <c:valAx>
        <c:axId val="772428319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1840111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0833333333333327"/>
          <c:y val="0.41628280839895015"/>
          <c:w val="0.2197382980340323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305336832895889"/>
          <c:y val="5.1400554097404488E-2"/>
          <c:w val="0.68124978127734037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'125'!$A$2:$A$49</c:f>
              <c:numCache>
                <c:formatCode>General</c:formatCode>
                <c:ptCount val="48"/>
                <c:pt idx="0">
                  <c:v>1E-3</c:v>
                </c:pt>
                <c:pt idx="1">
                  <c:v>1.2589254117941601E-3</c:v>
                </c:pt>
                <c:pt idx="2">
                  <c:v>1.58489319246111E-3</c:v>
                </c:pt>
                <c:pt idx="3">
                  <c:v>1.9952623149688802E-3</c:v>
                </c:pt>
                <c:pt idx="4">
                  <c:v>2.5118864315095799E-3</c:v>
                </c:pt>
                <c:pt idx="5">
                  <c:v>3.1622776601683798E-3</c:v>
                </c:pt>
                <c:pt idx="6">
                  <c:v>3.9810717055349699E-3</c:v>
                </c:pt>
                <c:pt idx="7">
                  <c:v>5.0118723362727203E-3</c:v>
                </c:pt>
                <c:pt idx="8">
                  <c:v>6.3095734448019303E-3</c:v>
                </c:pt>
                <c:pt idx="9">
                  <c:v>7.9432823472428103E-3</c:v>
                </c:pt>
                <c:pt idx="10">
                  <c:v>0.01</c:v>
                </c:pt>
                <c:pt idx="11">
                  <c:v>1.2589254117941599E-2</c:v>
                </c:pt>
                <c:pt idx="12">
                  <c:v>1.58489319246111E-2</c:v>
                </c:pt>
                <c:pt idx="13">
                  <c:v>1.9952623149688799E-2</c:v>
                </c:pt>
                <c:pt idx="14">
                  <c:v>2.5118864315095801E-2</c:v>
                </c:pt>
                <c:pt idx="15">
                  <c:v>3.1622776601683798E-2</c:v>
                </c:pt>
                <c:pt idx="16">
                  <c:v>3.9810717055349699E-2</c:v>
                </c:pt>
                <c:pt idx="17">
                  <c:v>5.0118723362727199E-2</c:v>
                </c:pt>
                <c:pt idx="18">
                  <c:v>6.3095734448019303E-2</c:v>
                </c:pt>
                <c:pt idx="19">
                  <c:v>7.9432823472428207E-2</c:v>
                </c:pt>
                <c:pt idx="20">
                  <c:v>0.1</c:v>
                </c:pt>
                <c:pt idx="21">
                  <c:v>0.12589254117941601</c:v>
                </c:pt>
                <c:pt idx="22">
                  <c:v>0.15848931924611101</c:v>
                </c:pt>
                <c:pt idx="23">
                  <c:v>0.199526231496888</c:v>
                </c:pt>
                <c:pt idx="24">
                  <c:v>0.25118864315095801</c:v>
                </c:pt>
                <c:pt idx="25">
                  <c:v>0.316227766016838</c:v>
                </c:pt>
                <c:pt idx="26">
                  <c:v>0.39810717055349704</c:v>
                </c:pt>
                <c:pt idx="27">
                  <c:v>0.50118723362727302</c:v>
                </c:pt>
                <c:pt idx="28">
                  <c:v>0.63095734448019403</c:v>
                </c:pt>
                <c:pt idx="29">
                  <c:v>0.79432823472428205</c:v>
                </c:pt>
                <c:pt idx="30">
                  <c:v>1</c:v>
                </c:pt>
                <c:pt idx="31">
                  <c:v>1.25892541179416</c:v>
                </c:pt>
                <c:pt idx="32">
                  <c:v>1.58489319246111</c:v>
                </c:pt>
                <c:pt idx="33">
                  <c:v>1.99526231496888</c:v>
                </c:pt>
                <c:pt idx="34">
                  <c:v>2.5118864315095801</c:v>
                </c:pt>
                <c:pt idx="35">
                  <c:v>3.16227766016838</c:v>
                </c:pt>
                <c:pt idx="36">
                  <c:v>3.9810717055349798</c:v>
                </c:pt>
                <c:pt idx="37">
                  <c:v>5.01187233627273</c:v>
                </c:pt>
                <c:pt idx="38">
                  <c:v>6.3095734448019396</c:v>
                </c:pt>
                <c:pt idx="39">
                  <c:v>7.94328234724283</c:v>
                </c:pt>
                <c:pt idx="40">
                  <c:v>10</c:v>
                </c:pt>
                <c:pt idx="41">
                  <c:v>12.589254117941699</c:v>
                </c:pt>
                <c:pt idx="42">
                  <c:v>15.848931924611099</c:v>
                </c:pt>
                <c:pt idx="43">
                  <c:v>19.952623149688801</c:v>
                </c:pt>
                <c:pt idx="44">
                  <c:v>25.118864315095799</c:v>
                </c:pt>
                <c:pt idx="45">
                  <c:v>31.6227766016838</c:v>
                </c:pt>
                <c:pt idx="46">
                  <c:v>39.810717055349798</c:v>
                </c:pt>
                <c:pt idx="47">
                  <c:v>50</c:v>
                </c:pt>
              </c:numCache>
            </c:numRef>
          </c:xVal>
          <c:yVal>
            <c:numRef>
              <c:f>'125'!$B$2:$B$49</c:f>
              <c:numCache>
                <c:formatCode>General</c:formatCode>
                <c:ptCount val="48"/>
                <c:pt idx="0">
                  <c:v>3.0976155390762199</c:v>
                </c:pt>
                <c:pt idx="1">
                  <c:v>3.0976155324633701</c:v>
                </c:pt>
                <c:pt idx="2">
                  <c:v>3.09761552198567</c:v>
                </c:pt>
                <c:pt idx="3">
                  <c:v>3.0976155053777901</c:v>
                </c:pt>
                <c:pt idx="4">
                  <c:v>3.0976154790545798</c:v>
                </c:pt>
                <c:pt idx="5">
                  <c:v>3.0976154373429901</c:v>
                </c:pt>
                <c:pt idx="6">
                  <c:v>3.0976153712254599</c:v>
                </c:pt>
                <c:pt idx="7">
                  <c:v>3.09761526644317</c:v>
                </c:pt>
                <c:pt idx="8">
                  <c:v>3.0976151003677899</c:v>
                </c:pt>
                <c:pt idx="9">
                  <c:v>3.0976148371585999</c:v>
                </c:pt>
                <c:pt idx="10">
                  <c:v>3.09761442000026</c:v>
                </c:pt>
                <c:pt idx="11">
                  <c:v>3.0976137588502799</c:v>
                </c:pt>
                <c:pt idx="12">
                  <c:v>3.09761271099948</c:v>
                </c:pt>
                <c:pt idx="13">
                  <c:v>3.0976110502632901</c:v>
                </c:pt>
                <c:pt idx="14">
                  <c:v>3.09760841818176</c:v>
                </c:pt>
                <c:pt idx="15">
                  <c:v>3.09760424661191</c:v>
                </c:pt>
                <c:pt idx="16">
                  <c:v>3.0975976351229999</c:v>
                </c:pt>
                <c:pt idx="17">
                  <c:v>3.0975871566370001</c:v>
                </c:pt>
                <c:pt idx="18">
                  <c:v>3.09757054939129</c:v>
                </c:pt>
                <c:pt idx="19">
                  <c:v>3.09754422877098</c:v>
                </c:pt>
                <c:pt idx="20">
                  <c:v>3.0975025136298102</c:v>
                </c:pt>
                <c:pt idx="21">
                  <c:v>3.0974364001648498</c:v>
                </c:pt>
                <c:pt idx="22">
                  <c:v>3.0973316188330098</c:v>
                </c:pt>
                <c:pt idx="23">
                  <c:v>3.0971655552501902</c:v>
                </c:pt>
                <c:pt idx="24">
                  <c:v>3.0969023713607799</c:v>
                </c:pt>
                <c:pt idx="25">
                  <c:v>3.0964852759727801</c:v>
                </c:pt>
                <c:pt idx="26">
                  <c:v>3.0958242820244299</c:v>
                </c:pt>
                <c:pt idx="27">
                  <c:v>3.0947768220995902</c:v>
                </c:pt>
                <c:pt idx="28">
                  <c:v>3.09311707376974</c:v>
                </c:pt>
                <c:pt idx="29">
                  <c:v>3.0904874631739601</c:v>
                </c:pt>
                <c:pt idx="30">
                  <c:v>3.0863221029691399</c:v>
                </c:pt>
                <c:pt idx="31">
                  <c:v>3.0797261997512901</c:v>
                </c:pt>
                <c:pt idx="32">
                  <c:v>3.06928680086651</c:v>
                </c:pt>
                <c:pt idx="33">
                  <c:v>3.0527775106433199</c:v>
                </c:pt>
                <c:pt idx="34">
                  <c:v>3.0267020402340701</c:v>
                </c:pt>
                <c:pt idx="35">
                  <c:v>2.9855991212975601</c:v>
                </c:pt>
                <c:pt idx="36">
                  <c:v>2.92100951940043</c:v>
                </c:pt>
                <c:pt idx="37">
                  <c:v>2.8200017158635799</c:v>
                </c:pt>
                <c:pt idx="38">
                  <c:v>2.6632090465975602</c:v>
                </c:pt>
                <c:pt idx="39">
                  <c:v>2.42253325121884</c:v>
                </c:pt>
                <c:pt idx="40">
                  <c:v>2.0591402723113199</c:v>
                </c:pt>
                <c:pt idx="41">
                  <c:v>1.52316425358925</c:v>
                </c:pt>
                <c:pt idx="42">
                  <c:v>0.75728839015036198</c:v>
                </c:pt>
                <c:pt idx="43">
                  <c:v>-0.29415161055539701</c:v>
                </c:pt>
                <c:pt idx="44">
                  <c:v>-1.6724971758384499</c:v>
                </c:pt>
                <c:pt idx="45">
                  <c:v>-3.3957396063032199</c:v>
                </c:pt>
                <c:pt idx="46">
                  <c:v>-5.4564464194892404</c:v>
                </c:pt>
                <c:pt idx="47">
                  <c:v>-7.7916935663275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5B5-441A-9820-7ECA137F2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313615"/>
        <c:axId val="980306959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'125'!$C$2:$C$49</c:f>
              <c:numCache>
                <c:formatCode>General</c:formatCode>
                <c:ptCount val="48"/>
                <c:pt idx="0">
                  <c:v>1E-3</c:v>
                </c:pt>
                <c:pt idx="1">
                  <c:v>1.2589254117941601E-3</c:v>
                </c:pt>
                <c:pt idx="2">
                  <c:v>1.58489319246111E-3</c:v>
                </c:pt>
                <c:pt idx="3">
                  <c:v>1.9952623149688802E-3</c:v>
                </c:pt>
                <c:pt idx="4">
                  <c:v>2.5118864315095799E-3</c:v>
                </c:pt>
                <c:pt idx="5">
                  <c:v>3.1622776601683798E-3</c:v>
                </c:pt>
                <c:pt idx="6">
                  <c:v>3.9810717055349699E-3</c:v>
                </c:pt>
                <c:pt idx="7">
                  <c:v>5.0118723362727203E-3</c:v>
                </c:pt>
                <c:pt idx="8">
                  <c:v>6.3095734448019303E-3</c:v>
                </c:pt>
                <c:pt idx="9">
                  <c:v>7.9432823472428103E-3</c:v>
                </c:pt>
                <c:pt idx="10">
                  <c:v>0.01</c:v>
                </c:pt>
                <c:pt idx="11">
                  <c:v>1.2589254117941599E-2</c:v>
                </c:pt>
                <c:pt idx="12">
                  <c:v>1.58489319246111E-2</c:v>
                </c:pt>
                <c:pt idx="13">
                  <c:v>1.9952623149688799E-2</c:v>
                </c:pt>
                <c:pt idx="14">
                  <c:v>2.5118864315095801E-2</c:v>
                </c:pt>
                <c:pt idx="15">
                  <c:v>3.1622776601683798E-2</c:v>
                </c:pt>
                <c:pt idx="16">
                  <c:v>3.9810717055349699E-2</c:v>
                </c:pt>
                <c:pt idx="17">
                  <c:v>5.0118723362727199E-2</c:v>
                </c:pt>
                <c:pt idx="18">
                  <c:v>6.3095734448019303E-2</c:v>
                </c:pt>
                <c:pt idx="19">
                  <c:v>7.9432823472428207E-2</c:v>
                </c:pt>
                <c:pt idx="20">
                  <c:v>0.1</c:v>
                </c:pt>
                <c:pt idx="21">
                  <c:v>0.12589254117941601</c:v>
                </c:pt>
                <c:pt idx="22">
                  <c:v>0.15848931924611101</c:v>
                </c:pt>
                <c:pt idx="23">
                  <c:v>0.199526231496888</c:v>
                </c:pt>
                <c:pt idx="24">
                  <c:v>0.25118864315095801</c:v>
                </c:pt>
                <c:pt idx="25">
                  <c:v>0.316227766016838</c:v>
                </c:pt>
                <c:pt idx="26">
                  <c:v>0.39810717055349704</c:v>
                </c:pt>
                <c:pt idx="27">
                  <c:v>0.50118723362727302</c:v>
                </c:pt>
                <c:pt idx="28">
                  <c:v>0.63095734448019403</c:v>
                </c:pt>
                <c:pt idx="29">
                  <c:v>0.79432823472428205</c:v>
                </c:pt>
                <c:pt idx="30">
                  <c:v>1</c:v>
                </c:pt>
                <c:pt idx="31">
                  <c:v>1.25892541179416</c:v>
                </c:pt>
                <c:pt idx="32">
                  <c:v>1.58489319246111</c:v>
                </c:pt>
                <c:pt idx="33">
                  <c:v>1.99526231496888</c:v>
                </c:pt>
                <c:pt idx="34">
                  <c:v>2.5118864315095801</c:v>
                </c:pt>
                <c:pt idx="35">
                  <c:v>3.16227766016838</c:v>
                </c:pt>
                <c:pt idx="36">
                  <c:v>3.9810717055349798</c:v>
                </c:pt>
                <c:pt idx="37">
                  <c:v>5.01187233627273</c:v>
                </c:pt>
                <c:pt idx="38">
                  <c:v>6.3095734448019396</c:v>
                </c:pt>
                <c:pt idx="39">
                  <c:v>7.94328234724283</c:v>
                </c:pt>
                <c:pt idx="40">
                  <c:v>10</c:v>
                </c:pt>
                <c:pt idx="41">
                  <c:v>12.589254117941699</c:v>
                </c:pt>
                <c:pt idx="42">
                  <c:v>15.848931924611099</c:v>
                </c:pt>
                <c:pt idx="43">
                  <c:v>19.952623149688801</c:v>
                </c:pt>
                <c:pt idx="44">
                  <c:v>25.118864315095799</c:v>
                </c:pt>
                <c:pt idx="45">
                  <c:v>31.6227766016838</c:v>
                </c:pt>
                <c:pt idx="46">
                  <c:v>39.810717055349798</c:v>
                </c:pt>
                <c:pt idx="47">
                  <c:v>50</c:v>
                </c:pt>
              </c:numCache>
            </c:numRef>
          </c:xVal>
          <c:yVal>
            <c:numRef>
              <c:f>'125'!$D$2:$D$49</c:f>
              <c:numCache>
                <c:formatCode>General</c:formatCode>
                <c:ptCount val="48"/>
                <c:pt idx="0">
                  <c:v>-4.2634515407806899E-3</c:v>
                </c:pt>
                <c:pt idx="1">
                  <c:v>-5.3673674850816498E-3</c:v>
                </c:pt>
                <c:pt idx="2">
                  <c:v>-6.7571153182948498E-3</c:v>
                </c:pt>
                <c:pt idx="3">
                  <c:v>-8.5067041784152708E-3</c:v>
                </c:pt>
                <c:pt idx="4">
                  <c:v>-1.07093060484315E-2</c:v>
                </c:pt>
                <c:pt idx="5">
                  <c:v>-1.34822175023323E-2</c:v>
                </c:pt>
                <c:pt idx="6">
                  <c:v>-1.69731061716938E-2</c:v>
                </c:pt>
                <c:pt idx="7">
                  <c:v>-2.1367874578208601E-2</c:v>
                </c:pt>
                <c:pt idx="8">
                  <c:v>-2.69005601061655E-2</c:v>
                </c:pt>
                <c:pt idx="9">
                  <c:v>-3.3865798317335598E-2</c:v>
                </c:pt>
                <c:pt idx="10">
                  <c:v>-4.26345133106215E-2</c:v>
                </c:pt>
                <c:pt idx="11">
                  <c:v>-5.3673670666389298E-2</c:v>
                </c:pt>
                <c:pt idx="12">
                  <c:v>-6.7571144833920196E-2</c:v>
                </c:pt>
                <c:pt idx="13">
                  <c:v>-8.5067025125639698E-2</c:v>
                </c:pt>
                <c:pt idx="14">
                  <c:v>-0.107093027246251</c:v>
                </c:pt>
                <c:pt idx="15">
                  <c:v>-0.134822108704656</c:v>
                </c:pt>
                <c:pt idx="16">
                  <c:v>-0.16973092939392001</c:v>
                </c:pt>
                <c:pt idx="17">
                  <c:v>-0.213678481763212</c:v>
                </c:pt>
                <c:pt idx="18">
                  <c:v>-0.26900507427563503</c:v>
                </c:pt>
                <c:pt idx="19">
                  <c:v>-0.33865693209983699</c:v>
                </c:pt>
                <c:pt idx="20">
                  <c:v>-0.42634303594765099</c:v>
                </c:pt>
                <c:pt idx="21">
                  <c:v>-0.53673252231022694</c:v>
                </c:pt>
                <c:pt idx="22">
                  <c:v>-0.67570309954383401</c:v>
                </c:pt>
                <c:pt idx="23">
                  <c:v>-0.85065359349741898</c:v>
                </c:pt>
                <c:pt idx="24">
                  <c:v>-1.0708970367419599</c:v>
                </c:pt>
                <c:pt idx="25">
                  <c:v>-1.34815477584343</c:v>
                </c:pt>
                <c:pt idx="26">
                  <c:v>-1.6971769944763599</c:v>
                </c:pt>
                <c:pt idx="27">
                  <c:v>-2.1365208732651402</c:v>
                </c:pt>
                <c:pt idx="28">
                  <c:v>-2.6895241922788098</c:v>
                </c:pt>
                <c:pt idx="29">
                  <c:v>-3.3855189920840401</c:v>
                </c:pt>
                <c:pt idx="30">
                  <c:v>-4.2613355542823896</c:v>
                </c:pt>
                <c:pt idx="31">
                  <c:v>-5.3631483052918796</c:v>
                </c:pt>
                <c:pt idx="32">
                  <c:v>-6.7487056835637302</c:v>
                </c:pt>
                <c:pt idx="33">
                  <c:v>-8.4899522834893801</c:v>
                </c:pt>
                <c:pt idx="34">
                  <c:v>-10.6759682290977</c:v>
                </c:pt>
                <c:pt idx="35">
                  <c:v>-13.4159714015641</c:v>
                </c:pt>
                <c:pt idx="36">
                  <c:v>-16.8417754806581</c:v>
                </c:pt>
                <c:pt idx="37">
                  <c:v>-21.108461420014699</c:v>
                </c:pt>
                <c:pt idx="38">
                  <c:v>-26.3910059657162</c:v>
                </c:pt>
                <c:pt idx="39">
                  <c:v>-32.873319062019597</c:v>
                </c:pt>
                <c:pt idx="40">
                  <c:v>-40.725335604685696</c:v>
                </c:pt>
                <c:pt idx="41">
                  <c:v>-50.065627697919197</c:v>
                </c:pt>
                <c:pt idx="42">
                  <c:v>-60.914958062043297</c:v>
                </c:pt>
                <c:pt idx="43">
                  <c:v>-73.161538620977495</c:v>
                </c:pt>
                <c:pt idx="44">
                  <c:v>-86.569969712756702</c:v>
                </c:pt>
                <c:pt idx="45">
                  <c:v>-100.839772420763</c:v>
                </c:pt>
                <c:pt idx="46">
                  <c:v>-115.65771072923199</c:v>
                </c:pt>
                <c:pt idx="47">
                  <c:v>-130.57073983257601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5B5-441A-9820-7ECA137F2C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838863"/>
        <c:axId val="981836367"/>
      </c:scatterChart>
      <c:valAx>
        <c:axId val="980313615"/>
        <c:scaling>
          <c:logBase val="10"/>
          <c:orientation val="minMax"/>
          <c:max val="20"/>
          <c:min val="1.0000000000000002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周波数 </a:t>
                </a:r>
                <a:r>
                  <a:rPr lang="en-US" altLang="ja-JP" sz="1600" dirty="0"/>
                  <a:t>[GHz]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0306959"/>
        <c:crossesAt val="-8"/>
        <c:crossBetween val="midCat"/>
      </c:valAx>
      <c:valAx>
        <c:axId val="980306959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利得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dirty="0"/>
                  <a:t>[dB]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0313615"/>
        <c:crossesAt val="1.0000000000000002E-3"/>
        <c:crossBetween val="midCat"/>
      </c:valAx>
      <c:valAx>
        <c:axId val="981836367"/>
        <c:scaling>
          <c:orientation val="minMax"/>
          <c:min val="-90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位相</a:t>
                </a:r>
                <a:r>
                  <a:rPr lang="en-US" altLang="ja-JP" sz="1600" dirty="0"/>
                  <a:t>[°]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981838863"/>
        <c:crosses val="max"/>
        <c:crossBetween val="midCat"/>
      </c:valAx>
      <c:valAx>
        <c:axId val="981838863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1836367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0536111111111117"/>
          <c:y val="0.45794947506561678"/>
          <c:w val="0.1388888888888889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72003499562555"/>
          <c:y val="5.1400554097404488E-2"/>
          <c:w val="0.71858311461067381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'4GC-ac-62.5ohm'!$A$2:$A$42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</c:numCache>
            </c:numRef>
          </c:xVal>
          <c:yVal>
            <c:numRef>
              <c:f>'4GC-ac-62.5ohm'!$B$2:$B$42</c:f>
              <c:numCache>
                <c:formatCode>General</c:formatCode>
                <c:ptCount val="41"/>
                <c:pt idx="0">
                  <c:v>3.12148674253323</c:v>
                </c:pt>
                <c:pt idx="1">
                  <c:v>3.12148606643661</c:v>
                </c:pt>
                <c:pt idx="2">
                  <c:v>3.1214849948875898</c:v>
                </c:pt>
                <c:pt idx="3">
                  <c:v>3.12148329660074</c:v>
                </c:pt>
                <c:pt idx="4">
                  <c:v>3.12148060499957</c:v>
                </c:pt>
                <c:pt idx="5">
                  <c:v>3.1214763391059499</c:v>
                </c:pt>
                <c:pt idx="6">
                  <c:v>3.1214695781197599</c:v>
                </c:pt>
                <c:pt idx="7">
                  <c:v>3.1214588626932498</c:v>
                </c:pt>
                <c:pt idx="8">
                  <c:v>3.1214418799303698</c:v>
                </c:pt>
                <c:pt idx="9">
                  <c:v>3.1214149641417999</c:v>
                </c:pt>
                <c:pt idx="10">
                  <c:v>3.1213723057395</c:v>
                </c:pt>
                <c:pt idx="11">
                  <c:v>3.1213046973229401</c:v>
                </c:pt>
                <c:pt idx="12">
                  <c:v>3.1211975466745501</c:v>
                </c:pt>
                <c:pt idx="13">
                  <c:v>3.12102772806641</c:v>
                </c:pt>
                <c:pt idx="14">
                  <c:v>3.1207585930553701</c:v>
                </c:pt>
                <c:pt idx="15">
                  <c:v>3.1203320662700298</c:v>
                </c:pt>
                <c:pt idx="16">
                  <c:v>3.1196561258253799</c:v>
                </c:pt>
                <c:pt idx="17">
                  <c:v>3.1185849804208101</c:v>
                </c:pt>
                <c:pt idx="18">
                  <c:v>3.1168877010265201</c:v>
                </c:pt>
                <c:pt idx="19">
                  <c:v>3.1141986274472702</c:v>
                </c:pt>
                <c:pt idx="20">
                  <c:v>3.1099390742321802</c:v>
                </c:pt>
                <c:pt idx="21">
                  <c:v>3.1031940089785999</c:v>
                </c:pt>
                <c:pt idx="22">
                  <c:v>3.0925185132275699</c:v>
                </c:pt>
                <c:pt idx="23">
                  <c:v>3.0756358033065299</c:v>
                </c:pt>
                <c:pt idx="24">
                  <c:v>3.04897040305134</c:v>
                </c:pt>
                <c:pt idx="25">
                  <c:v>3.0069371643821601</c:v>
                </c:pt>
                <c:pt idx="26">
                  <c:v>2.9408843453965998</c:v>
                </c:pt>
                <c:pt idx="27">
                  <c:v>2.83758400533101</c:v>
                </c:pt>
                <c:pt idx="28">
                  <c:v>2.6772181085432498</c:v>
                </c:pt>
                <c:pt idx="29">
                  <c:v>2.4310077792007601</c:v>
                </c:pt>
                <c:pt idx="30">
                  <c:v>2.0590920220957698</c:v>
                </c:pt>
                <c:pt idx="31">
                  <c:v>1.5100161859636301</c:v>
                </c:pt>
                <c:pt idx="32">
                  <c:v>0.72389266337293201</c:v>
                </c:pt>
                <c:pt idx="33">
                  <c:v>-0.35904492263731802</c:v>
                </c:pt>
                <c:pt idx="34">
                  <c:v>-1.78510528471352</c:v>
                </c:pt>
                <c:pt idx="35">
                  <c:v>-3.57294520416592</c:v>
                </c:pt>
                <c:pt idx="36">
                  <c:v>-5.7037838672827599</c:v>
                </c:pt>
                <c:pt idx="37">
                  <c:v>-8.1197973978358906</c:v>
                </c:pt>
                <c:pt idx="38">
                  <c:v>-10.7322070404568</c:v>
                </c:pt>
                <c:pt idx="39">
                  <c:v>-13.4380413034371</c:v>
                </c:pt>
                <c:pt idx="40">
                  <c:v>-16.141700897583299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A21-4D88-A0A4-3BE029B9A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3711071"/>
        <c:axId val="1033716895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'4GC-ac-62.5ohm'!$C$2:$C$42</c:f>
              <c:numCache>
                <c:formatCode>General</c:formatCode>
                <c:ptCount val="4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19.952623149688801</c:v>
                </c:pt>
                <c:pt idx="34">
                  <c:v>25.118864315095799</c:v>
                </c:pt>
                <c:pt idx="35">
                  <c:v>31.6227766016838</c:v>
                </c:pt>
                <c:pt idx="36">
                  <c:v>39.810717055349798</c:v>
                </c:pt>
                <c:pt idx="37">
                  <c:v>50.118723362727302</c:v>
                </c:pt>
                <c:pt idx="38">
                  <c:v>63.0957344480194</c:v>
                </c:pt>
                <c:pt idx="39">
                  <c:v>79.432823472428296</c:v>
                </c:pt>
                <c:pt idx="40">
                  <c:v>100</c:v>
                </c:pt>
              </c:numCache>
            </c:numRef>
          </c:xVal>
          <c:yVal>
            <c:numRef>
              <c:f>'4GC-ac-62.5ohm'!$D$2:$D$42</c:f>
              <c:numCache>
                <c:formatCode>General</c:formatCode>
                <c:ptCount val="41"/>
                <c:pt idx="0">
                  <c:v>-4.4234147654113203E-2</c:v>
                </c:pt>
                <c:pt idx="1">
                  <c:v>-5.5687490958725203E-2</c:v>
                </c:pt>
                <c:pt idx="2">
                  <c:v>-7.0106394310321202E-2</c:v>
                </c:pt>
                <c:pt idx="3">
                  <c:v>-8.82587149882329E-2</c:v>
                </c:pt>
                <c:pt idx="4">
                  <c:v>-0.111111126464451</c:v>
                </c:pt>
                <c:pt idx="5">
                  <c:v>-0.13988059540607301</c:v>
                </c:pt>
                <c:pt idx="6">
                  <c:v>-0.17609918582693701</c:v>
                </c:pt>
                <c:pt idx="7">
                  <c:v>-0.22169563957916</c:v>
                </c:pt>
                <c:pt idx="8">
                  <c:v>-0.27909807391747399</c:v>
                </c:pt>
                <c:pt idx="9">
                  <c:v>-0.35136325772316201</c:v>
                </c:pt>
                <c:pt idx="10">
                  <c:v>-0.442339335990175</c:v>
                </c:pt>
                <c:pt idx="11">
                  <c:v>-0.55687063865542197</c:v>
                </c:pt>
                <c:pt idx="12">
                  <c:v>-0.70105542156488099</c:v>
                </c:pt>
                <c:pt idx="13">
                  <c:v>-0.88257014746614104</c:v>
                </c:pt>
                <c:pt idx="14">
                  <c:v>-1.1110773412747601</c:v>
                </c:pt>
                <c:pt idx="15">
                  <c:v>-1.3987382709176099</c:v>
                </c:pt>
                <c:pt idx="16">
                  <c:v>-1.7608568217479901</c:v>
                </c:pt>
                <c:pt idx="17">
                  <c:v>-2.2166869912877498</c:v>
                </c:pt>
                <c:pt idx="18">
                  <c:v>-2.7904432974953099</c:v>
                </c:pt>
                <c:pt idx="19">
                  <c:v>-3.5125605276340401</c:v>
                </c:pt>
                <c:pt idx="20">
                  <c:v>-4.4212552481899996</c:v>
                </c:pt>
                <c:pt idx="21">
                  <c:v>-5.5644431616298196</c:v>
                </c:pt>
                <c:pt idx="22">
                  <c:v>-7.0020570156811397</c:v>
                </c:pt>
                <c:pt idx="23">
                  <c:v>-8.8087758577886106</c:v>
                </c:pt>
                <c:pt idx="24">
                  <c:v>-11.077092081284</c:v>
                </c:pt>
                <c:pt idx="25">
                  <c:v>-13.9204608766821</c:v>
                </c:pt>
                <c:pt idx="26">
                  <c:v>-17.4759190166378</c:v>
                </c:pt>
                <c:pt idx="27">
                  <c:v>-21.904916142139001</c:v>
                </c:pt>
                <c:pt idx="28">
                  <c:v>-27.3900761540337</c:v>
                </c:pt>
                <c:pt idx="29">
                  <c:v>-34.124300683102703</c:v>
                </c:pt>
                <c:pt idx="30">
                  <c:v>-42.287785832708202</c:v>
                </c:pt>
                <c:pt idx="31">
                  <c:v>-52.010144194325299</c:v>
                </c:pt>
                <c:pt idx="32">
                  <c:v>-63.321821176292097</c:v>
                </c:pt>
                <c:pt idx="33">
                  <c:v>-76.111533182211502</c:v>
                </c:pt>
                <c:pt idx="34">
                  <c:v>-90.115830410746497</c:v>
                </c:pt>
                <c:pt idx="35">
                  <c:v>-104.95898311167601</c:v>
                </c:pt>
                <c:pt idx="36">
                  <c:v>-120.236847010136</c:v>
                </c:pt>
                <c:pt idx="37">
                  <c:v>-135.616836339044</c:v>
                </c:pt>
                <c:pt idx="38">
                  <c:v>-150.916851962095</c:v>
                </c:pt>
                <c:pt idx="39">
                  <c:v>-166.126721675797</c:v>
                </c:pt>
                <c:pt idx="40">
                  <c:v>-181.35738773671301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A21-4D88-A0A4-3BE029B9A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844687"/>
        <c:axId val="981841359"/>
      </c:scatterChart>
      <c:valAx>
        <c:axId val="1033711071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周波数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[GHz]</a:t>
                </a:r>
                <a:r>
                  <a:rPr lang="ja-JP" altLang="en-US" sz="1600"/>
                  <a:t>　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3716895"/>
        <c:crossesAt val="-10"/>
        <c:crossBetween val="midCat"/>
      </c:valAx>
      <c:valAx>
        <c:axId val="1033716895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[dB]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3711071"/>
        <c:crossesAt val="1.0000000000000002E-2"/>
        <c:crossBetween val="midCat"/>
      </c:valAx>
      <c:valAx>
        <c:axId val="981841359"/>
        <c:scaling>
          <c:orientation val="minMax"/>
          <c:min val="-90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位相 </a:t>
                </a:r>
                <a:r>
                  <a:rPr lang="en-US" altLang="ja-JP" sz="1600"/>
                  <a:t>[°]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981844687"/>
        <c:crosses val="max"/>
        <c:crossBetween val="midCat"/>
      </c:valAx>
      <c:valAx>
        <c:axId val="981844687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184135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0536111111111114"/>
          <c:y val="0.42091243802857975"/>
          <c:w val="0.1388888888888889"/>
          <c:h val="0.16743438320209975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02559055118109"/>
          <c:y val="5.1400554097404488E-2"/>
          <c:w val="0.6959997812773403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'31.25'!$A$2:$A$35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'31.25'!$B$2:$B$35</c:f>
              <c:numCache>
                <c:formatCode>General</c:formatCode>
                <c:ptCount val="34"/>
                <c:pt idx="0">
                  <c:v>3.07484507995974</c:v>
                </c:pt>
                <c:pt idx="1">
                  <c:v>3.07484439687904</c:v>
                </c:pt>
                <c:pt idx="2">
                  <c:v>3.0748433142777598</c:v>
                </c:pt>
                <c:pt idx="3">
                  <c:v>3.0748415984637099</c:v>
                </c:pt>
                <c:pt idx="4">
                  <c:v>3.0748388790810601</c:v>
                </c:pt>
                <c:pt idx="5">
                  <c:v>3.0748345691627401</c:v>
                </c:pt>
                <c:pt idx="6">
                  <c:v>3.0748277384064702</c:v>
                </c:pt>
                <c:pt idx="7">
                  <c:v>3.0748169123925102</c:v>
                </c:pt>
                <c:pt idx="8">
                  <c:v>3.0747997543646499</c:v>
                </c:pt>
                <c:pt idx="9">
                  <c:v>3.07477256081419</c:v>
                </c:pt>
                <c:pt idx="10">
                  <c:v>3.0747294621835599</c:v>
                </c:pt>
                <c:pt idx="11">
                  <c:v>3.0746611560646202</c:v>
                </c:pt>
                <c:pt idx="12">
                  <c:v>3.07455289967444</c:v>
                </c:pt>
                <c:pt idx="13">
                  <c:v>3.0743813286801802</c:v>
                </c:pt>
                <c:pt idx="14">
                  <c:v>3.0741094165562601</c:v>
                </c:pt>
                <c:pt idx="15">
                  <c:v>3.0736784889384201</c:v>
                </c:pt>
                <c:pt idx="16">
                  <c:v>3.07299557512522</c:v>
                </c:pt>
                <c:pt idx="17">
                  <c:v>3.0719133814175401</c:v>
                </c:pt>
                <c:pt idx="18">
                  <c:v>3.0701986010292801</c:v>
                </c:pt>
                <c:pt idx="19">
                  <c:v>3.0674818137945401</c:v>
                </c:pt>
                <c:pt idx="20">
                  <c:v>3.06317839644205</c:v>
                </c:pt>
                <c:pt idx="21">
                  <c:v>3.0563639591632201</c:v>
                </c:pt>
                <c:pt idx="22">
                  <c:v>3.04557888631191</c:v>
                </c:pt>
                <c:pt idx="23">
                  <c:v>3.0285234322385799</c:v>
                </c:pt>
                <c:pt idx="24">
                  <c:v>3.0015865483250601</c:v>
                </c:pt>
                <c:pt idx="25">
                  <c:v>2.9591287168559601</c:v>
                </c:pt>
                <c:pt idx="26">
                  <c:v>2.8924168785494402</c:v>
                </c:pt>
                <c:pt idx="27">
                  <c:v>2.7881056743499402</c:v>
                </c:pt>
                <c:pt idx="28">
                  <c:v>2.6262171038392799</c:v>
                </c:pt>
                <c:pt idx="29">
                  <c:v>2.3777751590524798</c:v>
                </c:pt>
                <c:pt idx="30">
                  <c:v>2.0027181972499402</c:v>
                </c:pt>
                <c:pt idx="31">
                  <c:v>1.44946773433216</c:v>
                </c:pt>
                <c:pt idx="32">
                  <c:v>0.65821310045680503</c:v>
                </c:pt>
                <c:pt idx="33">
                  <c:v>-0.44336657097605398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90-4251-AC4D-924991AC9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3718975"/>
        <c:axId val="1033712735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'31.25'!$C$2:$C$35</c:f>
              <c:numCache>
                <c:formatCode>General</c:formatCode>
                <c:ptCount val="34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  <c:pt idx="31">
                  <c:v>12.589254117941699</c:v>
                </c:pt>
                <c:pt idx="32">
                  <c:v>15.848931924611099</c:v>
                </c:pt>
                <c:pt idx="33">
                  <c:v>20</c:v>
                </c:pt>
              </c:numCache>
            </c:numRef>
          </c:xVal>
          <c:yVal>
            <c:numRef>
              <c:f>'31.25'!$D$2:$D$35</c:f>
              <c:numCache>
                <c:formatCode>General</c:formatCode>
                <c:ptCount val="34"/>
                <c:pt idx="0">
                  <c:v>-4.43874804314877E-2</c:v>
                </c:pt>
                <c:pt idx="1">
                  <c:v>-5.5880525460845702E-2</c:v>
                </c:pt>
                <c:pt idx="2">
                  <c:v>-7.0349410295032597E-2</c:v>
                </c:pt>
                <c:pt idx="3">
                  <c:v>-8.8564653876362295E-2</c:v>
                </c:pt>
                <c:pt idx="4">
                  <c:v>-0.11149628048466501</c:v>
                </c:pt>
                <c:pt idx="5">
                  <c:v>-0.140365475149655</c:v>
                </c:pt>
                <c:pt idx="6">
                  <c:v>-0.17670961238007399</c:v>
                </c:pt>
                <c:pt idx="7">
                  <c:v>-0.22246411932757801</c:v>
                </c:pt>
                <c:pt idx="8">
                  <c:v>-0.28006552910681898</c:v>
                </c:pt>
                <c:pt idx="9">
                  <c:v>-0.35258120467383702</c:v>
                </c:pt>
                <c:pt idx="10">
                  <c:v>-0.44387262644565301</c:v>
                </c:pt>
                <c:pt idx="11">
                  <c:v>-0.55880090921797299</c:v>
                </c:pt>
                <c:pt idx="12">
                  <c:v>-0.70348543285033005</c:v>
                </c:pt>
                <c:pt idx="13">
                  <c:v>-0.88562923993757403</c:v>
                </c:pt>
                <c:pt idx="14">
                  <c:v>-1.1149282900919599</c:v>
                </c:pt>
                <c:pt idx="15">
                  <c:v>-1.40358588848093</c:v>
                </c:pt>
                <c:pt idx="16">
                  <c:v>-1.7669587334249</c:v>
                </c:pt>
                <c:pt idx="17">
                  <c:v>-2.2243670931684099</c:v>
                </c:pt>
                <c:pt idx="18">
                  <c:v>-2.8001084834419099</c:v>
                </c:pt>
                <c:pt idx="19">
                  <c:v>-3.5247213191420101</c:v>
                </c:pt>
                <c:pt idx="20">
                  <c:v>-4.43655091531223</c:v>
                </c:pt>
                <c:pt idx="21">
                  <c:v>-5.58367166371983</c:v>
                </c:pt>
                <c:pt idx="22">
                  <c:v>-7.0262093721842298</c:v>
                </c:pt>
                <c:pt idx="23">
                  <c:v>-8.8390729110655197</c:v>
                </c:pt>
                <c:pt idx="24">
                  <c:v>-11.115018171483101</c:v>
                </c:pt>
                <c:pt idx="25">
                  <c:v>-13.9677822397102</c:v>
                </c:pt>
                <c:pt idx="26">
                  <c:v>-17.534662558293601</c:v>
                </c:pt>
                <c:pt idx="27">
                  <c:v>-21.9772643926038</c:v>
                </c:pt>
                <c:pt idx="28">
                  <c:v>-27.478107503327099</c:v>
                </c:pt>
                <c:pt idx="29">
                  <c:v>-34.229483265833302</c:v>
                </c:pt>
                <c:pt idx="30">
                  <c:v>-42.410159749441497</c:v>
                </c:pt>
                <c:pt idx="31">
                  <c:v>-52.147276800202398</c:v>
                </c:pt>
                <c:pt idx="32">
                  <c:v>-63.467942595427402</c:v>
                </c:pt>
                <c:pt idx="33">
                  <c:v>-76.396148363346498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390-4251-AC4D-924991AC9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836783"/>
        <c:axId val="981842607"/>
      </c:scatterChart>
      <c:valAx>
        <c:axId val="1033718975"/>
        <c:scaling>
          <c:logBase val="10"/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周波数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[GHz]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3712735"/>
        <c:crossesAt val="-1"/>
        <c:crossBetween val="midCat"/>
      </c:valAx>
      <c:valAx>
        <c:axId val="1033712735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 </a:t>
                </a:r>
                <a:r>
                  <a:rPr lang="en-US" altLang="ja-JP" sz="1600"/>
                  <a:t>[dB]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3718975"/>
        <c:crossesAt val="0"/>
        <c:crossBetween val="midCat"/>
      </c:valAx>
      <c:valAx>
        <c:axId val="981842607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位相 </a:t>
                </a:r>
                <a:r>
                  <a:rPr lang="en-US" altLang="ja-JP" sz="1600"/>
                  <a:t>[°]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ja-JP"/>
          </a:p>
        </c:txPr>
        <c:crossAx val="981836783"/>
        <c:crosses val="max"/>
        <c:crossBetween val="midCat"/>
      </c:valAx>
      <c:valAx>
        <c:axId val="981836783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1842607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38333333333333336"/>
          <c:y val="0.36118115954459939"/>
          <c:w val="0.24148717098442407"/>
          <c:h val="0.27636680218894211"/>
        </c:manualLayout>
      </c:layout>
      <c:overlay val="0"/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49162456155504"/>
          <c:y val="5.0925925925925923E-2"/>
          <c:w val="0.80695254957846907"/>
          <c:h val="0.77685987168270632"/>
        </c:manualLayout>
      </c:layout>
      <c:scatterChart>
        <c:scatterStyle val="smoothMarker"/>
        <c:varyColors val="0"/>
        <c:ser>
          <c:idx val="3"/>
          <c:order val="0"/>
          <c:tx>
            <c:v>VDS=0.4</c:v>
          </c:tx>
          <c:marker>
            <c:symbol val="none"/>
          </c:marker>
          <c:xVal>
            <c:numRef>
              <c:f>Sheet1!$M$2:$M$62</c:f>
              <c:numCache>
                <c:formatCode>General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</c:numCache>
            </c:numRef>
          </c:xVal>
          <c:yVal>
            <c:numRef>
              <c:f>Sheet1!$O$2:$O$62</c:f>
              <c:numCache>
                <c:formatCode>General</c:formatCode>
                <c:ptCount val="61"/>
                <c:pt idx="0">
                  <c:v>3.6822513178051415E-4</c:v>
                </c:pt>
                <c:pt idx="1">
                  <c:v>4.1589235956438777E-4</c:v>
                </c:pt>
                <c:pt idx="2">
                  <c:v>4.7012034972604731E-4</c:v>
                </c:pt>
                <c:pt idx="3">
                  <c:v>5.3172784977791228E-4</c:v>
                </c:pt>
                <c:pt idx="4">
                  <c:v>6.0164188096766089E-4</c:v>
                </c:pt>
                <c:pt idx="5">
                  <c:v>6.8090974068050016E-4</c:v>
                </c:pt>
                <c:pt idx="6">
                  <c:v>7.7071210584995153E-4</c:v>
                </c:pt>
                <c:pt idx="7">
                  <c:v>8.7237728015505597E-4</c:v>
                </c:pt>
                <c:pt idx="8">
                  <c:v>9.873965896051494E-4</c:v>
                </c:pt>
                <c:pt idx="9">
                  <c:v>1.1174393362461293E-3</c:v>
                </c:pt>
                <c:pt idx="10">
                  <c:v>1.2643166449643737E-3</c:v>
                </c:pt>
                <c:pt idx="11">
                  <c:v>1.4300591752223891E-3</c:v>
                </c:pt>
                <c:pt idx="12">
                  <c:v>1.6169455488491101E-3</c:v>
                </c:pt>
                <c:pt idx="13">
                  <c:v>1.8274992686729153E-3</c:v>
                </c:pt>
                <c:pt idx="14">
                  <c:v>2.0645066223626846E-3</c:v>
                </c:pt>
                <c:pt idx="15">
                  <c:v>2.331033966203292E-3</c:v>
                </c:pt>
                <c:pt idx="16">
                  <c:v>2.6304438311179771E-3</c:v>
                </c:pt>
                <c:pt idx="17">
                  <c:v>2.9664091922302596E-3</c:v>
                </c:pt>
                <c:pt idx="18">
                  <c:v>3.3429251272073237E-3</c:v>
                </c:pt>
                <c:pt idx="19">
                  <c:v>3.764316939738231E-3</c:v>
                </c:pt>
                <c:pt idx="20">
                  <c:v>4.2352436087533616E-3</c:v>
                </c:pt>
                <c:pt idx="21">
                  <c:v>4.7606950857666261E-3</c:v>
                </c:pt>
                <c:pt idx="22">
                  <c:v>5.3459814237978975E-3</c:v>
                </c:pt>
                <c:pt idx="23">
                  <c:v>5.996710891113202E-3</c:v>
                </c:pt>
                <c:pt idx="24">
                  <c:v>6.7187530300179144E-3</c:v>
                </c:pt>
                <c:pt idx="25">
                  <c:v>7.5181810754280116E-3</c:v>
                </c:pt>
                <c:pt idx="26">
                  <c:v>8.4011864386605659E-3</c:v>
                </c:pt>
                <c:pt idx="27">
                  <c:v>9.3739785324660312E-3</c:v>
                </c:pt>
                <c:pt idx="28">
                  <c:v>1.0442543564617865E-2</c:v>
                </c:pt>
                <c:pt idx="29">
                  <c:v>1.1612521845382596E-2</c:v>
                </c:pt>
                <c:pt idx="30">
                  <c:v>1.2888876581192714E-2</c:v>
                </c:pt>
                <c:pt idx="31">
                  <c:v>1.4275588534430235E-2</c:v>
                </c:pt>
                <c:pt idx="32">
                  <c:v>1.5775313743250339E-2</c:v>
                </c:pt>
                <c:pt idx="33">
                  <c:v>1.7389052610686299E-2</c:v>
                </c:pt>
                <c:pt idx="34">
                  <c:v>1.9115875897207115E-2</c:v>
                </c:pt>
                <c:pt idx="35">
                  <c:v>2.0952755393888651E-2</c:v>
                </c:pt>
                <c:pt idx="36">
                  <c:v>2.289453806472308E-2</c:v>
                </c:pt>
                <c:pt idx="37">
                  <c:v>2.4934082582536678E-2</c:v>
                </c:pt>
                <c:pt idx="38">
                  <c:v>2.706255083999012E-2</c:v>
                </c:pt>
                <c:pt idx="39">
                  <c:v>2.9269821265442791E-2</c:v>
                </c:pt>
                <c:pt idx="40">
                  <c:v>3.1544972594821287E-2</c:v>
                </c:pt>
                <c:pt idx="41">
                  <c:v>3.3876780330448317E-2</c:v>
                </c:pt>
                <c:pt idx="42">
                  <c:v>3.6254173580267279E-2</c:v>
                </c:pt>
                <c:pt idx="43">
                  <c:v>3.8666613987152015E-2</c:v>
                </c:pt>
                <c:pt idx="44">
                  <c:v>4.110437617355979E-2</c:v>
                </c:pt>
                <c:pt idx="45">
                  <c:v>4.3558725916865958E-2</c:v>
                </c:pt>
                <c:pt idx="46">
                  <c:v>4.6022004732058558E-2</c:v>
                </c:pt>
                <c:pt idx="47">
                  <c:v>4.8487637778504122E-2</c:v>
                </c:pt>
                <c:pt idx="48">
                  <c:v>5.0950084907651627E-2</c:v>
                </c:pt>
                <c:pt idx="49">
                  <c:v>5.3404754182208629E-2</c:v>
                </c:pt>
                <c:pt idx="50">
                  <c:v>5.584789462324672E-2</c:v>
                </c:pt>
                <c:pt idx="51">
                  <c:v>5.8276481340965414E-2</c:v>
                </c:pt>
                <c:pt idx="52">
                  <c:v>6.0688102487230229E-2</c:v>
                </c:pt>
                <c:pt idx="53">
                  <c:v>6.3080854148437865E-2</c:v>
                </c:pt>
                <c:pt idx="54">
                  <c:v>6.54532466132276E-2</c:v>
                </c:pt>
                <c:pt idx="55">
                  <c:v>6.7804123449256751E-2</c:v>
                </c:pt>
                <c:pt idx="56">
                  <c:v>7.0132593445521391E-2</c:v>
                </c:pt>
                <c:pt idx="57">
                  <c:v>7.2437974610393821E-2</c:v>
                </c:pt>
                <c:pt idx="58">
                  <c:v>7.47197489381458E-2</c:v>
                </c:pt>
                <c:pt idx="59">
                  <c:v>7.6977526455626777E-2</c:v>
                </c:pt>
                <c:pt idx="60">
                  <c:v>7.9211017042700629E-2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2D-473E-865E-6A204C2D2164}"/>
            </c:ext>
          </c:extLst>
        </c:ser>
        <c:ser>
          <c:idx val="2"/>
          <c:order val="1"/>
          <c:tx>
            <c:v>VDS=0.3</c:v>
          </c:tx>
          <c:marker>
            <c:symbol val="none"/>
          </c:marker>
          <c:xVal>
            <c:numRef>
              <c:f>Sheet1!$J$2:$J$62</c:f>
              <c:numCache>
                <c:formatCode>General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</c:numCache>
            </c:numRef>
          </c:xVal>
          <c:yVal>
            <c:numRef>
              <c:f>Sheet1!$L$2:$L$62</c:f>
              <c:numCache>
                <c:formatCode>General</c:formatCode>
                <c:ptCount val="61"/>
                <c:pt idx="0">
                  <c:v>3.2495456631731305E-4</c:v>
                </c:pt>
                <c:pt idx="1">
                  <c:v>3.674274273146236E-4</c:v>
                </c:pt>
                <c:pt idx="2">
                  <c:v>4.1569875505484497E-4</c:v>
                </c:pt>
                <c:pt idx="3">
                  <c:v>4.7049998487069583E-4</c:v>
                </c:pt>
                <c:pt idx="4">
                  <c:v>5.3265916332607944E-4</c:v>
                </c:pt>
                <c:pt idx="5">
                  <c:v>6.0311178634081671E-4</c:v>
                </c:pt>
                <c:pt idx="6">
                  <c:v>6.8291270622798347E-4</c:v>
                </c:pt>
                <c:pt idx="7">
                  <c:v>7.7324915232232613E-4</c:v>
                </c:pt>
                <c:pt idx="8">
                  <c:v>8.7545488345677877E-4</c:v>
                </c:pt>
                <c:pt idx="9">
                  <c:v>9.9102407975387458E-4</c:v>
                </c:pt>
                <c:pt idx="10">
                  <c:v>1.1215799621191126E-3</c:v>
                </c:pt>
                <c:pt idx="11">
                  <c:v>1.2689447738755458E-3</c:v>
                </c:pt>
                <c:pt idx="12">
                  <c:v>1.4351662222778273E-3</c:v>
                </c:pt>
                <c:pt idx="13">
                  <c:v>1.6225162062134665E-3</c:v>
                </c:pt>
                <c:pt idx="14">
                  <c:v>1.8335085286697169E-3</c:v>
                </c:pt>
                <c:pt idx="15">
                  <c:v>2.0709164663353856E-3</c:v>
                </c:pt>
                <c:pt idx="16">
                  <c:v>2.337789777989689E-3</c:v>
                </c:pt>
                <c:pt idx="17">
                  <c:v>2.6374706557756524E-3</c:v>
                </c:pt>
                <c:pt idx="18">
                  <c:v>2.9736080361360911E-3</c:v>
                </c:pt>
                <c:pt idx="19">
                  <c:v>3.3501695765096279E-3</c:v>
                </c:pt>
                <c:pt idx="20">
                  <c:v>3.7714504420729832E-3</c:v>
                </c:pt>
                <c:pt idx="21">
                  <c:v>4.2420777856316703E-3</c:v>
                </c:pt>
                <c:pt idx="22">
                  <c:v>4.7670093701904972E-3</c:v>
                </c:pt>
                <c:pt idx="23">
                  <c:v>5.3515240829921902E-3</c:v>
                </c:pt>
                <c:pt idx="24">
                  <c:v>6.0012010243662723E-3</c:v>
                </c:pt>
                <c:pt idx="25">
                  <c:v>6.7218823702633696E-3</c:v>
                </c:pt>
                <c:pt idx="26">
                  <c:v>7.5196133742979629E-3</c:v>
                </c:pt>
                <c:pt idx="27">
                  <c:v>8.4005510013919552E-3</c:v>
                </c:pt>
                <c:pt idx="28">
                  <c:v>9.3708537289960564E-3</c:v>
                </c:pt>
                <c:pt idx="29">
                  <c:v>1.0436423842853787E-2</c:v>
                </c:pt>
                <c:pt idx="30">
                  <c:v>1.1602766842069224E-2</c:v>
                </c:pt>
                <c:pt idx="31">
                  <c:v>1.2874638235728451E-2</c:v>
                </c:pt>
                <c:pt idx="32">
                  <c:v>1.4255720295950569E-2</c:v>
                </c:pt>
                <c:pt idx="33">
                  <c:v>1.574827033315078E-2</c:v>
                </c:pt>
                <c:pt idx="34">
                  <c:v>1.7352794695418543E-2</c:v>
                </c:pt>
                <c:pt idx="35">
                  <c:v>1.9067797620415002E-2</c:v>
                </c:pt>
                <c:pt idx="36">
                  <c:v>2.088965160456634E-2</c:v>
                </c:pt>
                <c:pt idx="37">
                  <c:v>2.2812623266668414E-2</c:v>
                </c:pt>
                <c:pt idx="38">
                  <c:v>2.4829064741218848E-2</c:v>
                </c:pt>
                <c:pt idx="39">
                  <c:v>2.6929752962341989E-2</c:v>
                </c:pt>
                <c:pt idx="40">
                  <c:v>2.9104335225947131E-2</c:v>
                </c:pt>
                <c:pt idx="41">
                  <c:v>3.1341825136031641E-2</c:v>
                </c:pt>
                <c:pt idx="42">
                  <c:v>3.3631091264702963E-2</c:v>
                </c:pt>
                <c:pt idx="43">
                  <c:v>3.5961290186798778E-2</c:v>
                </c:pt>
                <c:pt idx="44">
                  <c:v>3.8322211732079739E-2</c:v>
                </c:pt>
                <c:pt idx="45">
                  <c:v>4.0704522265819436E-2</c:v>
                </c:pt>
                <c:pt idx="46">
                  <c:v>4.3099907455164684E-2</c:v>
                </c:pt>
                <c:pt idx="47">
                  <c:v>4.5501127021518269E-2</c:v>
                </c:pt>
                <c:pt idx="48">
                  <c:v>4.7901999929247631E-2</c:v>
                </c:pt>
                <c:pt idx="49">
                  <c:v>5.0297340063963823E-2</c:v>
                </c:pt>
                <c:pt idx="50">
                  <c:v>5.2682861017013111E-2</c:v>
                </c:pt>
                <c:pt idx="51">
                  <c:v>5.5055065460364407E-2</c:v>
                </c:pt>
                <c:pt idx="52">
                  <c:v>5.741113085283419E-2</c:v>
                </c:pt>
                <c:pt idx="53">
                  <c:v>5.9748799594558213E-2</c:v>
                </c:pt>
                <c:pt idx="54">
                  <c:v>6.2066278643823893E-2</c:v>
                </c:pt>
                <c:pt idx="55">
                  <c:v>6.4362151184034391E-2</c:v>
                </c:pt>
                <c:pt idx="56">
                  <c:v>6.6635301175688624E-2</c:v>
                </c:pt>
                <c:pt idx="57">
                  <c:v>6.8884850461425923E-2</c:v>
                </c:pt>
                <c:pt idx="58">
                  <c:v>7.1110107391219646E-2</c:v>
                </c:pt>
                <c:pt idx="59">
                  <c:v>7.3310525578269795E-2</c:v>
                </c:pt>
                <c:pt idx="60">
                  <c:v>7.5485671277612743E-2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2D-473E-865E-6A204C2D2164}"/>
            </c:ext>
          </c:extLst>
        </c:ser>
        <c:ser>
          <c:idx val="1"/>
          <c:order val="2"/>
          <c:tx>
            <c:v>VDS=0.2</c:v>
          </c:tx>
          <c:marker>
            <c:symbol val="none"/>
          </c:marker>
          <c:xVal>
            <c:numRef>
              <c:f>Sheet1!$G$2:$G$62</c:f>
              <c:numCache>
                <c:formatCode>General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</c:numCache>
            </c:numRef>
          </c:xVal>
          <c:yVal>
            <c:numRef>
              <c:f>Sheet1!$I$2:$I$62</c:f>
              <c:numCache>
                <c:formatCode>General</c:formatCode>
                <c:ptCount val="61"/>
                <c:pt idx="0">
                  <c:v>2.8374174948721806E-4</c:v>
                </c:pt>
                <c:pt idx="1">
                  <c:v>3.2116827959383537E-4</c:v>
                </c:pt>
                <c:pt idx="2">
                  <c:v>3.6366241527938103E-4</c:v>
                </c:pt>
                <c:pt idx="3">
                  <c:v>4.1187055260105568E-4</c:v>
                </c:pt>
                <c:pt idx="4">
                  <c:v>4.6652420606961651E-4</c:v>
                </c:pt>
                <c:pt idx="5">
                  <c:v>5.2844969456490273E-4</c:v>
                </c:pt>
                <c:pt idx="6">
                  <c:v>5.9857883440513418E-4</c:v>
                </c:pt>
                <c:pt idx="7">
                  <c:v>6.7796068525373431E-4</c:v>
                </c:pt>
                <c:pt idx="8">
                  <c:v>7.6777437733753268E-4</c:v>
                </c:pt>
                <c:pt idx="9">
                  <c:v>8.693418138373876E-4</c:v>
                </c:pt>
                <c:pt idx="10">
                  <c:v>9.8410070393424522E-4</c:v>
                </c:pt>
                <c:pt idx="11">
                  <c:v>1.1136668096450302E-3</c:v>
                </c:pt>
                <c:pt idx="12">
                  <c:v>1.2598581392839116E-3</c:v>
                </c:pt>
                <c:pt idx="13">
                  <c:v>1.424695018088745E-3</c:v>
                </c:pt>
                <c:pt idx="14">
                  <c:v>1.6104171145843677E-3</c:v>
                </c:pt>
                <c:pt idx="15">
                  <c:v>1.8195006729995046E-3</c:v>
                </c:pt>
                <c:pt idx="16">
                  <c:v>2.0546756476961517E-3</c:v>
                </c:pt>
                <c:pt idx="17">
                  <c:v>2.3189423776553354E-3</c:v>
                </c:pt>
                <c:pt idx="18">
                  <c:v>2.61558737573857E-3</c:v>
                </c:pt>
                <c:pt idx="19">
                  <c:v>2.9481977289241624E-3</c:v>
                </c:pt>
                <c:pt idx="20">
                  <c:v>3.3206734902644975E-3</c:v>
                </c:pt>
                <c:pt idx="21">
                  <c:v>3.7372372500429109E-3</c:v>
                </c:pt>
                <c:pt idx="22">
                  <c:v>4.2024397299845482E-3</c:v>
                </c:pt>
                <c:pt idx="23">
                  <c:v>4.721159616413991E-3</c:v>
                </c:pt>
                <c:pt idx="24">
                  <c:v>5.2985952560495033E-3</c:v>
                </c:pt>
                <c:pt idx="25">
                  <c:v>5.940244793343992E-3</c:v>
                </c:pt>
                <c:pt idx="26">
                  <c:v>6.6518673150067495E-3</c:v>
                </c:pt>
                <c:pt idx="27">
                  <c:v>7.4394185589817035E-3</c:v>
                </c:pt>
                <c:pt idx="28">
                  <c:v>8.3089514729600446E-3</c:v>
                </c:pt>
                <c:pt idx="29">
                  <c:v>9.2664924781898136E-3</c:v>
                </c:pt>
                <c:pt idx="30">
                  <c:v>1.0317767958469845E-2</c:v>
                </c:pt>
                <c:pt idx="31">
                  <c:v>1.1468040402723867E-2</c:v>
                </c:pt>
                <c:pt idx="32">
                  <c:v>1.2721736421148766E-2</c:v>
                </c:pt>
                <c:pt idx="33">
                  <c:v>1.4082108751512574E-2</c:v>
                </c:pt>
                <c:pt idx="34">
                  <c:v>1.5550881979183914E-2</c:v>
                </c:pt>
                <c:pt idx="35">
                  <c:v>1.7127940624553497E-2</c:v>
                </c:pt>
                <c:pt idx="36">
                  <c:v>1.8811110220174142E-2</c:v>
                </c:pt>
                <c:pt idx="37">
                  <c:v>2.0596075687658318E-2</c:v>
                </c:pt>
                <c:pt idx="38">
                  <c:v>2.2476463186265026E-2</c:v>
                </c:pt>
                <c:pt idx="39">
                  <c:v>2.4444085354900683E-2</c:v>
                </c:pt>
                <c:pt idx="40">
                  <c:v>2.6489322438769437E-2</c:v>
                </c:pt>
                <c:pt idx="41">
                  <c:v>2.8601590673153758E-2</c:v>
                </c:pt>
                <c:pt idx="42">
                  <c:v>3.0769839611796988E-2</c:v>
                </c:pt>
                <c:pt idx="43">
                  <c:v>3.2983022905508828E-2</c:v>
                </c:pt>
                <c:pt idx="44">
                  <c:v>3.5230499618474902E-2</c:v>
                </c:pt>
                <c:pt idx="45">
                  <c:v>3.7502340671469694E-2</c:v>
                </c:pt>
                <c:pt idx="46">
                  <c:v>3.9789532536535666E-2</c:v>
                </c:pt>
                <c:pt idx="47">
                  <c:v>4.2084084407881209E-2</c:v>
                </c:pt>
                <c:pt idx="48">
                  <c:v>4.4379054180197892E-2</c:v>
                </c:pt>
                <c:pt idx="49">
                  <c:v>4.6668512742283209E-2</c:v>
                </c:pt>
                <c:pt idx="50">
                  <c:v>4.8947466380073447E-2</c:v>
                </c:pt>
                <c:pt idx="51">
                  <c:v>5.1211754854709871E-2</c:v>
                </c:pt>
                <c:pt idx="52">
                  <c:v>5.345793924959575E-2</c:v>
                </c:pt>
                <c:pt idx="53">
                  <c:v>5.5683189920542983E-2</c:v>
                </c:pt>
                <c:pt idx="54">
                  <c:v>5.7885181433299925E-2</c:v>
                </c:pt>
                <c:pt idx="55">
                  <c:v>6.0061998529503578E-2</c:v>
                </c:pt>
                <c:pt idx="56">
                  <c:v>6.2212055008507072E-2</c:v>
                </c:pt>
                <c:pt idx="57">
                  <c:v>6.4334025903582462E-2</c:v>
                </c:pt>
                <c:pt idx="58">
                  <c:v>6.6426792359171455E-2</c:v>
                </c:pt>
                <c:pt idx="59">
                  <c:v>6.8489398055281966E-2</c:v>
                </c:pt>
                <c:pt idx="60">
                  <c:v>7.0521015756773595E-2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A2D-473E-865E-6A204C2D2164}"/>
            </c:ext>
          </c:extLst>
        </c:ser>
        <c:ser>
          <c:idx val="0"/>
          <c:order val="3"/>
          <c:tx>
            <c:v>VDS=0.1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Sheet1!$D$2:$D$62</c:f>
              <c:numCache>
                <c:formatCode>General</c:formatCode>
                <c:ptCount val="6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</c:numCache>
            </c:numRef>
          </c:xVal>
          <c:yVal>
            <c:numRef>
              <c:f>Sheet1!$F$2:$F$62</c:f>
              <c:numCache>
                <c:formatCode>General</c:formatCode>
                <c:ptCount val="61"/>
                <c:pt idx="0">
                  <c:v>2.4146663826598428E-4</c:v>
                </c:pt>
                <c:pt idx="1">
                  <c:v>2.7357130680613617E-4</c:v>
                </c:pt>
                <c:pt idx="2">
                  <c:v>3.0998893962999569E-4</c:v>
                </c:pt>
                <c:pt idx="3">
                  <c:v>3.512757966979664E-4</c:v>
                </c:pt>
                <c:pt idx="4">
                  <c:v>3.9806105736513338E-4</c:v>
                </c:pt>
                <c:pt idx="5">
                  <c:v>4.5105525053047989E-4</c:v>
                </c:pt>
                <c:pt idx="6">
                  <c:v>5.110595920544697E-4</c:v>
                </c:pt>
                <c:pt idx="7">
                  <c:v>5.7897627418612501E-4</c:v>
                </c:pt>
                <c:pt idx="8">
                  <c:v>6.5581974084056747E-4</c:v>
                </c:pt>
                <c:pt idx="9">
                  <c:v>7.4272792905337275E-4</c:v>
                </c:pt>
                <c:pt idx="10">
                  <c:v>8.4093964772483825E-4</c:v>
                </c:pt>
                <c:pt idx="11">
                  <c:v>9.5184836755370073E-4</c:v>
                </c:pt>
                <c:pt idx="12">
                  <c:v>1.0770235337595228E-3</c:v>
                </c:pt>
                <c:pt idx="13">
                  <c:v>1.2182110215925687E-3</c:v>
                </c:pt>
                <c:pt idx="14">
                  <c:v>1.37734879062129E-3</c:v>
                </c:pt>
                <c:pt idx="15">
                  <c:v>1.5565853551321239E-3</c:v>
                </c:pt>
                <c:pt idx="16">
                  <c:v>1.758294228486157E-3</c:v>
                </c:pt>
                <c:pt idx="17">
                  <c:v>1.9850893098173768E-3</c:v>
                </c:pt>
                <c:pt idx="18">
                  <c:v>2.2398407523759184E-3</c:v>
                </c:pt>
                <c:pt idx="19">
                  <c:v>2.5256898302237173E-3</c:v>
                </c:pt>
                <c:pt idx="20">
                  <c:v>2.8460624526104113E-3</c:v>
                </c:pt>
                <c:pt idx="21">
                  <c:v>3.2046807382307835E-3</c:v>
                </c:pt>
                <c:pt idx="22">
                  <c:v>3.6055717780805307E-3</c:v>
                </c:pt>
                <c:pt idx="23">
                  <c:v>4.0530722670813922E-3</c:v>
                </c:pt>
                <c:pt idx="24">
                  <c:v>4.5518269499324228E-3</c:v>
                </c:pt>
                <c:pt idx="25">
                  <c:v>5.1067776937619965E-3</c:v>
                </c:pt>
                <c:pt idx="26">
                  <c:v>5.7231383968800809E-3</c:v>
                </c:pt>
                <c:pt idx="27">
                  <c:v>6.4063489145379368E-3</c:v>
                </c:pt>
                <c:pt idx="28">
                  <c:v>7.1619990055516759E-3</c:v>
                </c:pt>
                <c:pt idx="29">
                  <c:v>7.995711605595552E-3</c:v>
                </c:pt>
                <c:pt idx="30">
                  <c:v>8.9129745497602154E-3</c:v>
                </c:pt>
                <c:pt idx="31">
                  <c:v>9.918943325245155E-3</c:v>
                </c:pt>
                <c:pt idx="32">
                  <c:v>1.1018047623296924E-2</c:v>
                </c:pt>
                <c:pt idx="33">
                  <c:v>1.2213788656042687E-2</c:v>
                </c:pt>
                <c:pt idx="34">
                  <c:v>1.3508289000773117E-2</c:v>
                </c:pt>
                <c:pt idx="35">
                  <c:v>1.4901955822112848E-2</c:v>
                </c:pt>
                <c:pt idx="36">
                  <c:v>1.6393187122264879E-2</c:v>
                </c:pt>
                <c:pt idx="37">
                  <c:v>1.7978190610155879E-2</c:v>
                </c:pt>
                <c:pt idx="38">
                  <c:v>1.9650955273333201E-2</c:v>
                </c:pt>
                <c:pt idx="39">
                  <c:v>2.1403394189513331E-2</c:v>
                </c:pt>
                <c:pt idx="40">
                  <c:v>2.3225649897192436E-2</c:v>
                </c:pt>
                <c:pt idx="41">
                  <c:v>2.5106528075939431E-2</c:v>
                </c:pt>
                <c:pt idx="42">
                  <c:v>2.7034007956118291E-2</c:v>
                </c:pt>
                <c:pt idx="43">
                  <c:v>2.8995772156258866E-2</c:v>
                </c:pt>
                <c:pt idx="44">
                  <c:v>3.0979703893208213E-2</c:v>
                </c:pt>
                <c:pt idx="45">
                  <c:v>3.2974312136406579E-2</c:v>
                </c:pt>
                <c:pt idx="46">
                  <c:v>3.4969060780498669E-2</c:v>
                </c:pt>
                <c:pt idx="47">
                  <c:v>3.6954592659344657E-2</c:v>
                </c:pt>
                <c:pt idx="48">
                  <c:v>3.8922851229611637E-2</c:v>
                </c:pt>
                <c:pt idx="49">
                  <c:v>4.0867111427279765E-2</c:v>
                </c:pt>
                <c:pt idx="50">
                  <c:v>4.2781936679754697E-2</c:v>
                </c:pt>
                <c:pt idx="51">
                  <c:v>4.4663081659654429E-2</c:v>
                </c:pt>
                <c:pt idx="52">
                  <c:v>4.6507360448710157E-2</c:v>
                </c:pt>
                <c:pt idx="53">
                  <c:v>4.8312497819160312E-2</c:v>
                </c:pt>
                <c:pt idx="54">
                  <c:v>5.0076977999310622E-2</c:v>
                </c:pt>
                <c:pt idx="55">
                  <c:v>5.1799901336971772E-2</c:v>
                </c:pt>
                <c:pt idx="56">
                  <c:v>5.3480855408301761E-2</c:v>
                </c:pt>
                <c:pt idx="57">
                  <c:v>5.5119803828386583E-2</c:v>
                </c:pt>
                <c:pt idx="58">
                  <c:v>5.6716993535243121E-2</c:v>
                </c:pt>
                <c:pt idx="59">
                  <c:v>5.8272879656870051E-2</c:v>
                </c:pt>
                <c:pt idx="60">
                  <c:v>5.9788066113805771E-2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A2D-473E-865E-6A204C2D2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7391055"/>
        <c:axId val="607387727"/>
      </c:scatterChart>
      <c:valAx>
        <c:axId val="607391055"/>
        <c:scaling>
          <c:orientation val="minMax"/>
          <c:max val="0.60000000000000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altLang="ja-JP" sz="1800" dirty="0"/>
                  <a:t>VGS </a:t>
                </a:r>
                <a:endParaRPr lang="ja-JP" altLang="en-US" sz="18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387727"/>
        <c:crosses val="autoZero"/>
        <c:crossBetween val="midCat"/>
      </c:valAx>
      <c:valAx>
        <c:axId val="607387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800"/>
                </a:pPr>
                <a:r>
                  <a:rPr lang="ja-JP" altLang="en-US" sz="1800"/>
                  <a:t>√</a:t>
                </a:r>
                <a:r>
                  <a:rPr lang="en-US" altLang="ja-JP" sz="1800"/>
                  <a:t>ID</a:t>
                </a:r>
                <a:endParaRPr lang="ja-JP" altLang="en-US" sz="18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7391055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6926356080489944"/>
          <c:y val="0.56906058617672794"/>
          <c:w val="0.17795866141732286"/>
          <c:h val="0.260026975794692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35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42351" y="304801"/>
            <a:ext cx="2607733" cy="577056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12801" y="304801"/>
            <a:ext cx="7626351" cy="57705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7678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1" y="304801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8913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D1BBB-14DC-4031-9C76-259BB84C6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F916C6-187C-47D3-84FB-3199FDC49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3FA79A-A742-401D-B9D6-0BA7481C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D3CFB-7B74-4EDF-B269-B335CDA2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A12A5-A23F-4530-B961-AAFDA77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8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25B9B-0A4E-4C17-AFA4-D90E04B5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BF400-BC48-41C5-8127-495F386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8465E-0F7A-42B0-9AC2-8DD8004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48132-5468-44CB-91AF-E462850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C6B2A4-0934-43FC-AB8C-9B511F45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3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3522-E9A4-4003-A2C7-313BDC05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FFF9C-EBC5-429C-9808-8971AA00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590EC-CC0D-428B-A915-7891CCA0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4EFEC-317B-450D-8CE1-58524F26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7AB0A-2401-4679-ACA4-730954F2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84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BF38B-5B97-494C-8D62-14D4E59C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CB493D-0CC0-4C44-A689-DB592815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0BB8BA-C562-4B5D-8CCD-FB200A0D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EC8A53-B923-47EF-B0BF-906088E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F2951A-156C-429E-955E-B259165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C95171-D0EA-4D8C-80B5-0DF779F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723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D7E3-C0B1-4C32-AC69-845D4A40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6E6FB5-08E2-4029-8E47-5A4C5948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4928E5-09CF-4144-8226-8C8CF135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66BEF-5BEB-44CC-A62F-90FFFB88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B7A22F-197F-4E39-94C1-B14BFB04F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984F24-A207-41DD-9DF0-7014062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ECB7A9-2C96-4513-9141-69F08547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56B06A-49A1-4F94-A803-602962D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59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6ACDE-57B2-4C1B-BF40-CDAA0CF0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659DE5-BCE7-49A1-A1E5-13EB3F1C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C2B623-904F-4F78-BFFB-C533CA61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9E2790-A491-4E20-B817-EB1559A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773088-9BA2-4210-84D9-59FA820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4D5B4-12AD-4A76-ABEF-2FAF374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BF9661-6511-4360-B7BE-AEE8C948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57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0705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E6B4F-E1CE-4DE2-819A-44B24B11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3BF70-3299-4DA5-8D5A-6A9A89F8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D7149-F76D-4C13-AF8D-525367FCA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ADB1EA-7F6F-4EE7-B63C-A5628F1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5D418-A908-4AD4-AA94-E81E8A41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32A57-BB68-4617-A41D-35FF812B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161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71E9B-8EFB-43AC-AE21-DB6EABC7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7CC34-6A65-4840-BBED-BD20A0FC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C29EC5-15B5-48CA-ADB7-B73093CD8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69455-D6A2-42F4-AB23-DFE79FB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C9F1C-896B-4EF9-A123-F22B9560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CC18E-6399-4E02-9169-9C4583CA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861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8CEFF-6F9C-4B8E-AD77-0F8E7B92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B1E06-0951-4041-8776-30477B3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7EA10-84DC-4509-8BD4-5B45637C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70E1F-261E-4F63-A4D0-61F515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286F8-803F-4D73-8ED4-8EBA5555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98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472224-E8B6-42C4-88E1-A4A51536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192280-E332-4CA9-934E-FF2BDC528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C171D2-8812-49D7-9291-AAFD69C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D09AE-6C18-430E-875D-BF047583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C3FA8-B7C8-4056-A386-0B0E8EF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725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12800" y="1295401"/>
            <a:ext cx="5115984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31985" y="1295401"/>
            <a:ext cx="5118100" cy="4779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61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912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695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1048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186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04801"/>
            <a:ext cx="10335684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1" y="1295401"/>
            <a:ext cx="10437284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GB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en-GB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en-GB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8</a:t>
            </a:r>
            <a:r>
              <a:rPr lang="ja-JP" altLang="en-GB"/>
              <a:t>レベル目のアウトライン</a:t>
            </a:r>
          </a:p>
          <a:p>
            <a:pPr lvl="4"/>
            <a:r>
              <a:rPr lang="en-GB" altLang="ja-JP"/>
              <a:t>9</a:t>
            </a:r>
            <a:r>
              <a:rPr lang="ja-JP" altLang="en-GB"/>
              <a:t>レベル目のアウトライン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914400" y="6284914"/>
            <a:ext cx="254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4165600" y="6284914"/>
            <a:ext cx="3860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sp>
        <p:nvSpPr>
          <p:cNvPr id="1030" name="AutoShape 5"/>
          <p:cNvSpPr>
            <a:spLocks noChangeArrowheads="1"/>
          </p:cNvSpPr>
          <p:nvPr/>
        </p:nvSpPr>
        <p:spPr bwMode="auto">
          <a:xfrm>
            <a:off x="814918" y="1125538"/>
            <a:ext cx="10545233" cy="76200"/>
          </a:xfrm>
          <a:prstGeom prst="homePlate">
            <a:avLst>
              <a:gd name="adj" fmla="val 168661"/>
            </a:avLst>
          </a:prstGeom>
          <a:gradFill rotWithShape="0">
            <a:gsLst>
              <a:gs pos="0">
                <a:srgbClr val="B2B2B2"/>
              </a:gs>
              <a:gs pos="100000">
                <a:srgbClr val="21499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800">
              <a:solidFill>
                <a:srgbClr val="000000"/>
              </a:solidFill>
            </a:endParaRPr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818" y="7938"/>
            <a:ext cx="1631949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AutoShape 7"/>
          <p:cNvSpPr>
            <a:spLocks noChangeArrowheads="1"/>
          </p:cNvSpPr>
          <p:nvPr/>
        </p:nvSpPr>
        <p:spPr bwMode="auto">
          <a:xfrm>
            <a:off x="-16933" y="6515100"/>
            <a:ext cx="12240684" cy="3429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40325A"/>
              </a:gs>
              <a:gs pos="100000">
                <a:srgbClr val="19191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 anchorCtr="1"/>
          <a:lstStyle/>
          <a:p>
            <a:pPr algn="ctr"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80713" algn="l"/>
              </a:tabLst>
            </a:pPr>
            <a:r>
              <a:rPr lang="en-US" altLang="ja-JP" sz="1800">
                <a:solidFill>
                  <a:srgbClr val="FFFFFF"/>
                </a:solidFill>
              </a:rPr>
              <a:t>Meiji University	Integrated Circuit System Laboratory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8917518" y="6542088"/>
            <a:ext cx="3130549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ＭＳ Ｐゴシック" charset="-128"/>
              </a:defRPr>
            </a:lvl9pPr>
          </a:lstStyle>
          <a:p>
            <a:pPr algn="r">
              <a:defRPr/>
            </a:pPr>
            <a:fld id="{07904F1A-5AC7-4F54-9FC5-F69F477A59CE}" type="slidenum">
              <a:rPr lang="en-US" sz="1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2800">
          <a:solidFill>
            <a:srgbClr val="000000"/>
          </a:solidFill>
          <a:latin typeface="Times New Roman" pitchFamily="16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2000">
          <a:solidFill>
            <a:srgbClr val="000000"/>
          </a:solidFill>
          <a:latin typeface="Arial" charset="0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>
          <a:solidFill>
            <a:srgbClr val="000000"/>
          </a:solidFill>
          <a:latin typeface="Arial" charset="0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1600">
          <a:solidFill>
            <a:srgbClr val="000000"/>
          </a:solidFill>
          <a:latin typeface="Arial" charset="0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kumimoji="1" sz="1600">
          <a:solidFill>
            <a:srgbClr val="000000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FA6F6-0121-4225-A01B-C4B81926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8C0699-9C52-4007-9F13-168452A4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9F4E75-6D32-4D25-92BC-63DA2B1EC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B764-BDF7-4A30-985C-E80AA56795B3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9755-9117-4E24-9084-CD8A927F5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03F79-33C8-45FC-B8DB-D143AF3B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6862-1875-4D70-AAFC-87FFF751E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9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.png"/><Relationship Id="rId3" Type="http://schemas.openxmlformats.org/officeDocument/2006/relationships/image" Target="../media/image36.png"/><Relationship Id="rId21" Type="http://schemas.openxmlformats.org/officeDocument/2006/relationships/image" Target="../media/image21.png"/><Relationship Id="rId12" Type="http://schemas.openxmlformats.org/officeDocument/2006/relationships/image" Target="../media/image120.png"/><Relationship Id="rId17" Type="http://schemas.openxmlformats.org/officeDocument/2006/relationships/image" Target="../media/image2.png"/><Relationship Id="rId2" Type="http://schemas.openxmlformats.org/officeDocument/2006/relationships/image" Target="../media/image2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150.png"/><Relationship Id="rId23" Type="http://schemas.openxmlformats.org/officeDocument/2006/relationships/image" Target="../media/image4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Relationship Id="rId2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1.png"/><Relationship Id="rId3" Type="http://schemas.openxmlformats.org/officeDocument/2006/relationships/image" Target="../media/image3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2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11.png"/><Relationship Id="rId5" Type="http://schemas.openxmlformats.org/officeDocument/2006/relationships/image" Target="../media/image51.png"/><Relationship Id="rId15" Type="http://schemas.openxmlformats.org/officeDocument/2006/relationships/image" Target="../media/image151.png"/><Relationship Id="rId10" Type="http://schemas.openxmlformats.org/officeDocument/2006/relationships/image" Target="../media/image101.png"/><Relationship Id="rId4" Type="http://schemas.openxmlformats.org/officeDocument/2006/relationships/image" Target="../media/image41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C3049-1B28-133F-6523-C2FFE5BB3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441094" cy="1470025"/>
          </a:xfrm>
        </p:spPr>
        <p:txBody>
          <a:bodyPr/>
          <a:lstStyle/>
          <a:p>
            <a:pPr algn="ctr"/>
            <a:r>
              <a:rPr lang="ja-JP" altLang="en-US" dirty="0"/>
              <a:t>２入力乗算回路の並列化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243A32-4E19-9CF4-18A1-BE32B9B8C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B4</a:t>
            </a:r>
            <a:r>
              <a:rPr kumimoji="1" lang="ja-JP" altLang="en-US" dirty="0"/>
              <a:t>　草野圭祐</a:t>
            </a:r>
          </a:p>
        </p:txBody>
      </p:sp>
    </p:spTree>
    <p:extLst>
      <p:ext uri="{BB962C8B-B14F-4D97-AF65-F5344CB8AC3E}">
        <p14:creationId xmlns:p14="http://schemas.microsoft.com/office/powerpoint/2010/main" val="296949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．設計手順　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911425" y="1317227"/>
            <a:ext cx="5775752" cy="4829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>
            <a:off x="1113974" y="47915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1149995" y="47915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矢印コネクタ 6"/>
          <p:cNvCxnSpPr/>
          <p:nvPr/>
        </p:nvCxnSpPr>
        <p:spPr bwMode="auto">
          <a:xfrm>
            <a:off x="1149995" y="499940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 flipV="1">
            <a:off x="1149995" y="479158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1257995" y="45837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1255159" y="499940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 flipV="1">
            <a:off x="1005974" y="489549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1669606" y="539287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705627" y="539287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矢印コネクタ 13"/>
          <p:cNvCxnSpPr/>
          <p:nvPr/>
        </p:nvCxnSpPr>
        <p:spPr bwMode="auto">
          <a:xfrm>
            <a:off x="1705627" y="560068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 flipV="1">
            <a:off x="1705627" y="539287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1810791" y="518782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1810791" y="560068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 flipV="1">
            <a:off x="1561606" y="549678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 flipV="1">
            <a:off x="1255159" y="5197524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10447" y="477218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2546468" y="477218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/>
          <p:nvPr/>
        </p:nvCxnSpPr>
        <p:spPr bwMode="auto">
          <a:xfrm flipH="1">
            <a:off x="2366447" y="4980003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 flipV="1">
            <a:off x="2402447" y="477218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 flipV="1">
            <a:off x="2545030" y="487609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2402447" y="498000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825700" y="416397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861721" y="416397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861721" y="4371792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 flipV="1">
            <a:off x="861721" y="416397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 flipH="1">
            <a:off x="970511" y="3075006"/>
            <a:ext cx="1320" cy="10820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966885" y="43717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 flipV="1">
            <a:off x="717700" y="426788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966885" y="4576837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>
            <a:off x="1651432" y="41570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1687453" y="41570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矢印コネクタ 35"/>
          <p:cNvCxnSpPr/>
          <p:nvPr/>
        </p:nvCxnSpPr>
        <p:spPr bwMode="auto">
          <a:xfrm flipH="1">
            <a:off x="1507432" y="4364862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 flipV="1">
            <a:off x="1543432" y="415704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 flipH="1">
            <a:off x="1546073" y="3805141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1543432" y="436486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 flipV="1">
            <a:off x="1702791" y="4244327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2011683" y="415704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/>
          <p:nvPr/>
        </p:nvCxnSpPr>
        <p:spPr bwMode="auto">
          <a:xfrm>
            <a:off x="2047704" y="415704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/>
          <p:nvPr/>
        </p:nvCxnSpPr>
        <p:spPr bwMode="auto">
          <a:xfrm>
            <a:off x="2047704" y="4364865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 flipV="1">
            <a:off x="2047704" y="4157046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/>
          <p:nvPr/>
        </p:nvCxnSpPr>
        <p:spPr bwMode="auto">
          <a:xfrm>
            <a:off x="2155704" y="394922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/>
          <p:nvPr/>
        </p:nvCxnSpPr>
        <p:spPr bwMode="auto">
          <a:xfrm>
            <a:off x="2152868" y="436486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コネクタ 46"/>
          <p:cNvCxnSpPr/>
          <p:nvPr/>
        </p:nvCxnSpPr>
        <p:spPr bwMode="auto">
          <a:xfrm>
            <a:off x="2152868" y="4569910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2837415" y="41501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2873436" y="41501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矢印コネクタ 49"/>
          <p:cNvCxnSpPr/>
          <p:nvPr/>
        </p:nvCxnSpPr>
        <p:spPr bwMode="auto">
          <a:xfrm flipH="1">
            <a:off x="2693415" y="4357935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 flipV="1">
            <a:off x="2729415" y="415011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コネクタ 51"/>
          <p:cNvCxnSpPr/>
          <p:nvPr/>
        </p:nvCxnSpPr>
        <p:spPr bwMode="auto">
          <a:xfrm>
            <a:off x="2729415" y="43579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 flipV="1">
            <a:off x="2888774" y="424432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/>
          <p:nvPr/>
        </p:nvCxnSpPr>
        <p:spPr bwMode="auto">
          <a:xfrm>
            <a:off x="2402447" y="45837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 bwMode="auto">
          <a:xfrm>
            <a:off x="4359914" y="228528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6" name="直線コネクタ 55"/>
          <p:cNvCxnSpPr/>
          <p:nvPr/>
        </p:nvCxnSpPr>
        <p:spPr bwMode="auto">
          <a:xfrm>
            <a:off x="2718177" y="3450464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 flipV="1">
            <a:off x="1543432" y="3807906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966884" y="3949228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楕円 58"/>
          <p:cNvSpPr/>
          <p:nvPr/>
        </p:nvSpPr>
        <p:spPr bwMode="auto">
          <a:xfrm>
            <a:off x="938910" y="392706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0" name="楕円 59"/>
          <p:cNvSpPr/>
          <p:nvPr/>
        </p:nvSpPr>
        <p:spPr bwMode="auto">
          <a:xfrm>
            <a:off x="2689081" y="377604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1" name="楕円 60"/>
          <p:cNvSpPr/>
          <p:nvPr/>
        </p:nvSpPr>
        <p:spPr bwMode="auto">
          <a:xfrm>
            <a:off x="1788625" y="517535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2" name="楕円 61"/>
          <p:cNvSpPr/>
          <p:nvPr/>
        </p:nvSpPr>
        <p:spPr bwMode="auto">
          <a:xfrm>
            <a:off x="2373352" y="4545662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63" name="楕円 62"/>
          <p:cNvSpPr/>
          <p:nvPr/>
        </p:nvSpPr>
        <p:spPr bwMode="auto">
          <a:xfrm>
            <a:off x="1213413" y="455535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64" name="直線コネクタ 63"/>
          <p:cNvCxnSpPr/>
          <p:nvPr/>
        </p:nvCxnSpPr>
        <p:spPr bwMode="auto">
          <a:xfrm>
            <a:off x="4290741" y="47888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/>
          <p:nvPr/>
        </p:nvCxnSpPr>
        <p:spPr bwMode="auto">
          <a:xfrm>
            <a:off x="4326762" y="47888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矢印コネクタ 65"/>
          <p:cNvCxnSpPr/>
          <p:nvPr/>
        </p:nvCxnSpPr>
        <p:spPr bwMode="auto">
          <a:xfrm>
            <a:off x="4326762" y="499662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 flipV="1">
            <a:off x="4326762" y="478881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/>
          <p:nvPr/>
        </p:nvCxnSpPr>
        <p:spPr bwMode="auto">
          <a:xfrm>
            <a:off x="4434762" y="45809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4431926" y="499662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 flipV="1">
            <a:off x="4182741" y="489272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/>
          <p:nvPr/>
        </p:nvCxnSpPr>
        <p:spPr bwMode="auto">
          <a:xfrm>
            <a:off x="4846373" y="539009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4882394" y="539009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矢印コネクタ 72"/>
          <p:cNvCxnSpPr/>
          <p:nvPr/>
        </p:nvCxnSpPr>
        <p:spPr bwMode="auto">
          <a:xfrm>
            <a:off x="4882394" y="559791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 flipV="1">
            <a:off x="4882394" y="539009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>
            <a:off x="4987558" y="518505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4987558" y="559791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 flipV="1">
            <a:off x="4738373" y="549400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/>
          <p:nvPr/>
        </p:nvCxnSpPr>
        <p:spPr bwMode="auto">
          <a:xfrm flipV="1">
            <a:off x="4431926" y="5194749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/>
          <p:nvPr/>
        </p:nvCxnSpPr>
        <p:spPr bwMode="auto">
          <a:xfrm>
            <a:off x="5687214" y="476941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5723235" y="476941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矢印コネクタ 80"/>
          <p:cNvCxnSpPr/>
          <p:nvPr/>
        </p:nvCxnSpPr>
        <p:spPr bwMode="auto">
          <a:xfrm flipH="1">
            <a:off x="5543214" y="4977228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 flipV="1">
            <a:off x="5579214" y="476941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 flipV="1">
            <a:off x="5721797" y="487331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/>
          <p:cNvCxnSpPr/>
          <p:nvPr/>
        </p:nvCxnSpPr>
        <p:spPr bwMode="auto">
          <a:xfrm>
            <a:off x="5579214" y="497722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>
            <a:off x="4002467" y="416119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>
            <a:off x="4038488" y="416119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矢印コネクタ 86"/>
          <p:cNvCxnSpPr/>
          <p:nvPr/>
        </p:nvCxnSpPr>
        <p:spPr bwMode="auto">
          <a:xfrm>
            <a:off x="4038488" y="4369017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/>
          <p:cNvCxnSpPr/>
          <p:nvPr/>
        </p:nvCxnSpPr>
        <p:spPr bwMode="auto">
          <a:xfrm flipV="1">
            <a:off x="4038488" y="416119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コネクタ 88"/>
          <p:cNvCxnSpPr/>
          <p:nvPr/>
        </p:nvCxnSpPr>
        <p:spPr bwMode="auto">
          <a:xfrm>
            <a:off x="4141876" y="3081198"/>
            <a:ext cx="0" cy="10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/>
          <p:nvPr/>
        </p:nvCxnSpPr>
        <p:spPr bwMode="auto">
          <a:xfrm>
            <a:off x="4143652" y="43690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 flipV="1">
            <a:off x="3894467" y="426510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/>
          <p:cNvCxnSpPr/>
          <p:nvPr/>
        </p:nvCxnSpPr>
        <p:spPr bwMode="auto">
          <a:xfrm>
            <a:off x="4143652" y="4574062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>
            <a:off x="4828199" y="415426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4864220" y="415426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矢印コネクタ 94"/>
          <p:cNvCxnSpPr/>
          <p:nvPr/>
        </p:nvCxnSpPr>
        <p:spPr bwMode="auto">
          <a:xfrm flipH="1">
            <a:off x="4684199" y="4362087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/>
          <p:nvPr/>
        </p:nvCxnSpPr>
        <p:spPr bwMode="auto">
          <a:xfrm flipV="1">
            <a:off x="4720199" y="415426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/>
          <p:nvPr/>
        </p:nvCxnSpPr>
        <p:spPr bwMode="auto">
          <a:xfrm flipH="1">
            <a:off x="4722840" y="3802366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/>
          <p:cNvCxnSpPr/>
          <p:nvPr/>
        </p:nvCxnSpPr>
        <p:spPr bwMode="auto">
          <a:xfrm>
            <a:off x="4720199" y="436208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/>
          <p:cNvCxnSpPr/>
          <p:nvPr/>
        </p:nvCxnSpPr>
        <p:spPr bwMode="auto">
          <a:xfrm flipV="1">
            <a:off x="4879558" y="4241552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コネクタ 99"/>
          <p:cNvCxnSpPr/>
          <p:nvPr/>
        </p:nvCxnSpPr>
        <p:spPr bwMode="auto">
          <a:xfrm>
            <a:off x="5188450" y="415427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コネクタ 100"/>
          <p:cNvCxnSpPr/>
          <p:nvPr/>
        </p:nvCxnSpPr>
        <p:spPr bwMode="auto">
          <a:xfrm>
            <a:off x="5224471" y="415427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/>
          <p:cNvCxnSpPr/>
          <p:nvPr/>
        </p:nvCxnSpPr>
        <p:spPr bwMode="auto">
          <a:xfrm>
            <a:off x="5224471" y="4362090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 flipV="1">
            <a:off x="5224471" y="4154271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/>
          <p:cNvCxnSpPr/>
          <p:nvPr/>
        </p:nvCxnSpPr>
        <p:spPr bwMode="auto">
          <a:xfrm>
            <a:off x="5332471" y="394645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コネクタ 104"/>
          <p:cNvCxnSpPr/>
          <p:nvPr/>
        </p:nvCxnSpPr>
        <p:spPr bwMode="auto">
          <a:xfrm>
            <a:off x="5329635" y="436209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コネクタ 105"/>
          <p:cNvCxnSpPr/>
          <p:nvPr/>
        </p:nvCxnSpPr>
        <p:spPr bwMode="auto">
          <a:xfrm>
            <a:off x="5329635" y="4567135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コネクタ 106"/>
          <p:cNvCxnSpPr/>
          <p:nvPr/>
        </p:nvCxnSpPr>
        <p:spPr bwMode="auto">
          <a:xfrm>
            <a:off x="6014182" y="41473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コネクタ 107"/>
          <p:cNvCxnSpPr/>
          <p:nvPr/>
        </p:nvCxnSpPr>
        <p:spPr bwMode="auto">
          <a:xfrm>
            <a:off x="6050203" y="41473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矢印コネクタ 108"/>
          <p:cNvCxnSpPr/>
          <p:nvPr/>
        </p:nvCxnSpPr>
        <p:spPr bwMode="auto">
          <a:xfrm flipH="1">
            <a:off x="5870182" y="4355160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/>
          <p:nvPr/>
        </p:nvCxnSpPr>
        <p:spPr bwMode="auto">
          <a:xfrm flipV="1">
            <a:off x="5906182" y="414734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5906182" y="43551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/>
          <p:cNvCxnSpPr/>
          <p:nvPr/>
        </p:nvCxnSpPr>
        <p:spPr bwMode="auto">
          <a:xfrm flipV="1">
            <a:off x="6065541" y="424155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5579214" y="45809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5894944" y="3447689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/>
          <p:cNvCxnSpPr/>
          <p:nvPr/>
        </p:nvCxnSpPr>
        <p:spPr bwMode="auto">
          <a:xfrm flipV="1">
            <a:off x="4720199" y="3805131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/>
          <p:cNvCxnSpPr/>
          <p:nvPr/>
        </p:nvCxnSpPr>
        <p:spPr bwMode="auto">
          <a:xfrm>
            <a:off x="4143651" y="3946453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楕円 116"/>
          <p:cNvSpPr/>
          <p:nvPr/>
        </p:nvSpPr>
        <p:spPr bwMode="auto">
          <a:xfrm>
            <a:off x="4115677" y="392428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8" name="楕円 117"/>
          <p:cNvSpPr/>
          <p:nvPr/>
        </p:nvSpPr>
        <p:spPr bwMode="auto">
          <a:xfrm>
            <a:off x="5865848" y="377327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19" name="楕円 118"/>
          <p:cNvSpPr/>
          <p:nvPr/>
        </p:nvSpPr>
        <p:spPr bwMode="auto">
          <a:xfrm>
            <a:off x="4965392" y="517257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0" name="楕円 119"/>
          <p:cNvSpPr/>
          <p:nvPr/>
        </p:nvSpPr>
        <p:spPr bwMode="auto">
          <a:xfrm>
            <a:off x="5550119" y="454288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1" name="楕円 120"/>
          <p:cNvSpPr/>
          <p:nvPr/>
        </p:nvSpPr>
        <p:spPr bwMode="auto">
          <a:xfrm>
            <a:off x="4390180" y="455258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2" name="直線コネクタ 121"/>
          <p:cNvCxnSpPr/>
          <p:nvPr/>
        </p:nvCxnSpPr>
        <p:spPr bwMode="auto">
          <a:xfrm>
            <a:off x="968614" y="3075006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コネクタ 122"/>
          <p:cNvCxnSpPr/>
          <p:nvPr/>
        </p:nvCxnSpPr>
        <p:spPr bwMode="auto">
          <a:xfrm>
            <a:off x="2729415" y="3447689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コネクタ 123"/>
          <p:cNvCxnSpPr/>
          <p:nvPr/>
        </p:nvCxnSpPr>
        <p:spPr bwMode="auto">
          <a:xfrm flipH="1">
            <a:off x="2714705" y="2522211"/>
            <a:ext cx="0" cy="552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/>
          <p:nvPr/>
        </p:nvCxnSpPr>
        <p:spPr bwMode="auto">
          <a:xfrm>
            <a:off x="4431926" y="2522211"/>
            <a:ext cx="0" cy="925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正方形/長方形 125"/>
          <p:cNvSpPr/>
          <p:nvPr/>
        </p:nvSpPr>
        <p:spPr bwMode="auto">
          <a:xfrm>
            <a:off x="2653030" y="2285287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7" name="直線コネクタ 126"/>
          <p:cNvCxnSpPr/>
          <p:nvPr/>
        </p:nvCxnSpPr>
        <p:spPr bwMode="auto">
          <a:xfrm>
            <a:off x="2725040" y="208163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直線コネクタ 127"/>
          <p:cNvCxnSpPr/>
          <p:nvPr/>
        </p:nvCxnSpPr>
        <p:spPr bwMode="auto">
          <a:xfrm>
            <a:off x="1608543" y="2081637"/>
            <a:ext cx="40786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/>
          <p:cNvCxnSpPr/>
          <p:nvPr/>
        </p:nvCxnSpPr>
        <p:spPr bwMode="auto">
          <a:xfrm>
            <a:off x="4431924" y="208163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楕円 129"/>
          <p:cNvSpPr/>
          <p:nvPr/>
        </p:nvSpPr>
        <p:spPr bwMode="auto">
          <a:xfrm>
            <a:off x="2689081" y="304035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1" name="楕円 130"/>
          <p:cNvSpPr/>
          <p:nvPr/>
        </p:nvSpPr>
        <p:spPr bwMode="auto">
          <a:xfrm>
            <a:off x="2683297" y="2064298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2" name="楕円 131"/>
          <p:cNvSpPr/>
          <p:nvPr/>
        </p:nvSpPr>
        <p:spPr bwMode="auto">
          <a:xfrm>
            <a:off x="4405552" y="340404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3" name="楕円 132"/>
          <p:cNvSpPr/>
          <p:nvPr/>
        </p:nvSpPr>
        <p:spPr bwMode="auto">
          <a:xfrm>
            <a:off x="4390180" y="206709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4" name="直線コネクタ 133"/>
          <p:cNvCxnSpPr>
            <a:endCxn id="430" idx="6"/>
          </p:cNvCxnSpPr>
          <p:nvPr/>
        </p:nvCxnSpPr>
        <p:spPr bwMode="auto">
          <a:xfrm flipV="1">
            <a:off x="2725040" y="2644201"/>
            <a:ext cx="435644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線コネクタ 134"/>
          <p:cNvCxnSpPr/>
          <p:nvPr/>
        </p:nvCxnSpPr>
        <p:spPr bwMode="auto">
          <a:xfrm flipV="1">
            <a:off x="4431924" y="3040016"/>
            <a:ext cx="2657387" cy="34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4912241" y="3053811"/>
                <a:ext cx="110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241" y="3053811"/>
                <a:ext cx="11019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/>
              <p:cNvSpPr txBox="1"/>
              <p:nvPr/>
            </p:nvSpPr>
            <p:spPr>
              <a:xfrm>
                <a:off x="4963600" y="2268517"/>
                <a:ext cx="1101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00" y="2268517"/>
                <a:ext cx="11019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980475" y="1882425"/>
                <a:ext cx="66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5" y="1882425"/>
                <a:ext cx="66286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楕円 138"/>
          <p:cNvSpPr/>
          <p:nvPr/>
        </p:nvSpPr>
        <p:spPr bwMode="auto">
          <a:xfrm>
            <a:off x="2689081" y="265173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0" name="楕円 139"/>
          <p:cNvSpPr/>
          <p:nvPr/>
        </p:nvSpPr>
        <p:spPr bwMode="auto">
          <a:xfrm>
            <a:off x="4401055" y="30168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2705746" y="2187913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46" y="2187913"/>
                <a:ext cx="500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正方形/長方形 141"/>
          <p:cNvSpPr/>
          <p:nvPr/>
        </p:nvSpPr>
        <p:spPr bwMode="auto">
          <a:xfrm>
            <a:off x="510274" y="1579090"/>
            <a:ext cx="5918820" cy="4829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3" name="直線コネクタ 142"/>
          <p:cNvCxnSpPr/>
          <p:nvPr/>
        </p:nvCxnSpPr>
        <p:spPr bwMode="auto">
          <a:xfrm>
            <a:off x="1226459" y="49076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コネクタ 143"/>
          <p:cNvCxnSpPr/>
          <p:nvPr/>
        </p:nvCxnSpPr>
        <p:spPr bwMode="auto">
          <a:xfrm>
            <a:off x="1262480" y="490763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線矢印コネクタ 144"/>
          <p:cNvCxnSpPr/>
          <p:nvPr/>
        </p:nvCxnSpPr>
        <p:spPr bwMode="auto">
          <a:xfrm>
            <a:off x="1262480" y="511545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/>
          <p:nvPr/>
        </p:nvCxnSpPr>
        <p:spPr bwMode="auto">
          <a:xfrm flipV="1">
            <a:off x="1262480" y="490763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コネクタ 146"/>
          <p:cNvCxnSpPr/>
          <p:nvPr/>
        </p:nvCxnSpPr>
        <p:spPr bwMode="auto">
          <a:xfrm>
            <a:off x="1370480" y="46998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コネクタ 147"/>
          <p:cNvCxnSpPr/>
          <p:nvPr/>
        </p:nvCxnSpPr>
        <p:spPr bwMode="auto">
          <a:xfrm>
            <a:off x="1367644" y="511545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線コネクタ 148"/>
          <p:cNvCxnSpPr/>
          <p:nvPr/>
        </p:nvCxnSpPr>
        <p:spPr bwMode="auto">
          <a:xfrm flipV="1">
            <a:off x="1118459" y="501154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/>
          <p:cNvCxnSpPr/>
          <p:nvPr/>
        </p:nvCxnSpPr>
        <p:spPr bwMode="auto">
          <a:xfrm>
            <a:off x="1782091" y="550892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/>
          <p:cNvCxnSpPr/>
          <p:nvPr/>
        </p:nvCxnSpPr>
        <p:spPr bwMode="auto">
          <a:xfrm>
            <a:off x="1818112" y="550892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矢印コネクタ 151"/>
          <p:cNvCxnSpPr/>
          <p:nvPr/>
        </p:nvCxnSpPr>
        <p:spPr bwMode="auto">
          <a:xfrm>
            <a:off x="1818112" y="571673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線コネクタ 152"/>
          <p:cNvCxnSpPr/>
          <p:nvPr/>
        </p:nvCxnSpPr>
        <p:spPr bwMode="auto">
          <a:xfrm flipV="1">
            <a:off x="1818112" y="550892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>
            <a:off x="1923276" y="530387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線コネクタ 154"/>
          <p:cNvCxnSpPr/>
          <p:nvPr/>
        </p:nvCxnSpPr>
        <p:spPr bwMode="auto">
          <a:xfrm>
            <a:off x="1923276" y="571673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コネクタ 155"/>
          <p:cNvCxnSpPr/>
          <p:nvPr/>
        </p:nvCxnSpPr>
        <p:spPr bwMode="auto">
          <a:xfrm>
            <a:off x="1563537" y="5611272"/>
            <a:ext cx="218554" cy="155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直線コネクタ 156"/>
          <p:cNvCxnSpPr/>
          <p:nvPr/>
        </p:nvCxnSpPr>
        <p:spPr bwMode="auto">
          <a:xfrm flipV="1">
            <a:off x="1367644" y="5313574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直線コネクタ 157"/>
          <p:cNvCxnSpPr/>
          <p:nvPr/>
        </p:nvCxnSpPr>
        <p:spPr bwMode="auto">
          <a:xfrm>
            <a:off x="2622932" y="4888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線コネクタ 158"/>
          <p:cNvCxnSpPr/>
          <p:nvPr/>
        </p:nvCxnSpPr>
        <p:spPr bwMode="auto">
          <a:xfrm>
            <a:off x="2658953" y="4888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直線矢印コネクタ 159"/>
          <p:cNvCxnSpPr/>
          <p:nvPr/>
        </p:nvCxnSpPr>
        <p:spPr bwMode="auto">
          <a:xfrm flipH="1">
            <a:off x="2478932" y="5096053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 flipV="1">
            <a:off x="2514932" y="488823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 flipV="1">
            <a:off x="2657515" y="499214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コネクタ 162"/>
          <p:cNvCxnSpPr/>
          <p:nvPr/>
        </p:nvCxnSpPr>
        <p:spPr bwMode="auto">
          <a:xfrm>
            <a:off x="2514932" y="509605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コネクタ 163"/>
          <p:cNvCxnSpPr/>
          <p:nvPr/>
        </p:nvCxnSpPr>
        <p:spPr bwMode="auto">
          <a:xfrm>
            <a:off x="938185" y="428002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コネクタ 164"/>
          <p:cNvCxnSpPr/>
          <p:nvPr/>
        </p:nvCxnSpPr>
        <p:spPr bwMode="auto">
          <a:xfrm>
            <a:off x="974206" y="428002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直線矢印コネクタ 165"/>
          <p:cNvCxnSpPr/>
          <p:nvPr/>
        </p:nvCxnSpPr>
        <p:spPr bwMode="auto">
          <a:xfrm>
            <a:off x="974206" y="4487842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直線コネクタ 166"/>
          <p:cNvCxnSpPr/>
          <p:nvPr/>
        </p:nvCxnSpPr>
        <p:spPr bwMode="auto">
          <a:xfrm flipV="1">
            <a:off x="974206" y="4280023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直線コネクタ 167"/>
          <p:cNvCxnSpPr/>
          <p:nvPr/>
        </p:nvCxnSpPr>
        <p:spPr bwMode="auto">
          <a:xfrm flipH="1">
            <a:off x="1082996" y="3191056"/>
            <a:ext cx="1320" cy="108203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線コネクタ 168"/>
          <p:cNvCxnSpPr/>
          <p:nvPr/>
        </p:nvCxnSpPr>
        <p:spPr bwMode="auto">
          <a:xfrm>
            <a:off x="1079370" y="44878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線コネクタ 169"/>
          <p:cNvCxnSpPr/>
          <p:nvPr/>
        </p:nvCxnSpPr>
        <p:spPr bwMode="auto">
          <a:xfrm flipV="1">
            <a:off x="743742" y="4383933"/>
            <a:ext cx="194443" cy="689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線コネクタ 170"/>
          <p:cNvCxnSpPr/>
          <p:nvPr/>
        </p:nvCxnSpPr>
        <p:spPr bwMode="auto">
          <a:xfrm>
            <a:off x="1079370" y="4692887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線コネクタ 171"/>
          <p:cNvCxnSpPr/>
          <p:nvPr/>
        </p:nvCxnSpPr>
        <p:spPr bwMode="auto">
          <a:xfrm>
            <a:off x="1763917" y="427309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コネクタ 172"/>
          <p:cNvCxnSpPr/>
          <p:nvPr/>
        </p:nvCxnSpPr>
        <p:spPr bwMode="auto">
          <a:xfrm>
            <a:off x="1799938" y="427309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線矢印コネクタ 173"/>
          <p:cNvCxnSpPr/>
          <p:nvPr/>
        </p:nvCxnSpPr>
        <p:spPr bwMode="auto">
          <a:xfrm flipH="1">
            <a:off x="1619917" y="4480912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線コネクタ 174"/>
          <p:cNvCxnSpPr/>
          <p:nvPr/>
        </p:nvCxnSpPr>
        <p:spPr bwMode="auto">
          <a:xfrm flipV="1">
            <a:off x="1655917" y="4273094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コネクタ 175"/>
          <p:cNvCxnSpPr/>
          <p:nvPr/>
        </p:nvCxnSpPr>
        <p:spPr bwMode="auto">
          <a:xfrm flipH="1">
            <a:off x="1658558" y="3921191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線コネクタ 176"/>
          <p:cNvCxnSpPr/>
          <p:nvPr/>
        </p:nvCxnSpPr>
        <p:spPr bwMode="auto">
          <a:xfrm>
            <a:off x="1655917" y="448091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" name="直線コネクタ 177"/>
          <p:cNvCxnSpPr/>
          <p:nvPr/>
        </p:nvCxnSpPr>
        <p:spPr bwMode="auto">
          <a:xfrm flipV="1">
            <a:off x="1815276" y="4360377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線コネクタ 178"/>
          <p:cNvCxnSpPr/>
          <p:nvPr/>
        </p:nvCxnSpPr>
        <p:spPr bwMode="auto">
          <a:xfrm>
            <a:off x="2124168" y="427309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線コネクタ 179"/>
          <p:cNvCxnSpPr/>
          <p:nvPr/>
        </p:nvCxnSpPr>
        <p:spPr bwMode="auto">
          <a:xfrm>
            <a:off x="2160189" y="427309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線矢印コネクタ 180"/>
          <p:cNvCxnSpPr/>
          <p:nvPr/>
        </p:nvCxnSpPr>
        <p:spPr bwMode="auto">
          <a:xfrm>
            <a:off x="2160189" y="4480915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直線コネクタ 181"/>
          <p:cNvCxnSpPr/>
          <p:nvPr/>
        </p:nvCxnSpPr>
        <p:spPr bwMode="auto">
          <a:xfrm flipV="1">
            <a:off x="2160189" y="4273096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3" name="直線コネクタ 182"/>
          <p:cNvCxnSpPr/>
          <p:nvPr/>
        </p:nvCxnSpPr>
        <p:spPr bwMode="auto">
          <a:xfrm>
            <a:off x="2268189" y="406527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直線コネクタ 183"/>
          <p:cNvCxnSpPr/>
          <p:nvPr/>
        </p:nvCxnSpPr>
        <p:spPr bwMode="auto">
          <a:xfrm>
            <a:off x="2265353" y="448091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線コネクタ 184"/>
          <p:cNvCxnSpPr/>
          <p:nvPr/>
        </p:nvCxnSpPr>
        <p:spPr bwMode="auto">
          <a:xfrm>
            <a:off x="2265353" y="4685960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線コネクタ 185"/>
          <p:cNvCxnSpPr/>
          <p:nvPr/>
        </p:nvCxnSpPr>
        <p:spPr bwMode="auto">
          <a:xfrm>
            <a:off x="2949900" y="42661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コネクタ 186"/>
          <p:cNvCxnSpPr/>
          <p:nvPr/>
        </p:nvCxnSpPr>
        <p:spPr bwMode="auto">
          <a:xfrm>
            <a:off x="2985921" y="42661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線矢印コネクタ 187"/>
          <p:cNvCxnSpPr/>
          <p:nvPr/>
        </p:nvCxnSpPr>
        <p:spPr bwMode="auto">
          <a:xfrm flipH="1">
            <a:off x="2805900" y="4473985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線コネクタ 188"/>
          <p:cNvCxnSpPr/>
          <p:nvPr/>
        </p:nvCxnSpPr>
        <p:spPr bwMode="auto">
          <a:xfrm flipV="1">
            <a:off x="2841900" y="4266167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線コネクタ 189"/>
          <p:cNvCxnSpPr/>
          <p:nvPr/>
        </p:nvCxnSpPr>
        <p:spPr bwMode="auto">
          <a:xfrm>
            <a:off x="2841900" y="447398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コネクタ 190"/>
          <p:cNvCxnSpPr/>
          <p:nvPr/>
        </p:nvCxnSpPr>
        <p:spPr bwMode="auto">
          <a:xfrm>
            <a:off x="3001259" y="4363151"/>
            <a:ext cx="33057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コネクタ 191"/>
          <p:cNvCxnSpPr/>
          <p:nvPr/>
        </p:nvCxnSpPr>
        <p:spPr bwMode="auto">
          <a:xfrm>
            <a:off x="2514932" y="469981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線コネクタ 193"/>
          <p:cNvCxnSpPr/>
          <p:nvPr/>
        </p:nvCxnSpPr>
        <p:spPr bwMode="auto">
          <a:xfrm>
            <a:off x="2830662" y="3566514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線コネクタ 194"/>
          <p:cNvCxnSpPr/>
          <p:nvPr/>
        </p:nvCxnSpPr>
        <p:spPr bwMode="auto">
          <a:xfrm flipV="1">
            <a:off x="1655917" y="3923956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線コネクタ 195"/>
          <p:cNvCxnSpPr/>
          <p:nvPr/>
        </p:nvCxnSpPr>
        <p:spPr bwMode="auto">
          <a:xfrm>
            <a:off x="1079369" y="4065278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楕円 196"/>
          <p:cNvSpPr/>
          <p:nvPr/>
        </p:nvSpPr>
        <p:spPr bwMode="auto">
          <a:xfrm>
            <a:off x="1051395" y="404311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8" name="楕円 197"/>
          <p:cNvSpPr/>
          <p:nvPr/>
        </p:nvSpPr>
        <p:spPr bwMode="auto">
          <a:xfrm>
            <a:off x="2801566" y="389209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99" name="楕円 198"/>
          <p:cNvSpPr/>
          <p:nvPr/>
        </p:nvSpPr>
        <p:spPr bwMode="auto">
          <a:xfrm>
            <a:off x="1901110" y="529140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0" name="楕円 199"/>
          <p:cNvSpPr/>
          <p:nvPr/>
        </p:nvSpPr>
        <p:spPr bwMode="auto">
          <a:xfrm>
            <a:off x="2485837" y="4661712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01" name="楕円 200"/>
          <p:cNvSpPr/>
          <p:nvPr/>
        </p:nvSpPr>
        <p:spPr bwMode="auto">
          <a:xfrm>
            <a:off x="1325898" y="467140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02" name="直線コネクタ 201"/>
          <p:cNvCxnSpPr/>
          <p:nvPr/>
        </p:nvCxnSpPr>
        <p:spPr bwMode="auto">
          <a:xfrm>
            <a:off x="4403226" y="49048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直線コネクタ 202"/>
          <p:cNvCxnSpPr/>
          <p:nvPr/>
        </p:nvCxnSpPr>
        <p:spPr bwMode="auto">
          <a:xfrm>
            <a:off x="4439247" y="490486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直線矢印コネクタ 203"/>
          <p:cNvCxnSpPr/>
          <p:nvPr/>
        </p:nvCxnSpPr>
        <p:spPr bwMode="auto">
          <a:xfrm>
            <a:off x="4439247" y="5112679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 flipV="1">
            <a:off x="4439247" y="490486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線コネクタ 205"/>
          <p:cNvCxnSpPr/>
          <p:nvPr/>
        </p:nvCxnSpPr>
        <p:spPr bwMode="auto">
          <a:xfrm>
            <a:off x="4547247" y="46970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線コネクタ 206"/>
          <p:cNvCxnSpPr/>
          <p:nvPr/>
        </p:nvCxnSpPr>
        <p:spPr bwMode="auto">
          <a:xfrm>
            <a:off x="4544411" y="511267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直線コネクタ 207"/>
          <p:cNvCxnSpPr/>
          <p:nvPr/>
        </p:nvCxnSpPr>
        <p:spPr bwMode="auto">
          <a:xfrm flipV="1">
            <a:off x="4074480" y="5008770"/>
            <a:ext cx="3287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直線コネクタ 208"/>
          <p:cNvCxnSpPr/>
          <p:nvPr/>
        </p:nvCxnSpPr>
        <p:spPr bwMode="auto">
          <a:xfrm>
            <a:off x="4958858" y="550614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線コネクタ 209"/>
          <p:cNvCxnSpPr/>
          <p:nvPr/>
        </p:nvCxnSpPr>
        <p:spPr bwMode="auto">
          <a:xfrm>
            <a:off x="4994879" y="550614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線矢印コネクタ 210"/>
          <p:cNvCxnSpPr/>
          <p:nvPr/>
        </p:nvCxnSpPr>
        <p:spPr bwMode="auto">
          <a:xfrm>
            <a:off x="4994879" y="5713964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線コネクタ 211"/>
          <p:cNvCxnSpPr/>
          <p:nvPr/>
        </p:nvCxnSpPr>
        <p:spPr bwMode="auto">
          <a:xfrm flipV="1">
            <a:off x="4994879" y="5506145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直線コネクタ 212"/>
          <p:cNvCxnSpPr/>
          <p:nvPr/>
        </p:nvCxnSpPr>
        <p:spPr bwMode="auto">
          <a:xfrm>
            <a:off x="5100043" y="530110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線コネクタ 213"/>
          <p:cNvCxnSpPr/>
          <p:nvPr/>
        </p:nvCxnSpPr>
        <p:spPr bwMode="auto">
          <a:xfrm>
            <a:off x="5100043" y="571396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直線コネクタ 214"/>
          <p:cNvCxnSpPr/>
          <p:nvPr/>
        </p:nvCxnSpPr>
        <p:spPr bwMode="auto">
          <a:xfrm flipV="1">
            <a:off x="4649108" y="5610055"/>
            <a:ext cx="30975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直線コネクタ 215"/>
          <p:cNvCxnSpPr/>
          <p:nvPr/>
        </p:nvCxnSpPr>
        <p:spPr bwMode="auto">
          <a:xfrm flipV="1">
            <a:off x="4544411" y="5310799"/>
            <a:ext cx="1147288" cy="69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直線コネクタ 216"/>
          <p:cNvCxnSpPr/>
          <p:nvPr/>
        </p:nvCxnSpPr>
        <p:spPr bwMode="auto">
          <a:xfrm>
            <a:off x="5799699" y="488546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直線コネクタ 217"/>
          <p:cNvCxnSpPr/>
          <p:nvPr/>
        </p:nvCxnSpPr>
        <p:spPr bwMode="auto">
          <a:xfrm>
            <a:off x="5835720" y="488546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直線矢印コネクタ 218"/>
          <p:cNvCxnSpPr/>
          <p:nvPr/>
        </p:nvCxnSpPr>
        <p:spPr bwMode="auto">
          <a:xfrm flipH="1">
            <a:off x="5655699" y="5093278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直線コネクタ 219"/>
          <p:cNvCxnSpPr/>
          <p:nvPr/>
        </p:nvCxnSpPr>
        <p:spPr bwMode="auto">
          <a:xfrm flipV="1">
            <a:off x="5691699" y="4885460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直線コネクタ 220"/>
          <p:cNvCxnSpPr/>
          <p:nvPr/>
        </p:nvCxnSpPr>
        <p:spPr bwMode="auto">
          <a:xfrm flipV="1">
            <a:off x="5834282" y="498936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直線コネクタ 221"/>
          <p:cNvCxnSpPr/>
          <p:nvPr/>
        </p:nvCxnSpPr>
        <p:spPr bwMode="auto">
          <a:xfrm>
            <a:off x="5691699" y="509327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3" name="直線コネクタ 222"/>
          <p:cNvCxnSpPr/>
          <p:nvPr/>
        </p:nvCxnSpPr>
        <p:spPr bwMode="auto">
          <a:xfrm>
            <a:off x="4114952" y="427724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直線コネクタ 223"/>
          <p:cNvCxnSpPr/>
          <p:nvPr/>
        </p:nvCxnSpPr>
        <p:spPr bwMode="auto">
          <a:xfrm>
            <a:off x="4150973" y="427724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直線矢印コネクタ 224"/>
          <p:cNvCxnSpPr/>
          <p:nvPr/>
        </p:nvCxnSpPr>
        <p:spPr bwMode="auto">
          <a:xfrm>
            <a:off x="4150973" y="4485067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直線コネクタ 225"/>
          <p:cNvCxnSpPr/>
          <p:nvPr/>
        </p:nvCxnSpPr>
        <p:spPr bwMode="auto">
          <a:xfrm flipV="1">
            <a:off x="4150973" y="4277248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" name="直線コネクタ 226"/>
          <p:cNvCxnSpPr/>
          <p:nvPr/>
        </p:nvCxnSpPr>
        <p:spPr bwMode="auto">
          <a:xfrm>
            <a:off x="4254361" y="3197248"/>
            <a:ext cx="0" cy="10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8" name="直線コネクタ 227"/>
          <p:cNvCxnSpPr/>
          <p:nvPr/>
        </p:nvCxnSpPr>
        <p:spPr bwMode="auto">
          <a:xfrm>
            <a:off x="4256137" y="4485067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直線コネクタ 228"/>
          <p:cNvCxnSpPr/>
          <p:nvPr/>
        </p:nvCxnSpPr>
        <p:spPr bwMode="auto">
          <a:xfrm flipV="1">
            <a:off x="3828175" y="4381158"/>
            <a:ext cx="286777" cy="416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直線コネクタ 229"/>
          <p:cNvCxnSpPr/>
          <p:nvPr/>
        </p:nvCxnSpPr>
        <p:spPr bwMode="auto">
          <a:xfrm>
            <a:off x="4256137" y="4690112"/>
            <a:ext cx="576547" cy="27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直線コネクタ 230"/>
          <p:cNvCxnSpPr/>
          <p:nvPr/>
        </p:nvCxnSpPr>
        <p:spPr bwMode="auto">
          <a:xfrm>
            <a:off x="4940684" y="427031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直線コネクタ 231"/>
          <p:cNvCxnSpPr/>
          <p:nvPr/>
        </p:nvCxnSpPr>
        <p:spPr bwMode="auto">
          <a:xfrm>
            <a:off x="4976705" y="4270319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H="1">
            <a:off x="4796684" y="4478137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4" name="直線コネクタ 233"/>
          <p:cNvCxnSpPr/>
          <p:nvPr/>
        </p:nvCxnSpPr>
        <p:spPr bwMode="auto">
          <a:xfrm flipV="1">
            <a:off x="4832684" y="4270319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コネクタ 234"/>
          <p:cNvCxnSpPr/>
          <p:nvPr/>
        </p:nvCxnSpPr>
        <p:spPr bwMode="auto">
          <a:xfrm flipH="1">
            <a:off x="4835325" y="3918416"/>
            <a:ext cx="0" cy="3519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/>
          <p:cNvCxnSpPr/>
          <p:nvPr/>
        </p:nvCxnSpPr>
        <p:spPr bwMode="auto">
          <a:xfrm>
            <a:off x="4832684" y="4478138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コネクタ 236"/>
          <p:cNvCxnSpPr/>
          <p:nvPr/>
        </p:nvCxnSpPr>
        <p:spPr bwMode="auto">
          <a:xfrm flipV="1">
            <a:off x="4992043" y="4357602"/>
            <a:ext cx="30889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8" name="直線コネクタ 237"/>
          <p:cNvCxnSpPr/>
          <p:nvPr/>
        </p:nvCxnSpPr>
        <p:spPr bwMode="auto">
          <a:xfrm>
            <a:off x="5300935" y="427032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直線コネクタ 238"/>
          <p:cNvCxnSpPr/>
          <p:nvPr/>
        </p:nvCxnSpPr>
        <p:spPr bwMode="auto">
          <a:xfrm>
            <a:off x="5336956" y="427032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>
            <a:off x="5336956" y="4478140"/>
            <a:ext cx="108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線コネクタ 240"/>
          <p:cNvCxnSpPr/>
          <p:nvPr/>
        </p:nvCxnSpPr>
        <p:spPr bwMode="auto">
          <a:xfrm flipV="1">
            <a:off x="5336956" y="4270321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線コネクタ 241"/>
          <p:cNvCxnSpPr/>
          <p:nvPr/>
        </p:nvCxnSpPr>
        <p:spPr bwMode="auto">
          <a:xfrm>
            <a:off x="5444956" y="4062503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3" name="直線コネクタ 242"/>
          <p:cNvCxnSpPr/>
          <p:nvPr/>
        </p:nvCxnSpPr>
        <p:spPr bwMode="auto">
          <a:xfrm>
            <a:off x="5442120" y="447814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線コネクタ 243"/>
          <p:cNvCxnSpPr/>
          <p:nvPr/>
        </p:nvCxnSpPr>
        <p:spPr bwMode="auto">
          <a:xfrm>
            <a:off x="5442120" y="4683185"/>
            <a:ext cx="5765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直線コネクタ 244"/>
          <p:cNvCxnSpPr/>
          <p:nvPr/>
        </p:nvCxnSpPr>
        <p:spPr bwMode="auto">
          <a:xfrm>
            <a:off x="6126667" y="42633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" name="直線コネクタ 245"/>
          <p:cNvCxnSpPr/>
          <p:nvPr/>
        </p:nvCxnSpPr>
        <p:spPr bwMode="auto">
          <a:xfrm>
            <a:off x="6162688" y="426339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" name="直線矢印コネクタ 246"/>
          <p:cNvCxnSpPr/>
          <p:nvPr/>
        </p:nvCxnSpPr>
        <p:spPr bwMode="auto">
          <a:xfrm flipH="1">
            <a:off x="5982667" y="4471210"/>
            <a:ext cx="144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" name="直線コネクタ 247"/>
          <p:cNvCxnSpPr/>
          <p:nvPr/>
        </p:nvCxnSpPr>
        <p:spPr bwMode="auto">
          <a:xfrm flipV="1">
            <a:off x="6018667" y="426339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直線コネクタ 248"/>
          <p:cNvCxnSpPr/>
          <p:nvPr/>
        </p:nvCxnSpPr>
        <p:spPr bwMode="auto">
          <a:xfrm>
            <a:off x="6018667" y="4471211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コネクタ 249"/>
          <p:cNvCxnSpPr/>
          <p:nvPr/>
        </p:nvCxnSpPr>
        <p:spPr bwMode="auto">
          <a:xfrm flipV="1">
            <a:off x="6178026" y="4357602"/>
            <a:ext cx="108000" cy="27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直線コネクタ 250"/>
          <p:cNvCxnSpPr/>
          <p:nvPr/>
        </p:nvCxnSpPr>
        <p:spPr bwMode="auto">
          <a:xfrm>
            <a:off x="5691699" y="469704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" name="直線コネクタ 251"/>
          <p:cNvCxnSpPr/>
          <p:nvPr/>
        </p:nvCxnSpPr>
        <p:spPr bwMode="auto">
          <a:xfrm>
            <a:off x="6007429" y="3563739"/>
            <a:ext cx="2836" cy="7093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" name="直線コネクタ 252"/>
          <p:cNvCxnSpPr/>
          <p:nvPr/>
        </p:nvCxnSpPr>
        <p:spPr bwMode="auto">
          <a:xfrm flipV="1">
            <a:off x="4832684" y="3921181"/>
            <a:ext cx="1185983" cy="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直線コネクタ 253"/>
          <p:cNvCxnSpPr/>
          <p:nvPr/>
        </p:nvCxnSpPr>
        <p:spPr bwMode="auto">
          <a:xfrm>
            <a:off x="4256136" y="4062503"/>
            <a:ext cx="11859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" name="楕円 254"/>
          <p:cNvSpPr/>
          <p:nvPr/>
        </p:nvSpPr>
        <p:spPr bwMode="auto">
          <a:xfrm>
            <a:off x="4228162" y="404033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6" name="楕円 255"/>
          <p:cNvSpPr/>
          <p:nvPr/>
        </p:nvSpPr>
        <p:spPr bwMode="auto">
          <a:xfrm>
            <a:off x="5978333" y="388932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7" name="楕円 256"/>
          <p:cNvSpPr/>
          <p:nvPr/>
        </p:nvSpPr>
        <p:spPr bwMode="auto">
          <a:xfrm>
            <a:off x="5077877" y="528862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8" name="楕円 257"/>
          <p:cNvSpPr/>
          <p:nvPr/>
        </p:nvSpPr>
        <p:spPr bwMode="auto">
          <a:xfrm>
            <a:off x="5662604" y="465893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59" name="楕円 258"/>
          <p:cNvSpPr/>
          <p:nvPr/>
        </p:nvSpPr>
        <p:spPr bwMode="auto">
          <a:xfrm>
            <a:off x="4502665" y="466863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60" name="直線コネクタ 259"/>
          <p:cNvCxnSpPr/>
          <p:nvPr/>
        </p:nvCxnSpPr>
        <p:spPr bwMode="auto">
          <a:xfrm>
            <a:off x="1081099" y="3191056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線コネクタ 260"/>
          <p:cNvCxnSpPr/>
          <p:nvPr/>
        </p:nvCxnSpPr>
        <p:spPr bwMode="auto">
          <a:xfrm>
            <a:off x="2841900" y="3563739"/>
            <a:ext cx="31750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2" name="直線コネクタ 261"/>
          <p:cNvCxnSpPr/>
          <p:nvPr/>
        </p:nvCxnSpPr>
        <p:spPr bwMode="auto">
          <a:xfrm flipH="1">
            <a:off x="2827190" y="2638261"/>
            <a:ext cx="0" cy="55279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3" name="直線コネクタ 262"/>
          <p:cNvCxnSpPr/>
          <p:nvPr/>
        </p:nvCxnSpPr>
        <p:spPr bwMode="auto">
          <a:xfrm>
            <a:off x="4544411" y="2638261"/>
            <a:ext cx="0" cy="9254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" name="直線コネクタ 264"/>
          <p:cNvCxnSpPr/>
          <p:nvPr/>
        </p:nvCxnSpPr>
        <p:spPr bwMode="auto">
          <a:xfrm>
            <a:off x="2837525" y="219768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" name="直線コネクタ 265"/>
          <p:cNvCxnSpPr/>
          <p:nvPr/>
        </p:nvCxnSpPr>
        <p:spPr bwMode="auto">
          <a:xfrm>
            <a:off x="1721028" y="2197687"/>
            <a:ext cx="40786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7" name="直線コネクタ 266"/>
          <p:cNvCxnSpPr/>
          <p:nvPr/>
        </p:nvCxnSpPr>
        <p:spPr bwMode="auto">
          <a:xfrm>
            <a:off x="4544409" y="2197687"/>
            <a:ext cx="0" cy="20365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8" name="楕円 267"/>
          <p:cNvSpPr/>
          <p:nvPr/>
        </p:nvSpPr>
        <p:spPr bwMode="auto">
          <a:xfrm>
            <a:off x="2801566" y="315640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69" name="楕円 268"/>
          <p:cNvSpPr/>
          <p:nvPr/>
        </p:nvSpPr>
        <p:spPr bwMode="auto">
          <a:xfrm>
            <a:off x="2795782" y="2180348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0" name="楕円 269"/>
          <p:cNvSpPr/>
          <p:nvPr/>
        </p:nvSpPr>
        <p:spPr bwMode="auto">
          <a:xfrm>
            <a:off x="4518037" y="352009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1" name="楕円 270"/>
          <p:cNvSpPr/>
          <p:nvPr/>
        </p:nvSpPr>
        <p:spPr bwMode="auto">
          <a:xfrm>
            <a:off x="4502665" y="2183141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72" name="直線コネクタ 271"/>
          <p:cNvCxnSpPr/>
          <p:nvPr/>
        </p:nvCxnSpPr>
        <p:spPr bwMode="auto">
          <a:xfrm flipV="1">
            <a:off x="2819031" y="2849279"/>
            <a:ext cx="478003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" name="直線コネクタ 272"/>
          <p:cNvCxnSpPr/>
          <p:nvPr/>
        </p:nvCxnSpPr>
        <p:spPr bwMode="auto">
          <a:xfrm flipV="1">
            <a:off x="4531760" y="3255231"/>
            <a:ext cx="308108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テキスト ボックス 273"/>
              <p:cNvSpPr txBox="1"/>
              <p:nvPr/>
            </p:nvSpPr>
            <p:spPr>
              <a:xfrm>
                <a:off x="1092960" y="1998475"/>
                <a:ext cx="662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4" name="テキスト ボックス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60" y="1998475"/>
                <a:ext cx="662865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楕円 274"/>
          <p:cNvSpPr/>
          <p:nvPr/>
        </p:nvSpPr>
        <p:spPr bwMode="auto">
          <a:xfrm>
            <a:off x="2785557" y="2835264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6" name="楕円 275"/>
          <p:cNvSpPr/>
          <p:nvPr/>
        </p:nvSpPr>
        <p:spPr bwMode="auto">
          <a:xfrm>
            <a:off x="4518037" y="321562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8" name="楕円 277"/>
          <p:cNvSpPr/>
          <p:nvPr/>
        </p:nvSpPr>
        <p:spPr bwMode="auto">
          <a:xfrm>
            <a:off x="6812682" y="2829560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79" name="楕円 278"/>
          <p:cNvSpPr/>
          <p:nvPr/>
        </p:nvSpPr>
        <p:spPr bwMode="auto">
          <a:xfrm>
            <a:off x="6858902" y="321562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0" name="正方形/長方形 279"/>
          <p:cNvSpPr/>
          <p:nvPr/>
        </p:nvSpPr>
        <p:spPr bwMode="auto">
          <a:xfrm>
            <a:off x="6572728" y="2559629"/>
            <a:ext cx="243704" cy="18215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1" name="直線コネクタ 280"/>
          <p:cNvCxnSpPr/>
          <p:nvPr/>
        </p:nvCxnSpPr>
        <p:spPr bwMode="auto">
          <a:xfrm flipH="1">
            <a:off x="6864743" y="2504026"/>
            <a:ext cx="307734" cy="34525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直線コネクタ 281"/>
          <p:cNvCxnSpPr/>
          <p:nvPr/>
        </p:nvCxnSpPr>
        <p:spPr bwMode="auto">
          <a:xfrm flipH="1">
            <a:off x="6880891" y="2902164"/>
            <a:ext cx="291586" cy="35306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3" name="正方形/長方形 282"/>
          <p:cNvSpPr/>
          <p:nvPr/>
        </p:nvSpPr>
        <p:spPr bwMode="auto">
          <a:xfrm>
            <a:off x="6541486" y="2971282"/>
            <a:ext cx="243260" cy="16900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4" name="正方形/長方形 283"/>
          <p:cNvSpPr/>
          <p:nvPr/>
        </p:nvSpPr>
        <p:spPr bwMode="auto">
          <a:xfrm>
            <a:off x="6312666" y="2779510"/>
            <a:ext cx="227593" cy="17342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5" name="正方形/長方形 284"/>
          <p:cNvSpPr/>
          <p:nvPr/>
        </p:nvSpPr>
        <p:spPr bwMode="auto">
          <a:xfrm>
            <a:off x="6312666" y="3197248"/>
            <a:ext cx="227593" cy="173429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7" name="楕円 286"/>
          <p:cNvSpPr/>
          <p:nvPr/>
        </p:nvSpPr>
        <p:spPr bwMode="auto">
          <a:xfrm>
            <a:off x="7549150" y="2820184"/>
            <a:ext cx="58190" cy="581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88" name="楕円 287"/>
          <p:cNvSpPr/>
          <p:nvPr/>
        </p:nvSpPr>
        <p:spPr bwMode="auto">
          <a:xfrm>
            <a:off x="7569372" y="3238477"/>
            <a:ext cx="59380" cy="59257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89" name="直線コネクタ 288"/>
          <p:cNvCxnSpPr/>
          <p:nvPr/>
        </p:nvCxnSpPr>
        <p:spPr bwMode="auto">
          <a:xfrm>
            <a:off x="1731061" y="593840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コネクタ 289"/>
          <p:cNvCxnSpPr/>
          <p:nvPr/>
        </p:nvCxnSpPr>
        <p:spPr bwMode="auto">
          <a:xfrm>
            <a:off x="1789958" y="599450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" name="直線コネクタ 290"/>
          <p:cNvCxnSpPr/>
          <p:nvPr/>
        </p:nvCxnSpPr>
        <p:spPr bwMode="auto">
          <a:xfrm>
            <a:off x="1874104" y="606360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2" name="直線コネクタ 291"/>
          <p:cNvCxnSpPr/>
          <p:nvPr/>
        </p:nvCxnSpPr>
        <p:spPr bwMode="auto">
          <a:xfrm>
            <a:off x="4881787" y="593115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直線コネクタ 292"/>
          <p:cNvCxnSpPr/>
          <p:nvPr/>
        </p:nvCxnSpPr>
        <p:spPr bwMode="auto">
          <a:xfrm>
            <a:off x="4940684" y="598725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直線コネクタ 293"/>
          <p:cNvCxnSpPr/>
          <p:nvPr/>
        </p:nvCxnSpPr>
        <p:spPr bwMode="auto">
          <a:xfrm>
            <a:off x="5024830" y="6056357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直線コネクタ 298"/>
          <p:cNvCxnSpPr/>
          <p:nvPr/>
        </p:nvCxnSpPr>
        <p:spPr bwMode="auto">
          <a:xfrm>
            <a:off x="7044623" y="3249931"/>
            <a:ext cx="0" cy="12091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直線コネクタ 300"/>
          <p:cNvCxnSpPr/>
          <p:nvPr/>
        </p:nvCxnSpPr>
        <p:spPr bwMode="auto">
          <a:xfrm>
            <a:off x="7296776" y="2863213"/>
            <a:ext cx="0" cy="159585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4" name="楕円 303"/>
          <p:cNvSpPr/>
          <p:nvPr/>
        </p:nvSpPr>
        <p:spPr bwMode="auto">
          <a:xfrm>
            <a:off x="7021110" y="322613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5" name="楕円 304"/>
          <p:cNvSpPr/>
          <p:nvPr/>
        </p:nvSpPr>
        <p:spPr bwMode="auto">
          <a:xfrm>
            <a:off x="7272922" y="2837129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6" name="正方形/長方形 305"/>
          <p:cNvSpPr/>
          <p:nvPr/>
        </p:nvSpPr>
        <p:spPr bwMode="auto">
          <a:xfrm>
            <a:off x="6968751" y="4435878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07" name="正方形/長方形 306"/>
          <p:cNvSpPr/>
          <p:nvPr/>
        </p:nvSpPr>
        <p:spPr bwMode="auto">
          <a:xfrm>
            <a:off x="7215265" y="4437589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09" name="直線コネクタ 308"/>
          <p:cNvCxnSpPr/>
          <p:nvPr/>
        </p:nvCxnSpPr>
        <p:spPr bwMode="auto">
          <a:xfrm>
            <a:off x="7048501" y="4675528"/>
            <a:ext cx="0" cy="60902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" name="直線コネクタ 312"/>
          <p:cNvCxnSpPr/>
          <p:nvPr/>
        </p:nvCxnSpPr>
        <p:spPr bwMode="auto">
          <a:xfrm flipV="1">
            <a:off x="7057679" y="4794359"/>
            <a:ext cx="229596" cy="34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" name="直線コネクタ 314"/>
          <p:cNvCxnSpPr/>
          <p:nvPr/>
        </p:nvCxnSpPr>
        <p:spPr bwMode="auto">
          <a:xfrm>
            <a:off x="7291413" y="4665501"/>
            <a:ext cx="0" cy="14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" name="楕円 317"/>
          <p:cNvSpPr/>
          <p:nvPr/>
        </p:nvSpPr>
        <p:spPr bwMode="auto">
          <a:xfrm>
            <a:off x="7013808" y="4763877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" name="楕円 2"/>
          <p:cNvSpPr/>
          <p:nvPr/>
        </p:nvSpPr>
        <p:spPr bwMode="auto">
          <a:xfrm>
            <a:off x="5784472" y="5258326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295" name="フリーフォーム 294"/>
          <p:cNvSpPr/>
          <p:nvPr/>
        </p:nvSpPr>
        <p:spPr bwMode="auto">
          <a:xfrm>
            <a:off x="5861831" y="5344711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297" name="直線コネクタ 296"/>
          <p:cNvCxnSpPr/>
          <p:nvPr/>
        </p:nvCxnSpPr>
        <p:spPr bwMode="auto">
          <a:xfrm>
            <a:off x="5817321" y="5668979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" name="直線コネクタ 313"/>
          <p:cNvCxnSpPr/>
          <p:nvPr/>
        </p:nvCxnSpPr>
        <p:spPr bwMode="auto">
          <a:xfrm flipV="1">
            <a:off x="5894943" y="5713964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" name="直線コネクタ 315"/>
          <p:cNvCxnSpPr>
            <a:endCxn id="3" idx="0"/>
          </p:cNvCxnSpPr>
          <p:nvPr/>
        </p:nvCxnSpPr>
        <p:spPr bwMode="auto">
          <a:xfrm>
            <a:off x="5941933" y="4974827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直線コネクタ 316"/>
          <p:cNvCxnSpPr/>
          <p:nvPr/>
        </p:nvCxnSpPr>
        <p:spPr bwMode="auto">
          <a:xfrm flipH="1">
            <a:off x="5960182" y="5560073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" name="直線コネクタ 319"/>
          <p:cNvCxnSpPr/>
          <p:nvPr/>
        </p:nvCxnSpPr>
        <p:spPr bwMode="auto">
          <a:xfrm>
            <a:off x="5960182" y="571000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" name="直線コネクタ 320"/>
          <p:cNvCxnSpPr/>
          <p:nvPr/>
        </p:nvCxnSpPr>
        <p:spPr bwMode="auto">
          <a:xfrm>
            <a:off x="5741926" y="592719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" name="直線コネクタ 321"/>
          <p:cNvCxnSpPr/>
          <p:nvPr/>
        </p:nvCxnSpPr>
        <p:spPr bwMode="auto">
          <a:xfrm>
            <a:off x="5800823" y="598329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" name="直線コネクタ 322"/>
          <p:cNvCxnSpPr/>
          <p:nvPr/>
        </p:nvCxnSpPr>
        <p:spPr bwMode="auto">
          <a:xfrm>
            <a:off x="5884969" y="605239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4" name="直線コネクタ 323"/>
          <p:cNvCxnSpPr/>
          <p:nvPr/>
        </p:nvCxnSpPr>
        <p:spPr bwMode="auto">
          <a:xfrm>
            <a:off x="4498926" y="5718148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" name="直線コネクタ 324"/>
          <p:cNvCxnSpPr/>
          <p:nvPr/>
        </p:nvCxnSpPr>
        <p:spPr bwMode="auto">
          <a:xfrm flipV="1">
            <a:off x="4576548" y="5763133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" name="直線コネクタ 325"/>
          <p:cNvCxnSpPr/>
          <p:nvPr/>
        </p:nvCxnSpPr>
        <p:spPr bwMode="auto">
          <a:xfrm flipH="1">
            <a:off x="4641787" y="5609242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" name="直線コネクタ 326"/>
          <p:cNvCxnSpPr/>
          <p:nvPr/>
        </p:nvCxnSpPr>
        <p:spPr bwMode="auto">
          <a:xfrm>
            <a:off x="4641787" y="575917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" name="直線コネクタ 327"/>
          <p:cNvCxnSpPr/>
          <p:nvPr/>
        </p:nvCxnSpPr>
        <p:spPr bwMode="auto">
          <a:xfrm>
            <a:off x="4423531" y="597636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" name="直線コネクタ 328"/>
          <p:cNvCxnSpPr/>
          <p:nvPr/>
        </p:nvCxnSpPr>
        <p:spPr bwMode="auto">
          <a:xfrm>
            <a:off x="4482428" y="603246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" name="直線コネクタ 329"/>
          <p:cNvCxnSpPr/>
          <p:nvPr/>
        </p:nvCxnSpPr>
        <p:spPr bwMode="auto">
          <a:xfrm>
            <a:off x="4566574" y="610156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楕円 331"/>
          <p:cNvSpPr/>
          <p:nvPr/>
        </p:nvSpPr>
        <p:spPr bwMode="auto">
          <a:xfrm>
            <a:off x="3908624" y="5301420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33" name="フリーフォーム 332"/>
          <p:cNvSpPr/>
          <p:nvPr/>
        </p:nvSpPr>
        <p:spPr bwMode="auto">
          <a:xfrm>
            <a:off x="3985983" y="5387805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34" name="直線コネクタ 333"/>
          <p:cNvCxnSpPr/>
          <p:nvPr/>
        </p:nvCxnSpPr>
        <p:spPr bwMode="auto">
          <a:xfrm>
            <a:off x="3941473" y="5712073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5" name="直線コネクタ 334"/>
          <p:cNvCxnSpPr/>
          <p:nvPr/>
        </p:nvCxnSpPr>
        <p:spPr bwMode="auto">
          <a:xfrm flipV="1">
            <a:off x="4019095" y="5757058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線コネクタ 335"/>
          <p:cNvCxnSpPr>
            <a:endCxn id="332" idx="0"/>
          </p:cNvCxnSpPr>
          <p:nvPr/>
        </p:nvCxnSpPr>
        <p:spPr bwMode="auto">
          <a:xfrm>
            <a:off x="4066085" y="5017921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" name="直線コネクタ 336"/>
          <p:cNvCxnSpPr/>
          <p:nvPr/>
        </p:nvCxnSpPr>
        <p:spPr bwMode="auto">
          <a:xfrm flipH="1">
            <a:off x="4084334" y="5603167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" name="直線コネクタ 337"/>
          <p:cNvCxnSpPr/>
          <p:nvPr/>
        </p:nvCxnSpPr>
        <p:spPr bwMode="auto">
          <a:xfrm>
            <a:off x="4084334" y="5753100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9" name="直線コネクタ 338"/>
          <p:cNvCxnSpPr/>
          <p:nvPr/>
        </p:nvCxnSpPr>
        <p:spPr bwMode="auto">
          <a:xfrm>
            <a:off x="3866078" y="5970292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直線コネクタ 339"/>
          <p:cNvCxnSpPr/>
          <p:nvPr/>
        </p:nvCxnSpPr>
        <p:spPr bwMode="auto">
          <a:xfrm>
            <a:off x="3924975" y="6026391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" name="直線コネクタ 340"/>
          <p:cNvCxnSpPr/>
          <p:nvPr/>
        </p:nvCxnSpPr>
        <p:spPr bwMode="auto">
          <a:xfrm>
            <a:off x="4009121" y="6095493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4" name="楕円 343"/>
          <p:cNvSpPr/>
          <p:nvPr/>
        </p:nvSpPr>
        <p:spPr bwMode="auto">
          <a:xfrm>
            <a:off x="2612115" y="5284555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45" name="フリーフォーム 344"/>
          <p:cNvSpPr/>
          <p:nvPr/>
        </p:nvSpPr>
        <p:spPr bwMode="auto">
          <a:xfrm>
            <a:off x="2689474" y="5370940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46" name="直線コネクタ 345"/>
          <p:cNvCxnSpPr/>
          <p:nvPr/>
        </p:nvCxnSpPr>
        <p:spPr bwMode="auto">
          <a:xfrm>
            <a:off x="2644964" y="5695208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" name="直線コネクタ 346"/>
          <p:cNvCxnSpPr/>
          <p:nvPr/>
        </p:nvCxnSpPr>
        <p:spPr bwMode="auto">
          <a:xfrm flipV="1">
            <a:off x="2722586" y="5740193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" name="直線コネクタ 347"/>
          <p:cNvCxnSpPr>
            <a:endCxn id="344" idx="0"/>
          </p:cNvCxnSpPr>
          <p:nvPr/>
        </p:nvCxnSpPr>
        <p:spPr bwMode="auto">
          <a:xfrm>
            <a:off x="2769576" y="5001056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9" name="直線コネクタ 348"/>
          <p:cNvCxnSpPr/>
          <p:nvPr/>
        </p:nvCxnSpPr>
        <p:spPr bwMode="auto">
          <a:xfrm flipH="1">
            <a:off x="2787825" y="5586302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0" name="直線コネクタ 349"/>
          <p:cNvCxnSpPr/>
          <p:nvPr/>
        </p:nvCxnSpPr>
        <p:spPr bwMode="auto">
          <a:xfrm>
            <a:off x="2787825" y="5736235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1" name="直線コネクタ 350"/>
          <p:cNvCxnSpPr/>
          <p:nvPr/>
        </p:nvCxnSpPr>
        <p:spPr bwMode="auto">
          <a:xfrm>
            <a:off x="2569569" y="5953427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" name="直線コネクタ 351"/>
          <p:cNvCxnSpPr/>
          <p:nvPr/>
        </p:nvCxnSpPr>
        <p:spPr bwMode="auto">
          <a:xfrm>
            <a:off x="2628466" y="6009526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線コネクタ 352"/>
          <p:cNvCxnSpPr/>
          <p:nvPr/>
        </p:nvCxnSpPr>
        <p:spPr bwMode="auto">
          <a:xfrm>
            <a:off x="2712612" y="6078628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" name="楕円 354"/>
          <p:cNvSpPr/>
          <p:nvPr/>
        </p:nvSpPr>
        <p:spPr bwMode="auto">
          <a:xfrm>
            <a:off x="973695" y="5276586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356" name="フリーフォーム 355"/>
          <p:cNvSpPr/>
          <p:nvPr/>
        </p:nvSpPr>
        <p:spPr bwMode="auto">
          <a:xfrm>
            <a:off x="1051054" y="5362971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357" name="直線コネクタ 356"/>
          <p:cNvCxnSpPr/>
          <p:nvPr/>
        </p:nvCxnSpPr>
        <p:spPr bwMode="auto">
          <a:xfrm>
            <a:off x="1006544" y="5687239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" name="直線コネクタ 357"/>
          <p:cNvCxnSpPr/>
          <p:nvPr/>
        </p:nvCxnSpPr>
        <p:spPr bwMode="auto">
          <a:xfrm flipV="1">
            <a:off x="1084166" y="5732224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" name="直線コネクタ 358"/>
          <p:cNvCxnSpPr>
            <a:endCxn id="355" idx="0"/>
          </p:cNvCxnSpPr>
          <p:nvPr/>
        </p:nvCxnSpPr>
        <p:spPr bwMode="auto">
          <a:xfrm>
            <a:off x="1131156" y="4993087"/>
            <a:ext cx="0" cy="2834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0" name="直線コネクタ 359"/>
          <p:cNvCxnSpPr/>
          <p:nvPr/>
        </p:nvCxnSpPr>
        <p:spPr bwMode="auto">
          <a:xfrm flipH="1">
            <a:off x="1149405" y="5578333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" name="直線コネクタ 360"/>
          <p:cNvCxnSpPr/>
          <p:nvPr/>
        </p:nvCxnSpPr>
        <p:spPr bwMode="auto">
          <a:xfrm>
            <a:off x="1149405" y="5728266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2" name="直線コネクタ 361"/>
          <p:cNvCxnSpPr/>
          <p:nvPr/>
        </p:nvCxnSpPr>
        <p:spPr bwMode="auto">
          <a:xfrm>
            <a:off x="931149" y="594545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3" name="直線コネクタ 362"/>
          <p:cNvCxnSpPr/>
          <p:nvPr/>
        </p:nvCxnSpPr>
        <p:spPr bwMode="auto">
          <a:xfrm>
            <a:off x="990046" y="600155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4" name="直線コネクタ 363"/>
          <p:cNvCxnSpPr/>
          <p:nvPr/>
        </p:nvCxnSpPr>
        <p:spPr bwMode="auto">
          <a:xfrm>
            <a:off x="1074192" y="607065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" name="直線コネクタ 373"/>
          <p:cNvCxnSpPr/>
          <p:nvPr/>
        </p:nvCxnSpPr>
        <p:spPr bwMode="auto">
          <a:xfrm>
            <a:off x="1426288" y="5781517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" name="直線コネクタ 374"/>
          <p:cNvCxnSpPr/>
          <p:nvPr/>
        </p:nvCxnSpPr>
        <p:spPr bwMode="auto">
          <a:xfrm flipV="1">
            <a:off x="1503910" y="5826502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6" name="直線コネクタ 375"/>
          <p:cNvCxnSpPr/>
          <p:nvPr/>
        </p:nvCxnSpPr>
        <p:spPr bwMode="auto">
          <a:xfrm>
            <a:off x="1569149" y="5597914"/>
            <a:ext cx="0" cy="18360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7" name="直線コネクタ 376"/>
          <p:cNvCxnSpPr/>
          <p:nvPr/>
        </p:nvCxnSpPr>
        <p:spPr bwMode="auto">
          <a:xfrm>
            <a:off x="1569149" y="5822544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" name="直線コネクタ 377"/>
          <p:cNvCxnSpPr/>
          <p:nvPr/>
        </p:nvCxnSpPr>
        <p:spPr bwMode="auto">
          <a:xfrm>
            <a:off x="1350893" y="6039736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" name="直線コネクタ 378"/>
          <p:cNvCxnSpPr/>
          <p:nvPr/>
        </p:nvCxnSpPr>
        <p:spPr bwMode="auto">
          <a:xfrm>
            <a:off x="1409790" y="6095835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" name="直線コネクタ 379"/>
          <p:cNvCxnSpPr/>
          <p:nvPr/>
        </p:nvCxnSpPr>
        <p:spPr bwMode="auto">
          <a:xfrm>
            <a:off x="1493936" y="6164937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3" name="直線コネクタ 392"/>
          <p:cNvCxnSpPr/>
          <p:nvPr/>
        </p:nvCxnSpPr>
        <p:spPr bwMode="auto">
          <a:xfrm>
            <a:off x="6280801" y="4355161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6" name="直線コネクタ 405"/>
          <p:cNvCxnSpPr/>
          <p:nvPr/>
        </p:nvCxnSpPr>
        <p:spPr bwMode="auto">
          <a:xfrm>
            <a:off x="6142197" y="4725473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" name="直線コネクタ 407"/>
          <p:cNvCxnSpPr/>
          <p:nvPr/>
        </p:nvCxnSpPr>
        <p:spPr bwMode="auto">
          <a:xfrm>
            <a:off x="6217011" y="4766323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" name="直線コネクタ 409"/>
          <p:cNvCxnSpPr/>
          <p:nvPr/>
        </p:nvCxnSpPr>
        <p:spPr bwMode="auto">
          <a:xfrm>
            <a:off x="6071852" y="5127083"/>
            <a:ext cx="354610" cy="2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" name="直線コネクタ 410"/>
          <p:cNvCxnSpPr/>
          <p:nvPr/>
        </p:nvCxnSpPr>
        <p:spPr bwMode="auto">
          <a:xfrm>
            <a:off x="6130749" y="518318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" name="直線コネクタ 411"/>
          <p:cNvCxnSpPr/>
          <p:nvPr/>
        </p:nvCxnSpPr>
        <p:spPr bwMode="auto">
          <a:xfrm>
            <a:off x="6214895" y="5252284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" name="直線コネクタ 412"/>
          <p:cNvCxnSpPr/>
          <p:nvPr/>
        </p:nvCxnSpPr>
        <p:spPr bwMode="auto">
          <a:xfrm>
            <a:off x="6285534" y="4766323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" name="直線コネクタ 413"/>
          <p:cNvCxnSpPr/>
          <p:nvPr/>
        </p:nvCxnSpPr>
        <p:spPr bwMode="auto">
          <a:xfrm>
            <a:off x="3674966" y="4642335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5" name="直線コネクタ 414"/>
          <p:cNvCxnSpPr/>
          <p:nvPr/>
        </p:nvCxnSpPr>
        <p:spPr bwMode="auto">
          <a:xfrm>
            <a:off x="3749780" y="4683185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" name="直線コネクタ 415"/>
          <p:cNvCxnSpPr/>
          <p:nvPr/>
        </p:nvCxnSpPr>
        <p:spPr bwMode="auto">
          <a:xfrm>
            <a:off x="3604621" y="5043945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7" name="直線コネクタ 416"/>
          <p:cNvCxnSpPr/>
          <p:nvPr/>
        </p:nvCxnSpPr>
        <p:spPr bwMode="auto">
          <a:xfrm>
            <a:off x="3663518" y="5100044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8" name="直線コネクタ 417"/>
          <p:cNvCxnSpPr/>
          <p:nvPr/>
        </p:nvCxnSpPr>
        <p:spPr bwMode="auto">
          <a:xfrm>
            <a:off x="3747664" y="5169146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" name="直線コネクタ 418"/>
          <p:cNvCxnSpPr/>
          <p:nvPr/>
        </p:nvCxnSpPr>
        <p:spPr bwMode="auto">
          <a:xfrm>
            <a:off x="3818303" y="4683185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1" name="直線コネクタ 420"/>
          <p:cNvCxnSpPr/>
          <p:nvPr/>
        </p:nvCxnSpPr>
        <p:spPr bwMode="auto">
          <a:xfrm>
            <a:off x="3183762" y="4634678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2" name="直線コネクタ 421"/>
          <p:cNvCxnSpPr/>
          <p:nvPr/>
        </p:nvCxnSpPr>
        <p:spPr bwMode="auto">
          <a:xfrm>
            <a:off x="3258576" y="4675528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3" name="直線コネクタ 422"/>
          <p:cNvCxnSpPr/>
          <p:nvPr/>
        </p:nvCxnSpPr>
        <p:spPr bwMode="auto">
          <a:xfrm>
            <a:off x="3113417" y="5036288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4" name="直線コネクタ 423"/>
          <p:cNvCxnSpPr/>
          <p:nvPr/>
        </p:nvCxnSpPr>
        <p:spPr bwMode="auto">
          <a:xfrm>
            <a:off x="3172314" y="5092387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5" name="直線コネクタ 424"/>
          <p:cNvCxnSpPr/>
          <p:nvPr/>
        </p:nvCxnSpPr>
        <p:spPr bwMode="auto">
          <a:xfrm>
            <a:off x="3256460" y="5161489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6" name="直線コネクタ 425"/>
          <p:cNvCxnSpPr/>
          <p:nvPr/>
        </p:nvCxnSpPr>
        <p:spPr bwMode="auto">
          <a:xfrm>
            <a:off x="3327099" y="4675528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" name="直線コネクタ 426"/>
          <p:cNvCxnSpPr/>
          <p:nvPr/>
        </p:nvCxnSpPr>
        <p:spPr bwMode="auto">
          <a:xfrm flipH="1">
            <a:off x="3817984" y="4380472"/>
            <a:ext cx="1439" cy="25093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1" name="直線コネクタ 430"/>
          <p:cNvCxnSpPr/>
          <p:nvPr/>
        </p:nvCxnSpPr>
        <p:spPr bwMode="auto">
          <a:xfrm flipH="1">
            <a:off x="3330578" y="4380472"/>
            <a:ext cx="2812" cy="2551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" name="直線コネクタ 434"/>
          <p:cNvCxnSpPr/>
          <p:nvPr/>
        </p:nvCxnSpPr>
        <p:spPr bwMode="auto">
          <a:xfrm>
            <a:off x="591882" y="4669644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6" name="直線コネクタ 435"/>
          <p:cNvCxnSpPr/>
          <p:nvPr/>
        </p:nvCxnSpPr>
        <p:spPr bwMode="auto">
          <a:xfrm>
            <a:off x="666696" y="4710494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直線コネクタ 436"/>
          <p:cNvCxnSpPr/>
          <p:nvPr/>
        </p:nvCxnSpPr>
        <p:spPr bwMode="auto">
          <a:xfrm>
            <a:off x="521537" y="507125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" name="直線コネクタ 437"/>
          <p:cNvCxnSpPr/>
          <p:nvPr/>
        </p:nvCxnSpPr>
        <p:spPr bwMode="auto">
          <a:xfrm>
            <a:off x="580434" y="512735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9" name="直線コネクタ 438"/>
          <p:cNvCxnSpPr/>
          <p:nvPr/>
        </p:nvCxnSpPr>
        <p:spPr bwMode="auto">
          <a:xfrm>
            <a:off x="664580" y="519645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" name="直線コネクタ 439"/>
          <p:cNvCxnSpPr/>
          <p:nvPr/>
        </p:nvCxnSpPr>
        <p:spPr bwMode="auto">
          <a:xfrm>
            <a:off x="735219" y="4710494"/>
            <a:ext cx="0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" name="直線コネクタ 440"/>
          <p:cNvCxnSpPr/>
          <p:nvPr/>
        </p:nvCxnSpPr>
        <p:spPr bwMode="auto">
          <a:xfrm flipH="1">
            <a:off x="744094" y="4383664"/>
            <a:ext cx="0" cy="28532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テキスト ボックス 446"/>
              <p:cNvSpPr txBox="1"/>
              <p:nvPr/>
            </p:nvSpPr>
            <p:spPr>
              <a:xfrm>
                <a:off x="7317025" y="3289515"/>
                <a:ext cx="542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en-US" altLang="ja-JP" sz="1200" dirty="0"/>
                  <a:t>+</a:t>
                </a:r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7" name="テキスト ボックス 4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025" y="3289515"/>
                <a:ext cx="542256" cy="276999"/>
              </a:xfrm>
              <a:prstGeom prst="rect">
                <a:avLst/>
              </a:prstGeom>
              <a:blipFill>
                <a:blip r:embed="rId9"/>
                <a:stretch>
                  <a:fillRect t="-2222" r="-1124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テキスト ボックス 447"/>
              <p:cNvSpPr txBox="1"/>
              <p:nvPr/>
            </p:nvSpPr>
            <p:spPr>
              <a:xfrm>
                <a:off x="7237422" y="2527155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8" name="テキスト ボックス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422" y="2527155"/>
                <a:ext cx="623455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テキスト ボックス 448"/>
              <p:cNvSpPr txBox="1"/>
              <p:nvPr/>
            </p:nvSpPr>
            <p:spPr>
              <a:xfrm>
                <a:off x="3415160" y="532253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49" name="テキスト ボックス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60" y="5322531"/>
                <a:ext cx="62345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テキスト ボックス 449"/>
              <p:cNvSpPr txBox="1"/>
              <p:nvPr/>
            </p:nvSpPr>
            <p:spPr>
              <a:xfrm>
                <a:off x="5287130" y="5301334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0" name="テキスト ボックス 4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130" y="5301334"/>
                <a:ext cx="62345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テキスト ボックス 450"/>
              <p:cNvSpPr txBox="1"/>
              <p:nvPr/>
            </p:nvSpPr>
            <p:spPr>
              <a:xfrm>
                <a:off x="4184083" y="543800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𝑀𝑈𝐿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51" name="テキスト ボックス 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83" y="5438001"/>
                <a:ext cx="6234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2" name="直線コネクタ 451"/>
          <p:cNvCxnSpPr/>
          <p:nvPr/>
        </p:nvCxnSpPr>
        <p:spPr bwMode="auto">
          <a:xfrm>
            <a:off x="4998543" y="4628993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" name="直線コネクタ 452"/>
          <p:cNvCxnSpPr/>
          <p:nvPr/>
        </p:nvCxnSpPr>
        <p:spPr bwMode="auto">
          <a:xfrm>
            <a:off x="5073357" y="4669843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4" name="直線コネクタ 453"/>
          <p:cNvCxnSpPr/>
          <p:nvPr/>
        </p:nvCxnSpPr>
        <p:spPr bwMode="auto">
          <a:xfrm>
            <a:off x="4928198" y="5030603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5" name="直線コネクタ 454"/>
          <p:cNvCxnSpPr/>
          <p:nvPr/>
        </p:nvCxnSpPr>
        <p:spPr bwMode="auto">
          <a:xfrm>
            <a:off x="4987095" y="508670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" name="直線コネクタ 455"/>
          <p:cNvCxnSpPr/>
          <p:nvPr/>
        </p:nvCxnSpPr>
        <p:spPr bwMode="auto">
          <a:xfrm>
            <a:off x="5071241" y="5155804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" name="直線コネクタ 456"/>
          <p:cNvCxnSpPr/>
          <p:nvPr/>
        </p:nvCxnSpPr>
        <p:spPr bwMode="auto">
          <a:xfrm>
            <a:off x="5141880" y="4669843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" name="直線コネクタ 457"/>
          <p:cNvCxnSpPr/>
          <p:nvPr/>
        </p:nvCxnSpPr>
        <p:spPr bwMode="auto">
          <a:xfrm>
            <a:off x="1817797" y="4648994"/>
            <a:ext cx="29925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" name="直線コネクタ 458"/>
          <p:cNvCxnSpPr/>
          <p:nvPr/>
        </p:nvCxnSpPr>
        <p:spPr bwMode="auto">
          <a:xfrm>
            <a:off x="1892611" y="4689844"/>
            <a:ext cx="14962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" name="直線コネクタ 459"/>
          <p:cNvCxnSpPr/>
          <p:nvPr/>
        </p:nvCxnSpPr>
        <p:spPr bwMode="auto">
          <a:xfrm>
            <a:off x="1747452" y="5050604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" name="直線コネクタ 460"/>
          <p:cNvCxnSpPr/>
          <p:nvPr/>
        </p:nvCxnSpPr>
        <p:spPr bwMode="auto">
          <a:xfrm>
            <a:off x="1806349" y="5106703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" name="直線コネクタ 461"/>
          <p:cNvCxnSpPr/>
          <p:nvPr/>
        </p:nvCxnSpPr>
        <p:spPr bwMode="auto">
          <a:xfrm>
            <a:off x="1890495" y="5175805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" name="直線コネクタ 462"/>
          <p:cNvCxnSpPr/>
          <p:nvPr/>
        </p:nvCxnSpPr>
        <p:spPr bwMode="auto">
          <a:xfrm>
            <a:off x="1961134" y="4689844"/>
            <a:ext cx="4733" cy="3610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" name="直線コネクタ 463"/>
          <p:cNvCxnSpPr/>
          <p:nvPr/>
        </p:nvCxnSpPr>
        <p:spPr bwMode="auto">
          <a:xfrm>
            <a:off x="1965867" y="4380472"/>
            <a:ext cx="0" cy="2685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" name="直線コネクタ 466"/>
          <p:cNvCxnSpPr/>
          <p:nvPr/>
        </p:nvCxnSpPr>
        <p:spPr bwMode="auto">
          <a:xfrm>
            <a:off x="5141880" y="4367141"/>
            <a:ext cx="0" cy="26852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8" name="楕円 467"/>
          <p:cNvSpPr/>
          <p:nvPr/>
        </p:nvSpPr>
        <p:spPr bwMode="auto">
          <a:xfrm>
            <a:off x="5124633" y="4329385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70" name="楕円 469"/>
          <p:cNvSpPr/>
          <p:nvPr/>
        </p:nvSpPr>
        <p:spPr bwMode="auto">
          <a:xfrm>
            <a:off x="1934768" y="43559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テキスト ボックス 470"/>
              <p:cNvSpPr txBox="1"/>
              <p:nvPr/>
            </p:nvSpPr>
            <p:spPr>
              <a:xfrm>
                <a:off x="3430423" y="5606481"/>
                <a:ext cx="6234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71" name="テキスト ボックス 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423" y="5606481"/>
                <a:ext cx="6234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テキスト ボックス 471"/>
              <p:cNvSpPr txBox="1"/>
              <p:nvPr/>
            </p:nvSpPr>
            <p:spPr>
              <a:xfrm>
                <a:off x="3734836" y="4654846"/>
                <a:ext cx="905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472" name="テキスト ボックス 4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36" y="4654846"/>
                <a:ext cx="90550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テキスト ボックス 427"/>
              <p:cNvSpPr txBox="1"/>
              <p:nvPr/>
            </p:nvSpPr>
            <p:spPr>
              <a:xfrm>
                <a:off x="7339555" y="4353319"/>
                <a:ext cx="329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8" name="テキスト ボックス 4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55" y="4353319"/>
                <a:ext cx="32998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816449"/>
                  </p:ext>
                </p:extLst>
              </p:nvPr>
            </p:nvGraphicFramePr>
            <p:xfrm>
              <a:off x="8167283" y="1682622"/>
              <a:ext cx="3204770" cy="3830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385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602385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𝑐𝑡𝑟𝑙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𝑀𝑈𝐿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−0.1~0.1</m:t>
                              </m:r>
                            </m:oMath>
                          </a14:m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4938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38.4µm/65nm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19.2µm/65nm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9.6µm/65nm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5" name="表 4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816449"/>
                  </p:ext>
                </p:extLst>
              </p:nvPr>
            </p:nvGraphicFramePr>
            <p:xfrm>
              <a:off x="8167283" y="1682622"/>
              <a:ext cx="3204770" cy="3830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2385">
                      <a:extLst>
                        <a:ext uri="{9D8B030D-6E8A-4147-A177-3AD203B41FA5}">
                          <a16:colId xmlns:a16="http://schemas.microsoft.com/office/drawing/2014/main" val="1781034397"/>
                        </a:ext>
                      </a:extLst>
                    </a:gridCol>
                    <a:gridCol w="1602385">
                      <a:extLst>
                        <a:ext uri="{9D8B030D-6E8A-4147-A177-3AD203B41FA5}">
                          <a16:colId xmlns:a16="http://schemas.microsoft.com/office/drawing/2014/main" val="1518293324"/>
                        </a:ext>
                      </a:extLst>
                    </a:gridCol>
                  </a:tblGrid>
                  <a:tr h="3707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150452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111475" r="-100379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96353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211475" r="-100379" b="-7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0.8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731006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311475" r="-100379" b="-6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52362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418333" r="-100379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0.45 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863734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509836" r="-100379" b="-4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1.3 mA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571224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609836" r="-100379" b="-3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100760" t="-609836" r="-760" b="-3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5427038"/>
                      </a:ext>
                    </a:extLst>
                  </a:tr>
                  <a:tr h="49386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534568" r="-100379" b="-169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38.4µm/65nm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53827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842623" r="-10037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19.2µm/65nm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8416347"/>
                      </a:ext>
                    </a:extLst>
                  </a:tr>
                  <a:tr h="37072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9" t="-942623" r="-1003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9.6µm/65nm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49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6" name="テキスト ボックス 465"/>
          <p:cNvSpPr txBox="1"/>
          <p:nvPr/>
        </p:nvSpPr>
        <p:spPr>
          <a:xfrm>
            <a:off x="8861976" y="1280464"/>
            <a:ext cx="183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1</a:t>
            </a:r>
            <a:r>
              <a:rPr lang="ja-JP" altLang="en-US" dirty="0"/>
              <a:t>　各部分の値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テキスト ボックス 428"/>
              <p:cNvSpPr txBox="1"/>
              <p:nvPr/>
            </p:nvSpPr>
            <p:spPr>
              <a:xfrm>
                <a:off x="4436200" y="4751813"/>
                <a:ext cx="81000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900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</m:oMath>
                  </m:oMathPara>
                </a14:m>
                <a:endParaRPr kumimoji="1" lang="ja-JP" altLang="en-US" sz="900" dirty="0"/>
              </a:p>
            </p:txBody>
          </p:sp>
        </mc:Choice>
        <mc:Fallback xmlns="">
          <p:sp>
            <p:nvSpPr>
              <p:cNvPr id="429" name="テキスト ボックス 4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00" y="4751813"/>
                <a:ext cx="810009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楕円 429"/>
          <p:cNvSpPr/>
          <p:nvPr/>
        </p:nvSpPr>
        <p:spPr bwMode="auto">
          <a:xfrm>
            <a:off x="7023293" y="261510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34" name="楕円 433"/>
          <p:cNvSpPr/>
          <p:nvPr/>
        </p:nvSpPr>
        <p:spPr bwMode="auto">
          <a:xfrm>
            <a:off x="7025961" y="3024716"/>
            <a:ext cx="58190" cy="581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テキスト ボックス 419"/>
              <p:cNvSpPr txBox="1"/>
              <p:nvPr/>
            </p:nvSpPr>
            <p:spPr>
              <a:xfrm>
                <a:off x="4906136" y="5477405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20" name="テキスト ボックス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36" y="5477405"/>
                <a:ext cx="623455" cy="28725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テキスト ボックス 431"/>
              <p:cNvSpPr txBox="1"/>
              <p:nvPr/>
            </p:nvSpPr>
            <p:spPr>
              <a:xfrm>
                <a:off x="5279230" y="4849286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2" name="テキスト ボックス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30" y="4849286"/>
                <a:ext cx="623455" cy="2872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テキスト ボックス 432"/>
              <p:cNvSpPr txBox="1"/>
              <p:nvPr/>
            </p:nvSpPr>
            <p:spPr>
              <a:xfrm>
                <a:off x="5614941" y="4206327"/>
                <a:ext cx="623455" cy="28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433" name="テキスト ボックス 4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41" y="4206327"/>
                <a:ext cx="623455" cy="2872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0" name="直線コネクタ 479">
            <a:extLst>
              <a:ext uri="{FF2B5EF4-FFF2-40B4-BE49-F238E27FC236}">
                <a16:creationId xmlns:a16="http://schemas.microsoft.com/office/drawing/2014/main" id="{4CC5B569-9C55-4F2A-A04A-6F5EBA128F34}"/>
              </a:ext>
            </a:extLst>
          </p:cNvPr>
          <p:cNvCxnSpPr/>
          <p:nvPr/>
        </p:nvCxnSpPr>
        <p:spPr bwMode="auto">
          <a:xfrm>
            <a:off x="6900299" y="5272945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" name="直線コネクタ 480">
            <a:extLst>
              <a:ext uri="{FF2B5EF4-FFF2-40B4-BE49-F238E27FC236}">
                <a16:creationId xmlns:a16="http://schemas.microsoft.com/office/drawing/2014/main" id="{0FEC9CF3-FAD3-2267-3415-E9AA250A2AB9}"/>
              </a:ext>
            </a:extLst>
          </p:cNvPr>
          <p:cNvCxnSpPr/>
          <p:nvPr/>
        </p:nvCxnSpPr>
        <p:spPr bwMode="auto">
          <a:xfrm flipV="1">
            <a:off x="6977921" y="5317930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8FAB18E4-F9D8-3A03-AEA1-18B59E92049B}"/>
              </a:ext>
            </a:extLst>
          </p:cNvPr>
          <p:cNvCxnSpPr/>
          <p:nvPr/>
        </p:nvCxnSpPr>
        <p:spPr bwMode="auto">
          <a:xfrm>
            <a:off x="7043160" y="5313972"/>
            <a:ext cx="0" cy="2078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7B9AC95B-4F3B-3BC3-4B34-260F597E84A1}"/>
              </a:ext>
            </a:extLst>
          </p:cNvPr>
          <p:cNvCxnSpPr/>
          <p:nvPr/>
        </p:nvCxnSpPr>
        <p:spPr bwMode="auto">
          <a:xfrm>
            <a:off x="6861724" y="5530203"/>
            <a:ext cx="432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72F1D4FC-37C1-2423-6AA1-8B9746C82BED}"/>
              </a:ext>
            </a:extLst>
          </p:cNvPr>
          <p:cNvCxnSpPr/>
          <p:nvPr/>
        </p:nvCxnSpPr>
        <p:spPr bwMode="auto">
          <a:xfrm>
            <a:off x="6920621" y="5586302"/>
            <a:ext cx="257746" cy="24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982B89B9-87D4-E441-250D-833A953AD69E}"/>
              </a:ext>
            </a:extLst>
          </p:cNvPr>
          <p:cNvCxnSpPr/>
          <p:nvPr/>
        </p:nvCxnSpPr>
        <p:spPr bwMode="auto">
          <a:xfrm>
            <a:off x="7004767" y="5655404"/>
            <a:ext cx="1053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" name="楕円 441"/>
          <p:cNvSpPr/>
          <p:nvPr/>
        </p:nvSpPr>
        <p:spPr bwMode="auto">
          <a:xfrm>
            <a:off x="2672354" y="2345061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443" name="楕円 442"/>
          <p:cNvSpPr/>
          <p:nvPr/>
        </p:nvSpPr>
        <p:spPr bwMode="auto">
          <a:xfrm>
            <a:off x="4377855" y="2373672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473" name="直線矢印コネクタ 472"/>
          <p:cNvCxnSpPr>
            <a:stCxn id="442" idx="0"/>
            <a:endCxn id="442" idx="4"/>
          </p:cNvCxnSpPr>
          <p:nvPr/>
        </p:nvCxnSpPr>
        <p:spPr bwMode="auto">
          <a:xfrm>
            <a:off x="2838609" y="2345061"/>
            <a:ext cx="0" cy="3054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" name="直線矢印コネクタ 443"/>
          <p:cNvCxnSpPr/>
          <p:nvPr/>
        </p:nvCxnSpPr>
        <p:spPr bwMode="auto">
          <a:xfrm>
            <a:off x="4544109" y="2382978"/>
            <a:ext cx="0" cy="30548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テキスト ボックス 473"/>
              <p:cNvSpPr txBox="1"/>
              <p:nvPr/>
            </p:nvSpPr>
            <p:spPr>
              <a:xfrm>
                <a:off x="2962620" y="2293257"/>
                <a:ext cx="6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4" name="テキスト ボックス 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620" y="2293257"/>
                <a:ext cx="644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テキスト ボックス 444"/>
              <p:cNvSpPr txBox="1"/>
              <p:nvPr/>
            </p:nvSpPr>
            <p:spPr>
              <a:xfrm>
                <a:off x="4757802" y="2354888"/>
                <a:ext cx="6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5" name="テキスト ボックス 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802" y="2354888"/>
                <a:ext cx="64401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80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 bwMode="auto">
          <a:xfrm>
            <a:off x="8817656" y="5144438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/>
          <p:nvPr/>
        </p:nvCxnSpPr>
        <p:spPr bwMode="auto">
          <a:xfrm flipV="1">
            <a:off x="8817656" y="5144438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矢印コネクタ 5"/>
          <p:cNvCxnSpPr/>
          <p:nvPr/>
        </p:nvCxnSpPr>
        <p:spPr bwMode="auto">
          <a:xfrm>
            <a:off x="8817656" y="5518510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9008849" y="551851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8796874" y="5892583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8848829" y="5959085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8915331" y="6017274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9011621" y="4770365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8057042" y="4757640"/>
            <a:ext cx="18720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850610" y="4022220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V="1">
            <a:off x="7865849" y="4033303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7865849" y="4407375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8041803" y="4396292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8059814" y="365923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10123054" y="4001531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9932254" y="3998760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矢印コネクタ 19"/>
          <p:cNvCxnSpPr/>
          <p:nvPr/>
        </p:nvCxnSpPr>
        <p:spPr bwMode="auto">
          <a:xfrm flipH="1" flipV="1">
            <a:off x="9932254" y="4361749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9929089" y="4384612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932254" y="3624687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>
            <a:off x="7789258" y="4025688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8748687" y="5144438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10181246" y="3993216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7510482" y="3649967"/>
            <a:ext cx="10986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7301278" y="2901822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 flipV="1">
            <a:off x="7316517" y="2912905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7316517" y="3286977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7492471" y="3275894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7507710" y="2135407"/>
            <a:ext cx="2772" cy="7774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>
            <a:off x="8799946" y="2904594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8609146" y="2901823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 flipV="1">
            <a:off x="8609146" y="3264812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8605981" y="3262736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8609146" y="2419682"/>
            <a:ext cx="3915" cy="48214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7239926" y="2905290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8858138" y="2896279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9379757" y="3635423"/>
            <a:ext cx="10986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9170553" y="2887278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 flipV="1">
            <a:off x="9185792" y="2898361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>
            <a:off x="9185792" y="3272433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/>
          <p:nvPr/>
        </p:nvCxnSpPr>
        <p:spPr bwMode="auto">
          <a:xfrm>
            <a:off x="9361746" y="326135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>
            <a:off x="9379757" y="2524288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/>
          <p:nvPr/>
        </p:nvCxnSpPr>
        <p:spPr bwMode="auto">
          <a:xfrm>
            <a:off x="10669221" y="2890050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/>
          <p:nvPr/>
        </p:nvCxnSpPr>
        <p:spPr bwMode="auto">
          <a:xfrm>
            <a:off x="10478421" y="2887279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矢印コネクタ 46"/>
          <p:cNvCxnSpPr/>
          <p:nvPr/>
        </p:nvCxnSpPr>
        <p:spPr bwMode="auto">
          <a:xfrm flipH="1" flipV="1">
            <a:off x="10478421" y="3250268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10475256" y="3248192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10469912" y="2136459"/>
            <a:ext cx="0" cy="750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9109201" y="2890746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10727413" y="2881735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8605981" y="2419682"/>
            <a:ext cx="18692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7507710" y="2524156"/>
            <a:ext cx="18692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コネクタ 55"/>
          <p:cNvCxnSpPr/>
          <p:nvPr/>
        </p:nvCxnSpPr>
        <p:spPr bwMode="auto">
          <a:xfrm>
            <a:off x="7230230" y="1496149"/>
            <a:ext cx="3673919" cy="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7507710" y="1496149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10469912" y="1487211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/>
          <p:nvPr/>
        </p:nvCxnSpPr>
        <p:spPr bwMode="auto">
          <a:xfrm>
            <a:off x="8858138" y="3059638"/>
            <a:ext cx="2504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8983518" y="3059638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8781090" y="3601042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8874610" y="3667544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8983518" y="368244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/>
          <p:nvPr/>
        </p:nvCxnSpPr>
        <p:spPr bwMode="auto">
          <a:xfrm>
            <a:off x="8771543" y="4056513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/>
          <p:nvPr/>
        </p:nvCxnSpPr>
        <p:spPr bwMode="auto">
          <a:xfrm>
            <a:off x="8823498" y="4123015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/>
          <p:nvPr/>
        </p:nvCxnSpPr>
        <p:spPr bwMode="auto">
          <a:xfrm>
            <a:off x="8890000" y="4181204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>
            <a:off x="10839877" y="3601042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/>
          <p:nvPr/>
        </p:nvCxnSpPr>
        <p:spPr bwMode="auto">
          <a:xfrm>
            <a:off x="10933397" y="3667544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11042305" y="368244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>
            <a:off x="10830330" y="4056513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/>
          <p:nvPr/>
        </p:nvCxnSpPr>
        <p:spPr bwMode="auto">
          <a:xfrm>
            <a:off x="10882285" y="4123015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10948787" y="4181204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10832538" y="3417730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10926058" y="3484232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 flipV="1">
            <a:off x="10737699" y="3059638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11034058" y="303993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>
            <a:off x="11042456" y="3487869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/>
          <p:nvPr/>
        </p:nvCxnSpPr>
        <p:spPr bwMode="auto">
          <a:xfrm>
            <a:off x="6731658" y="3667544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/>
          <p:nvPr/>
        </p:nvCxnSpPr>
        <p:spPr bwMode="auto">
          <a:xfrm>
            <a:off x="6825178" y="3734046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6934086" y="3748942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>
            <a:off x="6722111" y="412301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>
            <a:off x="6774066" y="4189517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>
            <a:off x="6840568" y="4247706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/>
          <p:cNvCxnSpPr/>
          <p:nvPr/>
        </p:nvCxnSpPr>
        <p:spPr bwMode="auto">
          <a:xfrm>
            <a:off x="6724319" y="3484232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>
            <a:off x="6817839" y="3550734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>
            <a:off x="6933178" y="309994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>
            <a:off x="6934237" y="3554371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/>
          <p:cNvCxnSpPr/>
          <p:nvPr/>
        </p:nvCxnSpPr>
        <p:spPr bwMode="auto">
          <a:xfrm flipV="1">
            <a:off x="6934086" y="3083314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CEE2003C-AA19-8C23-A974-6A6774391F48}"/>
              </a:ext>
            </a:extLst>
          </p:cNvPr>
          <p:cNvSpPr/>
          <p:nvPr/>
        </p:nvSpPr>
        <p:spPr bwMode="auto">
          <a:xfrm>
            <a:off x="7301278" y="4607141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0" name="フリーフォーム 355">
            <a:extLst>
              <a:ext uri="{FF2B5EF4-FFF2-40B4-BE49-F238E27FC236}">
                <a16:creationId xmlns:a16="http://schemas.microsoft.com/office/drawing/2014/main" id="{E2975E05-BD3C-53D8-2ABB-BE54C780B64A}"/>
              </a:ext>
            </a:extLst>
          </p:cNvPr>
          <p:cNvSpPr/>
          <p:nvPr/>
        </p:nvSpPr>
        <p:spPr bwMode="auto">
          <a:xfrm>
            <a:off x="7378637" y="4693526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C7B21E8-7FAF-0B77-5628-4D350B07F370}"/>
              </a:ext>
            </a:extLst>
          </p:cNvPr>
          <p:cNvCxnSpPr/>
          <p:nvPr/>
        </p:nvCxnSpPr>
        <p:spPr bwMode="auto">
          <a:xfrm>
            <a:off x="7334127" y="5017794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853353F-CA59-0C3E-BA22-3A52A26E6DE1}"/>
              </a:ext>
            </a:extLst>
          </p:cNvPr>
          <p:cNvCxnSpPr/>
          <p:nvPr/>
        </p:nvCxnSpPr>
        <p:spPr bwMode="auto">
          <a:xfrm flipV="1">
            <a:off x="7399309" y="5062779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FB0E9B2-91AD-4D6D-DA47-6B40C34EC63F}"/>
              </a:ext>
            </a:extLst>
          </p:cNvPr>
          <p:cNvCxnSpPr/>
          <p:nvPr/>
        </p:nvCxnSpPr>
        <p:spPr bwMode="auto">
          <a:xfrm flipH="1">
            <a:off x="7476988" y="4908888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3ED3780-DAB4-161D-6629-47A95A7FA1FA}"/>
              </a:ext>
            </a:extLst>
          </p:cNvPr>
          <p:cNvCxnSpPr/>
          <p:nvPr/>
        </p:nvCxnSpPr>
        <p:spPr bwMode="auto">
          <a:xfrm>
            <a:off x="7476988" y="5062779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5FBC03A7-67FB-A336-F277-F1F38251422B}"/>
              </a:ext>
            </a:extLst>
          </p:cNvPr>
          <p:cNvCxnSpPr/>
          <p:nvPr/>
        </p:nvCxnSpPr>
        <p:spPr bwMode="auto">
          <a:xfrm>
            <a:off x="7265013" y="5518511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D20175D-13B7-3C53-E4F2-D59051504A9A}"/>
              </a:ext>
            </a:extLst>
          </p:cNvPr>
          <p:cNvCxnSpPr/>
          <p:nvPr/>
        </p:nvCxnSpPr>
        <p:spPr bwMode="auto">
          <a:xfrm>
            <a:off x="7316968" y="5585013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8B135FA-2724-058B-3BF7-1F009B565FD3}"/>
              </a:ext>
            </a:extLst>
          </p:cNvPr>
          <p:cNvCxnSpPr/>
          <p:nvPr/>
        </p:nvCxnSpPr>
        <p:spPr bwMode="auto">
          <a:xfrm>
            <a:off x="7383470" y="5643202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61E7C2DD-4A66-DBF4-570C-29DEBCCF8894}"/>
              </a:ext>
            </a:extLst>
          </p:cNvPr>
          <p:cNvCxnSpPr/>
          <p:nvPr/>
        </p:nvCxnSpPr>
        <p:spPr bwMode="auto">
          <a:xfrm>
            <a:off x="7476988" y="4168426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FCFCED1-4D4F-C8D4-E5DA-515B3ED75CD7}"/>
              </a:ext>
            </a:extLst>
          </p:cNvPr>
          <p:cNvCxnSpPr/>
          <p:nvPr/>
        </p:nvCxnSpPr>
        <p:spPr bwMode="auto">
          <a:xfrm flipV="1">
            <a:off x="7492134" y="4181204"/>
            <a:ext cx="2971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19EA5146-1898-E56E-E34C-1A43CD26E331}"/>
              </a:ext>
            </a:extLst>
          </p:cNvPr>
          <p:cNvSpPr/>
          <p:nvPr/>
        </p:nvSpPr>
        <p:spPr bwMode="auto">
          <a:xfrm>
            <a:off x="10288644" y="4607141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1" name="フリーフォーム 355">
            <a:extLst>
              <a:ext uri="{FF2B5EF4-FFF2-40B4-BE49-F238E27FC236}">
                <a16:creationId xmlns:a16="http://schemas.microsoft.com/office/drawing/2014/main" id="{48A43F79-AD22-3F16-758D-00CEA437D262}"/>
              </a:ext>
            </a:extLst>
          </p:cNvPr>
          <p:cNvSpPr/>
          <p:nvPr/>
        </p:nvSpPr>
        <p:spPr bwMode="auto">
          <a:xfrm>
            <a:off x="10366003" y="4693526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D01D126-CAEE-D95C-5BC3-D431D1B0EB19}"/>
              </a:ext>
            </a:extLst>
          </p:cNvPr>
          <p:cNvCxnSpPr/>
          <p:nvPr/>
        </p:nvCxnSpPr>
        <p:spPr bwMode="auto">
          <a:xfrm>
            <a:off x="10321493" y="5017794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AF6405-DE6B-3C5D-F845-87FEB1237710}"/>
              </a:ext>
            </a:extLst>
          </p:cNvPr>
          <p:cNvCxnSpPr/>
          <p:nvPr/>
        </p:nvCxnSpPr>
        <p:spPr bwMode="auto">
          <a:xfrm flipV="1">
            <a:off x="10386675" y="5062779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CFEB66F-299E-A78B-50A6-8465DF2A2126}"/>
              </a:ext>
            </a:extLst>
          </p:cNvPr>
          <p:cNvCxnSpPr/>
          <p:nvPr/>
        </p:nvCxnSpPr>
        <p:spPr bwMode="auto">
          <a:xfrm flipH="1">
            <a:off x="10464354" y="4908888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19590CA-1ECE-4E44-E72D-B1EFA7E1E045}"/>
              </a:ext>
            </a:extLst>
          </p:cNvPr>
          <p:cNvCxnSpPr/>
          <p:nvPr/>
        </p:nvCxnSpPr>
        <p:spPr bwMode="auto">
          <a:xfrm>
            <a:off x="10464354" y="5062779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10252379" y="5518511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10304334" y="5585013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10370836" y="5643202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686A3-2774-0535-DF6F-E00FD569A973}"/>
              </a:ext>
            </a:extLst>
          </p:cNvPr>
          <p:cNvCxnSpPr/>
          <p:nvPr/>
        </p:nvCxnSpPr>
        <p:spPr bwMode="auto">
          <a:xfrm>
            <a:off x="10464354" y="4168426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79E1AF2F-333D-D894-8EED-D3469AA69B1A}"/>
              </a:ext>
            </a:extLst>
          </p:cNvPr>
          <p:cNvCxnSpPr/>
          <p:nvPr/>
        </p:nvCxnSpPr>
        <p:spPr bwMode="auto">
          <a:xfrm flipV="1">
            <a:off x="10181297" y="4189517"/>
            <a:ext cx="2971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5B8A3B62-D51B-291B-BAFA-5A90B3C161F1}"/>
              </a:ext>
            </a:extLst>
          </p:cNvPr>
          <p:cNvCxnSpPr/>
          <p:nvPr/>
        </p:nvCxnSpPr>
        <p:spPr bwMode="auto">
          <a:xfrm>
            <a:off x="8222974" y="550361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408A20D-378F-1397-9720-6E39FA86CB79}"/>
              </a:ext>
            </a:extLst>
          </p:cNvPr>
          <p:cNvCxnSpPr/>
          <p:nvPr/>
        </p:nvCxnSpPr>
        <p:spPr bwMode="auto">
          <a:xfrm>
            <a:off x="8316494" y="5570117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AA2CC440-B429-7C5E-D87E-2AB82E81A676}"/>
              </a:ext>
            </a:extLst>
          </p:cNvPr>
          <p:cNvCxnSpPr/>
          <p:nvPr/>
        </p:nvCxnSpPr>
        <p:spPr bwMode="auto">
          <a:xfrm>
            <a:off x="8425402" y="558501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A8349834-C81A-85B1-5358-95942AFE683C}"/>
              </a:ext>
            </a:extLst>
          </p:cNvPr>
          <p:cNvCxnSpPr/>
          <p:nvPr/>
        </p:nvCxnSpPr>
        <p:spPr bwMode="auto">
          <a:xfrm>
            <a:off x="8213427" y="5959086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BA25852-6C17-15DF-0B89-32422EB752DB}"/>
              </a:ext>
            </a:extLst>
          </p:cNvPr>
          <p:cNvCxnSpPr/>
          <p:nvPr/>
        </p:nvCxnSpPr>
        <p:spPr bwMode="auto">
          <a:xfrm>
            <a:off x="8265382" y="6025588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4395EBF-7D1F-F329-C9FB-55D3032828B6}"/>
              </a:ext>
            </a:extLst>
          </p:cNvPr>
          <p:cNvCxnSpPr/>
          <p:nvPr/>
        </p:nvCxnSpPr>
        <p:spPr bwMode="auto">
          <a:xfrm>
            <a:off x="8331884" y="6083777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DEB8F61-4689-249C-297E-6CF6FE78BC16}"/>
              </a:ext>
            </a:extLst>
          </p:cNvPr>
          <p:cNvCxnSpPr/>
          <p:nvPr/>
        </p:nvCxnSpPr>
        <p:spPr bwMode="auto">
          <a:xfrm flipH="1">
            <a:off x="8434535" y="5336259"/>
            <a:ext cx="0" cy="1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1CC9593-6BFA-0EDD-19CA-8283756B5191}"/>
              </a:ext>
            </a:extLst>
          </p:cNvPr>
          <p:cNvCxnSpPr/>
          <p:nvPr/>
        </p:nvCxnSpPr>
        <p:spPr bwMode="auto">
          <a:xfrm flipV="1">
            <a:off x="8434535" y="5336259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7227B989-6325-68BC-30C3-D6BE54354D41}"/>
              </a:ext>
            </a:extLst>
          </p:cNvPr>
          <p:cNvCxnSpPr>
            <a:stCxn id="120" idx="5"/>
          </p:cNvCxnSpPr>
          <p:nvPr/>
        </p:nvCxnSpPr>
        <p:spPr bwMode="auto">
          <a:xfrm flipV="1">
            <a:off x="10080852" y="2274244"/>
            <a:ext cx="40671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F75DBBB8-EFD5-1215-6876-F7036FCAD9F8}"/>
              </a:ext>
            </a:extLst>
          </p:cNvPr>
          <p:cNvSpPr/>
          <p:nvPr/>
        </p:nvSpPr>
        <p:spPr bwMode="auto">
          <a:xfrm>
            <a:off x="10019396" y="2229933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150879AF-B964-9C02-9F66-96B641DBB983}"/>
              </a:ext>
            </a:extLst>
          </p:cNvPr>
          <p:cNvCxnSpPr/>
          <p:nvPr/>
        </p:nvCxnSpPr>
        <p:spPr bwMode="auto">
          <a:xfrm>
            <a:off x="7511218" y="2263142"/>
            <a:ext cx="503758" cy="2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楕円 121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7994930" y="2226875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9030DBA-7DCE-D4C3-687C-66CC43D0EEEA}"/>
              </a:ext>
            </a:extLst>
          </p:cNvPr>
          <p:cNvCxnSpPr/>
          <p:nvPr/>
        </p:nvCxnSpPr>
        <p:spPr bwMode="auto">
          <a:xfrm flipV="1">
            <a:off x="6755769" y="3438927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775473EF-CBC4-52EF-BAEE-2F00179137D4}"/>
              </a:ext>
            </a:extLst>
          </p:cNvPr>
          <p:cNvCxnSpPr/>
          <p:nvPr/>
        </p:nvCxnSpPr>
        <p:spPr bwMode="auto">
          <a:xfrm flipV="1">
            <a:off x="10857574" y="3347530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6183807" y="3021891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07" y="3021891"/>
                <a:ext cx="720275" cy="369332"/>
              </a:xfrm>
              <a:prstGeom prst="rect">
                <a:avLst/>
              </a:prstGeom>
              <a:blipFill>
                <a:blip r:embed="rId2"/>
                <a:stretch>
                  <a:fillRect t="-10000" r="-420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A5652057-86BB-9932-E20B-CCD764B92E4E}"/>
                  </a:ext>
                </a:extLst>
              </p:cNvPr>
              <p:cNvSpPr txBox="1"/>
              <p:nvPr/>
            </p:nvSpPr>
            <p:spPr>
              <a:xfrm>
                <a:off x="6871955" y="4963341"/>
                <a:ext cx="62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A5652057-86BB-9932-E20B-CCD764B92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55" y="4963341"/>
                <a:ext cx="62348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CD5CF6-CD11-DD23-6175-2FF1D019CD58}"/>
                  </a:ext>
                </a:extLst>
              </p:cNvPr>
              <p:cNvSpPr txBox="1"/>
              <p:nvPr/>
            </p:nvSpPr>
            <p:spPr>
              <a:xfrm>
                <a:off x="6694790" y="4563311"/>
                <a:ext cx="833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CD5CF6-CD11-DD23-6175-2FF1D019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790" y="4563311"/>
                <a:ext cx="83335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7F333D0F-F35C-91BF-0836-B00A0C21F294}"/>
              </a:ext>
            </a:extLst>
          </p:cNvPr>
          <p:cNvCxnSpPr/>
          <p:nvPr/>
        </p:nvCxnSpPr>
        <p:spPr bwMode="auto">
          <a:xfrm>
            <a:off x="8808014" y="3414972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12653118-1FB6-8D37-75EC-3378A8A24C30}"/>
              </a:ext>
            </a:extLst>
          </p:cNvPr>
          <p:cNvCxnSpPr/>
          <p:nvPr/>
        </p:nvCxnSpPr>
        <p:spPr bwMode="auto">
          <a:xfrm>
            <a:off x="8901534" y="3481474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897BC9D-DB39-DAFC-1F4D-FB0B347D0A51}"/>
              </a:ext>
            </a:extLst>
          </p:cNvPr>
          <p:cNvCxnSpPr/>
          <p:nvPr/>
        </p:nvCxnSpPr>
        <p:spPr bwMode="auto">
          <a:xfrm flipV="1">
            <a:off x="8833050" y="3344772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B3BAE410-A56C-CD18-F1B8-E858A162352C}"/>
              </a:ext>
            </a:extLst>
          </p:cNvPr>
          <p:cNvCxnSpPr/>
          <p:nvPr/>
        </p:nvCxnSpPr>
        <p:spPr bwMode="auto">
          <a:xfrm>
            <a:off x="8983956" y="3481474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9055014" y="3672608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14" y="3672608"/>
                <a:ext cx="720275" cy="369332"/>
              </a:xfrm>
              <a:prstGeom prst="rect">
                <a:avLst/>
              </a:prstGeom>
              <a:blipFill>
                <a:blip r:embed="rId5"/>
                <a:stretch>
                  <a:fillRect t="-8197" r="-420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11117711" y="2916887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711" y="2916887"/>
                <a:ext cx="720275" cy="369332"/>
              </a:xfrm>
              <a:prstGeom prst="rect">
                <a:avLst/>
              </a:prstGeom>
              <a:blipFill>
                <a:blip r:embed="rId6"/>
                <a:stretch>
                  <a:fillRect t="-8197" r="-423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324328" y="1545941"/>
                <a:ext cx="599523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>
                    <a:latin typeface="Cambria Math" panose="02040503050406030204" pitchFamily="18" charset="0"/>
                  </a:rPr>
                  <a:t>MOS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が飽和領域動作のとき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:endParaRPr lang="en-US" altLang="ja-JP" dirty="0">
                  <a:latin typeface="Cambria Math" panose="02040503050406030204" pitchFamily="18" charset="0"/>
                </a:endParaRPr>
              </a:p>
              <a:p>
                <a:r>
                  <a:rPr lang="ja-JP" altLang="en-US" dirty="0">
                    <a:latin typeface="Cambria Math" panose="02040503050406030204" pitchFamily="18" charset="0"/>
                  </a:rPr>
                  <a:t>最上段の</a:t>
                </a:r>
                <a:r>
                  <a:rPr lang="en-US" altLang="ja-JP" dirty="0">
                    <a:latin typeface="Cambria Math" panose="02040503050406030204" pitchFamily="18" charset="0"/>
                  </a:rPr>
                  <a:t>MOS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が飽和領域動作するときの出力振幅の下限は</a:t>
                </a:r>
                <a:endParaRPr lang="en-US" altLang="ja-JP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=0.9−0.28=0.62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また電流源を</a:t>
                </a:r>
                <a:r>
                  <a:rPr lang="en-US" altLang="ja-JP" dirty="0"/>
                  <a:t>MOS</a:t>
                </a:r>
                <a:r>
                  <a:rPr lang="ja-JP" altLang="en-US" dirty="0"/>
                  <a:t>などで置き換えることを考慮し</a:t>
                </a:r>
                <a:endParaRPr lang="en-US" altLang="ja-JP" dirty="0"/>
              </a:p>
              <a:p>
                <a:r>
                  <a:rPr lang="ja-JP" altLang="en-US" dirty="0"/>
                  <a:t>上限を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0.85 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とした</a:t>
                </a:r>
                <a:endParaRPr lang="en-US" altLang="ja-JP" dirty="0"/>
              </a:p>
              <a:p>
                <a:r>
                  <a:rPr lang="ja-JP" altLang="en-US" dirty="0"/>
                  <a:t>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の範囲は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0.62&lt;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&lt;0.85</m:t>
                      </m:r>
                    </m:oMath>
                  </m:oMathPara>
                </a14:m>
                <a:endParaRPr lang="ja-JP" altLang="en-US" dirty="0"/>
              </a:p>
              <a:p>
                <a:r>
                  <a:rPr lang="ja-JP" altLang="en-US" dirty="0"/>
                  <a:t>とする</a:t>
                </a:r>
              </a:p>
            </p:txBody>
          </p:sp>
        </mc:Choice>
        <mc:Fallback xmlns=""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8" y="1545941"/>
                <a:ext cx="5995236" cy="3970318"/>
              </a:xfrm>
              <a:prstGeom prst="rect">
                <a:avLst/>
              </a:prstGeom>
              <a:blipFill>
                <a:blip r:embed="rId7"/>
                <a:stretch>
                  <a:fillRect l="-813" t="-1229" r="-813" b="-12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9524789" y="1754099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789" y="1754099"/>
                <a:ext cx="7202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7981498" y="1765856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498" y="1765856"/>
                <a:ext cx="7202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１．設計手順</a:t>
            </a:r>
            <a:endParaRPr kumimoji="1" lang="ja-JP" altLang="en-US" dirty="0"/>
          </a:p>
        </p:txBody>
      </p:sp>
      <p:sp>
        <p:nvSpPr>
          <p:cNvPr id="2" name="楕円 1"/>
          <p:cNvSpPr/>
          <p:nvPr/>
        </p:nvSpPr>
        <p:spPr bwMode="auto">
          <a:xfrm>
            <a:off x="7356055" y="1819164"/>
            <a:ext cx="310325" cy="3032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2" name="直線矢印コネクタ 131"/>
          <p:cNvCxnSpPr>
            <a:stCxn id="2" idx="0"/>
            <a:endCxn id="2" idx="4"/>
          </p:cNvCxnSpPr>
          <p:nvPr/>
        </p:nvCxnSpPr>
        <p:spPr bwMode="auto">
          <a:xfrm>
            <a:off x="7511218" y="1819164"/>
            <a:ext cx="0" cy="3032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楕円 140"/>
          <p:cNvSpPr/>
          <p:nvPr/>
        </p:nvSpPr>
        <p:spPr bwMode="auto">
          <a:xfrm>
            <a:off x="10329859" y="1818633"/>
            <a:ext cx="310325" cy="3032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2" name="直線矢印コネクタ 141"/>
          <p:cNvCxnSpPr>
            <a:stCxn id="141" idx="0"/>
            <a:endCxn id="141" idx="4"/>
          </p:cNvCxnSpPr>
          <p:nvPr/>
        </p:nvCxnSpPr>
        <p:spPr bwMode="auto">
          <a:xfrm>
            <a:off x="10485022" y="1818633"/>
            <a:ext cx="0" cy="3032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739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11425" y="1354974"/>
            <a:ext cx="998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・入力数１</a:t>
            </a:r>
            <a:r>
              <a:rPr lang="en-US" altLang="ja-JP" dirty="0"/>
              <a:t>(</a:t>
            </a:r>
            <a:r>
              <a:rPr lang="ja-JP" altLang="en-US" dirty="0"/>
              <a:t>ギルバートセル単体）で外側の抵抗</a:t>
            </a:r>
            <a:r>
              <a:rPr lang="en-US" altLang="ja-JP" dirty="0"/>
              <a:t>R</a:t>
            </a:r>
            <a:r>
              <a:rPr lang="ja-JP" altLang="en-US" dirty="0"/>
              <a:t>を変えて</a:t>
            </a:r>
            <a:r>
              <a:rPr lang="en-US" altLang="ja-JP" dirty="0"/>
              <a:t>dc</a:t>
            </a:r>
            <a:r>
              <a:rPr lang="ja-JP" altLang="en-US" dirty="0"/>
              <a:t>解析を行った</a:t>
            </a:r>
            <a:endParaRPr lang="en-US" altLang="ja-JP" dirty="0"/>
          </a:p>
          <a:p>
            <a:r>
              <a:rPr kumimoji="1" lang="ja-JP" altLang="en-US" dirty="0"/>
              <a:t>・この結果を基準として入力数に応じて抵抗の値を変えていく</a:t>
            </a:r>
            <a:endParaRPr kumimoji="1"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43568" y="5837675"/>
            <a:ext cx="410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図　</a:t>
            </a:r>
            <a:r>
              <a:rPr kumimoji="1" lang="en-US" altLang="ja-JP" sz="2400" dirty="0"/>
              <a:t>250Ω</a:t>
            </a:r>
            <a:r>
              <a:rPr kumimoji="1" lang="ja-JP" altLang="en-US" sz="2400" dirty="0"/>
              <a:t>のときの</a:t>
            </a:r>
            <a:r>
              <a:rPr kumimoji="1" lang="en-US" altLang="ja-JP" sz="2400" dirty="0"/>
              <a:t>dc</a:t>
            </a:r>
            <a:r>
              <a:rPr kumimoji="1" lang="ja-JP" altLang="en-US" sz="2400" dirty="0"/>
              <a:t>解析結果</a:t>
            </a:r>
            <a:endParaRPr kumimoji="1" lang="en-US" altLang="ja-JP" sz="24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１．設計手順</a:t>
            </a:r>
            <a:endParaRPr kumimoji="1" lang="ja-JP" altLang="en-US" dirty="0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2393"/>
              </p:ext>
            </p:extLst>
          </p:nvPr>
        </p:nvGraphicFramePr>
        <p:xfrm>
          <a:off x="3119936" y="2206445"/>
          <a:ext cx="6001789" cy="372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239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.</a:t>
            </a:r>
            <a:r>
              <a:rPr lang="ja-JP" altLang="en-US" dirty="0"/>
              <a:t>周波数特性の確認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1425" y="1321724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ac</a:t>
            </a:r>
            <a:r>
              <a:rPr kumimoji="1" lang="ja-JP" altLang="en-US" dirty="0"/>
              <a:t>解析</a:t>
            </a:r>
            <a:r>
              <a:rPr lang="ja-JP" altLang="en-US" dirty="0"/>
              <a:t>を</a:t>
            </a:r>
            <a:r>
              <a:rPr kumimoji="1" lang="ja-JP" altLang="en-US" dirty="0"/>
              <a:t>行った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708371" y="5135433"/>
            <a:ext cx="404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２入力 </a:t>
            </a:r>
            <a:r>
              <a:rPr lang="en-US" altLang="ja-JP" dirty="0"/>
              <a:t>R=125</a:t>
            </a:r>
            <a:r>
              <a:rPr lang="ja-JP" altLang="en-US" dirty="0"/>
              <a:t> </a:t>
            </a:r>
            <a:r>
              <a:rPr lang="en-US" altLang="ja-JP" dirty="0"/>
              <a:t>Ω</a:t>
            </a:r>
            <a:r>
              <a:rPr lang="ja-JP" altLang="en-US" dirty="0"/>
              <a:t>　遮断周波数 </a:t>
            </a:r>
            <a:r>
              <a:rPr lang="en-US" altLang="ja-JP" dirty="0"/>
              <a:t>18 [GHz]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26524" y="5135433"/>
            <a:ext cx="411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１入力 </a:t>
            </a:r>
            <a:r>
              <a:rPr lang="en-US" altLang="ja-JP" dirty="0"/>
              <a:t>R=250 Ω</a:t>
            </a:r>
            <a:r>
              <a:rPr lang="ja-JP" altLang="en-US" dirty="0"/>
              <a:t>　遮断周波数 </a:t>
            </a:r>
            <a:r>
              <a:rPr lang="en-US" altLang="ja-JP" dirty="0"/>
              <a:t>18.3 [GHz]</a:t>
            </a:r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170871"/>
              </p:ext>
            </p:extLst>
          </p:nvPr>
        </p:nvGraphicFramePr>
        <p:xfrm>
          <a:off x="869861" y="1782168"/>
          <a:ext cx="5026634" cy="3143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986330"/>
              </p:ext>
            </p:extLst>
          </p:nvPr>
        </p:nvGraphicFramePr>
        <p:xfrm>
          <a:off x="5981699" y="1782168"/>
          <a:ext cx="5265409" cy="3143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57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985462" y="5237819"/>
            <a:ext cx="45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８入力 </a:t>
            </a:r>
            <a:r>
              <a:rPr lang="en-US" altLang="ja-JP" dirty="0"/>
              <a:t>R=31.25 Ω</a:t>
            </a:r>
            <a:r>
              <a:rPr lang="ja-JP" altLang="en-US" dirty="0"/>
              <a:t>　遮断周波数 </a:t>
            </a:r>
            <a:r>
              <a:rPr lang="en-US" altLang="ja-JP" dirty="0"/>
              <a:t>17.9 [GHz]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75062" y="4989314"/>
            <a:ext cx="431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４入力　</a:t>
            </a:r>
            <a:r>
              <a:rPr lang="en-US" altLang="ja-JP" dirty="0"/>
              <a:t>R=62.5</a:t>
            </a:r>
            <a:r>
              <a:rPr lang="ja-JP" altLang="en-US" dirty="0"/>
              <a:t> </a:t>
            </a:r>
            <a:r>
              <a:rPr lang="en-US" altLang="ja-JP" dirty="0"/>
              <a:t>Ω</a:t>
            </a:r>
            <a:r>
              <a:rPr lang="ja-JP" altLang="en-US" dirty="0"/>
              <a:t>　遮断周波数 </a:t>
            </a:r>
            <a:r>
              <a:rPr lang="en-US" altLang="ja-JP" dirty="0"/>
              <a:t>18.1 [GHz]</a:t>
            </a:r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66240"/>
              </p:ext>
            </p:extLst>
          </p:nvPr>
        </p:nvGraphicFramePr>
        <p:xfrm>
          <a:off x="800792" y="1684020"/>
          <a:ext cx="5462847" cy="3411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751885"/>
              </p:ext>
            </p:extLst>
          </p:nvPr>
        </p:nvGraphicFramePr>
        <p:xfrm>
          <a:off x="6345382" y="1684020"/>
          <a:ext cx="5198918" cy="349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969963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lang="en-US" altLang="ja-JP" dirty="0"/>
              <a:t>.</a:t>
            </a:r>
            <a:r>
              <a:rPr lang="ja-JP" altLang="en-US" dirty="0"/>
              <a:t>周波数特性の確認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47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/>
          <p:nvPr/>
        </p:nvCxnSpPr>
        <p:spPr bwMode="auto">
          <a:xfrm>
            <a:off x="8119387" y="5186001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/>
          <p:nvPr/>
        </p:nvCxnSpPr>
        <p:spPr bwMode="auto">
          <a:xfrm flipV="1">
            <a:off x="8119387" y="5186001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矢印コネクタ 5"/>
          <p:cNvCxnSpPr/>
          <p:nvPr/>
        </p:nvCxnSpPr>
        <p:spPr bwMode="auto">
          <a:xfrm>
            <a:off x="8119387" y="5560073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8310580" y="556007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コネクタ 7"/>
          <p:cNvCxnSpPr/>
          <p:nvPr/>
        </p:nvCxnSpPr>
        <p:spPr bwMode="auto">
          <a:xfrm>
            <a:off x="8098605" y="5934146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コネクタ 8"/>
          <p:cNvCxnSpPr/>
          <p:nvPr/>
        </p:nvCxnSpPr>
        <p:spPr bwMode="auto">
          <a:xfrm>
            <a:off x="8150560" y="6000648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>
            <a:off x="8217062" y="6058837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/>
          <p:nvPr/>
        </p:nvCxnSpPr>
        <p:spPr bwMode="auto">
          <a:xfrm>
            <a:off x="8313352" y="4811928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7358773" y="4799203"/>
            <a:ext cx="187204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152341" y="4063783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V="1">
            <a:off x="7167580" y="4074866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矢印コネクタ 14"/>
          <p:cNvCxnSpPr/>
          <p:nvPr/>
        </p:nvCxnSpPr>
        <p:spPr bwMode="auto">
          <a:xfrm>
            <a:off x="7167580" y="4448938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コネクタ 15"/>
          <p:cNvCxnSpPr/>
          <p:nvPr/>
        </p:nvCxnSpPr>
        <p:spPr bwMode="auto">
          <a:xfrm>
            <a:off x="7343534" y="4437855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/>
          <p:cNvCxnSpPr/>
          <p:nvPr/>
        </p:nvCxnSpPr>
        <p:spPr bwMode="auto">
          <a:xfrm>
            <a:off x="7361545" y="370079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9424785" y="4043094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9233985" y="4040323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矢印コネクタ 19"/>
          <p:cNvCxnSpPr/>
          <p:nvPr/>
        </p:nvCxnSpPr>
        <p:spPr bwMode="auto">
          <a:xfrm flipH="1" flipV="1">
            <a:off x="9233985" y="4403312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/>
          <p:nvPr/>
        </p:nvCxnSpPr>
        <p:spPr bwMode="auto">
          <a:xfrm>
            <a:off x="9230820" y="4426175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>
            <a:off x="9233985" y="3666250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/>
          <p:nvPr/>
        </p:nvCxnSpPr>
        <p:spPr bwMode="auto">
          <a:xfrm>
            <a:off x="7090989" y="4067251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/>
          <p:nvPr/>
        </p:nvCxnSpPr>
        <p:spPr bwMode="auto">
          <a:xfrm>
            <a:off x="8050418" y="5186001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/>
          <p:nvPr/>
        </p:nvCxnSpPr>
        <p:spPr bwMode="auto">
          <a:xfrm>
            <a:off x="9482977" y="4034779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6812213" y="3691530"/>
            <a:ext cx="10986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6603009" y="2943385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/>
          <p:nvPr/>
        </p:nvCxnSpPr>
        <p:spPr bwMode="auto">
          <a:xfrm flipV="1">
            <a:off x="6618248" y="2954468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矢印コネクタ 28"/>
          <p:cNvCxnSpPr/>
          <p:nvPr/>
        </p:nvCxnSpPr>
        <p:spPr bwMode="auto">
          <a:xfrm>
            <a:off x="6618248" y="3328540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6794202" y="3317457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6809441" y="2176970"/>
            <a:ext cx="2772" cy="7774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/>
          <p:nvPr/>
        </p:nvCxnSpPr>
        <p:spPr bwMode="auto">
          <a:xfrm>
            <a:off x="8101677" y="2946157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コネクタ 32"/>
          <p:cNvCxnSpPr/>
          <p:nvPr/>
        </p:nvCxnSpPr>
        <p:spPr bwMode="auto">
          <a:xfrm>
            <a:off x="7910877" y="2943386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矢印コネクタ 33"/>
          <p:cNvCxnSpPr/>
          <p:nvPr/>
        </p:nvCxnSpPr>
        <p:spPr bwMode="auto">
          <a:xfrm flipH="1" flipV="1">
            <a:off x="7910877" y="3306375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7907712" y="3304299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 flipH="1">
            <a:off x="7910877" y="2461245"/>
            <a:ext cx="3915" cy="48214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コネクタ 36"/>
          <p:cNvCxnSpPr/>
          <p:nvPr/>
        </p:nvCxnSpPr>
        <p:spPr bwMode="auto">
          <a:xfrm>
            <a:off x="6541657" y="2946853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線コネクタ 37"/>
          <p:cNvCxnSpPr/>
          <p:nvPr/>
        </p:nvCxnSpPr>
        <p:spPr bwMode="auto">
          <a:xfrm>
            <a:off x="8159869" y="2937842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線コネクタ 38"/>
          <p:cNvCxnSpPr/>
          <p:nvPr/>
        </p:nvCxnSpPr>
        <p:spPr bwMode="auto">
          <a:xfrm>
            <a:off x="8681488" y="3676986"/>
            <a:ext cx="10986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8472284" y="2928841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 flipV="1">
            <a:off x="8487523" y="2939924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>
            <a:off x="8487523" y="3313996"/>
            <a:ext cx="19119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/>
          <p:nvPr/>
        </p:nvCxnSpPr>
        <p:spPr bwMode="auto">
          <a:xfrm>
            <a:off x="8663477" y="330291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コネクタ 43"/>
          <p:cNvCxnSpPr/>
          <p:nvPr/>
        </p:nvCxnSpPr>
        <p:spPr bwMode="auto">
          <a:xfrm>
            <a:off x="8681488" y="2565851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コネクタ 44"/>
          <p:cNvCxnSpPr/>
          <p:nvPr/>
        </p:nvCxnSpPr>
        <p:spPr bwMode="auto">
          <a:xfrm>
            <a:off x="9970952" y="2931613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/>
          <p:nvPr/>
        </p:nvCxnSpPr>
        <p:spPr bwMode="auto">
          <a:xfrm>
            <a:off x="9780152" y="2928842"/>
            <a:ext cx="19119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矢印コネクタ 46"/>
          <p:cNvCxnSpPr/>
          <p:nvPr/>
        </p:nvCxnSpPr>
        <p:spPr bwMode="auto">
          <a:xfrm flipH="1" flipV="1">
            <a:off x="9780152" y="3291831"/>
            <a:ext cx="190800" cy="138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線コネクタ 47"/>
          <p:cNvCxnSpPr/>
          <p:nvPr/>
        </p:nvCxnSpPr>
        <p:spPr bwMode="auto">
          <a:xfrm>
            <a:off x="9776987" y="3289755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コネクタ 48"/>
          <p:cNvCxnSpPr/>
          <p:nvPr/>
        </p:nvCxnSpPr>
        <p:spPr bwMode="auto">
          <a:xfrm>
            <a:off x="9771643" y="2178022"/>
            <a:ext cx="0" cy="750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/>
          <p:nvPr/>
        </p:nvCxnSpPr>
        <p:spPr bwMode="auto">
          <a:xfrm>
            <a:off x="8410932" y="2932309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/>
          <p:nvPr/>
        </p:nvCxnSpPr>
        <p:spPr bwMode="auto">
          <a:xfrm>
            <a:off x="10029144" y="2923298"/>
            <a:ext cx="0" cy="3740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/>
          <p:nvPr/>
        </p:nvCxnSpPr>
        <p:spPr bwMode="auto">
          <a:xfrm>
            <a:off x="7907712" y="2461245"/>
            <a:ext cx="18692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6809441" y="2565719"/>
            <a:ext cx="186927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線コネクタ 55"/>
          <p:cNvCxnSpPr/>
          <p:nvPr/>
        </p:nvCxnSpPr>
        <p:spPr bwMode="auto">
          <a:xfrm>
            <a:off x="6531961" y="1537712"/>
            <a:ext cx="3673919" cy="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コネクタ 56"/>
          <p:cNvCxnSpPr/>
          <p:nvPr/>
        </p:nvCxnSpPr>
        <p:spPr bwMode="auto">
          <a:xfrm>
            <a:off x="6809441" y="1537712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>
            <a:off x="9771643" y="1528774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/>
          <p:nvPr/>
        </p:nvCxnSpPr>
        <p:spPr bwMode="auto">
          <a:xfrm>
            <a:off x="8159869" y="3101201"/>
            <a:ext cx="25046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8285249" y="3101201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8082821" y="364260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8176341" y="3709107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/>
          <p:nvPr/>
        </p:nvCxnSpPr>
        <p:spPr bwMode="auto">
          <a:xfrm>
            <a:off x="8285249" y="372400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/>
          <p:nvPr/>
        </p:nvCxnSpPr>
        <p:spPr bwMode="auto">
          <a:xfrm>
            <a:off x="8073274" y="4098076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線コネクタ 64"/>
          <p:cNvCxnSpPr/>
          <p:nvPr/>
        </p:nvCxnSpPr>
        <p:spPr bwMode="auto">
          <a:xfrm>
            <a:off x="8125229" y="4164578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線コネクタ 65"/>
          <p:cNvCxnSpPr/>
          <p:nvPr/>
        </p:nvCxnSpPr>
        <p:spPr bwMode="auto">
          <a:xfrm>
            <a:off x="8191731" y="4222767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>
            <a:off x="10141608" y="364260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/>
          <p:nvPr/>
        </p:nvCxnSpPr>
        <p:spPr bwMode="auto">
          <a:xfrm>
            <a:off x="10235128" y="3709107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/>
          <p:nvPr/>
        </p:nvCxnSpPr>
        <p:spPr bwMode="auto">
          <a:xfrm>
            <a:off x="10344036" y="372400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/>
          <p:nvPr/>
        </p:nvCxnSpPr>
        <p:spPr bwMode="auto">
          <a:xfrm>
            <a:off x="10132061" y="4098076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コネクタ 70"/>
          <p:cNvCxnSpPr/>
          <p:nvPr/>
        </p:nvCxnSpPr>
        <p:spPr bwMode="auto">
          <a:xfrm>
            <a:off x="10184016" y="4164578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10250518" y="4222767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10134269" y="3459293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10227789" y="3525795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線コネクタ 74"/>
          <p:cNvCxnSpPr/>
          <p:nvPr/>
        </p:nvCxnSpPr>
        <p:spPr bwMode="auto">
          <a:xfrm flipV="1">
            <a:off x="10039430" y="3101201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線コネクタ 75"/>
          <p:cNvCxnSpPr/>
          <p:nvPr/>
        </p:nvCxnSpPr>
        <p:spPr bwMode="auto">
          <a:xfrm>
            <a:off x="10335789" y="3081496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>
            <a:off x="10344187" y="3529432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/>
          <p:nvPr/>
        </p:nvCxnSpPr>
        <p:spPr bwMode="auto">
          <a:xfrm>
            <a:off x="6033389" y="3709107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線コネクタ 78"/>
          <p:cNvCxnSpPr/>
          <p:nvPr/>
        </p:nvCxnSpPr>
        <p:spPr bwMode="auto">
          <a:xfrm>
            <a:off x="6126909" y="3775609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>
            <a:off x="6235817" y="3790505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>
            <a:off x="6023842" y="416457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>
            <a:off x="6075797" y="4231080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>
            <a:off x="6142299" y="4289269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/>
          <p:cNvCxnSpPr/>
          <p:nvPr/>
        </p:nvCxnSpPr>
        <p:spPr bwMode="auto">
          <a:xfrm>
            <a:off x="6026050" y="352579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>
            <a:off x="6119570" y="3592297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線コネクタ 85"/>
          <p:cNvCxnSpPr/>
          <p:nvPr/>
        </p:nvCxnSpPr>
        <p:spPr bwMode="auto">
          <a:xfrm>
            <a:off x="6234909" y="314150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>
            <a:off x="6235968" y="3595934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線コネクタ 87"/>
          <p:cNvCxnSpPr/>
          <p:nvPr/>
        </p:nvCxnSpPr>
        <p:spPr bwMode="auto">
          <a:xfrm flipV="1">
            <a:off x="6235817" y="3124877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CEE2003C-AA19-8C23-A974-6A6774391F48}"/>
              </a:ext>
            </a:extLst>
          </p:cNvPr>
          <p:cNvSpPr/>
          <p:nvPr/>
        </p:nvSpPr>
        <p:spPr bwMode="auto">
          <a:xfrm>
            <a:off x="6603009" y="4648704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90" name="フリーフォーム 355">
            <a:extLst>
              <a:ext uri="{FF2B5EF4-FFF2-40B4-BE49-F238E27FC236}">
                <a16:creationId xmlns:a16="http://schemas.microsoft.com/office/drawing/2014/main" id="{E2975E05-BD3C-53D8-2ABB-BE54C780B64A}"/>
              </a:ext>
            </a:extLst>
          </p:cNvPr>
          <p:cNvSpPr/>
          <p:nvPr/>
        </p:nvSpPr>
        <p:spPr bwMode="auto">
          <a:xfrm>
            <a:off x="6680368" y="4735089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CC7B21E8-7FAF-0B77-5628-4D350B07F370}"/>
              </a:ext>
            </a:extLst>
          </p:cNvPr>
          <p:cNvCxnSpPr/>
          <p:nvPr/>
        </p:nvCxnSpPr>
        <p:spPr bwMode="auto">
          <a:xfrm>
            <a:off x="6635858" y="5059357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853353F-CA59-0C3E-BA22-3A52A26E6DE1}"/>
              </a:ext>
            </a:extLst>
          </p:cNvPr>
          <p:cNvCxnSpPr/>
          <p:nvPr/>
        </p:nvCxnSpPr>
        <p:spPr bwMode="auto">
          <a:xfrm flipV="1">
            <a:off x="6701040" y="5104342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FB0E9B2-91AD-4D6D-DA47-6B40C34EC63F}"/>
              </a:ext>
            </a:extLst>
          </p:cNvPr>
          <p:cNvCxnSpPr/>
          <p:nvPr/>
        </p:nvCxnSpPr>
        <p:spPr bwMode="auto">
          <a:xfrm flipH="1">
            <a:off x="6778719" y="4950451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E3ED3780-DAB4-161D-6629-47A95A7FA1FA}"/>
              </a:ext>
            </a:extLst>
          </p:cNvPr>
          <p:cNvCxnSpPr/>
          <p:nvPr/>
        </p:nvCxnSpPr>
        <p:spPr bwMode="auto">
          <a:xfrm>
            <a:off x="6778719" y="5104342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5FBC03A7-67FB-A336-F277-F1F38251422B}"/>
              </a:ext>
            </a:extLst>
          </p:cNvPr>
          <p:cNvCxnSpPr/>
          <p:nvPr/>
        </p:nvCxnSpPr>
        <p:spPr bwMode="auto">
          <a:xfrm>
            <a:off x="6566744" y="5560074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D20175D-13B7-3C53-E4F2-D59051504A9A}"/>
              </a:ext>
            </a:extLst>
          </p:cNvPr>
          <p:cNvCxnSpPr/>
          <p:nvPr/>
        </p:nvCxnSpPr>
        <p:spPr bwMode="auto">
          <a:xfrm>
            <a:off x="6618699" y="5626576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8B135FA-2724-058B-3BF7-1F009B565FD3}"/>
              </a:ext>
            </a:extLst>
          </p:cNvPr>
          <p:cNvCxnSpPr/>
          <p:nvPr/>
        </p:nvCxnSpPr>
        <p:spPr bwMode="auto">
          <a:xfrm>
            <a:off x="6685201" y="5684765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61E7C2DD-4A66-DBF4-570C-29DEBCCF8894}"/>
              </a:ext>
            </a:extLst>
          </p:cNvPr>
          <p:cNvCxnSpPr/>
          <p:nvPr/>
        </p:nvCxnSpPr>
        <p:spPr bwMode="auto">
          <a:xfrm>
            <a:off x="6778719" y="4209989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FCFCED1-4D4F-C8D4-E5DA-515B3ED75CD7}"/>
              </a:ext>
            </a:extLst>
          </p:cNvPr>
          <p:cNvCxnSpPr/>
          <p:nvPr/>
        </p:nvCxnSpPr>
        <p:spPr bwMode="auto">
          <a:xfrm flipV="1">
            <a:off x="6793865" y="4222767"/>
            <a:ext cx="2971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19EA5146-1898-E56E-E34C-1A43CD26E331}"/>
              </a:ext>
            </a:extLst>
          </p:cNvPr>
          <p:cNvSpPr/>
          <p:nvPr/>
        </p:nvSpPr>
        <p:spPr bwMode="auto">
          <a:xfrm>
            <a:off x="9590375" y="4648704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01" name="フリーフォーム 355">
            <a:extLst>
              <a:ext uri="{FF2B5EF4-FFF2-40B4-BE49-F238E27FC236}">
                <a16:creationId xmlns:a16="http://schemas.microsoft.com/office/drawing/2014/main" id="{48A43F79-AD22-3F16-758D-00CEA437D262}"/>
              </a:ext>
            </a:extLst>
          </p:cNvPr>
          <p:cNvSpPr/>
          <p:nvPr/>
        </p:nvSpPr>
        <p:spPr bwMode="auto">
          <a:xfrm>
            <a:off x="9667734" y="4735089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DD01D126-CAEE-D95C-5BC3-D431D1B0EB19}"/>
              </a:ext>
            </a:extLst>
          </p:cNvPr>
          <p:cNvCxnSpPr/>
          <p:nvPr/>
        </p:nvCxnSpPr>
        <p:spPr bwMode="auto">
          <a:xfrm>
            <a:off x="9623224" y="5059357"/>
            <a:ext cx="3408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AF6405-DE6B-3C5D-F845-87FEB1237710}"/>
              </a:ext>
            </a:extLst>
          </p:cNvPr>
          <p:cNvCxnSpPr/>
          <p:nvPr/>
        </p:nvCxnSpPr>
        <p:spPr bwMode="auto">
          <a:xfrm flipV="1">
            <a:off x="9688406" y="5104342"/>
            <a:ext cx="18842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BCFEB66F-299E-A78B-50A6-8465DF2A2126}"/>
              </a:ext>
            </a:extLst>
          </p:cNvPr>
          <p:cNvCxnSpPr/>
          <p:nvPr/>
        </p:nvCxnSpPr>
        <p:spPr bwMode="auto">
          <a:xfrm flipH="1">
            <a:off x="9766085" y="4950451"/>
            <a:ext cx="0" cy="1089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19590CA-1ECE-4E44-E72D-B1EFA7E1E045}"/>
              </a:ext>
            </a:extLst>
          </p:cNvPr>
          <p:cNvCxnSpPr/>
          <p:nvPr/>
        </p:nvCxnSpPr>
        <p:spPr bwMode="auto">
          <a:xfrm>
            <a:off x="9766085" y="5104342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9554110" y="5560074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9606065" y="5626576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9672567" y="5684765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686A3-2774-0535-DF6F-E00FD569A973}"/>
              </a:ext>
            </a:extLst>
          </p:cNvPr>
          <p:cNvCxnSpPr/>
          <p:nvPr/>
        </p:nvCxnSpPr>
        <p:spPr bwMode="auto">
          <a:xfrm>
            <a:off x="9766085" y="4209989"/>
            <a:ext cx="0" cy="45573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79E1AF2F-333D-D894-8EED-D3469AA69B1A}"/>
              </a:ext>
            </a:extLst>
          </p:cNvPr>
          <p:cNvCxnSpPr/>
          <p:nvPr/>
        </p:nvCxnSpPr>
        <p:spPr bwMode="auto">
          <a:xfrm flipV="1">
            <a:off x="9483028" y="4231080"/>
            <a:ext cx="29712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5B8A3B62-D51B-291B-BAFA-5A90B3C161F1}"/>
              </a:ext>
            </a:extLst>
          </p:cNvPr>
          <p:cNvCxnSpPr/>
          <p:nvPr/>
        </p:nvCxnSpPr>
        <p:spPr bwMode="auto">
          <a:xfrm>
            <a:off x="7524705" y="554517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408A20D-378F-1397-9720-6E39FA86CB79}"/>
              </a:ext>
            </a:extLst>
          </p:cNvPr>
          <p:cNvCxnSpPr/>
          <p:nvPr/>
        </p:nvCxnSpPr>
        <p:spPr bwMode="auto">
          <a:xfrm>
            <a:off x="7618225" y="5611680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AA2CC440-B429-7C5E-D87E-2AB82E81A676}"/>
              </a:ext>
            </a:extLst>
          </p:cNvPr>
          <p:cNvCxnSpPr/>
          <p:nvPr/>
        </p:nvCxnSpPr>
        <p:spPr bwMode="auto">
          <a:xfrm>
            <a:off x="7727133" y="5626576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A8349834-C81A-85B1-5358-95942AFE683C}"/>
              </a:ext>
            </a:extLst>
          </p:cNvPr>
          <p:cNvCxnSpPr/>
          <p:nvPr/>
        </p:nvCxnSpPr>
        <p:spPr bwMode="auto">
          <a:xfrm>
            <a:off x="7515158" y="6000649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BA25852-6C17-15DF-0B89-32422EB752DB}"/>
              </a:ext>
            </a:extLst>
          </p:cNvPr>
          <p:cNvCxnSpPr/>
          <p:nvPr/>
        </p:nvCxnSpPr>
        <p:spPr bwMode="auto">
          <a:xfrm>
            <a:off x="7567113" y="6067151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74395EBF-7D1F-F329-C9FB-55D3032828B6}"/>
              </a:ext>
            </a:extLst>
          </p:cNvPr>
          <p:cNvCxnSpPr/>
          <p:nvPr/>
        </p:nvCxnSpPr>
        <p:spPr bwMode="auto">
          <a:xfrm>
            <a:off x="7633615" y="6125340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DEB8F61-4689-249C-297E-6CF6FE78BC16}"/>
              </a:ext>
            </a:extLst>
          </p:cNvPr>
          <p:cNvCxnSpPr/>
          <p:nvPr/>
        </p:nvCxnSpPr>
        <p:spPr bwMode="auto">
          <a:xfrm flipH="1">
            <a:off x="7736266" y="5377822"/>
            <a:ext cx="0" cy="180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1CC9593-6BFA-0EDD-19CA-8283756B5191}"/>
              </a:ext>
            </a:extLst>
          </p:cNvPr>
          <p:cNvCxnSpPr/>
          <p:nvPr/>
        </p:nvCxnSpPr>
        <p:spPr bwMode="auto">
          <a:xfrm flipV="1">
            <a:off x="7736266" y="5377822"/>
            <a:ext cx="31415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7227B989-6325-68BC-30C3-D6BE54354D41}"/>
              </a:ext>
            </a:extLst>
          </p:cNvPr>
          <p:cNvCxnSpPr/>
          <p:nvPr/>
        </p:nvCxnSpPr>
        <p:spPr bwMode="auto">
          <a:xfrm flipV="1">
            <a:off x="9766085" y="2635135"/>
            <a:ext cx="147560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" name="楕円 119">
            <a:extLst>
              <a:ext uri="{FF2B5EF4-FFF2-40B4-BE49-F238E27FC236}">
                <a16:creationId xmlns:a16="http://schemas.microsoft.com/office/drawing/2014/main" id="{F75DBBB8-EFD5-1215-6876-F7036FCAD9F8}"/>
              </a:ext>
            </a:extLst>
          </p:cNvPr>
          <p:cNvSpPr/>
          <p:nvPr/>
        </p:nvSpPr>
        <p:spPr bwMode="auto">
          <a:xfrm>
            <a:off x="11233345" y="2599135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150879AF-B964-9C02-9F66-96B641DBB983}"/>
              </a:ext>
            </a:extLst>
          </p:cNvPr>
          <p:cNvCxnSpPr/>
          <p:nvPr/>
        </p:nvCxnSpPr>
        <p:spPr bwMode="auto">
          <a:xfrm flipV="1">
            <a:off x="6812949" y="2301040"/>
            <a:ext cx="4500742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楕円 121">
            <a:extLst>
              <a:ext uri="{FF2B5EF4-FFF2-40B4-BE49-F238E27FC236}">
                <a16:creationId xmlns:a16="http://schemas.microsoft.com/office/drawing/2014/main" id="{09FAD5A2-71F4-C194-A07C-6A3F5711CF9E}"/>
              </a:ext>
            </a:extLst>
          </p:cNvPr>
          <p:cNvSpPr/>
          <p:nvPr/>
        </p:nvSpPr>
        <p:spPr bwMode="auto">
          <a:xfrm>
            <a:off x="11241691" y="2275667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9030DBA-7DCE-D4C3-687C-66CC43D0EEEA}"/>
              </a:ext>
            </a:extLst>
          </p:cNvPr>
          <p:cNvCxnSpPr/>
          <p:nvPr/>
        </p:nvCxnSpPr>
        <p:spPr bwMode="auto">
          <a:xfrm flipV="1">
            <a:off x="6057500" y="3480490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775473EF-CBC4-52EF-BAEE-2F00179137D4}"/>
              </a:ext>
            </a:extLst>
          </p:cNvPr>
          <p:cNvCxnSpPr/>
          <p:nvPr/>
        </p:nvCxnSpPr>
        <p:spPr bwMode="auto">
          <a:xfrm flipV="1">
            <a:off x="10159305" y="3389093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5485538" y="3063454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38" y="3063454"/>
                <a:ext cx="720275" cy="369332"/>
              </a:xfrm>
              <a:prstGeom prst="rect">
                <a:avLst/>
              </a:prstGeom>
              <a:blipFill>
                <a:blip r:embed="rId2"/>
                <a:stretch>
                  <a:fillRect t="-10000" r="-423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A5652057-86BB-9932-E20B-CCD764B92E4E}"/>
                  </a:ext>
                </a:extLst>
              </p:cNvPr>
              <p:cNvSpPr txBox="1"/>
              <p:nvPr/>
            </p:nvSpPr>
            <p:spPr>
              <a:xfrm>
                <a:off x="6173686" y="5004904"/>
                <a:ext cx="623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A5652057-86BB-9932-E20B-CCD764B92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86" y="5004904"/>
                <a:ext cx="62348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CD5CF6-CD11-DD23-6175-2FF1D019CD58}"/>
                  </a:ext>
                </a:extLst>
              </p:cNvPr>
              <p:cNvSpPr txBox="1"/>
              <p:nvPr/>
            </p:nvSpPr>
            <p:spPr>
              <a:xfrm>
                <a:off x="5996521" y="4604874"/>
                <a:ext cx="833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A4CD5CF6-CD11-DD23-6175-2FF1D019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21" y="4604874"/>
                <a:ext cx="83335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7F333D0F-F35C-91BF-0836-B00A0C21F294}"/>
              </a:ext>
            </a:extLst>
          </p:cNvPr>
          <p:cNvCxnSpPr/>
          <p:nvPr/>
        </p:nvCxnSpPr>
        <p:spPr bwMode="auto">
          <a:xfrm>
            <a:off x="8109745" y="345653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12653118-1FB6-8D37-75EC-3378A8A24C30}"/>
              </a:ext>
            </a:extLst>
          </p:cNvPr>
          <p:cNvCxnSpPr/>
          <p:nvPr/>
        </p:nvCxnSpPr>
        <p:spPr bwMode="auto">
          <a:xfrm>
            <a:off x="8203265" y="3523037"/>
            <a:ext cx="216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897BC9D-DB39-DAFC-1F4D-FB0B347D0A51}"/>
              </a:ext>
            </a:extLst>
          </p:cNvPr>
          <p:cNvCxnSpPr/>
          <p:nvPr/>
        </p:nvCxnSpPr>
        <p:spPr bwMode="auto">
          <a:xfrm flipV="1">
            <a:off x="8134781" y="3386335"/>
            <a:ext cx="385665" cy="201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B3BAE410-A56C-CD18-F1B8-E858A162352C}"/>
              </a:ext>
            </a:extLst>
          </p:cNvPr>
          <p:cNvCxnSpPr/>
          <p:nvPr/>
        </p:nvCxnSpPr>
        <p:spPr bwMode="auto">
          <a:xfrm>
            <a:off x="8285687" y="3523037"/>
            <a:ext cx="0" cy="108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8356745" y="3714171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V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5" y="3714171"/>
                <a:ext cx="720275" cy="369332"/>
              </a:xfrm>
              <a:prstGeom prst="rect">
                <a:avLst/>
              </a:prstGeom>
              <a:blipFill>
                <a:blip r:embed="rId5"/>
                <a:stretch>
                  <a:fillRect t="-8197" r="-423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8826520" y="1795662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20" y="1795662"/>
                <a:ext cx="7202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/>
              <p:nvPr/>
            </p:nvSpPr>
            <p:spPr>
              <a:xfrm>
                <a:off x="7283229" y="1807419"/>
                <a:ext cx="72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EE64CC00-88D8-3B1A-13E1-AA5CF4CC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29" y="1807419"/>
                <a:ext cx="7202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予備</a:t>
            </a:r>
            <a:endParaRPr kumimoji="1" lang="ja-JP" altLang="en-US" dirty="0"/>
          </a:p>
        </p:txBody>
      </p:sp>
      <p:sp>
        <p:nvSpPr>
          <p:cNvPr id="2" name="楕円 1"/>
          <p:cNvSpPr/>
          <p:nvPr/>
        </p:nvSpPr>
        <p:spPr bwMode="auto">
          <a:xfrm>
            <a:off x="6657786" y="1860727"/>
            <a:ext cx="310325" cy="3032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2" name="直線矢印コネクタ 131"/>
          <p:cNvCxnSpPr>
            <a:stCxn id="2" idx="0"/>
            <a:endCxn id="2" idx="4"/>
          </p:cNvCxnSpPr>
          <p:nvPr/>
        </p:nvCxnSpPr>
        <p:spPr bwMode="auto">
          <a:xfrm>
            <a:off x="6812949" y="1860727"/>
            <a:ext cx="0" cy="3032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楕円 140"/>
          <p:cNvSpPr/>
          <p:nvPr/>
        </p:nvSpPr>
        <p:spPr bwMode="auto">
          <a:xfrm>
            <a:off x="9631590" y="1860196"/>
            <a:ext cx="310325" cy="30328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2" name="直線矢印コネクタ 141"/>
          <p:cNvCxnSpPr>
            <a:stCxn id="141" idx="0"/>
            <a:endCxn id="141" idx="4"/>
          </p:cNvCxnSpPr>
          <p:nvPr/>
        </p:nvCxnSpPr>
        <p:spPr bwMode="auto">
          <a:xfrm>
            <a:off x="9786753" y="1860196"/>
            <a:ext cx="0" cy="30328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コネクタ 142"/>
          <p:cNvCxnSpPr/>
          <p:nvPr/>
        </p:nvCxnSpPr>
        <p:spPr bwMode="auto">
          <a:xfrm>
            <a:off x="10876853" y="2636509"/>
            <a:ext cx="2772" cy="7774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線コネクタ 143"/>
          <p:cNvCxnSpPr>
            <a:endCxn id="146" idx="0"/>
          </p:cNvCxnSpPr>
          <p:nvPr/>
        </p:nvCxnSpPr>
        <p:spPr bwMode="auto">
          <a:xfrm>
            <a:off x="11110969" y="2298983"/>
            <a:ext cx="8917" cy="110569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正方形/長方形 144"/>
          <p:cNvSpPr/>
          <p:nvPr/>
        </p:nvSpPr>
        <p:spPr bwMode="auto">
          <a:xfrm>
            <a:off x="10799455" y="3398281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6" name="正方形/長方形 145"/>
          <p:cNvSpPr/>
          <p:nvPr/>
        </p:nvSpPr>
        <p:spPr bwMode="auto">
          <a:xfrm>
            <a:off x="11047875" y="3404676"/>
            <a:ext cx="144021" cy="2327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7" name="直線コネクタ 146"/>
          <p:cNvCxnSpPr/>
          <p:nvPr/>
        </p:nvCxnSpPr>
        <p:spPr bwMode="auto">
          <a:xfrm>
            <a:off x="10862971" y="3646030"/>
            <a:ext cx="0" cy="12047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482611" y="1652652"/>
            <a:ext cx="503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・入力数１</a:t>
            </a:r>
            <a:r>
              <a:rPr lang="en-US" altLang="ja-JP" dirty="0"/>
              <a:t>(</a:t>
            </a:r>
            <a:r>
              <a:rPr lang="ja-JP" altLang="en-US" dirty="0"/>
              <a:t>ギルバートセル単体）で外側の抵抗</a:t>
            </a:r>
            <a:r>
              <a:rPr lang="en-US" altLang="ja-JP" dirty="0"/>
              <a:t>R</a:t>
            </a:r>
          </a:p>
          <a:p>
            <a:r>
              <a:rPr lang="en-US" altLang="ja-JP" dirty="0"/>
              <a:t>  </a:t>
            </a:r>
            <a:r>
              <a:rPr lang="ja-JP" altLang="en-US" dirty="0"/>
              <a:t>を変えて</a:t>
            </a:r>
            <a:r>
              <a:rPr lang="en-US" altLang="ja-JP" dirty="0"/>
              <a:t>dc</a:t>
            </a:r>
            <a:r>
              <a:rPr lang="ja-JP" altLang="en-US" dirty="0"/>
              <a:t>解析を行った</a:t>
            </a:r>
            <a:endParaRPr lang="en-US" altLang="ja-JP" dirty="0"/>
          </a:p>
        </p:txBody>
      </p:sp>
      <p:cxnSp>
        <p:nvCxnSpPr>
          <p:cNvPr id="149" name="直線コネクタ 148"/>
          <p:cNvCxnSpPr/>
          <p:nvPr/>
        </p:nvCxnSpPr>
        <p:spPr bwMode="auto">
          <a:xfrm>
            <a:off x="11118106" y="3646030"/>
            <a:ext cx="2772" cy="7774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5F41C097-EBDA-48C0-CE34-5818AA63214D}"/>
              </a:ext>
            </a:extLst>
          </p:cNvPr>
          <p:cNvCxnSpPr/>
          <p:nvPr/>
        </p:nvCxnSpPr>
        <p:spPr bwMode="auto">
          <a:xfrm>
            <a:off x="10660710" y="4857145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6EA2866C-BAC0-317B-8E24-CD3EA45F2EF4}"/>
              </a:ext>
            </a:extLst>
          </p:cNvPr>
          <p:cNvCxnSpPr/>
          <p:nvPr/>
        </p:nvCxnSpPr>
        <p:spPr bwMode="auto">
          <a:xfrm>
            <a:off x="10712665" y="4923647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FA0BF559-0900-1C9D-74F9-D71C00B0613C}"/>
              </a:ext>
            </a:extLst>
          </p:cNvPr>
          <p:cNvCxnSpPr/>
          <p:nvPr/>
        </p:nvCxnSpPr>
        <p:spPr bwMode="auto">
          <a:xfrm>
            <a:off x="10779167" y="4981836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直線コネクタ 153"/>
          <p:cNvCxnSpPr/>
          <p:nvPr/>
        </p:nvCxnSpPr>
        <p:spPr bwMode="auto">
          <a:xfrm flipH="1">
            <a:off x="10857775" y="4423528"/>
            <a:ext cx="288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/>
              <p:cNvSpPr txBox="1"/>
              <p:nvPr/>
            </p:nvSpPr>
            <p:spPr>
              <a:xfrm>
                <a:off x="5809388" y="1861206"/>
                <a:ext cx="65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5" name="テキスト ボックス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88" y="1861206"/>
                <a:ext cx="652136" cy="369332"/>
              </a:xfrm>
              <a:prstGeom prst="rect">
                <a:avLst/>
              </a:prstGeom>
              <a:blipFill>
                <a:blip r:embed="rId8"/>
                <a:stretch>
                  <a:fillRect r="-2710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/>
              <p:cNvSpPr txBox="1"/>
              <p:nvPr/>
            </p:nvSpPr>
            <p:spPr>
              <a:xfrm>
                <a:off x="8497223" y="5242348"/>
                <a:ext cx="652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.3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6" name="テキスト ボックス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223" y="5242348"/>
                <a:ext cx="652136" cy="369332"/>
              </a:xfrm>
              <a:prstGeom prst="rect">
                <a:avLst/>
              </a:prstGeom>
              <a:blipFill>
                <a:blip r:embed="rId9"/>
                <a:stretch>
                  <a:fillRect r="-327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線矢印コネクタ 156"/>
          <p:cNvCxnSpPr/>
          <p:nvPr/>
        </p:nvCxnSpPr>
        <p:spPr bwMode="auto">
          <a:xfrm>
            <a:off x="8511417" y="5069755"/>
            <a:ext cx="9029" cy="6773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84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1425" y="260649"/>
            <a:ext cx="10335684" cy="764075"/>
          </a:xfrm>
        </p:spPr>
        <p:txBody>
          <a:bodyPr/>
          <a:lstStyle/>
          <a:p>
            <a:r>
              <a:rPr lang="ja-JP" altLang="en-US" dirty="0"/>
              <a:t>予備　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 bwMode="auto">
          <a:xfrm flipV="1">
            <a:off x="7489077" y="4818740"/>
            <a:ext cx="25727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/>
          <p:nvPr/>
        </p:nvCxnSpPr>
        <p:spPr bwMode="auto">
          <a:xfrm>
            <a:off x="7919261" y="4487054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7937272" y="3749992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/>
          <p:nvPr/>
        </p:nvCxnSpPr>
        <p:spPr bwMode="auto">
          <a:xfrm>
            <a:off x="9806547" y="4475374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9809712" y="3715449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コネクタ 57"/>
          <p:cNvCxnSpPr/>
          <p:nvPr/>
        </p:nvCxnSpPr>
        <p:spPr bwMode="auto">
          <a:xfrm flipV="1">
            <a:off x="7023518" y="3740729"/>
            <a:ext cx="146308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コネクタ 62"/>
          <p:cNvCxnSpPr>
            <a:stCxn id="5" idx="2"/>
          </p:cNvCxnSpPr>
          <p:nvPr/>
        </p:nvCxnSpPr>
        <p:spPr bwMode="auto">
          <a:xfrm>
            <a:off x="7385168" y="2226169"/>
            <a:ext cx="2772" cy="77749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>
            <a:off x="8233301" y="3364045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線コネクタ 67"/>
          <p:cNvCxnSpPr/>
          <p:nvPr/>
        </p:nvCxnSpPr>
        <p:spPr bwMode="auto">
          <a:xfrm flipH="1">
            <a:off x="8236466" y="2520991"/>
            <a:ext cx="3915" cy="48214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線コネクタ 84"/>
          <p:cNvCxnSpPr/>
          <p:nvPr/>
        </p:nvCxnSpPr>
        <p:spPr bwMode="auto">
          <a:xfrm>
            <a:off x="9185564" y="3711641"/>
            <a:ext cx="1446414" cy="145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線コネクタ 88"/>
          <p:cNvCxnSpPr/>
          <p:nvPr/>
        </p:nvCxnSpPr>
        <p:spPr bwMode="auto">
          <a:xfrm>
            <a:off x="9450555" y="3350795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/>
          <p:nvPr/>
        </p:nvCxnSpPr>
        <p:spPr bwMode="auto">
          <a:xfrm>
            <a:off x="9455400" y="2613733"/>
            <a:ext cx="0" cy="37407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10352714" y="3338954"/>
            <a:ext cx="0" cy="372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/>
          <p:cNvCxnSpPr>
            <a:stCxn id="56" idx="2"/>
          </p:cNvCxnSpPr>
          <p:nvPr/>
        </p:nvCxnSpPr>
        <p:spPr bwMode="auto">
          <a:xfrm>
            <a:off x="10347370" y="2227221"/>
            <a:ext cx="0" cy="750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正方形/長方形 4"/>
          <p:cNvSpPr/>
          <p:nvPr/>
        </p:nvSpPr>
        <p:spPr bwMode="auto">
          <a:xfrm>
            <a:off x="7281259" y="1901973"/>
            <a:ext cx="207818" cy="324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53" name="直線コネクタ 52"/>
          <p:cNvCxnSpPr/>
          <p:nvPr/>
        </p:nvCxnSpPr>
        <p:spPr bwMode="auto">
          <a:xfrm flipV="1">
            <a:off x="8233301" y="2510444"/>
            <a:ext cx="2119413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正方形/長方形 55"/>
          <p:cNvSpPr/>
          <p:nvPr/>
        </p:nvSpPr>
        <p:spPr bwMode="auto">
          <a:xfrm>
            <a:off x="10243461" y="1903025"/>
            <a:ext cx="207818" cy="324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71" name="直線コネクタ 70"/>
          <p:cNvCxnSpPr/>
          <p:nvPr/>
        </p:nvCxnSpPr>
        <p:spPr bwMode="auto">
          <a:xfrm flipV="1">
            <a:off x="7385168" y="2613733"/>
            <a:ext cx="2065387" cy="118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線コネクタ 71"/>
          <p:cNvCxnSpPr/>
          <p:nvPr/>
        </p:nvCxnSpPr>
        <p:spPr bwMode="auto">
          <a:xfrm>
            <a:off x="7107688" y="1586911"/>
            <a:ext cx="3673919" cy="8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線コネクタ 72"/>
          <p:cNvCxnSpPr/>
          <p:nvPr/>
        </p:nvCxnSpPr>
        <p:spPr bwMode="auto">
          <a:xfrm>
            <a:off x="7385168" y="1586911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コネクタ 73"/>
          <p:cNvCxnSpPr/>
          <p:nvPr/>
        </p:nvCxnSpPr>
        <p:spPr bwMode="auto">
          <a:xfrm>
            <a:off x="10347370" y="1577973"/>
            <a:ext cx="0" cy="324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 flipH="1">
            <a:off x="8880375" y="3016812"/>
            <a:ext cx="8704" cy="12542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>
            <a:off x="8668400" y="4271014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コネクタ 82"/>
          <p:cNvCxnSpPr/>
          <p:nvPr/>
        </p:nvCxnSpPr>
        <p:spPr bwMode="auto">
          <a:xfrm>
            <a:off x="8720355" y="4337516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コネクタ 83"/>
          <p:cNvCxnSpPr/>
          <p:nvPr/>
        </p:nvCxnSpPr>
        <p:spPr bwMode="auto">
          <a:xfrm>
            <a:off x="8786857" y="4395705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線コネクタ 99"/>
          <p:cNvCxnSpPr/>
          <p:nvPr/>
        </p:nvCxnSpPr>
        <p:spPr bwMode="auto">
          <a:xfrm flipH="1">
            <a:off x="11052767" y="2989123"/>
            <a:ext cx="0" cy="9968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線コネクタ 100"/>
          <p:cNvCxnSpPr/>
          <p:nvPr/>
        </p:nvCxnSpPr>
        <p:spPr bwMode="auto">
          <a:xfrm>
            <a:off x="10840792" y="398599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コネクタ 101"/>
          <p:cNvCxnSpPr/>
          <p:nvPr/>
        </p:nvCxnSpPr>
        <p:spPr bwMode="auto">
          <a:xfrm>
            <a:off x="10892747" y="4052500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線コネクタ 102"/>
          <p:cNvCxnSpPr/>
          <p:nvPr/>
        </p:nvCxnSpPr>
        <p:spPr bwMode="auto">
          <a:xfrm>
            <a:off x="10959249" y="4110689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直線コネクタ 105"/>
          <p:cNvCxnSpPr>
            <a:stCxn id="131" idx="5"/>
          </p:cNvCxnSpPr>
          <p:nvPr/>
        </p:nvCxnSpPr>
        <p:spPr bwMode="auto">
          <a:xfrm flipV="1">
            <a:off x="10655594" y="2989123"/>
            <a:ext cx="40671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コネクタ 110"/>
          <p:cNvCxnSpPr/>
          <p:nvPr/>
        </p:nvCxnSpPr>
        <p:spPr bwMode="auto">
          <a:xfrm>
            <a:off x="6811543" y="3003667"/>
            <a:ext cx="1" cy="12101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/>
          <p:cNvCxnSpPr/>
          <p:nvPr/>
        </p:nvCxnSpPr>
        <p:spPr bwMode="auto">
          <a:xfrm>
            <a:off x="6599569" y="4213777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6651524" y="4280279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直線コネクタ 113"/>
          <p:cNvCxnSpPr/>
          <p:nvPr/>
        </p:nvCxnSpPr>
        <p:spPr bwMode="auto">
          <a:xfrm>
            <a:off x="6718026" y="4338468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楕円 6"/>
          <p:cNvSpPr/>
          <p:nvPr/>
        </p:nvSpPr>
        <p:spPr bwMode="auto">
          <a:xfrm>
            <a:off x="7197744" y="3003667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1" name="直線矢印コネクタ 10"/>
          <p:cNvCxnSpPr>
            <a:stCxn id="7" idx="0"/>
            <a:endCxn id="7" idx="4"/>
          </p:cNvCxnSpPr>
          <p:nvPr/>
        </p:nvCxnSpPr>
        <p:spPr bwMode="auto">
          <a:xfrm>
            <a:off x="7388439" y="3003667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直線コネクタ 120"/>
          <p:cNvCxnSpPr/>
          <p:nvPr/>
        </p:nvCxnSpPr>
        <p:spPr bwMode="auto">
          <a:xfrm flipH="1">
            <a:off x="7384129" y="3386404"/>
            <a:ext cx="0" cy="3719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楕円 121"/>
          <p:cNvSpPr/>
          <p:nvPr/>
        </p:nvSpPr>
        <p:spPr bwMode="auto">
          <a:xfrm>
            <a:off x="8047712" y="2992679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3" name="直線矢印コネクタ 122"/>
          <p:cNvCxnSpPr>
            <a:stCxn id="122" idx="0"/>
            <a:endCxn id="122" idx="4"/>
          </p:cNvCxnSpPr>
          <p:nvPr/>
        </p:nvCxnSpPr>
        <p:spPr bwMode="auto">
          <a:xfrm>
            <a:off x="8238407" y="2992679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楕円 16"/>
          <p:cNvSpPr/>
          <p:nvPr/>
        </p:nvSpPr>
        <p:spPr bwMode="auto">
          <a:xfrm>
            <a:off x="6990876" y="3701202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4" name="直線コネクタ 123"/>
          <p:cNvCxnSpPr/>
          <p:nvPr/>
        </p:nvCxnSpPr>
        <p:spPr bwMode="auto">
          <a:xfrm>
            <a:off x="6804420" y="3003667"/>
            <a:ext cx="21909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楕円 124"/>
          <p:cNvSpPr/>
          <p:nvPr/>
        </p:nvSpPr>
        <p:spPr bwMode="auto">
          <a:xfrm>
            <a:off x="6984794" y="2980812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26" name="楕円 125"/>
          <p:cNvSpPr/>
          <p:nvPr/>
        </p:nvSpPr>
        <p:spPr bwMode="auto">
          <a:xfrm>
            <a:off x="9259860" y="2932489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7" name="直線矢印コネクタ 126"/>
          <p:cNvCxnSpPr>
            <a:stCxn id="126" idx="0"/>
            <a:endCxn id="126" idx="4"/>
          </p:cNvCxnSpPr>
          <p:nvPr/>
        </p:nvCxnSpPr>
        <p:spPr bwMode="auto">
          <a:xfrm>
            <a:off x="9450555" y="2932489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" name="楕円 127"/>
          <p:cNvSpPr/>
          <p:nvPr/>
        </p:nvSpPr>
        <p:spPr bwMode="auto">
          <a:xfrm>
            <a:off x="10160812" y="2933806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29" name="直線矢印コネクタ 128"/>
          <p:cNvCxnSpPr>
            <a:stCxn id="128" idx="0"/>
            <a:endCxn id="128" idx="4"/>
          </p:cNvCxnSpPr>
          <p:nvPr/>
        </p:nvCxnSpPr>
        <p:spPr bwMode="auto">
          <a:xfrm>
            <a:off x="10351507" y="2933806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楕円 129"/>
          <p:cNvSpPr/>
          <p:nvPr/>
        </p:nvSpPr>
        <p:spPr bwMode="auto">
          <a:xfrm>
            <a:off x="10564751" y="3691161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1" name="楕円 130"/>
          <p:cNvSpPr/>
          <p:nvPr/>
        </p:nvSpPr>
        <p:spPr bwMode="auto">
          <a:xfrm>
            <a:off x="10594138" y="2944812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2" name="直線コネクタ 131"/>
          <p:cNvCxnSpPr>
            <a:stCxn id="136" idx="7"/>
          </p:cNvCxnSpPr>
          <p:nvPr/>
        </p:nvCxnSpPr>
        <p:spPr bwMode="auto">
          <a:xfrm>
            <a:off x="8586121" y="3000799"/>
            <a:ext cx="50631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7033901" y="3706191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901" y="3706191"/>
                <a:ext cx="383777" cy="276999"/>
              </a:xfrm>
              <a:prstGeom prst="rect">
                <a:avLst/>
              </a:prstGeom>
              <a:blipFill>
                <a:blip r:embed="rId2"/>
                <a:stretch>
                  <a:fillRect l="-6349" r="-3175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/>
              <p:cNvSpPr txBox="1"/>
              <p:nvPr/>
            </p:nvSpPr>
            <p:spPr>
              <a:xfrm>
                <a:off x="9279387" y="3735604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3" name="テキスト ボックス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387" y="3735604"/>
                <a:ext cx="383777" cy="276999"/>
              </a:xfrm>
              <a:prstGeom prst="rect">
                <a:avLst/>
              </a:prstGeom>
              <a:blipFill>
                <a:blip r:embed="rId3"/>
                <a:stretch>
                  <a:fillRect l="-6349" r="-4762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楕円 133"/>
          <p:cNvSpPr/>
          <p:nvPr/>
        </p:nvSpPr>
        <p:spPr bwMode="auto">
          <a:xfrm>
            <a:off x="9061817" y="2987806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5" name="楕円 134"/>
          <p:cNvSpPr/>
          <p:nvPr/>
        </p:nvSpPr>
        <p:spPr bwMode="auto">
          <a:xfrm>
            <a:off x="8482548" y="3677992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6" name="楕円 135"/>
          <p:cNvSpPr/>
          <p:nvPr/>
        </p:nvSpPr>
        <p:spPr bwMode="auto">
          <a:xfrm>
            <a:off x="8524665" y="2990255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37" name="楕円 136"/>
          <p:cNvSpPr/>
          <p:nvPr/>
        </p:nvSpPr>
        <p:spPr bwMode="auto">
          <a:xfrm>
            <a:off x="9107055" y="3685634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38" name="直線コネクタ 137"/>
          <p:cNvCxnSpPr/>
          <p:nvPr/>
        </p:nvCxnSpPr>
        <p:spPr bwMode="auto">
          <a:xfrm>
            <a:off x="8880375" y="4813962"/>
            <a:ext cx="567" cy="2879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線コネクタ 138"/>
          <p:cNvCxnSpPr/>
          <p:nvPr/>
        </p:nvCxnSpPr>
        <p:spPr bwMode="auto">
          <a:xfrm>
            <a:off x="8668967" y="5101951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線コネクタ 139"/>
          <p:cNvCxnSpPr/>
          <p:nvPr/>
        </p:nvCxnSpPr>
        <p:spPr bwMode="auto">
          <a:xfrm>
            <a:off x="8720922" y="5168453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線コネクタ 140"/>
          <p:cNvCxnSpPr/>
          <p:nvPr/>
        </p:nvCxnSpPr>
        <p:spPr bwMode="auto">
          <a:xfrm>
            <a:off x="8787424" y="5226642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楕円 142"/>
          <p:cNvSpPr/>
          <p:nvPr/>
        </p:nvSpPr>
        <p:spPr bwMode="auto">
          <a:xfrm>
            <a:off x="7042788" y="4535871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44" name="フリーフォーム 143"/>
          <p:cNvSpPr/>
          <p:nvPr/>
        </p:nvSpPr>
        <p:spPr bwMode="auto">
          <a:xfrm>
            <a:off x="7120147" y="4622256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45" name="直線コネクタ 144"/>
          <p:cNvCxnSpPr/>
          <p:nvPr/>
        </p:nvCxnSpPr>
        <p:spPr bwMode="auto">
          <a:xfrm>
            <a:off x="7209042" y="4323413"/>
            <a:ext cx="28003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/>
          <p:nvPr/>
        </p:nvCxnSpPr>
        <p:spPr bwMode="auto">
          <a:xfrm>
            <a:off x="7209042" y="4323413"/>
            <a:ext cx="0" cy="216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線コネクタ 146"/>
          <p:cNvCxnSpPr/>
          <p:nvPr/>
        </p:nvCxnSpPr>
        <p:spPr bwMode="auto">
          <a:xfrm>
            <a:off x="7209986" y="4841359"/>
            <a:ext cx="567" cy="2879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直線コネクタ 147"/>
          <p:cNvCxnSpPr/>
          <p:nvPr/>
        </p:nvCxnSpPr>
        <p:spPr bwMode="auto">
          <a:xfrm>
            <a:off x="6998578" y="5129348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線コネクタ 148"/>
          <p:cNvCxnSpPr/>
          <p:nvPr/>
        </p:nvCxnSpPr>
        <p:spPr bwMode="auto">
          <a:xfrm>
            <a:off x="7050533" y="5195850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/>
          <p:cNvCxnSpPr/>
          <p:nvPr/>
        </p:nvCxnSpPr>
        <p:spPr bwMode="auto">
          <a:xfrm>
            <a:off x="7117035" y="5254039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楕円 157"/>
          <p:cNvSpPr/>
          <p:nvPr/>
        </p:nvSpPr>
        <p:spPr bwMode="auto">
          <a:xfrm>
            <a:off x="10185740" y="4508474"/>
            <a:ext cx="332509" cy="30548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59" name="フリーフォーム 158"/>
          <p:cNvSpPr/>
          <p:nvPr/>
        </p:nvSpPr>
        <p:spPr bwMode="auto">
          <a:xfrm>
            <a:off x="10263099" y="4594859"/>
            <a:ext cx="177789" cy="153677"/>
          </a:xfrm>
          <a:custGeom>
            <a:avLst/>
            <a:gdLst>
              <a:gd name="connsiteX0" fmla="*/ 0 w 157942"/>
              <a:gd name="connsiteY0" fmla="*/ 184439 h 279127"/>
              <a:gd name="connsiteX1" fmla="*/ 41564 w 157942"/>
              <a:gd name="connsiteY1" fmla="*/ 1559 h 279127"/>
              <a:gd name="connsiteX2" fmla="*/ 99753 w 157942"/>
              <a:gd name="connsiteY2" fmla="*/ 275879 h 279127"/>
              <a:gd name="connsiteX3" fmla="*/ 157942 w 157942"/>
              <a:gd name="connsiteY3" fmla="*/ 151188 h 27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42" h="279127">
                <a:moveTo>
                  <a:pt x="0" y="184439"/>
                </a:moveTo>
                <a:cubicBezTo>
                  <a:pt x="12469" y="85379"/>
                  <a:pt x="24939" y="-13681"/>
                  <a:pt x="41564" y="1559"/>
                </a:cubicBezTo>
                <a:cubicBezTo>
                  <a:pt x="58189" y="16799"/>
                  <a:pt x="80357" y="250941"/>
                  <a:pt x="99753" y="275879"/>
                </a:cubicBezTo>
                <a:cubicBezTo>
                  <a:pt x="119149" y="300817"/>
                  <a:pt x="134389" y="174741"/>
                  <a:pt x="157942" y="1511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60" name="直線コネクタ 159"/>
          <p:cNvCxnSpPr/>
          <p:nvPr/>
        </p:nvCxnSpPr>
        <p:spPr bwMode="auto">
          <a:xfrm>
            <a:off x="10351994" y="4296016"/>
            <a:ext cx="0" cy="2160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>
            <a:off x="10352938" y="4813962"/>
            <a:ext cx="567" cy="2879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>
            <a:off x="10141530" y="5101951"/>
            <a:ext cx="42394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直線コネクタ 162"/>
          <p:cNvCxnSpPr/>
          <p:nvPr/>
        </p:nvCxnSpPr>
        <p:spPr bwMode="auto">
          <a:xfrm>
            <a:off x="10193485" y="5168453"/>
            <a:ext cx="32004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線コネクタ 163"/>
          <p:cNvCxnSpPr/>
          <p:nvPr/>
        </p:nvCxnSpPr>
        <p:spPr bwMode="auto">
          <a:xfrm>
            <a:off x="10259987" y="5226642"/>
            <a:ext cx="19327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コネクタ 164"/>
          <p:cNvCxnSpPr/>
          <p:nvPr/>
        </p:nvCxnSpPr>
        <p:spPr bwMode="auto">
          <a:xfrm flipV="1">
            <a:off x="10061785" y="4296016"/>
            <a:ext cx="285585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/>
              <p:cNvSpPr txBox="1"/>
              <p:nvPr/>
            </p:nvSpPr>
            <p:spPr>
              <a:xfrm>
                <a:off x="6496170" y="2645625"/>
                <a:ext cx="6786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170" y="2645625"/>
                <a:ext cx="678681" cy="276999"/>
              </a:xfrm>
              <a:prstGeom prst="rect">
                <a:avLst/>
              </a:prstGeom>
              <a:blipFill>
                <a:blip r:embed="rId4"/>
                <a:stretch>
                  <a:fillRect l="-6306" r="-37838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8253296" y="2665047"/>
                <a:ext cx="8530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296" y="2665047"/>
                <a:ext cx="853068" cy="276999"/>
              </a:xfrm>
              <a:prstGeom prst="rect">
                <a:avLst/>
              </a:prstGeom>
              <a:blipFill>
                <a:blip r:embed="rId5"/>
                <a:stretch>
                  <a:fillRect l="-5000" r="-7857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テキスト ボックス 167"/>
              <p:cNvSpPr txBox="1"/>
              <p:nvPr/>
            </p:nvSpPr>
            <p:spPr>
              <a:xfrm>
                <a:off x="399241" y="1373109"/>
                <a:ext cx="5760898" cy="4989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𝑣𝑖𝑛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𝑣𝑖𝑛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b="0" dirty="0"/>
              </a:p>
              <a:p>
                <a:endParaRPr lang="en-US" altLang="ja-JP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=8.515 </m:t>
                    </m:r>
                  </m:oMath>
                </a14:m>
                <a:r>
                  <a:rPr lang="en-US" altLang="ja-JP" b="0" dirty="0"/>
                  <a:t>ms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=6.177</m:t>
                    </m:r>
                  </m:oMath>
                </a14:m>
                <a:r>
                  <a:rPr lang="en-US" altLang="ja-JP" dirty="0"/>
                  <a:t> ms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𝑐𝑡𝑟𝑙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=539.3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b="0" dirty="0"/>
                  <a:t> ms</a:t>
                </a:r>
              </a:p>
              <a:p>
                <a:r>
                  <a:rPr lang="en-US" altLang="ja-JP" dirty="0"/>
                  <a:t>R=250 Ω</a:t>
                </a:r>
                <a:r>
                  <a:rPr lang="ja-JP" altLang="en-US" dirty="0"/>
                  <a:t>のとき　</a:t>
                </a:r>
                <a:endParaRPr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=1.79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 xmlns="">
          <p:sp>
            <p:nvSpPr>
              <p:cNvPr id="168" name="テキスト ボックス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1" y="1373109"/>
                <a:ext cx="5760898" cy="4989379"/>
              </a:xfrm>
              <a:prstGeom prst="rect">
                <a:avLst/>
              </a:prstGeom>
              <a:blipFill>
                <a:blip r:embed="rId6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楕円 168"/>
          <p:cNvSpPr/>
          <p:nvPr/>
        </p:nvSpPr>
        <p:spPr bwMode="auto">
          <a:xfrm>
            <a:off x="7750025" y="4106129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70" name="直線矢印コネクタ 169"/>
          <p:cNvCxnSpPr>
            <a:stCxn id="169" idx="0"/>
            <a:endCxn id="169" idx="4"/>
          </p:cNvCxnSpPr>
          <p:nvPr/>
        </p:nvCxnSpPr>
        <p:spPr bwMode="auto">
          <a:xfrm>
            <a:off x="7940720" y="4106129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楕円 170"/>
          <p:cNvSpPr/>
          <p:nvPr/>
        </p:nvSpPr>
        <p:spPr bwMode="auto">
          <a:xfrm>
            <a:off x="7453077" y="4298547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2" name="楕円 171"/>
          <p:cNvSpPr/>
          <p:nvPr/>
        </p:nvSpPr>
        <p:spPr bwMode="auto">
          <a:xfrm>
            <a:off x="7453076" y="4817197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3" name="楕円 172"/>
          <p:cNvSpPr/>
          <p:nvPr/>
        </p:nvSpPr>
        <p:spPr bwMode="auto">
          <a:xfrm>
            <a:off x="9615084" y="4083390"/>
            <a:ext cx="381389" cy="3937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74" name="直線矢印コネクタ 173"/>
          <p:cNvCxnSpPr>
            <a:stCxn id="173" idx="0"/>
            <a:endCxn id="173" idx="4"/>
          </p:cNvCxnSpPr>
          <p:nvPr/>
        </p:nvCxnSpPr>
        <p:spPr bwMode="auto">
          <a:xfrm>
            <a:off x="9805779" y="4083390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楕円 174"/>
          <p:cNvSpPr/>
          <p:nvPr/>
        </p:nvSpPr>
        <p:spPr bwMode="auto">
          <a:xfrm>
            <a:off x="10025785" y="4781081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sp>
        <p:nvSpPr>
          <p:cNvPr id="176" name="楕円 175"/>
          <p:cNvSpPr/>
          <p:nvPr/>
        </p:nvSpPr>
        <p:spPr bwMode="auto">
          <a:xfrm>
            <a:off x="10043271" y="4269390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テキスト ボックス 176"/>
              <p:cNvSpPr txBox="1"/>
              <p:nvPr/>
            </p:nvSpPr>
            <p:spPr>
              <a:xfrm>
                <a:off x="6636613" y="4564360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7" name="テキスト ボックス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613" y="4564360"/>
                <a:ext cx="383777" cy="276999"/>
              </a:xfrm>
              <a:prstGeom prst="rect">
                <a:avLst/>
              </a:prstGeom>
              <a:blipFill>
                <a:blip r:embed="rId7"/>
                <a:stretch>
                  <a:fillRect l="-4762" r="-3175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テキスト ボックス 177"/>
              <p:cNvSpPr txBox="1"/>
              <p:nvPr/>
            </p:nvSpPr>
            <p:spPr>
              <a:xfrm>
                <a:off x="10648903" y="4446060"/>
                <a:ext cx="6158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8" name="テキスト ボックス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03" y="4446060"/>
                <a:ext cx="615838" cy="276999"/>
              </a:xfrm>
              <a:prstGeom prst="rect">
                <a:avLst/>
              </a:prstGeom>
              <a:blipFill>
                <a:blip r:embed="rId8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線矢印コネクタ 178"/>
          <p:cNvCxnSpPr/>
          <p:nvPr/>
        </p:nvCxnSpPr>
        <p:spPr bwMode="auto">
          <a:xfrm>
            <a:off x="10557634" y="1901973"/>
            <a:ext cx="0" cy="393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9820800" y="1750423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00" y="1750423"/>
                <a:ext cx="383777" cy="276999"/>
              </a:xfrm>
              <a:prstGeom prst="rect">
                <a:avLst/>
              </a:prstGeom>
              <a:blipFill>
                <a:blip r:embed="rId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/>
              <p:cNvSpPr txBox="1"/>
              <p:nvPr/>
            </p:nvSpPr>
            <p:spPr>
              <a:xfrm>
                <a:off x="10624851" y="1782812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1" name="テキスト ボックス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851" y="1782812"/>
                <a:ext cx="383777" cy="276999"/>
              </a:xfrm>
              <a:prstGeom prst="rect">
                <a:avLst/>
              </a:prstGeom>
              <a:blipFill>
                <a:blip r:embed="rId10"/>
                <a:stretch>
                  <a:fillRect l="-22222" r="-3809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/>
              <p:cNvSpPr txBox="1"/>
              <p:nvPr/>
            </p:nvSpPr>
            <p:spPr>
              <a:xfrm>
                <a:off x="6537874" y="1696123"/>
                <a:ext cx="6817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2" name="テキスト ボックス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74" y="1696123"/>
                <a:ext cx="681733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コネクタ 182"/>
          <p:cNvCxnSpPr>
            <a:stCxn id="184" idx="5"/>
          </p:cNvCxnSpPr>
          <p:nvPr/>
        </p:nvCxnSpPr>
        <p:spPr bwMode="auto">
          <a:xfrm flipV="1">
            <a:off x="9958310" y="2365006"/>
            <a:ext cx="40671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楕円 183"/>
          <p:cNvSpPr/>
          <p:nvPr/>
        </p:nvSpPr>
        <p:spPr bwMode="auto">
          <a:xfrm>
            <a:off x="9896854" y="2320695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p:cxnSp>
        <p:nvCxnSpPr>
          <p:cNvPr id="185" name="直線コネクタ 184"/>
          <p:cNvCxnSpPr/>
          <p:nvPr/>
        </p:nvCxnSpPr>
        <p:spPr bwMode="auto">
          <a:xfrm>
            <a:off x="7388676" y="2353904"/>
            <a:ext cx="503758" cy="2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楕円 185"/>
          <p:cNvSpPr/>
          <p:nvPr/>
        </p:nvSpPr>
        <p:spPr bwMode="auto">
          <a:xfrm>
            <a:off x="7872388" y="2317637"/>
            <a:ext cx="72000" cy="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ja-JP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テキスト ボックス 186"/>
              <p:cNvSpPr txBox="1"/>
              <p:nvPr/>
            </p:nvSpPr>
            <p:spPr>
              <a:xfrm>
                <a:off x="9353806" y="2042254"/>
                <a:ext cx="3837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7" name="テキスト ボックス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806" y="2042254"/>
                <a:ext cx="383777" cy="276999"/>
              </a:xfrm>
              <a:prstGeom prst="rect">
                <a:avLst/>
              </a:prstGeom>
              <a:blipFill>
                <a:blip r:embed="rId12"/>
                <a:stretch>
                  <a:fillRect l="-15873" r="-52381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7953400" y="2019721"/>
                <a:ext cx="700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00" y="2019721"/>
                <a:ext cx="700175" cy="276999"/>
              </a:xfrm>
              <a:prstGeom prst="rect">
                <a:avLst/>
              </a:prstGeom>
              <a:blipFill>
                <a:blip r:embed="rId1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矢印コネクタ 79"/>
          <p:cNvCxnSpPr/>
          <p:nvPr/>
        </p:nvCxnSpPr>
        <p:spPr bwMode="auto">
          <a:xfrm flipH="1">
            <a:off x="7202177" y="1885793"/>
            <a:ext cx="0" cy="3599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テキスト ボックス 188"/>
              <p:cNvSpPr txBox="1"/>
              <p:nvPr/>
            </p:nvSpPr>
            <p:spPr>
              <a:xfrm>
                <a:off x="9470320" y="2618491"/>
                <a:ext cx="8530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𝑚𝑐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9" name="テキスト ボックス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320" y="2618491"/>
                <a:ext cx="853068" cy="276999"/>
              </a:xfrm>
              <a:prstGeom prst="rect">
                <a:avLst/>
              </a:prstGeom>
              <a:blipFill>
                <a:blip r:embed="rId14"/>
                <a:stretch>
                  <a:fillRect l="-5036" r="-8633" b="-2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テキスト ボックス 189"/>
              <p:cNvSpPr txBox="1"/>
              <p:nvPr/>
            </p:nvSpPr>
            <p:spPr>
              <a:xfrm>
                <a:off x="10396573" y="2629425"/>
                <a:ext cx="8530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0" name="テキスト ボックス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6573" y="2629425"/>
                <a:ext cx="853068" cy="276999"/>
              </a:xfrm>
              <a:prstGeom prst="rect">
                <a:avLst/>
              </a:prstGeom>
              <a:blipFill>
                <a:blip r:embed="rId15"/>
                <a:stretch>
                  <a:fillRect l="-4286" r="-10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7833302" y="4408348"/>
                <a:ext cx="10043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02" y="4408348"/>
                <a:ext cx="1004350" cy="276999"/>
              </a:xfrm>
              <a:prstGeom prst="rect">
                <a:avLst/>
              </a:prstGeom>
              <a:blipFill>
                <a:blip r:embed="rId16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7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　</a:t>
            </a:r>
            <a:endParaRPr kumimoji="1" lang="ja-JP" altLang="en-US" dirty="0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403708"/>
              </p:ext>
            </p:extLst>
          </p:nvPr>
        </p:nvGraphicFramePr>
        <p:xfrm>
          <a:off x="4674004" y="1482868"/>
          <a:ext cx="6800851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直線コネクタ 5"/>
          <p:cNvCxnSpPr/>
          <p:nvPr/>
        </p:nvCxnSpPr>
        <p:spPr bwMode="auto">
          <a:xfrm flipH="1">
            <a:off x="8074430" y="2859578"/>
            <a:ext cx="2615737" cy="24023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 flipH="1">
            <a:off x="7747462" y="2812256"/>
            <a:ext cx="2811870" cy="270195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61739" y="2419003"/>
                <a:ext cx="33666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 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=0.28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 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=0.283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dirty="0"/>
                  <a:t> 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78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9" y="2419003"/>
                <a:ext cx="3366656" cy="1200329"/>
              </a:xfrm>
              <a:prstGeom prst="rect">
                <a:avLst/>
              </a:prstGeom>
              <a:blipFill>
                <a:blip r:embed="rId3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 bwMode="auto">
          <a:xfrm flipH="1">
            <a:off x="7398327" y="3458095"/>
            <a:ext cx="2892829" cy="233587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5995783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室_ppt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​​テーマ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ＭＳ Ｐゴシック" charset="-128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研究室_pptデザイン" id="{EAB67A22-8789-427A-AB3A-19128F9ECE57}" vid="{5B2EF03C-E2B3-45D4-A860-071196E796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研究室_pptデザイン[195]</Template>
  <TotalTime>17536</TotalTime>
  <Words>502</Words>
  <Application>Microsoft Office PowerPoint</Application>
  <PresentationFormat>ワイド画面</PresentationFormat>
  <Paragraphs>134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研究室_pptデザイン</vt:lpstr>
      <vt:lpstr>Office テーマ</vt:lpstr>
      <vt:lpstr>２入力乗算回路の並列化</vt:lpstr>
      <vt:lpstr>1．設計手順　</vt:lpstr>
      <vt:lpstr>１．設計手順</vt:lpstr>
      <vt:lpstr>１．設計手順</vt:lpstr>
      <vt:lpstr>２.周波数特性の確認</vt:lpstr>
      <vt:lpstr>２.周波数特性の確認</vt:lpstr>
      <vt:lpstr>予備</vt:lpstr>
      <vt:lpstr>予備　</vt:lpstr>
      <vt:lpstr>予備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tsuboi rin</dc:creator>
  <cp:lastModifiedBy>圭祐 草野</cp:lastModifiedBy>
  <cp:revision>195</cp:revision>
  <dcterms:created xsi:type="dcterms:W3CDTF">2023-05-20T13:33:17Z</dcterms:created>
  <dcterms:modified xsi:type="dcterms:W3CDTF">2024-07-05T02:57:13Z</dcterms:modified>
</cp:coreProperties>
</file>